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wdp" ContentType="image/vnd.ms-photo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.NET 20.5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  <p:sldMasterId id="2147483660" r:id="rId2"/>
    <p:sldMasterId id="2147483672" r:id="rId3"/>
    <p:sldMasterId id="2147483684" r:id="rId4"/>
  </p:sldMasterIdLst>
  <p:notesMasterIdLst>
    <p:notesMasterId r:id="rId5"/>
  </p:notesMasterIdLst>
  <p:sldIdLst>
    <p:sldId id="260" r:id="rId6"/>
    <p:sldId id="268" r:id="rId7"/>
    <p:sldId id="269" r:id="rId8"/>
    <p:sldId id="256" r:id="rId9"/>
    <p:sldId id="278" r:id="rId10"/>
    <p:sldId id="262" r:id="rId11"/>
    <p:sldId id="282" r:id="rId12"/>
    <p:sldId id="279" r:id="rId13"/>
    <p:sldId id="263" r:id="rId14"/>
    <p:sldId id="270" r:id="rId15"/>
    <p:sldId id="280" r:id="rId16"/>
    <p:sldId id="275" r:id="rId17"/>
    <p:sldId id="281" r:id="rId18"/>
    <p:sldId id="264" r:id="rId19"/>
    <p:sldId id="276" r:id="rId20"/>
    <p:sldId id="277" r:id="rId21"/>
    <p:sldId id="283" r:id="rId22"/>
  </p:sldIdLst>
  <p:sldSz cx="13003530" cy="812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3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3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3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3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3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3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3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3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3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38" y="-102"/>
      </p:cViewPr>
      <p:guideLst>
        <p:guide orient="horz" pos="2560"/>
        <p:guide pos="4095"/>
      </p:guideLst>
    </p:cSldViewPr>
  </p:slideViewPr>
  <p:notesViewPr>
    <p:cSldViewPr>
      <p:cViewPr>
        <p:scale>
          <a:sx n="1" d="100"/>
          <a:sy n="1" d="100"/>
        </p:scale>
        <p:origin x="0" y="0"/>
      </p:cViewPr>
    </p:cSldViewPr>
  </p:notesViewPr>
  <p:gridSpacing cx="76199" cy="76199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5.xml" /><Relationship Id="rId11" Type="http://schemas.openxmlformats.org/officeDocument/2006/relationships/slide" Target="slides/slide6.xml" /><Relationship Id="rId12" Type="http://schemas.openxmlformats.org/officeDocument/2006/relationships/slide" Target="slides/slide7.xml" /><Relationship Id="rId13" Type="http://schemas.openxmlformats.org/officeDocument/2006/relationships/slide" Target="slides/slide8.xml" /><Relationship Id="rId14" Type="http://schemas.openxmlformats.org/officeDocument/2006/relationships/slide" Target="slides/slide9.xml" /><Relationship Id="rId15" Type="http://schemas.openxmlformats.org/officeDocument/2006/relationships/slide" Target="slides/slide10.xml" /><Relationship Id="rId16" Type="http://schemas.openxmlformats.org/officeDocument/2006/relationships/slide" Target="slides/slide11.xml" /><Relationship Id="rId17" Type="http://schemas.openxmlformats.org/officeDocument/2006/relationships/slide" Target="slides/slide12.xml" /><Relationship Id="rId18" Type="http://schemas.openxmlformats.org/officeDocument/2006/relationships/slide" Target="slides/slide13.xml" /><Relationship Id="rId19" Type="http://schemas.openxmlformats.org/officeDocument/2006/relationships/slide" Target="slides/slide14.xml" /><Relationship Id="rId2" Type="http://schemas.openxmlformats.org/officeDocument/2006/relationships/slideMaster" Target="slideMasters/slideMaster2.xml" /><Relationship Id="rId20" Type="http://schemas.openxmlformats.org/officeDocument/2006/relationships/slide" Target="slides/slide15.xml" /><Relationship Id="rId21" Type="http://schemas.openxmlformats.org/officeDocument/2006/relationships/slide" Target="slides/slide16.xml" /><Relationship Id="rId22" Type="http://schemas.openxmlformats.org/officeDocument/2006/relationships/slide" Target="slides/slide17.xml" /><Relationship Id="rId23" Type="http://schemas.openxmlformats.org/officeDocument/2006/relationships/tags" Target="tags/tag1.xml" /><Relationship Id="rId24" Type="http://schemas.openxmlformats.org/officeDocument/2006/relationships/presProps" Target="presProps.xml" /><Relationship Id="rId25" Type="http://schemas.openxmlformats.org/officeDocument/2006/relationships/viewProps" Target="viewProps.xml" /><Relationship Id="rId26" Type="http://schemas.openxmlformats.org/officeDocument/2006/relationships/theme" Target="theme/theme1.xml" /><Relationship Id="rId27" Type="http://schemas.openxmlformats.org/officeDocument/2006/relationships/tableStyles" Target="tableStyles.xml" /><Relationship Id="rId3" Type="http://schemas.openxmlformats.org/officeDocument/2006/relationships/slideMaster" Target="slideMasters/slideMaster3.xml" /><Relationship Id="rId4" Type="http://schemas.openxmlformats.org/officeDocument/2006/relationships/slideMaster" Target="slideMasters/slideMaster4.xml" /><Relationship Id="rId5" Type="http://schemas.openxmlformats.org/officeDocument/2006/relationships/notesMaster" Target="notesMasters/notesMaster1.xml" /><Relationship Id="rId6" Type="http://schemas.openxmlformats.org/officeDocument/2006/relationships/slide" Target="slides/slide1.xml" /><Relationship Id="rId7" Type="http://schemas.openxmlformats.org/officeDocument/2006/relationships/slide" Target="slides/slide2.xml" /><Relationship Id="rId8" Type="http://schemas.openxmlformats.org/officeDocument/2006/relationships/slide" Target="slides/slide3.xml" /><Relationship Id="rId9" Type="http://schemas.openxmlformats.org/officeDocument/2006/relationships/slide" Target="slides/slide4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5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960361" y="1143000"/>
            <a:ext cx="4937278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8.xml" /><Relationship Id="rId2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0.xml" /><Relationship Id="rId2" Type="http://schemas.openxmlformats.org/officeDocument/2006/relationships/notesMaster" Target="../notesMasters/notesMaster1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2.xml" /><Relationship Id="rId2" Type="http://schemas.openxmlformats.org/officeDocument/2006/relationships/notesMaster" Target="../notesMasters/notesMaster1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5.xml" /><Relationship Id="rId2" Type="http://schemas.openxmlformats.org/officeDocument/2006/relationships/notesMaster" Target="../notesMasters/notesMaster1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6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4EA404-A772-436B-9533-3B720159D99C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4EA404-A772-436B-9533-3B720159D99C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4EA404-A772-436B-9533-3B720159D99C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4EA404-A772-436B-9533-3B720159D99C}" type="slidenum">
              <a:rPr lang="zh-CN" altLang="en-US" smtClean="0"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4EA404-A772-436B-9533-3B720159D99C}" type="slidenum">
              <a:rPr lang="zh-CN" altLang="en-US" smtClean="0"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4EA404-A772-436B-9533-3B720159D99C}" type="slidenum">
              <a:rPr lang="zh-CN" altLang="en-US" smtClean="0"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4EA404-A772-436B-9533-3B720159D99C}" type="slidenum">
              <a:rPr lang="zh-CN" altLang="en-US" smtClean="0"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3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3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3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3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3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4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4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4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4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625441" y="1330208"/>
            <a:ext cx="9752648" cy="2829748"/>
          </a:xfrm>
        </p:spPr>
        <p:txBody>
          <a:bodyPr anchor="b"/>
          <a:lstStyle>
            <a:lvl1pPr algn="ctr">
              <a:defRPr sz="6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625441" y="4269082"/>
            <a:ext cx="9752648" cy="1962385"/>
          </a:xfrm>
        </p:spPr>
        <p:txBody>
          <a:bodyPr/>
          <a:lstStyle>
            <a:lvl1pPr marL="0" indent="0" algn="ctr">
              <a:buNone/>
              <a:defRPr sz="2560"/>
            </a:lvl1pPr>
            <a:lvl2pPr marL="487680" indent="0" algn="ctr">
              <a:buNone/>
              <a:defRPr sz="2135"/>
            </a:lvl2pPr>
            <a:lvl3pPr marL="975360" indent="0" algn="ctr">
              <a:buNone/>
              <a:defRPr sz="1920"/>
            </a:lvl3pPr>
            <a:lvl4pPr marL="1463040" indent="0" algn="ctr">
              <a:buNone/>
              <a:defRPr sz="1705"/>
            </a:lvl4pPr>
            <a:lvl5pPr marL="1950720" indent="0" algn="ctr">
              <a:buNone/>
              <a:defRPr sz="1705"/>
            </a:lvl5pPr>
            <a:lvl6pPr marL="2438400" indent="0" algn="ctr">
              <a:buNone/>
              <a:defRPr sz="1705"/>
            </a:lvl6pPr>
            <a:lvl7pPr marL="2926080" indent="0" algn="ctr">
              <a:buNone/>
              <a:defRPr sz="1705"/>
            </a:lvl7pPr>
            <a:lvl8pPr marL="3413125" indent="0" algn="ctr">
              <a:buNone/>
              <a:defRPr sz="1705"/>
            </a:lvl8pPr>
            <a:lvl9pPr marL="3900805" indent="0" algn="ctr">
              <a:buNone/>
              <a:defRPr sz="1705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</a:rPr>
              <a:t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</a:rPr>
              <a:t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426972" y="327025"/>
            <a:ext cx="2925366" cy="69342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50875" y="327025"/>
            <a:ext cx="8606511" cy="69342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</a:rPr>
              <a:t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625441" y="1330208"/>
            <a:ext cx="9752648" cy="2829748"/>
          </a:xfrm>
        </p:spPr>
        <p:txBody>
          <a:bodyPr anchor="b"/>
          <a:lstStyle>
            <a:lvl1pPr algn="ctr">
              <a:defRPr sz="6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625441" y="4269082"/>
            <a:ext cx="9752648" cy="1962385"/>
          </a:xfrm>
        </p:spPr>
        <p:txBody>
          <a:bodyPr/>
          <a:lstStyle>
            <a:lvl1pPr marL="0" indent="0" algn="ctr">
              <a:buNone/>
              <a:defRPr sz="2560"/>
            </a:lvl1pPr>
            <a:lvl2pPr marL="487680" indent="0" algn="ctr">
              <a:buNone/>
              <a:defRPr sz="2135"/>
            </a:lvl2pPr>
            <a:lvl3pPr marL="975360" indent="0" algn="ctr">
              <a:buNone/>
              <a:defRPr sz="1920"/>
            </a:lvl3pPr>
            <a:lvl4pPr marL="1463040" indent="0" algn="ctr">
              <a:buNone/>
              <a:defRPr sz="1705"/>
            </a:lvl4pPr>
            <a:lvl5pPr marL="1950720" indent="0" algn="ctr">
              <a:buNone/>
              <a:defRPr sz="1705"/>
            </a:lvl5pPr>
            <a:lvl6pPr marL="2438400" indent="0" algn="ctr">
              <a:buNone/>
              <a:defRPr sz="1705"/>
            </a:lvl6pPr>
            <a:lvl7pPr marL="2926080" indent="0" algn="ctr">
              <a:buNone/>
              <a:defRPr sz="1705"/>
            </a:lvl7pPr>
            <a:lvl8pPr marL="3413125" indent="0" algn="ctr">
              <a:buNone/>
              <a:defRPr sz="1705"/>
            </a:lvl8pPr>
            <a:lvl9pPr marL="3900805" indent="0" algn="ctr">
              <a:buNone/>
              <a:defRPr sz="1705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</a:rPr>
              <a:t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</a:rPr>
              <a:t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87220" y="2026356"/>
            <a:ext cx="11215545" cy="3381022"/>
          </a:xfrm>
        </p:spPr>
        <p:txBody>
          <a:bodyPr anchor="b"/>
          <a:lstStyle>
            <a:lvl1pPr>
              <a:defRPr sz="6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87220" y="5439364"/>
            <a:ext cx="11215545" cy="1777999"/>
          </a:xfrm>
        </p:spPr>
        <p:txBody>
          <a:bodyPr/>
          <a:lstStyle>
            <a:lvl1pPr marL="0" indent="0">
              <a:buNone/>
              <a:defRPr sz="2560">
                <a:solidFill>
                  <a:schemeClr val="tx1">
                    <a:tint val="75000"/>
                  </a:schemeClr>
                </a:solidFill>
              </a:defRPr>
            </a:lvl1pPr>
            <a:lvl2pPr marL="487680" indent="0">
              <a:buNone/>
              <a:defRPr sz="2135">
                <a:solidFill>
                  <a:schemeClr val="tx1">
                    <a:tint val="75000"/>
                  </a:schemeClr>
                </a:solidFill>
              </a:defRPr>
            </a:lvl2pPr>
            <a:lvl3pPr marL="975360" indent="0">
              <a:buNone/>
              <a:defRPr sz="1920">
                <a:solidFill>
                  <a:schemeClr val="tx1">
                    <a:tint val="75000"/>
                  </a:schemeClr>
                </a:solidFill>
              </a:defRPr>
            </a:lvl3pPr>
            <a:lvl4pPr marL="1463040" indent="0">
              <a:buNone/>
              <a:defRPr sz="1705">
                <a:solidFill>
                  <a:schemeClr val="tx1">
                    <a:tint val="75000"/>
                  </a:schemeClr>
                </a:solidFill>
              </a:defRPr>
            </a:lvl4pPr>
            <a:lvl5pPr marL="1950720" indent="0">
              <a:buNone/>
              <a:defRPr sz="1705">
                <a:solidFill>
                  <a:schemeClr val="tx1">
                    <a:tint val="75000"/>
                  </a:schemeClr>
                </a:solidFill>
              </a:defRPr>
            </a:lvl5pPr>
            <a:lvl6pPr marL="2438400" indent="0">
              <a:buNone/>
              <a:defRPr sz="1705">
                <a:solidFill>
                  <a:schemeClr val="tx1">
                    <a:tint val="75000"/>
                  </a:schemeClr>
                </a:solidFill>
              </a:defRPr>
            </a:lvl6pPr>
            <a:lvl7pPr marL="2926080" indent="0">
              <a:buNone/>
              <a:defRPr sz="1705">
                <a:solidFill>
                  <a:schemeClr val="tx1">
                    <a:tint val="75000"/>
                  </a:schemeClr>
                </a:solidFill>
              </a:defRPr>
            </a:lvl7pPr>
            <a:lvl8pPr marL="3413125" indent="0">
              <a:buNone/>
              <a:defRPr sz="1705">
                <a:solidFill>
                  <a:schemeClr val="tx1">
                    <a:tint val="75000"/>
                  </a:schemeClr>
                </a:solidFill>
              </a:defRPr>
            </a:lvl8pPr>
            <a:lvl9pPr marL="3900805" indent="0">
              <a:buNone/>
              <a:defRPr sz="170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</a:rPr>
              <a:t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50875" y="1897063"/>
            <a:ext cx="5733717" cy="536416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618621" y="1897063"/>
            <a:ext cx="5733717" cy="536416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</a:rPr>
              <a:t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95686" y="432741"/>
            <a:ext cx="11215545" cy="157103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265769" y="2107778"/>
            <a:ext cx="5197971" cy="976488"/>
          </a:xfrm>
        </p:spPr>
        <p:txBody>
          <a:bodyPr anchor="ctr" anchorCtr="0"/>
          <a:lstStyle>
            <a:lvl1pPr marL="0" indent="0">
              <a:buNone/>
              <a:defRPr sz="2985"/>
            </a:lvl1pPr>
            <a:lvl2pPr marL="487680" indent="0">
              <a:buNone/>
              <a:defRPr sz="2560"/>
            </a:lvl2pPr>
            <a:lvl3pPr marL="975360" indent="0">
              <a:buNone/>
              <a:defRPr sz="2135"/>
            </a:lvl3pPr>
            <a:lvl4pPr marL="1463040" indent="0">
              <a:buNone/>
              <a:defRPr sz="1920"/>
            </a:lvl4pPr>
            <a:lvl5pPr marL="1950720" indent="0">
              <a:buNone/>
              <a:defRPr sz="1920"/>
            </a:lvl5pPr>
            <a:lvl6pPr marL="2438400" indent="0">
              <a:buNone/>
              <a:defRPr sz="1920"/>
            </a:lvl6pPr>
            <a:lvl7pPr marL="2926080" indent="0">
              <a:buNone/>
              <a:defRPr sz="1920"/>
            </a:lvl7pPr>
            <a:lvl8pPr marL="3413125" indent="0">
              <a:buNone/>
              <a:defRPr sz="1920"/>
            </a:lvl8pPr>
            <a:lvl9pPr marL="3900805" indent="0">
              <a:buNone/>
              <a:defRPr sz="192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265769" y="3158968"/>
            <a:ext cx="5197971" cy="417692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673415" y="2107778"/>
            <a:ext cx="5223571" cy="976488"/>
          </a:xfrm>
        </p:spPr>
        <p:txBody>
          <a:bodyPr anchor="ctr" anchorCtr="0"/>
          <a:lstStyle>
            <a:lvl1pPr marL="0" indent="0">
              <a:buNone/>
              <a:defRPr sz="2985"/>
            </a:lvl1pPr>
            <a:lvl2pPr marL="487680" indent="0">
              <a:buNone/>
              <a:defRPr sz="2560"/>
            </a:lvl2pPr>
            <a:lvl3pPr marL="975360" indent="0">
              <a:buNone/>
              <a:defRPr sz="2135"/>
            </a:lvl3pPr>
            <a:lvl4pPr marL="1463040" indent="0">
              <a:buNone/>
              <a:defRPr sz="1920"/>
            </a:lvl4pPr>
            <a:lvl5pPr marL="1950720" indent="0">
              <a:buNone/>
              <a:defRPr sz="1920"/>
            </a:lvl5pPr>
            <a:lvl6pPr marL="2438400" indent="0">
              <a:buNone/>
              <a:defRPr sz="1920"/>
            </a:lvl6pPr>
            <a:lvl7pPr marL="2926080" indent="0">
              <a:buNone/>
              <a:defRPr sz="1920"/>
            </a:lvl7pPr>
            <a:lvl8pPr marL="3413125" indent="0">
              <a:buNone/>
              <a:defRPr sz="1920"/>
            </a:lvl8pPr>
            <a:lvl9pPr marL="3900805" indent="0">
              <a:buNone/>
              <a:defRPr sz="192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673415" y="3158968"/>
            <a:ext cx="5223571" cy="417692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</a:rPr>
              <a:t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</a:rPr>
              <a:t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</a:rPr>
              <a:t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95686" y="541867"/>
            <a:ext cx="4193977" cy="1896533"/>
          </a:xfrm>
        </p:spPr>
        <p:txBody>
          <a:bodyPr anchor="b"/>
          <a:lstStyle>
            <a:lvl1pPr>
              <a:defRPr sz="3415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528194" y="1170281"/>
            <a:ext cx="6583037" cy="5776148"/>
          </a:xfrm>
        </p:spPr>
        <p:txBody>
          <a:bodyPr/>
          <a:lstStyle>
            <a:lvl1pPr>
              <a:defRPr sz="3415"/>
            </a:lvl1pPr>
            <a:lvl2pPr>
              <a:defRPr sz="2985"/>
            </a:lvl2pPr>
            <a:lvl3pPr>
              <a:defRPr sz="2560"/>
            </a:lvl3pPr>
            <a:lvl4pPr>
              <a:defRPr sz="2135"/>
            </a:lvl4pPr>
            <a:lvl5pPr>
              <a:defRPr sz="2135"/>
            </a:lvl5pPr>
            <a:lvl6pPr>
              <a:defRPr sz="2135"/>
            </a:lvl6pPr>
            <a:lvl7pPr>
              <a:defRPr sz="2135"/>
            </a:lvl7pPr>
            <a:lvl8pPr>
              <a:defRPr sz="2135"/>
            </a:lvl8pPr>
            <a:lvl9pPr>
              <a:defRPr sz="2135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95686" y="2438400"/>
            <a:ext cx="4193977" cy="4517438"/>
          </a:xfrm>
        </p:spPr>
        <p:txBody>
          <a:bodyPr/>
          <a:lstStyle>
            <a:lvl1pPr marL="0" indent="0">
              <a:buNone/>
              <a:defRPr sz="1705"/>
            </a:lvl1pPr>
            <a:lvl2pPr marL="487680" indent="0">
              <a:buNone/>
              <a:defRPr sz="1495"/>
            </a:lvl2pPr>
            <a:lvl3pPr marL="975360" indent="0">
              <a:buNone/>
              <a:defRPr sz="1280"/>
            </a:lvl3pPr>
            <a:lvl4pPr marL="1463040" indent="0">
              <a:buNone/>
              <a:defRPr sz="1065"/>
            </a:lvl4pPr>
            <a:lvl5pPr marL="1950720" indent="0">
              <a:buNone/>
              <a:defRPr sz="1065"/>
            </a:lvl5pPr>
            <a:lvl6pPr marL="2438400" indent="0">
              <a:buNone/>
              <a:defRPr sz="1065"/>
            </a:lvl6pPr>
            <a:lvl7pPr marL="2926080" indent="0">
              <a:buNone/>
              <a:defRPr sz="1065"/>
            </a:lvl7pPr>
            <a:lvl8pPr marL="3413125" indent="0">
              <a:buNone/>
              <a:defRPr sz="1065"/>
            </a:lvl8pPr>
            <a:lvl9pPr marL="3900805" indent="0">
              <a:buNone/>
              <a:defRPr sz="1065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</a:rPr>
              <a:t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</a:rPr>
              <a:t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95686" y="541867"/>
            <a:ext cx="4442605" cy="1896533"/>
          </a:xfrm>
        </p:spPr>
        <p:txBody>
          <a:bodyPr anchor="b"/>
          <a:lstStyle>
            <a:lvl1pPr>
              <a:defRPr sz="3415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528194" y="541868"/>
            <a:ext cx="6583037" cy="6404563"/>
          </a:xfrm>
        </p:spPr>
        <p:txBody>
          <a:bodyPr/>
          <a:lstStyle>
            <a:lvl1pPr marL="0" indent="0">
              <a:buNone/>
              <a:defRPr sz="3415"/>
            </a:lvl1pPr>
            <a:lvl2pPr marL="487680" indent="0">
              <a:buNone/>
              <a:defRPr sz="2985"/>
            </a:lvl2pPr>
            <a:lvl3pPr marL="975360" indent="0">
              <a:buNone/>
              <a:defRPr sz="2560"/>
            </a:lvl3pPr>
            <a:lvl4pPr marL="1463040" indent="0">
              <a:buNone/>
              <a:defRPr sz="2135"/>
            </a:lvl4pPr>
            <a:lvl5pPr marL="1950720" indent="0">
              <a:buNone/>
              <a:defRPr sz="2135"/>
            </a:lvl5pPr>
            <a:lvl6pPr marL="2438400" indent="0">
              <a:buNone/>
              <a:defRPr sz="2135"/>
            </a:lvl6pPr>
            <a:lvl7pPr marL="2926080" indent="0">
              <a:buNone/>
              <a:defRPr sz="2135"/>
            </a:lvl7pPr>
            <a:lvl8pPr marL="3413125" indent="0">
              <a:buNone/>
              <a:defRPr sz="2135"/>
            </a:lvl8pPr>
            <a:lvl9pPr marL="3900805" indent="0">
              <a:buNone/>
              <a:defRPr sz="2135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95686" y="2438400"/>
            <a:ext cx="4442605" cy="4517438"/>
          </a:xfrm>
        </p:spPr>
        <p:txBody>
          <a:bodyPr/>
          <a:lstStyle>
            <a:lvl1pPr marL="0" indent="0">
              <a:buNone/>
              <a:defRPr sz="2135"/>
            </a:lvl1pPr>
            <a:lvl2pPr marL="487680" indent="0">
              <a:buNone/>
              <a:defRPr sz="1920"/>
            </a:lvl2pPr>
            <a:lvl3pPr marL="975360" indent="0">
              <a:buNone/>
              <a:defRPr sz="1705"/>
            </a:lvl3pPr>
            <a:lvl4pPr marL="1463040" indent="0">
              <a:buNone/>
              <a:defRPr sz="1495"/>
            </a:lvl4pPr>
            <a:lvl5pPr marL="1950720" indent="0">
              <a:buNone/>
              <a:defRPr sz="1495"/>
            </a:lvl5pPr>
            <a:lvl6pPr marL="2438400" indent="0">
              <a:buNone/>
              <a:defRPr sz="1495"/>
            </a:lvl6pPr>
            <a:lvl7pPr marL="2926080" indent="0">
              <a:buNone/>
              <a:defRPr sz="1495"/>
            </a:lvl7pPr>
            <a:lvl8pPr marL="3413125" indent="0">
              <a:buNone/>
              <a:defRPr sz="1495"/>
            </a:lvl8pPr>
            <a:lvl9pPr marL="3900805" indent="0">
              <a:buNone/>
              <a:defRPr sz="1495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</a:rPr>
              <a:t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</a:rPr>
              <a:t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426972" y="327025"/>
            <a:ext cx="2925366" cy="69342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50875" y="327025"/>
            <a:ext cx="8606511" cy="69342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</a:rPr>
              <a:t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2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625441" y="1330208"/>
            <a:ext cx="9752648" cy="2829748"/>
          </a:xfrm>
        </p:spPr>
        <p:txBody>
          <a:bodyPr anchor="b"/>
          <a:lstStyle>
            <a:lvl1pPr algn="ctr">
              <a:defRPr sz="6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625441" y="4269082"/>
            <a:ext cx="9752648" cy="1962385"/>
          </a:xfrm>
        </p:spPr>
        <p:txBody>
          <a:bodyPr/>
          <a:lstStyle>
            <a:lvl1pPr marL="0" indent="0" algn="ctr">
              <a:buNone/>
              <a:defRPr sz="2560"/>
            </a:lvl1pPr>
            <a:lvl2pPr marL="487680" indent="0" algn="ctr">
              <a:buNone/>
              <a:defRPr sz="2135"/>
            </a:lvl2pPr>
            <a:lvl3pPr marL="975360" indent="0" algn="ctr">
              <a:buNone/>
              <a:defRPr sz="1920"/>
            </a:lvl3pPr>
            <a:lvl4pPr marL="1463040" indent="0" algn="ctr">
              <a:buNone/>
              <a:defRPr sz="1705"/>
            </a:lvl4pPr>
            <a:lvl5pPr marL="1950720" indent="0" algn="ctr">
              <a:buNone/>
              <a:defRPr sz="1705"/>
            </a:lvl5pPr>
            <a:lvl6pPr marL="2438400" indent="0" algn="ctr">
              <a:buNone/>
              <a:defRPr sz="1705"/>
            </a:lvl6pPr>
            <a:lvl7pPr marL="2926080" indent="0" algn="ctr">
              <a:buNone/>
              <a:defRPr sz="1705"/>
            </a:lvl7pPr>
            <a:lvl8pPr marL="3413125" indent="0" algn="ctr">
              <a:buNone/>
              <a:defRPr sz="1705"/>
            </a:lvl8pPr>
            <a:lvl9pPr marL="3900805" indent="0" algn="ctr">
              <a:buNone/>
              <a:defRPr sz="1705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</a:rPr>
              <a:t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2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</a:rPr>
              <a:t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2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87220" y="2026356"/>
            <a:ext cx="11215545" cy="3381022"/>
          </a:xfrm>
        </p:spPr>
        <p:txBody>
          <a:bodyPr anchor="b"/>
          <a:lstStyle>
            <a:lvl1pPr>
              <a:defRPr sz="6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87220" y="5439364"/>
            <a:ext cx="11215545" cy="1777999"/>
          </a:xfrm>
        </p:spPr>
        <p:txBody>
          <a:bodyPr/>
          <a:lstStyle>
            <a:lvl1pPr marL="0" indent="0">
              <a:buNone/>
              <a:defRPr sz="2560">
                <a:solidFill>
                  <a:schemeClr val="tx1">
                    <a:tint val="75000"/>
                  </a:schemeClr>
                </a:solidFill>
              </a:defRPr>
            </a:lvl1pPr>
            <a:lvl2pPr marL="487680" indent="0">
              <a:buNone/>
              <a:defRPr sz="2135">
                <a:solidFill>
                  <a:schemeClr val="tx1">
                    <a:tint val="75000"/>
                  </a:schemeClr>
                </a:solidFill>
              </a:defRPr>
            </a:lvl2pPr>
            <a:lvl3pPr marL="975360" indent="0">
              <a:buNone/>
              <a:defRPr sz="1920">
                <a:solidFill>
                  <a:schemeClr val="tx1">
                    <a:tint val="75000"/>
                  </a:schemeClr>
                </a:solidFill>
              </a:defRPr>
            </a:lvl3pPr>
            <a:lvl4pPr marL="1463040" indent="0">
              <a:buNone/>
              <a:defRPr sz="1705">
                <a:solidFill>
                  <a:schemeClr val="tx1">
                    <a:tint val="75000"/>
                  </a:schemeClr>
                </a:solidFill>
              </a:defRPr>
            </a:lvl4pPr>
            <a:lvl5pPr marL="1950720" indent="0">
              <a:buNone/>
              <a:defRPr sz="1705">
                <a:solidFill>
                  <a:schemeClr val="tx1">
                    <a:tint val="75000"/>
                  </a:schemeClr>
                </a:solidFill>
              </a:defRPr>
            </a:lvl5pPr>
            <a:lvl6pPr marL="2438400" indent="0">
              <a:buNone/>
              <a:defRPr sz="1705">
                <a:solidFill>
                  <a:schemeClr val="tx1">
                    <a:tint val="75000"/>
                  </a:schemeClr>
                </a:solidFill>
              </a:defRPr>
            </a:lvl6pPr>
            <a:lvl7pPr marL="2926080" indent="0">
              <a:buNone/>
              <a:defRPr sz="1705">
                <a:solidFill>
                  <a:schemeClr val="tx1">
                    <a:tint val="75000"/>
                  </a:schemeClr>
                </a:solidFill>
              </a:defRPr>
            </a:lvl7pPr>
            <a:lvl8pPr marL="3413125" indent="0">
              <a:buNone/>
              <a:defRPr sz="1705">
                <a:solidFill>
                  <a:schemeClr val="tx1">
                    <a:tint val="75000"/>
                  </a:schemeClr>
                </a:solidFill>
              </a:defRPr>
            </a:lvl8pPr>
            <a:lvl9pPr marL="3900805" indent="0">
              <a:buNone/>
              <a:defRPr sz="170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</a:rPr>
              <a:t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2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50875" y="1897063"/>
            <a:ext cx="5733717" cy="536416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618621" y="1897063"/>
            <a:ext cx="5733717" cy="536416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</a:rPr>
              <a:t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2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95686" y="432741"/>
            <a:ext cx="11215545" cy="157103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265769" y="2107778"/>
            <a:ext cx="5197971" cy="976488"/>
          </a:xfrm>
        </p:spPr>
        <p:txBody>
          <a:bodyPr anchor="ctr" anchorCtr="0"/>
          <a:lstStyle>
            <a:lvl1pPr marL="0" indent="0">
              <a:buNone/>
              <a:defRPr sz="2985"/>
            </a:lvl1pPr>
            <a:lvl2pPr marL="487680" indent="0">
              <a:buNone/>
              <a:defRPr sz="2560"/>
            </a:lvl2pPr>
            <a:lvl3pPr marL="975360" indent="0">
              <a:buNone/>
              <a:defRPr sz="2135"/>
            </a:lvl3pPr>
            <a:lvl4pPr marL="1463040" indent="0">
              <a:buNone/>
              <a:defRPr sz="1920"/>
            </a:lvl4pPr>
            <a:lvl5pPr marL="1950720" indent="0">
              <a:buNone/>
              <a:defRPr sz="1920"/>
            </a:lvl5pPr>
            <a:lvl6pPr marL="2438400" indent="0">
              <a:buNone/>
              <a:defRPr sz="1920"/>
            </a:lvl6pPr>
            <a:lvl7pPr marL="2926080" indent="0">
              <a:buNone/>
              <a:defRPr sz="1920"/>
            </a:lvl7pPr>
            <a:lvl8pPr marL="3413125" indent="0">
              <a:buNone/>
              <a:defRPr sz="1920"/>
            </a:lvl8pPr>
            <a:lvl9pPr marL="3900805" indent="0">
              <a:buNone/>
              <a:defRPr sz="192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265769" y="3158968"/>
            <a:ext cx="5197971" cy="417692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673415" y="2107778"/>
            <a:ext cx="5223571" cy="976488"/>
          </a:xfrm>
        </p:spPr>
        <p:txBody>
          <a:bodyPr anchor="ctr" anchorCtr="0"/>
          <a:lstStyle>
            <a:lvl1pPr marL="0" indent="0">
              <a:buNone/>
              <a:defRPr sz="2985"/>
            </a:lvl1pPr>
            <a:lvl2pPr marL="487680" indent="0">
              <a:buNone/>
              <a:defRPr sz="2560"/>
            </a:lvl2pPr>
            <a:lvl3pPr marL="975360" indent="0">
              <a:buNone/>
              <a:defRPr sz="2135"/>
            </a:lvl3pPr>
            <a:lvl4pPr marL="1463040" indent="0">
              <a:buNone/>
              <a:defRPr sz="1920"/>
            </a:lvl4pPr>
            <a:lvl5pPr marL="1950720" indent="0">
              <a:buNone/>
              <a:defRPr sz="1920"/>
            </a:lvl5pPr>
            <a:lvl6pPr marL="2438400" indent="0">
              <a:buNone/>
              <a:defRPr sz="1920"/>
            </a:lvl6pPr>
            <a:lvl7pPr marL="2926080" indent="0">
              <a:buNone/>
              <a:defRPr sz="1920"/>
            </a:lvl7pPr>
            <a:lvl8pPr marL="3413125" indent="0">
              <a:buNone/>
              <a:defRPr sz="1920"/>
            </a:lvl8pPr>
            <a:lvl9pPr marL="3900805" indent="0">
              <a:buNone/>
              <a:defRPr sz="192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673415" y="3158968"/>
            <a:ext cx="5223571" cy="417692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</a:rPr>
              <a:t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2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</a:rPr>
              <a:t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2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</a:rPr>
              <a:t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87220" y="2026356"/>
            <a:ext cx="11215545" cy="3381022"/>
          </a:xfrm>
        </p:spPr>
        <p:txBody>
          <a:bodyPr anchor="b"/>
          <a:lstStyle>
            <a:lvl1pPr>
              <a:defRPr sz="6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87220" y="5439364"/>
            <a:ext cx="11215545" cy="1777999"/>
          </a:xfrm>
        </p:spPr>
        <p:txBody>
          <a:bodyPr/>
          <a:lstStyle>
            <a:lvl1pPr marL="0" indent="0">
              <a:buNone/>
              <a:defRPr sz="2560">
                <a:solidFill>
                  <a:schemeClr val="tx1">
                    <a:tint val="75000"/>
                  </a:schemeClr>
                </a:solidFill>
              </a:defRPr>
            </a:lvl1pPr>
            <a:lvl2pPr marL="487680" indent="0">
              <a:buNone/>
              <a:defRPr sz="2135">
                <a:solidFill>
                  <a:schemeClr val="tx1">
                    <a:tint val="75000"/>
                  </a:schemeClr>
                </a:solidFill>
              </a:defRPr>
            </a:lvl2pPr>
            <a:lvl3pPr marL="975360" indent="0">
              <a:buNone/>
              <a:defRPr sz="1920">
                <a:solidFill>
                  <a:schemeClr val="tx1">
                    <a:tint val="75000"/>
                  </a:schemeClr>
                </a:solidFill>
              </a:defRPr>
            </a:lvl3pPr>
            <a:lvl4pPr marL="1463040" indent="0">
              <a:buNone/>
              <a:defRPr sz="1705">
                <a:solidFill>
                  <a:schemeClr val="tx1">
                    <a:tint val="75000"/>
                  </a:schemeClr>
                </a:solidFill>
              </a:defRPr>
            </a:lvl4pPr>
            <a:lvl5pPr marL="1950720" indent="0">
              <a:buNone/>
              <a:defRPr sz="1705">
                <a:solidFill>
                  <a:schemeClr val="tx1">
                    <a:tint val="75000"/>
                  </a:schemeClr>
                </a:solidFill>
              </a:defRPr>
            </a:lvl5pPr>
            <a:lvl6pPr marL="2438400" indent="0">
              <a:buNone/>
              <a:defRPr sz="1705">
                <a:solidFill>
                  <a:schemeClr val="tx1">
                    <a:tint val="75000"/>
                  </a:schemeClr>
                </a:solidFill>
              </a:defRPr>
            </a:lvl6pPr>
            <a:lvl7pPr marL="2926080" indent="0">
              <a:buNone/>
              <a:defRPr sz="1705">
                <a:solidFill>
                  <a:schemeClr val="tx1">
                    <a:tint val="75000"/>
                  </a:schemeClr>
                </a:solidFill>
              </a:defRPr>
            </a:lvl7pPr>
            <a:lvl8pPr marL="3413125" indent="0">
              <a:buNone/>
              <a:defRPr sz="1705">
                <a:solidFill>
                  <a:schemeClr val="tx1">
                    <a:tint val="75000"/>
                  </a:schemeClr>
                </a:solidFill>
              </a:defRPr>
            </a:lvl8pPr>
            <a:lvl9pPr marL="3900805" indent="0">
              <a:buNone/>
              <a:defRPr sz="170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</a:rPr>
              <a:t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3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95686" y="541867"/>
            <a:ext cx="4193977" cy="1896533"/>
          </a:xfrm>
        </p:spPr>
        <p:txBody>
          <a:bodyPr anchor="b"/>
          <a:lstStyle>
            <a:lvl1pPr>
              <a:defRPr sz="3415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528194" y="1170281"/>
            <a:ext cx="6583037" cy="5776148"/>
          </a:xfrm>
        </p:spPr>
        <p:txBody>
          <a:bodyPr/>
          <a:lstStyle>
            <a:lvl1pPr>
              <a:defRPr sz="3415"/>
            </a:lvl1pPr>
            <a:lvl2pPr>
              <a:defRPr sz="2985"/>
            </a:lvl2pPr>
            <a:lvl3pPr>
              <a:defRPr sz="2560"/>
            </a:lvl3pPr>
            <a:lvl4pPr>
              <a:defRPr sz="2135"/>
            </a:lvl4pPr>
            <a:lvl5pPr>
              <a:defRPr sz="2135"/>
            </a:lvl5pPr>
            <a:lvl6pPr>
              <a:defRPr sz="2135"/>
            </a:lvl6pPr>
            <a:lvl7pPr>
              <a:defRPr sz="2135"/>
            </a:lvl7pPr>
            <a:lvl8pPr>
              <a:defRPr sz="2135"/>
            </a:lvl8pPr>
            <a:lvl9pPr>
              <a:defRPr sz="2135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95686" y="2438400"/>
            <a:ext cx="4193977" cy="4517438"/>
          </a:xfrm>
        </p:spPr>
        <p:txBody>
          <a:bodyPr/>
          <a:lstStyle>
            <a:lvl1pPr marL="0" indent="0">
              <a:buNone/>
              <a:defRPr sz="1705"/>
            </a:lvl1pPr>
            <a:lvl2pPr marL="487680" indent="0">
              <a:buNone/>
              <a:defRPr sz="1495"/>
            </a:lvl2pPr>
            <a:lvl3pPr marL="975360" indent="0">
              <a:buNone/>
              <a:defRPr sz="1280"/>
            </a:lvl3pPr>
            <a:lvl4pPr marL="1463040" indent="0">
              <a:buNone/>
              <a:defRPr sz="1065"/>
            </a:lvl4pPr>
            <a:lvl5pPr marL="1950720" indent="0">
              <a:buNone/>
              <a:defRPr sz="1065"/>
            </a:lvl5pPr>
            <a:lvl6pPr marL="2438400" indent="0">
              <a:buNone/>
              <a:defRPr sz="1065"/>
            </a:lvl6pPr>
            <a:lvl7pPr marL="2926080" indent="0">
              <a:buNone/>
              <a:defRPr sz="1065"/>
            </a:lvl7pPr>
            <a:lvl8pPr marL="3413125" indent="0">
              <a:buNone/>
              <a:defRPr sz="1065"/>
            </a:lvl8pPr>
            <a:lvl9pPr marL="3900805" indent="0">
              <a:buNone/>
              <a:defRPr sz="1065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</a:rPr>
              <a:t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3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95686" y="541867"/>
            <a:ext cx="4442605" cy="1896533"/>
          </a:xfrm>
        </p:spPr>
        <p:txBody>
          <a:bodyPr anchor="b"/>
          <a:lstStyle>
            <a:lvl1pPr>
              <a:defRPr sz="3415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528194" y="541868"/>
            <a:ext cx="6583037" cy="6404563"/>
          </a:xfrm>
        </p:spPr>
        <p:txBody>
          <a:bodyPr/>
          <a:lstStyle>
            <a:lvl1pPr marL="0" indent="0">
              <a:buNone/>
              <a:defRPr sz="3415"/>
            </a:lvl1pPr>
            <a:lvl2pPr marL="487680" indent="0">
              <a:buNone/>
              <a:defRPr sz="2985"/>
            </a:lvl2pPr>
            <a:lvl3pPr marL="975360" indent="0">
              <a:buNone/>
              <a:defRPr sz="2560"/>
            </a:lvl3pPr>
            <a:lvl4pPr marL="1463040" indent="0">
              <a:buNone/>
              <a:defRPr sz="2135"/>
            </a:lvl4pPr>
            <a:lvl5pPr marL="1950720" indent="0">
              <a:buNone/>
              <a:defRPr sz="2135"/>
            </a:lvl5pPr>
            <a:lvl6pPr marL="2438400" indent="0">
              <a:buNone/>
              <a:defRPr sz="2135"/>
            </a:lvl6pPr>
            <a:lvl7pPr marL="2926080" indent="0">
              <a:buNone/>
              <a:defRPr sz="2135"/>
            </a:lvl7pPr>
            <a:lvl8pPr marL="3413125" indent="0">
              <a:buNone/>
              <a:defRPr sz="2135"/>
            </a:lvl8pPr>
            <a:lvl9pPr marL="3900805" indent="0">
              <a:buNone/>
              <a:defRPr sz="2135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95686" y="2438400"/>
            <a:ext cx="4442605" cy="4517438"/>
          </a:xfrm>
        </p:spPr>
        <p:txBody>
          <a:bodyPr/>
          <a:lstStyle>
            <a:lvl1pPr marL="0" indent="0">
              <a:buNone/>
              <a:defRPr sz="2135"/>
            </a:lvl1pPr>
            <a:lvl2pPr marL="487680" indent="0">
              <a:buNone/>
              <a:defRPr sz="1920"/>
            </a:lvl2pPr>
            <a:lvl3pPr marL="975360" indent="0">
              <a:buNone/>
              <a:defRPr sz="1705"/>
            </a:lvl3pPr>
            <a:lvl4pPr marL="1463040" indent="0">
              <a:buNone/>
              <a:defRPr sz="1495"/>
            </a:lvl4pPr>
            <a:lvl5pPr marL="1950720" indent="0">
              <a:buNone/>
              <a:defRPr sz="1495"/>
            </a:lvl5pPr>
            <a:lvl6pPr marL="2438400" indent="0">
              <a:buNone/>
              <a:defRPr sz="1495"/>
            </a:lvl6pPr>
            <a:lvl7pPr marL="2926080" indent="0">
              <a:buNone/>
              <a:defRPr sz="1495"/>
            </a:lvl7pPr>
            <a:lvl8pPr marL="3413125" indent="0">
              <a:buNone/>
              <a:defRPr sz="1495"/>
            </a:lvl8pPr>
            <a:lvl9pPr marL="3900805" indent="0">
              <a:buNone/>
              <a:defRPr sz="1495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</a:rPr>
              <a:t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3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</a:rPr>
              <a:t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3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426972" y="327025"/>
            <a:ext cx="2925366" cy="69342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50875" y="327025"/>
            <a:ext cx="8606511" cy="69342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</a:rPr>
              <a:t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3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625441" y="1330208"/>
            <a:ext cx="9752648" cy="2829748"/>
          </a:xfrm>
        </p:spPr>
        <p:txBody>
          <a:bodyPr anchor="b"/>
          <a:lstStyle>
            <a:lvl1pPr algn="ctr">
              <a:defRPr sz="6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625441" y="4269082"/>
            <a:ext cx="9752648" cy="1962385"/>
          </a:xfrm>
        </p:spPr>
        <p:txBody>
          <a:bodyPr/>
          <a:lstStyle>
            <a:lvl1pPr marL="0" indent="0" algn="ctr">
              <a:buNone/>
              <a:defRPr sz="2560"/>
            </a:lvl1pPr>
            <a:lvl2pPr marL="487680" indent="0" algn="ctr">
              <a:buNone/>
              <a:defRPr sz="2135"/>
            </a:lvl2pPr>
            <a:lvl3pPr marL="975360" indent="0" algn="ctr">
              <a:buNone/>
              <a:defRPr sz="1920"/>
            </a:lvl3pPr>
            <a:lvl4pPr marL="1463040" indent="0" algn="ctr">
              <a:buNone/>
              <a:defRPr sz="1705"/>
            </a:lvl4pPr>
            <a:lvl5pPr marL="1950720" indent="0" algn="ctr">
              <a:buNone/>
              <a:defRPr sz="1705"/>
            </a:lvl5pPr>
            <a:lvl6pPr marL="2438400" indent="0" algn="ctr">
              <a:buNone/>
              <a:defRPr sz="1705"/>
            </a:lvl6pPr>
            <a:lvl7pPr marL="2926080" indent="0" algn="ctr">
              <a:buNone/>
              <a:defRPr sz="1705"/>
            </a:lvl7pPr>
            <a:lvl8pPr marL="3413125" indent="0" algn="ctr">
              <a:buNone/>
              <a:defRPr sz="1705"/>
            </a:lvl8pPr>
            <a:lvl9pPr marL="3900805" indent="0" algn="ctr">
              <a:buNone/>
              <a:defRPr sz="1705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</a:rPr>
              <a:t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3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</a:rPr>
              <a:t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3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87220" y="2026356"/>
            <a:ext cx="11215545" cy="3381022"/>
          </a:xfrm>
        </p:spPr>
        <p:txBody>
          <a:bodyPr anchor="b"/>
          <a:lstStyle>
            <a:lvl1pPr>
              <a:defRPr sz="6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87220" y="5439364"/>
            <a:ext cx="11215545" cy="1777999"/>
          </a:xfrm>
        </p:spPr>
        <p:txBody>
          <a:bodyPr/>
          <a:lstStyle>
            <a:lvl1pPr marL="0" indent="0">
              <a:buNone/>
              <a:defRPr sz="2560">
                <a:solidFill>
                  <a:schemeClr val="tx1">
                    <a:tint val="75000"/>
                  </a:schemeClr>
                </a:solidFill>
              </a:defRPr>
            </a:lvl1pPr>
            <a:lvl2pPr marL="487680" indent="0">
              <a:buNone/>
              <a:defRPr sz="2135">
                <a:solidFill>
                  <a:schemeClr val="tx1">
                    <a:tint val="75000"/>
                  </a:schemeClr>
                </a:solidFill>
              </a:defRPr>
            </a:lvl2pPr>
            <a:lvl3pPr marL="975360" indent="0">
              <a:buNone/>
              <a:defRPr sz="1920">
                <a:solidFill>
                  <a:schemeClr val="tx1">
                    <a:tint val="75000"/>
                  </a:schemeClr>
                </a:solidFill>
              </a:defRPr>
            </a:lvl3pPr>
            <a:lvl4pPr marL="1463040" indent="0">
              <a:buNone/>
              <a:defRPr sz="1705">
                <a:solidFill>
                  <a:schemeClr val="tx1">
                    <a:tint val="75000"/>
                  </a:schemeClr>
                </a:solidFill>
              </a:defRPr>
            </a:lvl4pPr>
            <a:lvl5pPr marL="1950720" indent="0">
              <a:buNone/>
              <a:defRPr sz="1705">
                <a:solidFill>
                  <a:schemeClr val="tx1">
                    <a:tint val="75000"/>
                  </a:schemeClr>
                </a:solidFill>
              </a:defRPr>
            </a:lvl5pPr>
            <a:lvl6pPr marL="2438400" indent="0">
              <a:buNone/>
              <a:defRPr sz="1705">
                <a:solidFill>
                  <a:schemeClr val="tx1">
                    <a:tint val="75000"/>
                  </a:schemeClr>
                </a:solidFill>
              </a:defRPr>
            </a:lvl6pPr>
            <a:lvl7pPr marL="2926080" indent="0">
              <a:buNone/>
              <a:defRPr sz="1705">
                <a:solidFill>
                  <a:schemeClr val="tx1">
                    <a:tint val="75000"/>
                  </a:schemeClr>
                </a:solidFill>
              </a:defRPr>
            </a:lvl7pPr>
            <a:lvl8pPr marL="3413125" indent="0">
              <a:buNone/>
              <a:defRPr sz="1705">
                <a:solidFill>
                  <a:schemeClr val="tx1">
                    <a:tint val="75000"/>
                  </a:schemeClr>
                </a:solidFill>
              </a:defRPr>
            </a:lvl8pPr>
            <a:lvl9pPr marL="3900805" indent="0">
              <a:buNone/>
              <a:defRPr sz="170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</a:rPr>
              <a:t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3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50875" y="1897063"/>
            <a:ext cx="5733717" cy="536416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618621" y="1897063"/>
            <a:ext cx="5733717" cy="536416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</a:rPr>
              <a:t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3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95686" y="432741"/>
            <a:ext cx="11215545" cy="157103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265769" y="2107778"/>
            <a:ext cx="5197971" cy="976488"/>
          </a:xfrm>
        </p:spPr>
        <p:txBody>
          <a:bodyPr anchor="ctr" anchorCtr="0"/>
          <a:lstStyle>
            <a:lvl1pPr marL="0" indent="0">
              <a:buNone/>
              <a:defRPr sz="2985"/>
            </a:lvl1pPr>
            <a:lvl2pPr marL="487680" indent="0">
              <a:buNone/>
              <a:defRPr sz="2560"/>
            </a:lvl2pPr>
            <a:lvl3pPr marL="975360" indent="0">
              <a:buNone/>
              <a:defRPr sz="2135"/>
            </a:lvl3pPr>
            <a:lvl4pPr marL="1463040" indent="0">
              <a:buNone/>
              <a:defRPr sz="1920"/>
            </a:lvl4pPr>
            <a:lvl5pPr marL="1950720" indent="0">
              <a:buNone/>
              <a:defRPr sz="1920"/>
            </a:lvl5pPr>
            <a:lvl6pPr marL="2438400" indent="0">
              <a:buNone/>
              <a:defRPr sz="1920"/>
            </a:lvl6pPr>
            <a:lvl7pPr marL="2926080" indent="0">
              <a:buNone/>
              <a:defRPr sz="1920"/>
            </a:lvl7pPr>
            <a:lvl8pPr marL="3413125" indent="0">
              <a:buNone/>
              <a:defRPr sz="1920"/>
            </a:lvl8pPr>
            <a:lvl9pPr marL="3900805" indent="0">
              <a:buNone/>
              <a:defRPr sz="192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265769" y="3158968"/>
            <a:ext cx="5197971" cy="417692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673415" y="2107778"/>
            <a:ext cx="5223571" cy="976488"/>
          </a:xfrm>
        </p:spPr>
        <p:txBody>
          <a:bodyPr anchor="ctr" anchorCtr="0"/>
          <a:lstStyle>
            <a:lvl1pPr marL="0" indent="0">
              <a:buNone/>
              <a:defRPr sz="2985"/>
            </a:lvl1pPr>
            <a:lvl2pPr marL="487680" indent="0">
              <a:buNone/>
              <a:defRPr sz="2560"/>
            </a:lvl2pPr>
            <a:lvl3pPr marL="975360" indent="0">
              <a:buNone/>
              <a:defRPr sz="2135"/>
            </a:lvl3pPr>
            <a:lvl4pPr marL="1463040" indent="0">
              <a:buNone/>
              <a:defRPr sz="1920"/>
            </a:lvl4pPr>
            <a:lvl5pPr marL="1950720" indent="0">
              <a:buNone/>
              <a:defRPr sz="1920"/>
            </a:lvl5pPr>
            <a:lvl6pPr marL="2438400" indent="0">
              <a:buNone/>
              <a:defRPr sz="1920"/>
            </a:lvl6pPr>
            <a:lvl7pPr marL="2926080" indent="0">
              <a:buNone/>
              <a:defRPr sz="1920"/>
            </a:lvl7pPr>
            <a:lvl8pPr marL="3413125" indent="0">
              <a:buNone/>
              <a:defRPr sz="1920"/>
            </a:lvl8pPr>
            <a:lvl9pPr marL="3900805" indent="0">
              <a:buNone/>
              <a:defRPr sz="192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673415" y="3158968"/>
            <a:ext cx="5223571" cy="417692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</a:rPr>
              <a:t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3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</a:rPr>
              <a:t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50875" y="1897063"/>
            <a:ext cx="5733717" cy="536416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618621" y="1897063"/>
            <a:ext cx="5733717" cy="536416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</a:rPr>
              <a:t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4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</a:rPr>
              <a:t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4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95686" y="541867"/>
            <a:ext cx="4193977" cy="1896533"/>
          </a:xfrm>
        </p:spPr>
        <p:txBody>
          <a:bodyPr anchor="b"/>
          <a:lstStyle>
            <a:lvl1pPr>
              <a:defRPr sz="3415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528194" y="1170281"/>
            <a:ext cx="6583037" cy="5776148"/>
          </a:xfrm>
        </p:spPr>
        <p:txBody>
          <a:bodyPr/>
          <a:lstStyle>
            <a:lvl1pPr>
              <a:defRPr sz="3415"/>
            </a:lvl1pPr>
            <a:lvl2pPr>
              <a:defRPr sz="2985"/>
            </a:lvl2pPr>
            <a:lvl3pPr>
              <a:defRPr sz="2560"/>
            </a:lvl3pPr>
            <a:lvl4pPr>
              <a:defRPr sz="2135"/>
            </a:lvl4pPr>
            <a:lvl5pPr>
              <a:defRPr sz="2135"/>
            </a:lvl5pPr>
            <a:lvl6pPr>
              <a:defRPr sz="2135"/>
            </a:lvl6pPr>
            <a:lvl7pPr>
              <a:defRPr sz="2135"/>
            </a:lvl7pPr>
            <a:lvl8pPr>
              <a:defRPr sz="2135"/>
            </a:lvl8pPr>
            <a:lvl9pPr>
              <a:defRPr sz="2135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95686" y="2438400"/>
            <a:ext cx="4193977" cy="4517438"/>
          </a:xfrm>
        </p:spPr>
        <p:txBody>
          <a:bodyPr/>
          <a:lstStyle>
            <a:lvl1pPr marL="0" indent="0">
              <a:buNone/>
              <a:defRPr sz="1705"/>
            </a:lvl1pPr>
            <a:lvl2pPr marL="487680" indent="0">
              <a:buNone/>
              <a:defRPr sz="1495"/>
            </a:lvl2pPr>
            <a:lvl3pPr marL="975360" indent="0">
              <a:buNone/>
              <a:defRPr sz="1280"/>
            </a:lvl3pPr>
            <a:lvl4pPr marL="1463040" indent="0">
              <a:buNone/>
              <a:defRPr sz="1065"/>
            </a:lvl4pPr>
            <a:lvl5pPr marL="1950720" indent="0">
              <a:buNone/>
              <a:defRPr sz="1065"/>
            </a:lvl5pPr>
            <a:lvl6pPr marL="2438400" indent="0">
              <a:buNone/>
              <a:defRPr sz="1065"/>
            </a:lvl6pPr>
            <a:lvl7pPr marL="2926080" indent="0">
              <a:buNone/>
              <a:defRPr sz="1065"/>
            </a:lvl7pPr>
            <a:lvl8pPr marL="3413125" indent="0">
              <a:buNone/>
              <a:defRPr sz="1065"/>
            </a:lvl8pPr>
            <a:lvl9pPr marL="3900805" indent="0">
              <a:buNone/>
              <a:defRPr sz="1065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</a:rPr>
              <a:t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4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95686" y="541867"/>
            <a:ext cx="4442605" cy="1896533"/>
          </a:xfrm>
        </p:spPr>
        <p:txBody>
          <a:bodyPr anchor="b"/>
          <a:lstStyle>
            <a:lvl1pPr>
              <a:defRPr sz="3415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528194" y="541868"/>
            <a:ext cx="6583037" cy="6404563"/>
          </a:xfrm>
        </p:spPr>
        <p:txBody>
          <a:bodyPr/>
          <a:lstStyle>
            <a:lvl1pPr marL="0" indent="0">
              <a:buNone/>
              <a:defRPr sz="3415"/>
            </a:lvl1pPr>
            <a:lvl2pPr marL="487680" indent="0">
              <a:buNone/>
              <a:defRPr sz="2985"/>
            </a:lvl2pPr>
            <a:lvl3pPr marL="975360" indent="0">
              <a:buNone/>
              <a:defRPr sz="2560"/>
            </a:lvl3pPr>
            <a:lvl4pPr marL="1463040" indent="0">
              <a:buNone/>
              <a:defRPr sz="2135"/>
            </a:lvl4pPr>
            <a:lvl5pPr marL="1950720" indent="0">
              <a:buNone/>
              <a:defRPr sz="2135"/>
            </a:lvl5pPr>
            <a:lvl6pPr marL="2438400" indent="0">
              <a:buNone/>
              <a:defRPr sz="2135"/>
            </a:lvl6pPr>
            <a:lvl7pPr marL="2926080" indent="0">
              <a:buNone/>
              <a:defRPr sz="2135"/>
            </a:lvl7pPr>
            <a:lvl8pPr marL="3413125" indent="0">
              <a:buNone/>
              <a:defRPr sz="2135"/>
            </a:lvl8pPr>
            <a:lvl9pPr marL="3900805" indent="0">
              <a:buNone/>
              <a:defRPr sz="2135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95686" y="2438400"/>
            <a:ext cx="4442605" cy="4517438"/>
          </a:xfrm>
        </p:spPr>
        <p:txBody>
          <a:bodyPr/>
          <a:lstStyle>
            <a:lvl1pPr marL="0" indent="0">
              <a:buNone/>
              <a:defRPr sz="2135"/>
            </a:lvl1pPr>
            <a:lvl2pPr marL="487680" indent="0">
              <a:buNone/>
              <a:defRPr sz="1920"/>
            </a:lvl2pPr>
            <a:lvl3pPr marL="975360" indent="0">
              <a:buNone/>
              <a:defRPr sz="1705"/>
            </a:lvl3pPr>
            <a:lvl4pPr marL="1463040" indent="0">
              <a:buNone/>
              <a:defRPr sz="1495"/>
            </a:lvl4pPr>
            <a:lvl5pPr marL="1950720" indent="0">
              <a:buNone/>
              <a:defRPr sz="1495"/>
            </a:lvl5pPr>
            <a:lvl6pPr marL="2438400" indent="0">
              <a:buNone/>
              <a:defRPr sz="1495"/>
            </a:lvl6pPr>
            <a:lvl7pPr marL="2926080" indent="0">
              <a:buNone/>
              <a:defRPr sz="1495"/>
            </a:lvl7pPr>
            <a:lvl8pPr marL="3413125" indent="0">
              <a:buNone/>
              <a:defRPr sz="1495"/>
            </a:lvl8pPr>
            <a:lvl9pPr marL="3900805" indent="0">
              <a:buNone/>
              <a:defRPr sz="1495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</a:rPr>
              <a:t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4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</a:rPr>
              <a:t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4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426972" y="327025"/>
            <a:ext cx="2925366" cy="69342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50875" y="327025"/>
            <a:ext cx="8606511" cy="69342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</a:rPr>
              <a:t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95686" y="432741"/>
            <a:ext cx="11215545" cy="157103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265769" y="2107778"/>
            <a:ext cx="5197971" cy="976488"/>
          </a:xfrm>
        </p:spPr>
        <p:txBody>
          <a:bodyPr anchor="ctr" anchorCtr="0"/>
          <a:lstStyle>
            <a:lvl1pPr marL="0" indent="0">
              <a:buNone/>
              <a:defRPr sz="2985"/>
            </a:lvl1pPr>
            <a:lvl2pPr marL="487680" indent="0">
              <a:buNone/>
              <a:defRPr sz="2560"/>
            </a:lvl2pPr>
            <a:lvl3pPr marL="975360" indent="0">
              <a:buNone/>
              <a:defRPr sz="2135"/>
            </a:lvl3pPr>
            <a:lvl4pPr marL="1463040" indent="0">
              <a:buNone/>
              <a:defRPr sz="1920"/>
            </a:lvl4pPr>
            <a:lvl5pPr marL="1950720" indent="0">
              <a:buNone/>
              <a:defRPr sz="1920"/>
            </a:lvl5pPr>
            <a:lvl6pPr marL="2438400" indent="0">
              <a:buNone/>
              <a:defRPr sz="1920"/>
            </a:lvl6pPr>
            <a:lvl7pPr marL="2926080" indent="0">
              <a:buNone/>
              <a:defRPr sz="1920"/>
            </a:lvl7pPr>
            <a:lvl8pPr marL="3413125" indent="0">
              <a:buNone/>
              <a:defRPr sz="1920"/>
            </a:lvl8pPr>
            <a:lvl9pPr marL="3900805" indent="0">
              <a:buNone/>
              <a:defRPr sz="192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265769" y="3158968"/>
            <a:ext cx="5197971" cy="417692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673415" y="2107778"/>
            <a:ext cx="5223571" cy="976488"/>
          </a:xfrm>
        </p:spPr>
        <p:txBody>
          <a:bodyPr anchor="ctr" anchorCtr="0"/>
          <a:lstStyle>
            <a:lvl1pPr marL="0" indent="0">
              <a:buNone/>
              <a:defRPr sz="2985"/>
            </a:lvl1pPr>
            <a:lvl2pPr marL="487680" indent="0">
              <a:buNone/>
              <a:defRPr sz="2560"/>
            </a:lvl2pPr>
            <a:lvl3pPr marL="975360" indent="0">
              <a:buNone/>
              <a:defRPr sz="2135"/>
            </a:lvl3pPr>
            <a:lvl4pPr marL="1463040" indent="0">
              <a:buNone/>
              <a:defRPr sz="1920"/>
            </a:lvl4pPr>
            <a:lvl5pPr marL="1950720" indent="0">
              <a:buNone/>
              <a:defRPr sz="1920"/>
            </a:lvl5pPr>
            <a:lvl6pPr marL="2438400" indent="0">
              <a:buNone/>
              <a:defRPr sz="1920"/>
            </a:lvl6pPr>
            <a:lvl7pPr marL="2926080" indent="0">
              <a:buNone/>
              <a:defRPr sz="1920"/>
            </a:lvl7pPr>
            <a:lvl8pPr marL="3413125" indent="0">
              <a:buNone/>
              <a:defRPr sz="1920"/>
            </a:lvl8pPr>
            <a:lvl9pPr marL="3900805" indent="0">
              <a:buNone/>
              <a:defRPr sz="192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673415" y="3158968"/>
            <a:ext cx="5223571" cy="417692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</a:rPr>
              <a:t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</a:rPr>
              <a:t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</a:rPr>
              <a:t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95686" y="541867"/>
            <a:ext cx="4193977" cy="1896533"/>
          </a:xfrm>
        </p:spPr>
        <p:txBody>
          <a:bodyPr anchor="b"/>
          <a:lstStyle>
            <a:lvl1pPr>
              <a:defRPr sz="3415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528194" y="1170281"/>
            <a:ext cx="6583037" cy="5776148"/>
          </a:xfrm>
        </p:spPr>
        <p:txBody>
          <a:bodyPr/>
          <a:lstStyle>
            <a:lvl1pPr>
              <a:defRPr sz="3415"/>
            </a:lvl1pPr>
            <a:lvl2pPr>
              <a:defRPr sz="2985"/>
            </a:lvl2pPr>
            <a:lvl3pPr>
              <a:defRPr sz="2560"/>
            </a:lvl3pPr>
            <a:lvl4pPr>
              <a:defRPr sz="2135"/>
            </a:lvl4pPr>
            <a:lvl5pPr>
              <a:defRPr sz="2135"/>
            </a:lvl5pPr>
            <a:lvl6pPr>
              <a:defRPr sz="2135"/>
            </a:lvl6pPr>
            <a:lvl7pPr>
              <a:defRPr sz="2135"/>
            </a:lvl7pPr>
            <a:lvl8pPr>
              <a:defRPr sz="2135"/>
            </a:lvl8pPr>
            <a:lvl9pPr>
              <a:defRPr sz="2135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95686" y="2438400"/>
            <a:ext cx="4193977" cy="4517438"/>
          </a:xfrm>
        </p:spPr>
        <p:txBody>
          <a:bodyPr/>
          <a:lstStyle>
            <a:lvl1pPr marL="0" indent="0">
              <a:buNone/>
              <a:defRPr sz="1705"/>
            </a:lvl1pPr>
            <a:lvl2pPr marL="487680" indent="0">
              <a:buNone/>
              <a:defRPr sz="1495"/>
            </a:lvl2pPr>
            <a:lvl3pPr marL="975360" indent="0">
              <a:buNone/>
              <a:defRPr sz="1280"/>
            </a:lvl3pPr>
            <a:lvl4pPr marL="1463040" indent="0">
              <a:buNone/>
              <a:defRPr sz="1065"/>
            </a:lvl4pPr>
            <a:lvl5pPr marL="1950720" indent="0">
              <a:buNone/>
              <a:defRPr sz="1065"/>
            </a:lvl5pPr>
            <a:lvl6pPr marL="2438400" indent="0">
              <a:buNone/>
              <a:defRPr sz="1065"/>
            </a:lvl6pPr>
            <a:lvl7pPr marL="2926080" indent="0">
              <a:buNone/>
              <a:defRPr sz="1065"/>
            </a:lvl7pPr>
            <a:lvl8pPr marL="3413125" indent="0">
              <a:buNone/>
              <a:defRPr sz="1065"/>
            </a:lvl8pPr>
            <a:lvl9pPr marL="3900805" indent="0">
              <a:buNone/>
              <a:defRPr sz="1065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</a:rPr>
              <a:t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95686" y="541867"/>
            <a:ext cx="4442605" cy="1896533"/>
          </a:xfrm>
        </p:spPr>
        <p:txBody>
          <a:bodyPr anchor="b"/>
          <a:lstStyle>
            <a:lvl1pPr>
              <a:defRPr sz="3415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528194" y="541868"/>
            <a:ext cx="6583037" cy="6404563"/>
          </a:xfrm>
        </p:spPr>
        <p:txBody>
          <a:bodyPr/>
          <a:lstStyle>
            <a:lvl1pPr marL="0" indent="0">
              <a:buNone/>
              <a:defRPr sz="3415"/>
            </a:lvl1pPr>
            <a:lvl2pPr marL="487680" indent="0">
              <a:buNone/>
              <a:defRPr sz="2985"/>
            </a:lvl2pPr>
            <a:lvl3pPr marL="975360" indent="0">
              <a:buNone/>
              <a:defRPr sz="2560"/>
            </a:lvl3pPr>
            <a:lvl4pPr marL="1463040" indent="0">
              <a:buNone/>
              <a:defRPr sz="2135"/>
            </a:lvl4pPr>
            <a:lvl5pPr marL="1950720" indent="0">
              <a:buNone/>
              <a:defRPr sz="2135"/>
            </a:lvl5pPr>
            <a:lvl6pPr marL="2438400" indent="0">
              <a:buNone/>
              <a:defRPr sz="2135"/>
            </a:lvl6pPr>
            <a:lvl7pPr marL="2926080" indent="0">
              <a:buNone/>
              <a:defRPr sz="2135"/>
            </a:lvl7pPr>
            <a:lvl8pPr marL="3413125" indent="0">
              <a:buNone/>
              <a:defRPr sz="2135"/>
            </a:lvl8pPr>
            <a:lvl9pPr marL="3900805" indent="0">
              <a:buNone/>
              <a:defRPr sz="2135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95686" y="2438400"/>
            <a:ext cx="4442605" cy="4517438"/>
          </a:xfrm>
        </p:spPr>
        <p:txBody>
          <a:bodyPr/>
          <a:lstStyle>
            <a:lvl1pPr marL="0" indent="0">
              <a:buNone/>
              <a:defRPr sz="2135"/>
            </a:lvl1pPr>
            <a:lvl2pPr marL="487680" indent="0">
              <a:buNone/>
              <a:defRPr sz="1920"/>
            </a:lvl2pPr>
            <a:lvl3pPr marL="975360" indent="0">
              <a:buNone/>
              <a:defRPr sz="1705"/>
            </a:lvl3pPr>
            <a:lvl4pPr marL="1463040" indent="0">
              <a:buNone/>
              <a:defRPr sz="1495"/>
            </a:lvl4pPr>
            <a:lvl5pPr marL="1950720" indent="0">
              <a:buNone/>
              <a:defRPr sz="1495"/>
            </a:lvl5pPr>
            <a:lvl6pPr marL="2438400" indent="0">
              <a:buNone/>
              <a:defRPr sz="1495"/>
            </a:lvl6pPr>
            <a:lvl7pPr marL="2926080" indent="0">
              <a:buNone/>
              <a:defRPr sz="1495"/>
            </a:lvl7pPr>
            <a:lvl8pPr marL="3413125" indent="0">
              <a:buNone/>
              <a:defRPr sz="1495"/>
            </a:lvl8pPr>
            <a:lvl9pPr marL="3900805" indent="0">
              <a:buNone/>
              <a:defRPr sz="1495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</a:rPr>
              <a:t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image" Target="../media/image1.jpeg" /><Relationship Id="rId13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10" Type="http://schemas.openxmlformats.org/officeDocument/2006/relationships/slideLayout" Target="../slideLayouts/slideLayout21.xml" /><Relationship Id="rId11" Type="http://schemas.openxmlformats.org/officeDocument/2006/relationships/slideLayout" Target="../slideLayouts/slideLayout22.xml" /><Relationship Id="rId12" Type="http://schemas.openxmlformats.org/officeDocument/2006/relationships/image" Target="../media/image2.jpeg" /><Relationship Id="rId13" Type="http://schemas.openxmlformats.org/officeDocument/2006/relationships/theme" Target="../theme/theme2.xml" /><Relationship Id="rId2" Type="http://schemas.openxmlformats.org/officeDocument/2006/relationships/slideLayout" Target="../slideLayouts/slideLayout13.xml" /><Relationship Id="rId3" Type="http://schemas.openxmlformats.org/officeDocument/2006/relationships/slideLayout" Target="../slideLayouts/slideLayout14.xml" /><Relationship Id="rId4" Type="http://schemas.openxmlformats.org/officeDocument/2006/relationships/slideLayout" Target="../slideLayouts/slideLayout15.xml" /><Relationship Id="rId5" Type="http://schemas.openxmlformats.org/officeDocument/2006/relationships/slideLayout" Target="../slideLayouts/slideLayout16.xml" /><Relationship Id="rId6" Type="http://schemas.openxmlformats.org/officeDocument/2006/relationships/slideLayout" Target="../slideLayouts/slideLayout17.xml" /><Relationship Id="rId7" Type="http://schemas.openxmlformats.org/officeDocument/2006/relationships/slideLayout" Target="../slideLayouts/slideLayout18.xml" /><Relationship Id="rId8" Type="http://schemas.openxmlformats.org/officeDocument/2006/relationships/slideLayout" Target="../slideLayouts/slideLayout19.xml" /><Relationship Id="rId9" Type="http://schemas.openxmlformats.org/officeDocument/2006/relationships/slideLayout" Target="../slideLayouts/slideLayout20.xml" /></Relationships>
</file>

<file path=ppt/slideMasters/_rels/slideMaster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3.xml" /><Relationship Id="rId10" Type="http://schemas.openxmlformats.org/officeDocument/2006/relationships/slideLayout" Target="../slideLayouts/slideLayout32.xml" /><Relationship Id="rId11" Type="http://schemas.openxmlformats.org/officeDocument/2006/relationships/slideLayout" Target="../slideLayouts/slideLayout33.xml" /><Relationship Id="rId12" Type="http://schemas.openxmlformats.org/officeDocument/2006/relationships/image" Target="../media/image2.jpeg" /><Relationship Id="rId13" Type="http://schemas.openxmlformats.org/officeDocument/2006/relationships/theme" Target="../theme/theme3.xml" /><Relationship Id="rId2" Type="http://schemas.openxmlformats.org/officeDocument/2006/relationships/slideLayout" Target="../slideLayouts/slideLayout24.xml" /><Relationship Id="rId3" Type="http://schemas.openxmlformats.org/officeDocument/2006/relationships/slideLayout" Target="../slideLayouts/slideLayout25.xml" /><Relationship Id="rId4" Type="http://schemas.openxmlformats.org/officeDocument/2006/relationships/slideLayout" Target="../slideLayouts/slideLayout26.xml" /><Relationship Id="rId5" Type="http://schemas.openxmlformats.org/officeDocument/2006/relationships/slideLayout" Target="../slideLayouts/slideLayout27.xml" /><Relationship Id="rId6" Type="http://schemas.openxmlformats.org/officeDocument/2006/relationships/slideLayout" Target="../slideLayouts/slideLayout28.xml" /><Relationship Id="rId7" Type="http://schemas.openxmlformats.org/officeDocument/2006/relationships/slideLayout" Target="../slideLayouts/slideLayout29.xml" /><Relationship Id="rId8" Type="http://schemas.openxmlformats.org/officeDocument/2006/relationships/slideLayout" Target="../slideLayouts/slideLayout30.xml" /><Relationship Id="rId9" Type="http://schemas.openxmlformats.org/officeDocument/2006/relationships/slideLayout" Target="../slideLayouts/slideLayout31.xml" /></Relationships>
</file>

<file path=ppt/slideMasters/_rels/slideMaster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4.xml" /><Relationship Id="rId10" Type="http://schemas.openxmlformats.org/officeDocument/2006/relationships/slideLayout" Target="../slideLayouts/slideLayout43.xml" /><Relationship Id="rId11" Type="http://schemas.openxmlformats.org/officeDocument/2006/relationships/slideLayout" Target="../slideLayouts/slideLayout44.xml" /><Relationship Id="rId12" Type="http://schemas.openxmlformats.org/officeDocument/2006/relationships/image" Target="../media/image1.jpeg" /><Relationship Id="rId13" Type="http://schemas.openxmlformats.org/officeDocument/2006/relationships/theme" Target="../theme/theme4.xml" /><Relationship Id="rId2" Type="http://schemas.openxmlformats.org/officeDocument/2006/relationships/slideLayout" Target="../slideLayouts/slideLayout35.xml" /><Relationship Id="rId3" Type="http://schemas.openxmlformats.org/officeDocument/2006/relationships/slideLayout" Target="../slideLayouts/slideLayout36.xml" /><Relationship Id="rId4" Type="http://schemas.openxmlformats.org/officeDocument/2006/relationships/slideLayout" Target="../slideLayouts/slideLayout37.xml" /><Relationship Id="rId5" Type="http://schemas.openxmlformats.org/officeDocument/2006/relationships/slideLayout" Target="../slideLayouts/slideLayout38.xml" /><Relationship Id="rId6" Type="http://schemas.openxmlformats.org/officeDocument/2006/relationships/slideLayout" Target="../slideLayouts/slideLayout39.xml" /><Relationship Id="rId7" Type="http://schemas.openxmlformats.org/officeDocument/2006/relationships/slideLayout" Target="../slideLayouts/slideLayout40.xml" /><Relationship Id="rId8" Type="http://schemas.openxmlformats.org/officeDocument/2006/relationships/slideLayout" Target="../slideLayouts/slideLayout41.xml" /><Relationship Id="rId9" Type="http://schemas.openxmlformats.org/officeDocument/2006/relationships/slideLayout" Target="../slideLayouts/slideLayout42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0">
          <a:blip r:embed="rId12"/>
          <a:stretch>
            <a:fillRect r="-10"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650875" y="327025"/>
            <a:ext cx="11701463" cy="1354138"/>
          </a:xfrm>
          <a:prstGeom prst="rect">
            <a:avLst/>
          </a:prstGeom>
          <a:noFill/>
          <a:ln w="9525">
            <a:noFill/>
          </a:ln>
        </p:spPr>
        <p:txBody>
          <a:bodyPr lIns="119205" tIns="59603" rIns="119205" bIns="59603" anchor="ctr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650875" y="1897063"/>
            <a:ext cx="11701463" cy="5364162"/>
          </a:xfrm>
          <a:prstGeom prst="rect">
            <a:avLst/>
          </a:prstGeom>
          <a:noFill/>
          <a:ln w="9525">
            <a:noFill/>
          </a:ln>
        </p:spPr>
        <p:txBody>
          <a:bodyPr lIns="119205" tIns="59603" rIns="119205" bIns="59603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Rectangle 4"/>
          <p:cNvSpPr>
            <a:spLocks noGrp="1"/>
          </p:cNvSpPr>
          <p:nvPr>
            <p:ph type="dt" sz="half" idx="2"/>
          </p:nvPr>
        </p:nvSpPr>
        <p:spPr>
          <a:xfrm>
            <a:off x="650875" y="7404100"/>
            <a:ext cx="3033713" cy="563563"/>
          </a:xfrm>
          <a:prstGeom prst="rect">
            <a:avLst/>
          </a:prstGeom>
          <a:noFill/>
          <a:ln w="9525">
            <a:noFill/>
          </a:ln>
        </p:spPr>
        <p:txBody>
          <a:bodyPr lIns="119205" tIns="59603" rIns="119205" bIns="59603"/>
          <a:lstStyle>
            <a:lvl1pPr>
              <a:defRPr sz="1800"/>
            </a:lvl1pPr>
          </a:lstStyle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1029" name="Rectangle 5"/>
          <p:cNvSpPr>
            <a:spLocks noGrp="1"/>
          </p:cNvSpPr>
          <p:nvPr>
            <p:ph type="ftr" sz="quarter" idx="3"/>
          </p:nvPr>
        </p:nvSpPr>
        <p:spPr>
          <a:xfrm>
            <a:off x="4441825" y="7404100"/>
            <a:ext cx="4117975" cy="563563"/>
          </a:xfrm>
          <a:prstGeom prst="rect">
            <a:avLst/>
          </a:prstGeom>
          <a:noFill/>
          <a:ln w="9525">
            <a:noFill/>
          </a:ln>
        </p:spPr>
        <p:txBody>
          <a:bodyPr lIns="119205" tIns="59603" rIns="119205" bIns="59603"/>
          <a:lstStyle>
            <a:lvl1pPr algn="ctr">
              <a:defRPr sz="1800"/>
            </a:lvl1pPr>
          </a:lstStyle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1030" name="Rectangle 6"/>
          <p:cNvSpPr>
            <a:spLocks noGrp="1"/>
          </p:cNvSpPr>
          <p:nvPr>
            <p:ph type="sldNum" sz="quarter" idx="4"/>
          </p:nvPr>
        </p:nvSpPr>
        <p:spPr>
          <a:xfrm>
            <a:off x="9318625" y="7404100"/>
            <a:ext cx="3033713" cy="563563"/>
          </a:xfrm>
          <a:prstGeom prst="rect">
            <a:avLst/>
          </a:prstGeom>
          <a:noFill/>
          <a:ln w="9525">
            <a:noFill/>
          </a:ln>
        </p:spPr>
        <p:txBody>
          <a:bodyPr lIns="119205" tIns="59603" rIns="119205" bIns="59603"/>
          <a:lstStyle>
            <a:lvl1pPr algn="r">
              <a:defRPr sz="1800"/>
            </a:lvl1pPr>
          </a:lstStyle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</a:rPr>
              <a:t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marL="0" lvl="0" indent="0" algn="ctr" defTabSz="119253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46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447675" lvl="0" indent="-447675" algn="l" defTabSz="119253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31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968375" lvl="1" indent="-371475" algn="l" defTabSz="119253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490980" lvl="2" indent="-298450" algn="l" defTabSz="119253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31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2085975" lvl="3" indent="-298450" algn="l" defTabSz="119253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682875" lvl="4" indent="-298450" algn="l" defTabSz="119253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119253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119253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119253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119253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3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3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3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3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3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3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3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3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0">
          <a:blip r:embed="rId12"/>
          <a:stretch>
            <a:fillRect r="-10"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050" name="Rectangle 2"/>
          <p:cNvSpPr>
            <a:spLocks noGrp="1"/>
          </p:cNvSpPr>
          <p:nvPr>
            <p:ph type="title"/>
          </p:nvPr>
        </p:nvSpPr>
        <p:spPr>
          <a:xfrm>
            <a:off x="650875" y="327025"/>
            <a:ext cx="11701463" cy="1354138"/>
          </a:xfrm>
          <a:prstGeom prst="rect">
            <a:avLst/>
          </a:prstGeom>
          <a:noFill/>
          <a:ln w="9525">
            <a:noFill/>
          </a:ln>
        </p:spPr>
        <p:txBody>
          <a:bodyPr lIns="119205" tIns="59603" rIns="119205" bIns="59603" anchor="ctr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051" name="Rectangle 3"/>
          <p:cNvSpPr>
            <a:spLocks noGrp="1"/>
          </p:cNvSpPr>
          <p:nvPr>
            <p:ph type="body" idx="1"/>
          </p:nvPr>
        </p:nvSpPr>
        <p:spPr>
          <a:xfrm>
            <a:off x="650875" y="1897063"/>
            <a:ext cx="11701463" cy="5364162"/>
          </a:xfrm>
          <a:prstGeom prst="rect">
            <a:avLst/>
          </a:prstGeom>
          <a:noFill/>
          <a:ln w="9525">
            <a:noFill/>
          </a:ln>
        </p:spPr>
        <p:txBody>
          <a:bodyPr lIns="119205" tIns="59603" rIns="119205" bIns="59603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2052" name="日期占位符 3"/>
          <p:cNvSpPr>
            <a:spLocks noGrp="1"/>
          </p:cNvSpPr>
          <p:nvPr>
            <p:ph type="dt" sz="half" idx="2"/>
          </p:nvPr>
        </p:nvSpPr>
        <p:spPr>
          <a:xfrm>
            <a:off x="650875" y="7404100"/>
            <a:ext cx="3033713" cy="563563"/>
          </a:xfrm>
          <a:prstGeom prst="rect">
            <a:avLst/>
          </a:prstGeom>
          <a:noFill/>
          <a:ln w="9525">
            <a:noFill/>
          </a:ln>
        </p:spPr>
        <p:txBody>
          <a:bodyPr lIns="119205" tIns="59603" rIns="119205" bIns="59603"/>
          <a:lstStyle>
            <a:lvl1pPr>
              <a:defRPr sz="1800"/>
            </a:lvl1pPr>
          </a:lstStyle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2053" name="页脚占位符 4"/>
          <p:cNvSpPr>
            <a:spLocks noGrp="1"/>
          </p:cNvSpPr>
          <p:nvPr>
            <p:ph type="ftr" sz="quarter" idx="3"/>
          </p:nvPr>
        </p:nvSpPr>
        <p:spPr>
          <a:xfrm>
            <a:off x="4441825" y="7404100"/>
            <a:ext cx="4117975" cy="563563"/>
          </a:xfrm>
          <a:prstGeom prst="rect">
            <a:avLst/>
          </a:prstGeom>
          <a:noFill/>
          <a:ln w="9525">
            <a:noFill/>
          </a:ln>
        </p:spPr>
        <p:txBody>
          <a:bodyPr lIns="119205" tIns="59603" rIns="119205" bIns="59603"/>
          <a:lstStyle>
            <a:lvl1pPr algn="ctr">
              <a:defRPr sz="1800"/>
            </a:lvl1pPr>
          </a:lstStyle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2054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318625" y="7404100"/>
            <a:ext cx="3033713" cy="563563"/>
          </a:xfrm>
          <a:prstGeom prst="rect">
            <a:avLst/>
          </a:prstGeom>
          <a:noFill/>
          <a:ln w="9525">
            <a:noFill/>
          </a:ln>
        </p:spPr>
        <p:txBody>
          <a:bodyPr lIns="119205" tIns="59603" rIns="119205" bIns="59603"/>
          <a:lstStyle>
            <a:lvl1pPr algn="r">
              <a:defRPr sz="1800"/>
            </a:lvl1pPr>
          </a:lstStyle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</a:rPr>
              <a:t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/>
  <p:timing/>
  <p:txStyles>
    <p:titleStyle>
      <a:lvl1pPr marL="0" lvl="0" indent="0" algn="ctr" defTabSz="119253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46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447675" lvl="0" indent="-447675" algn="l" defTabSz="119253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31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968375" lvl="1" indent="-371475" algn="l" defTabSz="119253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490980" lvl="2" indent="-298450" algn="l" defTabSz="119253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31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2085975" lvl="3" indent="-298450" algn="l" defTabSz="119253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682875" lvl="4" indent="-298450" algn="l" defTabSz="119253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119253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119253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119253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119253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3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3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3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3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3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3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3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3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0">
          <a:blip r:embed="rId12"/>
          <a:stretch>
            <a:fillRect r="-10"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050" name="Rectangle 2"/>
          <p:cNvSpPr>
            <a:spLocks noGrp="1"/>
          </p:cNvSpPr>
          <p:nvPr>
            <p:ph type="title"/>
          </p:nvPr>
        </p:nvSpPr>
        <p:spPr>
          <a:xfrm>
            <a:off x="650875" y="327025"/>
            <a:ext cx="11701463" cy="1354138"/>
          </a:xfrm>
          <a:prstGeom prst="rect">
            <a:avLst/>
          </a:prstGeom>
          <a:noFill/>
          <a:ln w="9525">
            <a:noFill/>
          </a:ln>
        </p:spPr>
        <p:txBody>
          <a:bodyPr lIns="119205" tIns="59603" rIns="119205" bIns="59603" anchor="ctr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051" name="Rectangle 3"/>
          <p:cNvSpPr>
            <a:spLocks noGrp="1"/>
          </p:cNvSpPr>
          <p:nvPr>
            <p:ph type="body" idx="1"/>
          </p:nvPr>
        </p:nvSpPr>
        <p:spPr>
          <a:xfrm>
            <a:off x="650875" y="1897063"/>
            <a:ext cx="11701463" cy="5364162"/>
          </a:xfrm>
          <a:prstGeom prst="rect">
            <a:avLst/>
          </a:prstGeom>
          <a:noFill/>
          <a:ln w="9525">
            <a:noFill/>
          </a:ln>
        </p:spPr>
        <p:txBody>
          <a:bodyPr lIns="119205" tIns="59603" rIns="119205" bIns="59603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2052" name="日期占位符 3"/>
          <p:cNvSpPr>
            <a:spLocks noGrp="1"/>
          </p:cNvSpPr>
          <p:nvPr>
            <p:ph type="dt" sz="half" idx="2"/>
          </p:nvPr>
        </p:nvSpPr>
        <p:spPr>
          <a:xfrm>
            <a:off x="650875" y="7404100"/>
            <a:ext cx="3033713" cy="563563"/>
          </a:xfrm>
          <a:prstGeom prst="rect">
            <a:avLst/>
          </a:prstGeom>
          <a:noFill/>
          <a:ln w="9525">
            <a:noFill/>
          </a:ln>
        </p:spPr>
        <p:txBody>
          <a:bodyPr lIns="119205" tIns="59603" rIns="119205" bIns="59603"/>
          <a:lstStyle>
            <a:lvl1pPr>
              <a:defRPr sz="1800"/>
            </a:lvl1pPr>
          </a:lstStyle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2053" name="页脚占位符 4"/>
          <p:cNvSpPr>
            <a:spLocks noGrp="1"/>
          </p:cNvSpPr>
          <p:nvPr>
            <p:ph type="ftr" sz="quarter" idx="3"/>
          </p:nvPr>
        </p:nvSpPr>
        <p:spPr>
          <a:xfrm>
            <a:off x="4441825" y="7404100"/>
            <a:ext cx="4117975" cy="563563"/>
          </a:xfrm>
          <a:prstGeom prst="rect">
            <a:avLst/>
          </a:prstGeom>
          <a:noFill/>
          <a:ln w="9525">
            <a:noFill/>
          </a:ln>
        </p:spPr>
        <p:txBody>
          <a:bodyPr lIns="119205" tIns="59603" rIns="119205" bIns="59603"/>
          <a:lstStyle>
            <a:lvl1pPr algn="ctr">
              <a:defRPr sz="1800"/>
            </a:lvl1pPr>
          </a:lstStyle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2054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318625" y="7404100"/>
            <a:ext cx="3033713" cy="563563"/>
          </a:xfrm>
          <a:prstGeom prst="rect">
            <a:avLst/>
          </a:prstGeom>
          <a:noFill/>
          <a:ln w="9525">
            <a:noFill/>
          </a:ln>
        </p:spPr>
        <p:txBody>
          <a:bodyPr lIns="119205" tIns="59603" rIns="119205" bIns="59603"/>
          <a:lstStyle>
            <a:lvl1pPr algn="r">
              <a:defRPr sz="1800"/>
            </a:lvl1pPr>
          </a:lstStyle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</a:rPr>
              <a:t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/>
  <p:timing/>
  <p:txStyles>
    <p:titleStyle>
      <a:lvl1pPr marL="0" lvl="0" indent="0" algn="ctr" defTabSz="119253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46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447675" lvl="0" indent="-447675" algn="l" defTabSz="119253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31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968375" lvl="1" indent="-371475" algn="l" defTabSz="119253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490980" lvl="2" indent="-298450" algn="l" defTabSz="119253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31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2085975" lvl="3" indent="-298450" algn="l" defTabSz="119253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682875" lvl="4" indent="-298450" algn="l" defTabSz="119253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119253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119253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119253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119253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3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3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3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3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3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3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3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3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0">
          <a:blip r:embed="rId12"/>
          <a:stretch>
            <a:fillRect r="-10"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650875" y="327025"/>
            <a:ext cx="11701463" cy="1354138"/>
          </a:xfrm>
          <a:prstGeom prst="rect">
            <a:avLst/>
          </a:prstGeom>
          <a:noFill/>
          <a:ln w="9525">
            <a:noFill/>
          </a:ln>
        </p:spPr>
        <p:txBody>
          <a:bodyPr lIns="119205" tIns="59603" rIns="119205" bIns="59603" anchor="ctr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650875" y="1897063"/>
            <a:ext cx="11701463" cy="5364162"/>
          </a:xfrm>
          <a:prstGeom prst="rect">
            <a:avLst/>
          </a:prstGeom>
          <a:noFill/>
          <a:ln w="9525">
            <a:noFill/>
          </a:ln>
        </p:spPr>
        <p:txBody>
          <a:bodyPr lIns="119205" tIns="59603" rIns="119205" bIns="59603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Rectangle 4"/>
          <p:cNvSpPr>
            <a:spLocks noGrp="1"/>
          </p:cNvSpPr>
          <p:nvPr>
            <p:ph type="dt" sz="half" idx="2"/>
          </p:nvPr>
        </p:nvSpPr>
        <p:spPr>
          <a:xfrm>
            <a:off x="650875" y="7404100"/>
            <a:ext cx="3033713" cy="563563"/>
          </a:xfrm>
          <a:prstGeom prst="rect">
            <a:avLst/>
          </a:prstGeom>
          <a:noFill/>
          <a:ln w="9525">
            <a:noFill/>
          </a:ln>
        </p:spPr>
        <p:txBody>
          <a:bodyPr lIns="119205" tIns="59603" rIns="119205" bIns="59603"/>
          <a:lstStyle>
            <a:lvl1pPr>
              <a:defRPr sz="1800"/>
            </a:lvl1pPr>
          </a:lstStyle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1029" name="Rectangle 5"/>
          <p:cNvSpPr>
            <a:spLocks noGrp="1"/>
          </p:cNvSpPr>
          <p:nvPr>
            <p:ph type="ftr" sz="quarter" idx="3"/>
          </p:nvPr>
        </p:nvSpPr>
        <p:spPr>
          <a:xfrm>
            <a:off x="4441825" y="7404100"/>
            <a:ext cx="4117975" cy="563563"/>
          </a:xfrm>
          <a:prstGeom prst="rect">
            <a:avLst/>
          </a:prstGeom>
          <a:noFill/>
          <a:ln w="9525">
            <a:noFill/>
          </a:ln>
        </p:spPr>
        <p:txBody>
          <a:bodyPr lIns="119205" tIns="59603" rIns="119205" bIns="59603"/>
          <a:lstStyle>
            <a:lvl1pPr algn="ctr">
              <a:defRPr sz="1800"/>
            </a:lvl1pPr>
          </a:lstStyle>
          <a:p>
            <a:pPr lvl="0" eaLnBrk="1" hangingPunct="1"/>
            <a:endParaRPr lang="en-US" altLang="x-none">
              <a:latin typeface="Arial" panose="020b0604020202020204" pitchFamily="34" charset="0"/>
            </a:endParaRPr>
          </a:p>
        </p:txBody>
      </p:sp>
      <p:sp>
        <p:nvSpPr>
          <p:cNvPr id="1030" name="Rectangle 6"/>
          <p:cNvSpPr>
            <a:spLocks noGrp="1"/>
          </p:cNvSpPr>
          <p:nvPr>
            <p:ph type="sldNum" sz="quarter" idx="4"/>
          </p:nvPr>
        </p:nvSpPr>
        <p:spPr>
          <a:xfrm>
            <a:off x="9318625" y="7404100"/>
            <a:ext cx="3033713" cy="563563"/>
          </a:xfrm>
          <a:prstGeom prst="rect">
            <a:avLst/>
          </a:prstGeom>
          <a:noFill/>
          <a:ln w="9525">
            <a:noFill/>
          </a:ln>
        </p:spPr>
        <p:txBody>
          <a:bodyPr lIns="119205" tIns="59603" rIns="119205" bIns="59603"/>
          <a:lstStyle>
            <a:lvl1pPr algn="r">
              <a:defRPr sz="1800"/>
            </a:lvl1pPr>
          </a:lstStyle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</a:rPr>
              <a:t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/>
  <p:timing/>
  <p:txStyles>
    <p:titleStyle>
      <a:lvl1pPr marL="0" lvl="0" indent="0" algn="ctr" defTabSz="119253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46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447675" lvl="0" indent="-447675" algn="l" defTabSz="119253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31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968375" lvl="1" indent="-371475" algn="l" defTabSz="119253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490980" lvl="2" indent="-298450" algn="l" defTabSz="119253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31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2085975" lvl="3" indent="-298450" algn="l" defTabSz="119253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682875" lvl="4" indent="-298450" algn="l" defTabSz="119253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119253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119253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119253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119253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3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3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3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3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3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3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3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3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.jpe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4.xml" /><Relationship Id="rId2" Type="http://schemas.openxmlformats.org/officeDocument/2006/relationships/notesSlide" Target="../notesSlides/notesSlide4.xml" /><Relationship Id="rId3" Type="http://schemas.openxmlformats.org/officeDocument/2006/relationships/image" Target="../media/image6.jpeg" /><Relationship Id="rId4" Type="http://schemas.openxmlformats.org/officeDocument/2006/relationships/image" Target="../media/image7.png" /><Relationship Id="rId5" Type="http://schemas.openxmlformats.org/officeDocument/2006/relationships/image" Target="../media/image8.png" /><Relationship Id="rId6" Type="http://schemas.microsoft.com/office/2007/relationships/hdphoto" Target="../media/image9.wdp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9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4.xml" /><Relationship Id="rId2" Type="http://schemas.openxmlformats.org/officeDocument/2006/relationships/notesSlide" Target="../notesSlides/notesSlide5.xml" /><Relationship Id="rId3" Type="http://schemas.openxmlformats.org/officeDocument/2006/relationships/image" Target="../media/image6.jpeg" /><Relationship Id="rId4" Type="http://schemas.openxmlformats.org/officeDocument/2006/relationships/image" Target="../media/image7.png" /><Relationship Id="rId5" Type="http://schemas.openxmlformats.org/officeDocument/2006/relationships/image" Target="../media/image8.png" /><Relationship Id="rId6" Type="http://schemas.microsoft.com/office/2007/relationships/hdphoto" Target="../media/image10.wdp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9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9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4.xml" /><Relationship Id="rId2" Type="http://schemas.openxmlformats.org/officeDocument/2006/relationships/notesSlide" Target="../notesSlides/notesSlide6.xml" /><Relationship Id="rId3" Type="http://schemas.openxmlformats.org/officeDocument/2006/relationships/image" Target="../media/image6.jpeg" /><Relationship Id="rId4" Type="http://schemas.openxmlformats.org/officeDocument/2006/relationships/image" Target="../media/image7.png" /><Relationship Id="rId5" Type="http://schemas.openxmlformats.org/officeDocument/2006/relationships/image" Target="../media/image8.png" /><Relationship Id="rId6" Type="http://schemas.microsoft.com/office/2007/relationships/hdphoto" Target="../media/image11.wdp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4.xml" /><Relationship Id="rId2" Type="http://schemas.openxmlformats.org/officeDocument/2006/relationships/notesSlide" Target="../notesSlides/notesSlide7.xml" /><Relationship Id="rId3" Type="http://schemas.openxmlformats.org/officeDocument/2006/relationships/image" Target="../media/image6.jpeg" /><Relationship Id="rId4" Type="http://schemas.openxmlformats.org/officeDocument/2006/relationships/image" Target="../media/image7.png" /><Relationship Id="rId5" Type="http://schemas.openxmlformats.org/officeDocument/2006/relationships/image" Target="../media/image8.png" /><Relationship Id="rId6" Type="http://schemas.microsoft.com/office/2007/relationships/hdphoto" Target="../media/image12.wdp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9.xml" /><Relationship Id="rId2" Type="http://schemas.openxmlformats.org/officeDocument/2006/relationships/image" Target="../media/image13.png" /><Relationship Id="rId3" Type="http://schemas.openxmlformats.org/officeDocument/2006/relationships/image" Target="../media/image14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0.xml" /><Relationship Id="rId2" Type="http://schemas.openxmlformats.org/officeDocument/2006/relationships/image" Target="../media/image3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5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4.jpeg" /><Relationship Id="rId4" Type="http://schemas.openxmlformats.org/officeDocument/2006/relationships/image" Target="../media/image5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5.xml" /><Relationship Id="rId2" Type="http://schemas.openxmlformats.org/officeDocument/2006/relationships/notesSlide" Target="../notesSlides/notesSlide2.xml" /><Relationship Id="rId3" Type="http://schemas.openxmlformats.org/officeDocument/2006/relationships/image" Target="../media/image4.jpeg" /><Relationship Id="rId4" Type="http://schemas.openxmlformats.org/officeDocument/2006/relationships/image" Target="../media/image5.pn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9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9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5.xml" /><Relationship Id="rId2" Type="http://schemas.openxmlformats.org/officeDocument/2006/relationships/notesSlide" Target="../notesSlides/notesSlide3.xml" /><Relationship Id="rId3" Type="http://schemas.openxmlformats.org/officeDocument/2006/relationships/image" Target="../media/image4.jpeg" /><Relationship Id="rId4" Type="http://schemas.openxmlformats.org/officeDocument/2006/relationships/image" Target="../media/image5.pn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9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0">
          <a:blip r:embed="rId2"/>
          <a:stretch>
            <a:fillRect r="-1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3700145" y="1143000"/>
            <a:ext cx="8609330" cy="50158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</a:rPr>
              <a:t>劳动是最美的，是因为辛勤的劳动绽放了嫣然的花朵，是因为辛勤的劳动结出了累累的硕果。劳动是最美的，更是因为那辛勤劳作中的痴痴执着，更是因为那几十年如一日的付出坚持，更是因为它所带来的催人奋进的希冀。今天，让我们走进《诗经》，和古人一起亲历劳作的情景</a:t>
            </a:r>
            <a:endParaRPr lang="zh-CN" altLang="en-US" sz="4000" b="1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>
    <p:random/>
  </p:transition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6985"/>
            <a:ext cx="13003530" cy="814197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487698"/>
            <a:ext cx="3417039" cy="7239260"/>
          </a:xfrm>
          <a:prstGeom prst="rect">
            <a:avLst/>
          </a:prstGeom>
        </p:spPr>
      </p:pic>
      <p:pic>
        <p:nvPicPr>
          <p:cNvPr id="73" name="图片 72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112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143106" y="5229801"/>
            <a:ext cx="2506613" cy="2497126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119755" y="2597785"/>
            <a:ext cx="9098280" cy="17532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5400" b="1">
                <a:latin typeface="微软雅黑" panose="020b0503020204020204" charset="-122"/>
                <a:ea typeface="微软雅黑" panose="020b0503020204020204" charset="-122"/>
              </a:rPr>
              <a:t>你觉得这首诗描写的是什么？</a:t>
            </a:r>
            <a:endParaRPr lang="zh-CN" altLang="en-US" sz="5400" b="1">
              <a:latin typeface="微软雅黑" panose="020b0503020204020204" charset="-122"/>
              <a:ea typeface="微软雅黑" panose="020b0503020204020204" charset="-122"/>
            </a:endParaRPr>
          </a:p>
          <a:p>
            <a:pPr algn="l"/>
            <a:r>
              <a:rPr lang="zh-CN" altLang="en-US" sz="5400" b="1">
                <a:latin typeface="微软雅黑" panose="020b0503020204020204" charset="-122"/>
                <a:ea typeface="微软雅黑" panose="020b0503020204020204" charset="-122"/>
              </a:rPr>
              <a:t>要表达一个什么主题？</a:t>
            </a:r>
            <a:endParaRPr lang="zh-CN" altLang="en-US" sz="5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2049145" y="1169035"/>
            <a:ext cx="9922510" cy="43999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</a:rPr>
              <a:t>这是一首集体劳动的赞歌，描写了人们集体采摘芣苢的过程，表达了劳动者喜悦的心情。开始是泛言采摘，最后是满载而归，欢乐之情也从这一过程表现出来。诗歌反复地描写劳动的过程，形象地表现了劳动成果的由少至多，充满了劳动的欢欣，洋溢着劳动的热情。</a:t>
            </a:r>
            <a:endParaRPr lang="zh-CN" altLang="en-US" sz="4000" b="1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13335"/>
            <a:ext cx="13003530" cy="814197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487698"/>
            <a:ext cx="3417039" cy="7239260"/>
          </a:xfrm>
          <a:prstGeom prst="rect">
            <a:avLst/>
          </a:prstGeom>
        </p:spPr>
      </p:pic>
      <p:pic>
        <p:nvPicPr>
          <p:cNvPr id="73" name="图片 72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112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143106" y="5229801"/>
            <a:ext cx="2506613" cy="2497126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897505" y="1981200"/>
            <a:ext cx="7696835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诗中“采、有、掇、捋、袺、襭”这六个字的顺序能够更换吗？试结合诗歌分析原因。</a:t>
            </a:r>
            <a:endParaRPr lang="zh-CN" altLang="en-US" sz="5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3038475" y="1346200"/>
            <a:ext cx="9036685" cy="4523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600" b="1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不能。这首诗用词连贯，是按劳动情景的推进来写的。人们从一开始的呼朋引伴“采之”“有之”，拉开了劳动的序幕，之后，到一片片“掇之”，一把把“捋之”，再到手提衣襟“袺之”，掖起衣襟“襭之”，这是一个由少到多、由慢到快的完整劳动过程，即越采越多，直至满载而归，所以顺序不能更换。</a:t>
            </a:r>
            <a:endParaRPr lang="zh-CN" altLang="en-US" sz="3600" b="1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871720" y="5869305"/>
            <a:ext cx="5516880" cy="10147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这是什么手法？</a:t>
            </a:r>
            <a:endParaRPr lang="zh-CN" altLang="en-US" sz="60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122" name="Rectangle 2"/>
          <p:cNvSpPr>
            <a:spLocks noGrp="1"/>
          </p:cNvSpPr>
          <p:nvPr>
            <p:ph type="ctrTitle" idx="4294967295"/>
          </p:nvPr>
        </p:nvSpPr>
        <p:spPr>
          <a:xfrm>
            <a:off x="1473200" y="2387600"/>
            <a:ext cx="11052175" cy="1744663"/>
          </a:xfrm>
        </p:spPr>
        <p:txBody>
          <a:bodyPr vert="horz" wrap="square" lIns="119205" tIns="59603" rIns="119205" bIns="59603" anchor="ctr"/>
          <a:lstStyle>
            <a:lvl1pPr lvl="0">
              <a:buClrTx/>
              <a:buSzTx/>
              <a:buFontTx/>
              <a:defRPr/>
            </a:lvl1pPr>
          </a:lstStyle>
          <a:p>
            <a:pPr lvl="0" eaLnBrk="1" hangingPunct="1"/>
            <a:endParaRPr sz="5200"/>
          </a:p>
        </p:txBody>
      </p:sp>
      <p:sp>
        <p:nvSpPr>
          <p:cNvPr id="5123" name="Rectangle 3"/>
          <p:cNvSpPr>
            <a:spLocks noGrp="1"/>
          </p:cNvSpPr>
          <p:nvPr>
            <p:ph type="subTitle" idx="4294967295"/>
          </p:nvPr>
        </p:nvSpPr>
        <p:spPr>
          <a:xfrm>
            <a:off x="5283200" y="4445000"/>
            <a:ext cx="5634038" cy="795338"/>
          </a:xfrm>
        </p:spPr>
        <p:txBody>
          <a:bodyPr vert="horz" wrap="square" lIns="119205" tIns="59603" rIns="119205" bIns="59603" anchor="t"/>
          <a:lstStyle>
            <a:lvl1pPr marL="0" lvl="0" indent="0" algn="ctr">
              <a:buClrTx/>
              <a:buSzTx/>
              <a:buFontTx/>
              <a:buNone/>
              <a:defRPr/>
            </a:lvl1pPr>
            <a:lvl2pPr marL="596900" lvl="1" indent="0" algn="ctr">
              <a:buClrTx/>
              <a:buSzTx/>
              <a:buFontTx/>
              <a:buNone/>
              <a:defRPr/>
            </a:lvl2pPr>
            <a:lvl3pPr marL="1192530" lvl="2" indent="0" algn="ctr">
              <a:buClrTx/>
              <a:buSzTx/>
              <a:buFontTx/>
              <a:buNone/>
              <a:defRPr/>
            </a:lvl3pPr>
            <a:lvl4pPr marL="1787525" lvl="3" indent="0" algn="ctr">
              <a:buClrTx/>
              <a:buSzTx/>
              <a:buFontTx/>
              <a:buNone/>
              <a:defRPr/>
            </a:lvl4pPr>
            <a:lvl5pPr marL="2384425" lvl="4" indent="0" algn="ctr">
              <a:buClrTx/>
              <a:buSzTx/>
              <a:buFontTx/>
              <a:buNone/>
              <a:defRPr/>
            </a:lvl5pPr>
          </a:lstStyle>
          <a:p>
            <a:pPr lvl="0" eaLnBrk="1" hangingPunct="1">
              <a:lnSpc>
                <a:spcPct val="80000"/>
              </a:lnSpc>
            </a:pPr>
            <a:endParaRPr sz="3600"/>
          </a:p>
        </p:txBody>
      </p:sp>
      <p:sp>
        <p:nvSpPr>
          <p:cNvPr id="2" name="文本框 1"/>
          <p:cNvSpPr txBox="1"/>
          <p:nvPr/>
        </p:nvSpPr>
        <p:spPr>
          <a:xfrm>
            <a:off x="241935" y="400685"/>
            <a:ext cx="11623675" cy="69856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诗经在艺术手法上主要采用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赋比兴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的方法。</a:t>
            </a:r>
            <a:endParaRPr lang="zh-CN" altLang="en-US" sz="32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/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赋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：直接铺陈叙述，直截了当地表达所要陈述的思想感情，是《诗经》最基本的表现手法。朱熹：“赋者，敷也，敷陈其事而直言之者也。”如《邶风击鼓》所言“‘死生契阔’，与子成说。执子之手，与子偕老”，很直接、很热烈地将自己的爱情誓言表达出来。</a:t>
            </a:r>
            <a:endParaRPr lang="zh-CN" altLang="en-US" sz="32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/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比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：即比喻，明喻和暗喻均属此类。朱熹：“比者，以彼物比此物也。”如《魏风硕鼠》通篇用比。</a:t>
            </a:r>
            <a:endParaRPr lang="zh-CN" altLang="en-US" sz="32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/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兴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：即起兴，用其他事物引出要说的内容。朱熹：“兴者，先言他物以引起所咏之词也。”如《周南关雎》“关关雎鸠，在河之洲。窈窕淑女，君子好逑”，用“雎鸠鸟在河中叫”起兴。</a:t>
            </a:r>
            <a:endParaRPr lang="zh-CN" altLang="en-US" sz="32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l"/>
            <a:r>
              <a:rPr lang="zh-CN" altLang="en-US" sz="32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《诗经》六义：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《诗经》“六义”指“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风、雅、颂、赋、比、兴”。</a:t>
            </a:r>
            <a:endParaRPr lang="zh-CN" altLang="en-US" sz="32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/>
            <a:endParaRPr lang="zh-CN" altLang="en-US" sz="32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416935" y="6416040"/>
            <a:ext cx="5516880" cy="10147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>
                <a:latin typeface="微软雅黑" panose="020b0503020204020204" charset="-122"/>
                <a:ea typeface="微软雅黑" panose="020b0503020204020204" charset="-122"/>
              </a:rPr>
              <a:t>本文用的就是赋</a:t>
            </a:r>
            <a:endParaRPr lang="zh-CN" altLang="en-US" sz="6000" b="1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7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770" decel="100000"/>
                                        <p:tgtEl>
                                          <p:spTgt spid="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5" dur="77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77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6985"/>
            <a:ext cx="13003530" cy="814197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487698"/>
            <a:ext cx="3417039" cy="7239260"/>
          </a:xfrm>
          <a:prstGeom prst="rect">
            <a:avLst/>
          </a:prstGeom>
        </p:spPr>
      </p:pic>
      <p:pic>
        <p:nvPicPr>
          <p:cNvPr id="73" name="图片 72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112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143106" y="5229801"/>
            <a:ext cx="2506613" cy="2497126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32130" y="2541905"/>
            <a:ext cx="12374880" cy="13220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</a:rPr>
              <a:t>《诗经》中的诗歌形式以四言为主，多数为隔句用韵，</a:t>
            </a:r>
            <a:endParaRPr lang="zh-CN" altLang="en-US" sz="4000" b="1">
              <a:latin typeface="微软雅黑" panose="020b0503020204020204" charset="-122"/>
              <a:ea typeface="微软雅黑" panose="020b0503020204020204" charset="-122"/>
            </a:endParaRPr>
          </a:p>
          <a:p>
            <a:pPr algn="l"/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</a:rPr>
              <a:t>在章法上具有重章叠句、反复咏唱的特点。</a:t>
            </a:r>
            <a:endParaRPr lang="zh-CN" altLang="en-US" sz="4000" b="1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6985"/>
            <a:ext cx="13003530" cy="814197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487698"/>
            <a:ext cx="3417039" cy="7239260"/>
          </a:xfrm>
          <a:prstGeom prst="rect">
            <a:avLst/>
          </a:prstGeom>
        </p:spPr>
      </p:pic>
      <p:pic>
        <p:nvPicPr>
          <p:cNvPr id="73" name="图片 72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112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143106" y="5229801"/>
            <a:ext cx="2506613" cy="2497126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895725" y="2223770"/>
            <a:ext cx="5212080" cy="31381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b="1">
                <a:latin typeface="微软雅黑" panose="020b0503020204020204" charset="-122"/>
                <a:ea typeface="微软雅黑" panose="020b0503020204020204" charset="-122"/>
              </a:rPr>
              <a:t>诗歌韵律之美</a:t>
            </a:r>
            <a:endParaRPr lang="zh-CN" altLang="en-US" sz="6600" b="1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6600" b="1">
                <a:latin typeface="微软雅黑" panose="020b0503020204020204" charset="-122"/>
                <a:ea typeface="微软雅黑" panose="020b0503020204020204" charset="-122"/>
              </a:rPr>
              <a:t>画面之美</a:t>
            </a:r>
            <a:endParaRPr lang="zh-CN" altLang="en-US" sz="6600" b="1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6600" b="1">
                <a:latin typeface="微软雅黑" panose="020b0503020204020204" charset="-122"/>
                <a:ea typeface="微软雅黑" panose="020b0503020204020204" charset="-122"/>
              </a:rPr>
              <a:t>劳动之美</a:t>
            </a:r>
            <a:endParaRPr lang="zh-CN" altLang="en-US" sz="6600" b="1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 descr="37602b21d07e74713b2b6dcee697745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75075" y="528955"/>
            <a:ext cx="6611620" cy="661162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510530" y="3050540"/>
            <a:ext cx="2621280" cy="15684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b="1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再见</a:t>
            </a:r>
            <a:endParaRPr lang="zh-CN" altLang="en-US" sz="9600" b="1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4" name="New picture" hidden="1"/>
          <p:cNvPicPr/>
          <p:nvPr/>
        </p:nvPicPr>
        <p:blipFill>
          <a:blip r:embed="rId3"/>
          <a:stretch>
            <a:fillRect/>
          </a:stretch>
        </p:blipFill>
        <p:spPr>
          <a:xfrm>
            <a:off x="11823700" y="12141200"/>
            <a:ext cx="368300" cy="419100"/>
          </a:xfrm>
          <a:prstGeom prst="cube">
            <a:avLst/>
          </a:prstGeom>
        </p:spPr>
      </p:pic>
    </p:spTree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7815" y="577215"/>
            <a:ext cx="6633210" cy="605599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9301480" y="1795145"/>
            <a:ext cx="1659890" cy="361950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9600" b="1">
                <a:latin typeface="微软雅黑" panose="020b0503020204020204" charset="-122"/>
                <a:ea typeface="微软雅黑" panose="020b0503020204020204" charset="-122"/>
              </a:rPr>
              <a:t>芣   苢</a:t>
            </a:r>
            <a:endParaRPr lang="zh-CN" altLang="en-US" sz="96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961370" y="5153660"/>
            <a:ext cx="798195" cy="195834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0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诗  经</a:t>
            </a:r>
            <a:endParaRPr lang="zh-CN" altLang="en-US" sz="4000" b="1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7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770" decel="100000"/>
                                        <p:tgtEl>
                                          <p:spTgt spid="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5" dur="77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77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35"/>
            <a:ext cx="13003530" cy="812673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50809" y="3710512"/>
            <a:ext cx="409247" cy="792668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640840" y="3303905"/>
            <a:ext cx="9326880" cy="11988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7200" b="1">
                <a:latin typeface="微软雅黑" panose="020b0503020204020204" charset="-122"/>
                <a:ea typeface="微软雅黑" panose="020b0503020204020204" charset="-122"/>
              </a:rPr>
              <a:t>复习《诗经》相关知识</a:t>
            </a:r>
            <a:endParaRPr lang="zh-CN" altLang="en-US" sz="7200" b="1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305560" y="431800"/>
            <a:ext cx="11179810" cy="64928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《诗经》是我国第一部诗歌总集，共收录从西周初年到春秋中叶的诗歌305篇。先秦称其为《诗》，或取其整数称“诗三百”。汉代时被尊为经典，始称《诗经》，并沿用至今。</a:t>
            </a:r>
            <a:endParaRPr lang="zh-CN" altLang="en-US" sz="32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《诗经》按用途和音乐分“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风、雅、颂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三部分，内容上包括，①社会政治诗，对生活愤懑忧伤，抒发感慨，对政治或赞美或讥讽、抨击；②爱情诗，歌颂美好的爱情；③史诗，记载民族的历史，歌颂祖先的功勋；④反映兵役、劳役给劳动人民带来的不幸。</a:t>
            </a:r>
            <a:endParaRPr lang="zh-CN" altLang="en-US" sz="32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zh-CN" altLang="en-US" sz="32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诗经在内容上分为《风》《雅》《颂》三部分。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《风》是周代各地的歌谣；《雅》是周人的正声雅乐，又分《小雅》和《大雅》；《颂》是朝廷和贵族宗庙祭祀的乐歌，又分为《周颂》《鲁颂》和《商颂》。</a:t>
            </a:r>
            <a:endParaRPr lang="zh-CN" altLang="en-US" sz="32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32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35"/>
            <a:ext cx="13003530" cy="812673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50809" y="3710512"/>
            <a:ext cx="409247" cy="792668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356610" y="2908935"/>
            <a:ext cx="6014720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>
                <a:latin typeface="微软雅黑" panose="020b0503020204020204" charset="-122"/>
                <a:ea typeface="微软雅黑" panose="020b0503020204020204" charset="-122"/>
              </a:rPr>
              <a:t>播放朗读，注意读音，把握基本意思，解决字词</a:t>
            </a:r>
            <a:endParaRPr lang="zh-CN" altLang="en-US" sz="4800" b="1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3347085" y="963930"/>
            <a:ext cx="8300720" cy="50158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4000" b="1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①芣苢(fú yǐ)：植物名称，即车前子，种子和草可作药用。</a:t>
            </a:r>
            <a:endParaRPr lang="zh-CN" altLang="en-US" sz="4000" b="1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zh-CN" altLang="en-US" sz="4000" b="1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②薄言：发语词，没有实义。</a:t>
            </a:r>
            <a:endParaRPr lang="zh-CN" altLang="en-US" sz="4000" b="1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zh-CN" altLang="en-US" sz="4000" b="1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③有：采得</a:t>
            </a:r>
            <a:endParaRPr lang="zh-CN" altLang="en-US" sz="4000" b="1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zh-CN" altLang="en-US" sz="4000" b="1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④掇(duō)：拾取。</a:t>
            </a:r>
            <a:endParaRPr lang="zh-CN" altLang="en-US" sz="4000" b="1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zh-CN" altLang="en-US" sz="4000" b="1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⑤捋( luō)：用手掌成把地脱取东西。</a:t>
            </a:r>
            <a:endParaRPr lang="zh-CN" altLang="en-US" sz="4000" b="1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zh-CN" altLang="en-US" sz="4000" b="1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⑥袺(jié)：用手提着衣襟兜东西。</a:t>
            </a:r>
            <a:endParaRPr lang="zh-CN" altLang="en-US" sz="4000" b="1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zh-CN" altLang="en-US" sz="4000" b="1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⑦襭(xié)：把衣襟别在腰间兜东西</a:t>
            </a:r>
            <a:endParaRPr lang="zh-CN" altLang="en-US" sz="4000" b="1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4222750" y="1457960"/>
            <a:ext cx="6295390" cy="43999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</a:rPr>
              <a:t>朗诵这首诗歌要注意哪些要领？</a:t>
            </a:r>
            <a:endParaRPr lang="zh-CN" altLang="en-US" sz="4000" b="1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</a:rPr>
              <a:t>⑴把握好节奏</a:t>
            </a:r>
            <a:endParaRPr lang="zh-CN" altLang="en-US" sz="4000" b="1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</a:rPr>
              <a:t>⑵注意轻重音：助词适当轻读，动词适当重读。</a:t>
            </a:r>
            <a:endParaRPr lang="zh-CN" altLang="en-US" sz="4000" b="1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</a:rPr>
              <a:t>⑶读出劳动的欢欣，心情的的热情。</a:t>
            </a:r>
            <a:endParaRPr lang="zh-CN" altLang="en-US" sz="4000" b="1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270"/>
            <a:ext cx="13003530" cy="812673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50809" y="3710512"/>
            <a:ext cx="409247" cy="792668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622040" y="2840990"/>
            <a:ext cx="4653280" cy="14452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b="1">
                <a:latin typeface="微软雅黑" panose="020b0503020204020204" charset="-122"/>
                <a:ea typeface="微软雅黑" panose="020b0503020204020204" charset="-122"/>
              </a:rPr>
              <a:t>翻译诗歌</a:t>
            </a:r>
            <a:endParaRPr lang="zh-CN" altLang="en-US" sz="8800" b="1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572770" y="1587500"/>
            <a:ext cx="3738880" cy="3538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</a:rPr>
              <a:t>采采芣苢，薄言采之。</a:t>
            </a:r>
            <a:endParaRPr lang="zh-CN" altLang="en-US" sz="2800" b="1">
              <a:latin typeface="微软雅黑" panose="020b0503020204020204" charset="-122"/>
              <a:ea typeface="微软雅黑" panose="020b0503020204020204" charset="-122"/>
            </a:endParaRPr>
          </a:p>
          <a:p>
            <a:pPr algn="l"/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</a:rPr>
              <a:t>采采芣苢，薄言有之。</a:t>
            </a:r>
            <a:endParaRPr lang="zh-CN" altLang="en-US" sz="2800" b="1">
              <a:latin typeface="微软雅黑" panose="020b0503020204020204" charset="-122"/>
              <a:ea typeface="微软雅黑" panose="020b0503020204020204" charset="-122"/>
            </a:endParaRPr>
          </a:p>
          <a:p>
            <a:pPr algn="l"/>
            <a:endParaRPr lang="zh-CN" altLang="en-US" sz="2800" b="1">
              <a:latin typeface="微软雅黑" panose="020b0503020204020204" charset="-122"/>
              <a:ea typeface="微软雅黑" panose="020b0503020204020204" charset="-122"/>
            </a:endParaRPr>
          </a:p>
          <a:p>
            <a:pPr algn="l"/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</a:rPr>
              <a:t>采采芣苢，薄言掇之。</a:t>
            </a:r>
            <a:endParaRPr lang="zh-CN" altLang="en-US" sz="2800" b="1">
              <a:latin typeface="微软雅黑" panose="020b0503020204020204" charset="-122"/>
              <a:ea typeface="微软雅黑" panose="020b0503020204020204" charset="-122"/>
            </a:endParaRPr>
          </a:p>
          <a:p>
            <a:pPr algn="l"/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</a:rPr>
              <a:t>采采芣苢，薄言捋之。</a:t>
            </a:r>
            <a:endParaRPr lang="zh-CN" altLang="en-US" sz="2800" b="1">
              <a:latin typeface="微软雅黑" panose="020b0503020204020204" charset="-122"/>
              <a:ea typeface="微软雅黑" panose="020b0503020204020204" charset="-122"/>
            </a:endParaRPr>
          </a:p>
          <a:p>
            <a:pPr algn="l"/>
            <a:endParaRPr lang="zh-CN" altLang="en-US" sz="2800" b="1">
              <a:latin typeface="微软雅黑" panose="020b0503020204020204" charset="-122"/>
              <a:ea typeface="微软雅黑" panose="020b0503020204020204" charset="-122"/>
            </a:endParaRPr>
          </a:p>
          <a:p>
            <a:pPr algn="l"/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</a:rPr>
              <a:t>采采芣苢，薄言袺之。</a:t>
            </a:r>
            <a:endParaRPr lang="zh-CN" altLang="en-US" sz="2800" b="1">
              <a:latin typeface="微软雅黑" panose="020b0503020204020204" charset="-122"/>
              <a:ea typeface="微软雅黑" panose="020b0503020204020204" charset="-122"/>
            </a:endParaRPr>
          </a:p>
          <a:p>
            <a:pPr algn="l"/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</a:rPr>
              <a:t>采采芣苢，薄言襭之。</a:t>
            </a:r>
            <a:endParaRPr lang="zh-CN" altLang="en-US" sz="28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582920" y="1680845"/>
            <a:ext cx="6228080" cy="3538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b="1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车前子儿采呀采，采呀快快采些来。</a:t>
            </a:r>
            <a:endParaRPr lang="zh-CN" altLang="en-US" sz="2800" b="1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l"/>
            <a:r>
              <a:rPr lang="zh-CN" altLang="en-US" sz="2800" b="1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车前子儿采呀采，采呀快快采起来。</a:t>
            </a:r>
            <a:endParaRPr lang="zh-CN" altLang="en-US" sz="2800" b="1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l"/>
            <a:endParaRPr lang="zh-CN" altLang="en-US" sz="2800" b="1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l"/>
            <a:r>
              <a:rPr lang="zh-CN" altLang="en-US" sz="2800" b="1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车前子儿采呀采，一颗一颗拾起来。</a:t>
            </a:r>
            <a:endParaRPr lang="zh-CN" altLang="en-US" sz="2800" b="1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l"/>
            <a:r>
              <a:rPr lang="zh-CN" altLang="en-US" sz="2800" b="1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车前子儿采呀采，一把一把捋下来。</a:t>
            </a:r>
            <a:endParaRPr lang="zh-CN" altLang="en-US" sz="2800" b="1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l"/>
            <a:endParaRPr lang="zh-CN" altLang="en-US" sz="2800" b="1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l"/>
            <a:r>
              <a:rPr lang="zh-CN" altLang="en-US" sz="2800" b="1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车前子儿采呀采，手提着衣襟兜起来。</a:t>
            </a:r>
            <a:endParaRPr lang="zh-CN" altLang="en-US" sz="2800" b="1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l"/>
            <a:r>
              <a:rPr lang="zh-CN" altLang="en-US" sz="2800" b="1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车前子儿采呀采，掖起了衣襟兜回来。</a:t>
            </a:r>
            <a:endParaRPr lang="zh-CN" altLang="en-US" sz="2800" b="1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tags/tag1.xml><?xml version="1.0" encoding="utf-8"?>
<p:tagLst xmlns:p="http://schemas.openxmlformats.org/presentationml/2006/main">
  <p:tag name="AS_NET" val="4.0.30319.42000"/>
  <p:tag name="AS_OS" val="Microsoft Windows NT 6.1.7601 Service Pack 1"/>
  <p:tag name="AS_RELEASE_DATE" val="2020.05.14"/>
  <p:tag name="AS_TITLE" val="Aspose.Slides for .NET 4.0 Client Profile"/>
  <p:tag name="AS_VERSION" val="20.5"/>
</p:tagLst>
</file>

<file path=ppt/theme/theme1.xml><?xml version="1.0" encoding="utf-8"?>
<a:theme xmlns:r="http://schemas.openxmlformats.org/officeDocument/2006/relationships"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华文行楷"/>
        <a:ea typeface="华文行楷"/>
        <a:cs typeface="Arial"/>
      </a:majorFont>
      <a:minorFont>
        <a:latin typeface="华文行楷"/>
        <a:ea typeface="华文行楷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1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华文行楷"/>
        <a:ea typeface="华文行楷"/>
        <a:cs typeface="Arial"/>
      </a:majorFont>
      <a:minorFont>
        <a:latin typeface="华文行楷"/>
        <a:ea typeface="华文行楷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2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华文行楷"/>
        <a:ea typeface="华文行楷"/>
        <a:cs typeface="Arial"/>
      </a:majorFont>
      <a:minorFont>
        <a:latin typeface="华文行楷"/>
        <a:ea typeface="华文行楷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r="http://schemas.openxmlformats.org/officeDocument/2006/relationships" xmlns:a="http://schemas.openxmlformats.org/drawingml/2006/main" name="3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华文行楷"/>
        <a:ea typeface="华文行楷"/>
        <a:cs typeface="Arial"/>
      </a:majorFont>
      <a:minorFont>
        <a:latin typeface="华文行楷"/>
        <a:ea typeface="华文行楷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/>
  <PresentationFormat>全屏显示(16:9)</PresentationFormat>
  <Paragraphs>50</Paragraphs>
  <Slides>17</Slides>
  <Notes>7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baseType="lpstr" size="24">
      <vt:lpstr>Arial</vt:lpstr>
      <vt:lpstr>华文行楷</vt:lpstr>
      <vt:lpstr>宋体</vt:lpstr>
      <vt:lpstr>Calibri Light</vt:lpstr>
      <vt:lpstr>Calibri</vt:lpstr>
      <vt:lpstr>微软雅黑</vt:lpstr>
      <vt:lpstr>默认设计模板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.NET</Application>
  <AppVersion>20.0500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title>水墨风格ppt</dc:title>
  <dc:creator>奥巴牛</dc:creator>
  <dc:description>QQ978767986</dc:description>
  <cp:keywords>奥巴牛</cp:keywords>
  <cp:lastModifiedBy>墨憨生</cp:lastModifiedBy>
  <cp:revision>13</cp:revision>
  <dcterms:created xsi:type="dcterms:W3CDTF">2013-10-08T00:30:00Z</dcterms:created>
  <dcterms:modified xsi:type="dcterms:W3CDTF">2020-09-16T11:43:15Z</dcterms:modified>
  <dc:subject>水墨风格ppt</dc:subject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KSOProductBuildVer">
    <vt:lpwstr>2052-11.3.0.9228</vt:lpwstr>
  </property>
  <property fmtid="{D5CDD505-2E9C-101B-9397-08002B2CF9AE}" pid="3" name="Version">
    <vt:r8>1</vt:r8>
  </property>
</Properties>
</file>