
<file path=[Content_Types].xml><?xml version="1.0" encoding="utf-8"?>
<Types xmlns="http://schemas.openxmlformats.org/package/2006/content-types">
  <Default Extension="jpeg" ContentType="image/jpe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3" r:id="rId4"/>
  </p:sldMasterIdLst>
  <p:notesMasterIdLst>
    <p:notesMasterId r:id="rId61"/>
  </p:notesMasterIdLst>
  <p:handoutMasterIdLst>
    <p:handoutMasterId r:id="rId62"/>
  </p:handoutMasterIdLst>
  <p:sldIdLst>
    <p:sldId id="412" r:id="rId5"/>
    <p:sldId id="521" r:id="rId6"/>
    <p:sldId id="629" r:id="rId7"/>
    <p:sldId id="522" r:id="rId8"/>
    <p:sldId id="318" r:id="rId9"/>
    <p:sldId id="259" r:id="rId10"/>
    <p:sldId id="577" r:id="rId11"/>
    <p:sldId id="578" r:id="rId12"/>
    <p:sldId id="580" r:id="rId13"/>
    <p:sldId id="579" r:id="rId14"/>
    <p:sldId id="587" r:id="rId15"/>
    <p:sldId id="410" r:id="rId16"/>
    <p:sldId id="581" r:id="rId17"/>
    <p:sldId id="582" r:id="rId18"/>
    <p:sldId id="583" r:id="rId19"/>
    <p:sldId id="584" r:id="rId20"/>
    <p:sldId id="585" r:id="rId21"/>
    <p:sldId id="586" r:id="rId22"/>
    <p:sldId id="588" r:id="rId23"/>
    <p:sldId id="320" r:id="rId24"/>
    <p:sldId id="263" r:id="rId25"/>
    <p:sldId id="264" r:id="rId26"/>
    <p:sldId id="589" r:id="rId27"/>
    <p:sldId id="590" r:id="rId28"/>
    <p:sldId id="593" r:id="rId29"/>
    <p:sldId id="594" r:id="rId30"/>
    <p:sldId id="630" r:id="rId31"/>
    <p:sldId id="631" r:id="rId32"/>
    <p:sldId id="632" r:id="rId33"/>
    <p:sldId id="633" r:id="rId34"/>
    <p:sldId id="635" r:id="rId35"/>
    <p:sldId id="620" r:id="rId36"/>
    <p:sldId id="621" r:id="rId37"/>
    <p:sldId id="622" r:id="rId38"/>
    <p:sldId id="623" r:id="rId39"/>
    <p:sldId id="624" r:id="rId40"/>
    <p:sldId id="625" r:id="rId41"/>
    <p:sldId id="626" r:id="rId42"/>
    <p:sldId id="627" r:id="rId43"/>
    <p:sldId id="628" r:id="rId44"/>
    <p:sldId id="595" r:id="rId45"/>
    <p:sldId id="596" r:id="rId46"/>
    <p:sldId id="411" r:id="rId47"/>
    <p:sldId id="591" r:id="rId48"/>
    <p:sldId id="315" r:id="rId49"/>
    <p:sldId id="316" r:id="rId50"/>
    <p:sldId id="317" r:id="rId51"/>
    <p:sldId id="262" r:id="rId52"/>
    <p:sldId id="307" r:id="rId53"/>
    <p:sldId id="597" r:id="rId54"/>
    <p:sldId id="598" r:id="rId55"/>
    <p:sldId id="599" r:id="rId56"/>
    <p:sldId id="600" r:id="rId57"/>
    <p:sldId id="601" r:id="rId58"/>
    <p:sldId id="602" r:id="rId59"/>
    <p:sldId id="603" r:id="rId60"/>
  </p:sldIdLst>
  <p:sldSz cx="12192000" cy="6858000"/>
  <p:notesSz cx="6858000" cy="9144000"/>
  <p:custDataLst>
    <p:tags r:id="rId6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68" d="100"/>
          <a:sy n="68" d="100"/>
        </p:scale>
        <p:origin x="84" y="282"/>
      </p:cViewPr>
      <p:guideLst/>
    </p:cSldViewPr>
  </p:slideViewPr>
  <p:notesTextViewPr>
    <p:cViewPr>
      <p:scale>
        <a:sx n="1" d="1"/>
        <a:sy n="1" d="1"/>
      </p:scale>
      <p:origin x="0" y="0"/>
    </p:cViewPr>
  </p:notesTextViewPr>
  <p:notesViewPr>
    <p:cSldViewPr>
      <p:cViewPr>
        <p:scale>
          <a:sx n="1" d="100"/>
          <a:sy n="1" d="100"/>
        </p:scale>
        <p:origin x="0" y="0"/>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6" Type="http://schemas.openxmlformats.org/officeDocument/2006/relationships/tags" Target="tags/tag14.xml"/><Relationship Id="rId65" Type="http://schemas.openxmlformats.org/officeDocument/2006/relationships/tableStyles" Target="tableStyles.xml"/><Relationship Id="rId64" Type="http://schemas.openxmlformats.org/officeDocument/2006/relationships/viewProps" Target="viewProps.xml"/><Relationship Id="rId63" Type="http://schemas.openxmlformats.org/officeDocument/2006/relationships/presProps" Target="presProps.xml"/><Relationship Id="rId62" Type="http://schemas.openxmlformats.org/officeDocument/2006/relationships/handoutMaster" Target="handoutMasters/handoutMaster1.xml"/><Relationship Id="rId61" Type="http://schemas.openxmlformats.org/officeDocument/2006/relationships/notesMaster" Target="notesMasters/notesMaster1.xml"/><Relationship Id="rId60" Type="http://schemas.openxmlformats.org/officeDocument/2006/relationships/slide" Target="slides/slide56.xml"/><Relationship Id="rId6" Type="http://schemas.openxmlformats.org/officeDocument/2006/relationships/slide" Target="slides/slide2.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slide" Target="slides/slide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Master" Target="slideMasters/slideMaster3.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7"/>
            <a:ext cx="10363200" cy="1470025"/>
          </a:xfrm>
        </p:spPr>
        <p:txBody>
          <a:bodyPr/>
          <a:lstStyle/>
          <a:p>
            <a:pPr fontAlgn="auto"/>
            <a:r>
              <a:rPr kumimoji="0" lang="zh-CN" altLang="en-US" sz="5865" b="0" i="0" u="none" strike="noStrike" kern="1200" cap="none" spc="0" normalizeH="0" baseline="0" noProof="1">
                <a:uLnTx/>
                <a:uFillTx/>
              </a:rPr>
              <a:t>单击此处编辑母版标题样式</a:t>
            </a:r>
            <a:endParaRPr kumimoji="0" lang="zh-CN" altLang="en-US" sz="5800" b="0" i="0" u="none" strike="noStrike" kern="1200" cap="none" spc="0" normalizeH="0" baseline="0" noProof="1">
              <a:uLnTx/>
              <a:uFillTx/>
            </a:endParaRPr>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800" indent="0" algn="ctr">
              <a:buNone/>
              <a:defRPr>
                <a:solidFill>
                  <a:schemeClr val="tx1">
                    <a:tint val="75000"/>
                  </a:schemeClr>
                </a:solidFill>
              </a:defRPr>
            </a:lvl4pPr>
            <a:lvl5pPr marL="2438400" indent="0" algn="ctr">
              <a:buNone/>
              <a:defRPr>
                <a:solidFill>
                  <a:schemeClr val="tx1">
                    <a:tint val="75000"/>
                  </a:schemeClr>
                </a:solidFill>
              </a:defRPr>
            </a:lvl5pPr>
            <a:lvl6pPr marL="3048000" indent="0" algn="ctr">
              <a:buNone/>
              <a:defRPr>
                <a:solidFill>
                  <a:schemeClr val="tx1">
                    <a:tint val="75000"/>
                  </a:schemeClr>
                </a:solidFill>
              </a:defRPr>
            </a:lvl6pPr>
            <a:lvl7pPr marL="3657600" indent="0" algn="ctr">
              <a:buNone/>
              <a:defRPr>
                <a:solidFill>
                  <a:schemeClr val="tx1">
                    <a:tint val="75000"/>
                  </a:schemeClr>
                </a:solidFill>
              </a:defRPr>
            </a:lvl7pPr>
            <a:lvl8pPr marL="4267200" indent="0" algn="ctr">
              <a:buNone/>
              <a:defRPr>
                <a:solidFill>
                  <a:schemeClr val="tx1">
                    <a:tint val="75000"/>
                  </a:schemeClr>
                </a:solidFill>
              </a:defRPr>
            </a:lvl8pPr>
            <a:lvl9pPr marL="4876800" indent="0" algn="ctr">
              <a:buNone/>
              <a:defRPr>
                <a:solidFill>
                  <a:schemeClr val="tx1">
                    <a:tint val="75000"/>
                  </a:schemeClr>
                </a:solidFill>
              </a:defRPr>
            </a:lvl9pPr>
          </a:lstStyle>
          <a:p>
            <a:pPr fontAlgn="auto"/>
            <a:r>
              <a:rPr kumimoji="0" lang="zh-CN" altLang="en-US" sz="4265" b="0" i="0" u="none" strike="noStrike" kern="1200" cap="none" spc="0" normalizeH="0" baseline="0" noProof="1">
                <a:uLnTx/>
                <a:uFillTx/>
              </a:rPr>
              <a:t>单击此处编辑母版副标题样式</a:t>
            </a:r>
            <a:endParaRPr kumimoji="0" lang="zh-CN" altLang="en-US" sz="4265" b="0" i="0" u="none" strike="noStrike" kern="1200" cap="none" spc="0" normalizeH="0" baseline="0" noProof="1">
              <a:uLnTx/>
              <a:uFillTx/>
            </a:endParaRPr>
          </a:p>
        </p:txBody>
      </p:sp>
      <p:sp>
        <p:nvSpPr>
          <p:cNvPr id="2050" name="灯片编号占位符 5"/>
          <p:cNvSpPr>
            <a:spLocks noGrp="1"/>
          </p:cNvSpPr>
          <p:nvPr>
            <p:ph type="sldNum" sz="quarter" idx="4"/>
          </p:nvPr>
        </p:nvSpPr>
        <p:spPr>
          <a:xfrm>
            <a:off x="8737600" y="6356350"/>
            <a:ext cx="2844800" cy="365125"/>
          </a:xfrm>
          <a:prstGeom prst="rect">
            <a:avLst/>
          </a:prstGeom>
          <a:noFill/>
          <a:ln w="9525">
            <a:noFill/>
          </a:ln>
        </p:spPr>
        <p:txBody>
          <a:bodyPr lIns="91440" tIns="45720" rIns="91440" bIns="45720" anchor="ctr"/>
          <a:p>
            <a:pPr algn="r" fontAlgn="base">
              <a:buSzPct val="100000"/>
            </a:pPr>
            <a:fld id="{9A0DB2DC-4C9A-4742-B13C-FB6460FD3503}" type="slidenum">
              <a:rPr lang="zh-CN" altLang="en-US" strike="noStrike" noProof="1">
                <a:latin typeface="Calibri" panose="020F0502020204030204" charset="0"/>
                <a:ea typeface="宋体" panose="02010600030101010101" pitchFamily="2" charset="-122"/>
                <a:cs typeface="+mn-cs"/>
              </a:rPr>
            </a:fld>
            <a:endParaRPr lang="zh-CN" altLang="en-US" strike="noStrike" noProof="1">
              <a:latin typeface="Calibri" panose="020F0502020204030204" charset="0"/>
            </a:endParaRPr>
          </a:p>
        </p:txBody>
      </p:sp>
      <p:sp>
        <p:nvSpPr>
          <p:cNvPr id="2053" name="日期占位符 3"/>
          <p:cNvSpPr>
            <a:spLocks noGrp="1"/>
          </p:cNvSpPr>
          <p:nvPr>
            <p:ph type="dt" sz="half" idx="2"/>
          </p:nvPr>
        </p:nvSpPr>
        <p:spPr>
          <a:xfrm>
            <a:off x="609600" y="6356350"/>
            <a:ext cx="2844800" cy="365125"/>
          </a:xfrm>
          <a:prstGeom prst="rect">
            <a:avLst/>
          </a:prstGeom>
          <a:noFill/>
          <a:ln w="9525">
            <a:noFill/>
          </a:ln>
        </p:spPr>
        <p:txBody>
          <a:bodyPr lIns="91440" tIns="45720" rIns="91440" bIns="45720" anchor="ctr"/>
          <a:p>
            <a:pPr fontAlgn="base">
              <a:spcBef>
                <a:spcPct val="0"/>
              </a:spcBef>
              <a:spcAft>
                <a:spcPct val="0"/>
              </a:spcAft>
              <a:buSzPct val="100000"/>
            </a:pPr>
            <a:fld id="{BB962C8B-B14F-4D97-AF65-F5344CB8AC3E}" type="datetime1">
              <a:rPr lang="zh-CN" altLang="en-US" strike="noStrike" noProof="1">
                <a:latin typeface="Calibri" panose="020F0502020204030204" charset="0"/>
                <a:ea typeface="宋体" panose="02010600030101010101" pitchFamily="2" charset="-122"/>
                <a:cs typeface="+mn-cs"/>
              </a:rPr>
            </a:fld>
            <a:endParaRPr lang="zh-CN" altLang="en-US" strike="noStrike" noProof="1">
              <a:latin typeface="Calibri" panose="020F0502020204030204" charset="0"/>
            </a:endParaRPr>
          </a:p>
        </p:txBody>
      </p:sp>
      <p:sp>
        <p:nvSpPr>
          <p:cNvPr id="2054" name="页脚占位符 4"/>
          <p:cNvSpPr>
            <a:spLocks noGrp="1"/>
          </p:cNvSpPr>
          <p:nvPr>
            <p:ph type="ftr" sz="quarter" idx="3"/>
          </p:nvPr>
        </p:nvSpPr>
        <p:spPr>
          <a:xfrm>
            <a:off x="4165600" y="6356350"/>
            <a:ext cx="3860800" cy="365125"/>
          </a:xfrm>
          <a:prstGeom prst="rect">
            <a:avLst/>
          </a:prstGeom>
          <a:noFill/>
          <a:ln w="9525">
            <a:noFill/>
          </a:ln>
        </p:spPr>
        <p:txBody>
          <a:bodyPr lIns="91440" tIns="45720" rIns="91440" bIns="45720" anchor="ctr"/>
          <a:p>
            <a:pPr algn="ctr" fontAlgn="base">
              <a:spcBef>
                <a:spcPct val="0"/>
              </a:spcBef>
              <a:spcAft>
                <a:spcPct val="0"/>
              </a:spcAft>
              <a:buSzPct val="100000"/>
            </a:pPr>
            <a:endParaRPr lang="zh-CN" altLang="en-US" strike="noStrike" noProof="1">
              <a:latin typeface="Calibri" panose="020F0502020204030204" charset="0"/>
            </a:endParaRPr>
          </a:p>
        </p:txBody>
      </p:sp>
    </p:spTree>
  </p:cSld>
  <p:clrMapOvr>
    <a:masterClrMapping/>
  </p:clrMapOvr>
  <p:transition spd="slow" advTm="3000">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p>
            <a:pPr fontAlgn="auto"/>
            <a:r>
              <a:rPr kumimoji="0" lang="zh-CN" altLang="en-US" sz="5865" b="0" i="0" u="none" strike="noStrike" kern="1200" cap="none" spc="0" normalizeH="0" baseline="0" noProof="1">
                <a:uLnTx/>
                <a:uFillTx/>
              </a:rPr>
              <a:t>单击此处编辑母版标题样式</a:t>
            </a:r>
            <a:endParaRPr kumimoji="0" lang="zh-CN" altLang="en-US" sz="5800" b="0" i="0" u="none" strike="noStrike" kern="1200" cap="none" spc="0" normalizeH="0" baseline="0" noProof="1">
              <a:uLnTx/>
              <a:uFillTx/>
            </a:endParaRPr>
          </a:p>
        </p:txBody>
      </p:sp>
      <p:sp>
        <p:nvSpPr>
          <p:cNvPr id="3" name="内容占位符 2"/>
          <p:cNvSpPr>
            <a:spLocks noGrp="1"/>
          </p:cNvSpPr>
          <p:nvPr>
            <p:ph idx="1"/>
          </p:nvPr>
        </p:nvSpPr>
        <p:spPr>
          <a:xfrm>
            <a:off x="609600" y="1600200"/>
            <a:ext cx="10972800" cy="4525963"/>
          </a:xfrm>
        </p:spPr>
        <p:txBody>
          <a:bodyPr/>
          <a:lstStyle/>
          <a:p>
            <a:pPr lvl="0" fontAlgn="auto"/>
            <a:r>
              <a:rPr kumimoji="0" lang="zh-CN" altLang="en-US" sz="4265" b="0" i="0" u="none" strike="noStrike" kern="1200" cap="none" spc="0" normalizeH="0" baseline="0" noProof="1">
                <a:uLnTx/>
                <a:uFillTx/>
              </a:rPr>
              <a:t>单击此处编辑母版文本样式</a:t>
            </a:r>
            <a:endParaRPr kumimoji="0" lang="zh-CN" altLang="en-US" sz="4265" b="0" i="0" u="none" strike="noStrike" kern="1200" cap="none" spc="0" normalizeH="0" baseline="0" noProof="1">
              <a:uLnTx/>
              <a:uFillTx/>
            </a:endParaRPr>
          </a:p>
          <a:p>
            <a:pPr lvl="1" fontAlgn="auto"/>
            <a:r>
              <a:rPr kumimoji="0" lang="zh-CN" altLang="en-US" sz="3735" b="0" i="0" u="none" strike="noStrike" kern="1200" cap="none" spc="0" normalizeH="0" baseline="0" noProof="1">
                <a:uLnTx/>
                <a:uFillTx/>
              </a:rPr>
              <a:t>第二级</a:t>
            </a:r>
            <a:endParaRPr kumimoji="0" lang="zh-CN" altLang="en-US" sz="3735" b="0" i="0" u="none" strike="noStrike" kern="1200" cap="none" spc="0" normalizeH="0" baseline="0" noProof="1">
              <a:uLnTx/>
              <a:uFillTx/>
            </a:endParaRPr>
          </a:p>
          <a:p>
            <a:pPr lvl="2" fontAlgn="auto"/>
            <a:r>
              <a:rPr kumimoji="0" lang="zh-CN" altLang="en-US" sz="3200" b="0" i="0" u="none" strike="noStrike" kern="1200" cap="none" spc="0" normalizeH="0" baseline="0" noProof="1">
                <a:uLnTx/>
                <a:uFillTx/>
              </a:rPr>
              <a:t>第三级</a:t>
            </a:r>
            <a:endParaRPr kumimoji="0" lang="zh-CN" altLang="en-US" sz="3200" b="0" i="0" u="none" strike="noStrike" kern="1200" cap="none" spc="0" normalizeH="0" baseline="0" noProof="1">
              <a:uLnTx/>
              <a:uFillTx/>
            </a:endParaRPr>
          </a:p>
          <a:p>
            <a:pPr lvl="3" fontAlgn="auto"/>
            <a:r>
              <a:rPr kumimoji="0" lang="zh-CN" altLang="en-US" sz="2665" b="0" i="0" u="none" strike="noStrike" kern="1200" cap="none" spc="0" normalizeH="0" baseline="0" noProof="1">
                <a:uLnTx/>
                <a:uFillTx/>
              </a:rPr>
              <a:t>第四级</a:t>
            </a:r>
            <a:endParaRPr kumimoji="0" lang="zh-CN" altLang="en-US" sz="2665" b="0" i="0" u="none" strike="noStrike" kern="1200" cap="none" spc="0" normalizeH="0" baseline="0" noProof="1">
              <a:uLnTx/>
              <a:uFillTx/>
            </a:endParaRPr>
          </a:p>
          <a:p>
            <a:pPr lvl="4" fontAlgn="auto"/>
            <a:r>
              <a:rPr kumimoji="0" lang="zh-CN" altLang="en-US" sz="2665" b="0" i="0" u="none" strike="noStrike" kern="1200" cap="none" spc="0" normalizeH="0" baseline="0" noProof="1">
                <a:uLnTx/>
                <a:uFillTx/>
              </a:rPr>
              <a:t>第五级</a:t>
            </a:r>
            <a:endParaRPr kumimoji="0" lang="zh-CN" altLang="en-US" sz="2665" b="0" i="0" u="none" strike="noStrike" kern="1200" cap="none" spc="0" normalizeH="0" baseline="0" noProof="1">
              <a:uLnTx/>
              <a:uFillTx/>
            </a:endParaRPr>
          </a:p>
        </p:txBody>
      </p:sp>
      <p:sp>
        <p:nvSpPr>
          <p:cNvPr id="3074" name="灯片编号占位符 5"/>
          <p:cNvSpPr>
            <a:spLocks noGrp="1"/>
          </p:cNvSpPr>
          <p:nvPr>
            <p:ph type="sldNum" sz="quarter" idx="4"/>
          </p:nvPr>
        </p:nvSpPr>
        <p:spPr>
          <a:xfrm>
            <a:off x="8737600" y="6356350"/>
            <a:ext cx="2844800" cy="365125"/>
          </a:xfrm>
          <a:prstGeom prst="rect">
            <a:avLst/>
          </a:prstGeom>
          <a:noFill/>
          <a:ln w="9525">
            <a:noFill/>
          </a:ln>
        </p:spPr>
        <p:txBody>
          <a:bodyPr lIns="91440" tIns="45720" rIns="91440" bIns="45720" anchor="ctr"/>
          <a:p>
            <a:pPr algn="r" fontAlgn="base">
              <a:buSzPct val="100000"/>
            </a:pPr>
            <a:fld id="{9A0DB2DC-4C9A-4742-B13C-FB6460FD3503}" type="slidenum">
              <a:rPr lang="zh-CN" altLang="en-US" strike="noStrike" noProof="1">
                <a:latin typeface="Calibri" panose="020F0502020204030204" charset="0"/>
                <a:ea typeface="宋体" panose="02010600030101010101" pitchFamily="2" charset="-122"/>
                <a:cs typeface="+mn-cs"/>
              </a:rPr>
            </a:fld>
            <a:endParaRPr lang="zh-CN" altLang="en-US" strike="noStrike" noProof="1">
              <a:latin typeface="Calibri" panose="020F0502020204030204" charset="0"/>
            </a:endParaRPr>
          </a:p>
        </p:txBody>
      </p:sp>
      <p:sp>
        <p:nvSpPr>
          <p:cNvPr id="3077" name="日期占位符 3"/>
          <p:cNvSpPr>
            <a:spLocks noGrp="1"/>
          </p:cNvSpPr>
          <p:nvPr>
            <p:ph type="dt" sz="half" idx="2"/>
          </p:nvPr>
        </p:nvSpPr>
        <p:spPr>
          <a:xfrm>
            <a:off x="609600" y="6356350"/>
            <a:ext cx="2844800" cy="365125"/>
          </a:xfrm>
          <a:prstGeom prst="rect">
            <a:avLst/>
          </a:prstGeom>
          <a:noFill/>
          <a:ln w="9525">
            <a:noFill/>
          </a:ln>
        </p:spPr>
        <p:txBody>
          <a:bodyPr lIns="91440" tIns="45720" rIns="91440" bIns="45720" anchor="ctr"/>
          <a:p>
            <a:pPr fontAlgn="base">
              <a:spcBef>
                <a:spcPct val="0"/>
              </a:spcBef>
              <a:spcAft>
                <a:spcPct val="0"/>
              </a:spcAft>
              <a:buSzPct val="100000"/>
            </a:pPr>
            <a:fld id="{BB962C8B-B14F-4D97-AF65-F5344CB8AC3E}" type="datetime1">
              <a:rPr lang="zh-CN" altLang="en-US" strike="noStrike" noProof="1">
                <a:latin typeface="Calibri" panose="020F0502020204030204" charset="0"/>
                <a:ea typeface="宋体" panose="02010600030101010101" pitchFamily="2" charset="-122"/>
                <a:cs typeface="+mn-cs"/>
              </a:rPr>
            </a:fld>
            <a:endParaRPr lang="zh-CN" altLang="en-US" strike="noStrike" noProof="1">
              <a:latin typeface="Calibri" panose="020F0502020204030204" charset="0"/>
            </a:endParaRPr>
          </a:p>
        </p:txBody>
      </p:sp>
      <p:sp>
        <p:nvSpPr>
          <p:cNvPr id="3078" name="页脚占位符 4"/>
          <p:cNvSpPr>
            <a:spLocks noGrp="1"/>
          </p:cNvSpPr>
          <p:nvPr>
            <p:ph type="ftr" sz="quarter" idx="3"/>
          </p:nvPr>
        </p:nvSpPr>
        <p:spPr>
          <a:xfrm>
            <a:off x="4165600" y="6356350"/>
            <a:ext cx="3860800" cy="365125"/>
          </a:xfrm>
          <a:prstGeom prst="rect">
            <a:avLst/>
          </a:prstGeom>
          <a:noFill/>
          <a:ln w="9525">
            <a:noFill/>
          </a:ln>
        </p:spPr>
        <p:txBody>
          <a:bodyPr lIns="91440" tIns="45720" rIns="91440" bIns="45720" anchor="ctr"/>
          <a:p>
            <a:pPr algn="ctr" fontAlgn="base">
              <a:spcBef>
                <a:spcPct val="0"/>
              </a:spcBef>
              <a:spcAft>
                <a:spcPct val="0"/>
              </a:spcAft>
              <a:buSzPct val="100000"/>
            </a:pPr>
            <a:endParaRPr lang="zh-CN" altLang="en-US" strike="noStrike" noProof="1">
              <a:latin typeface="Calibri" panose="020F0502020204030204" charset="0"/>
            </a:endParaRPr>
          </a:p>
        </p:txBody>
      </p:sp>
    </p:spTree>
  </p:cSld>
  <p:clrMapOvr>
    <a:masterClrMapping/>
  </p:clrMapOvr>
  <p:transition spd="slow" advTm="3000">
    <p:random/>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5335" b="1" cap="all"/>
            </a:lvl1pPr>
          </a:lstStyle>
          <a:p>
            <a:pPr fontAlgn="auto"/>
            <a:r>
              <a:rPr kumimoji="0" lang="zh-CN" altLang="en-US" sz="5335" b="1" i="0" u="none" strike="noStrike" kern="1200" cap="all" spc="0" normalizeH="0" baseline="0" noProof="1">
                <a:uLnTx/>
                <a:uFillTx/>
              </a:rPr>
              <a:t>单击此处编辑母版标题样式</a:t>
            </a:r>
            <a:endParaRPr kumimoji="0" lang="zh-CN" altLang="en-US" sz="5335" b="1" i="0" u="none" strike="noStrike" kern="1200" cap="all" spc="0" normalizeH="0" baseline="0" noProof="1">
              <a:uLnTx/>
              <a:uFillTx/>
            </a:endParaRPr>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665">
                <a:solidFill>
                  <a:schemeClr val="tx1">
                    <a:tint val="75000"/>
                  </a:schemeClr>
                </a:solidFill>
              </a:defRPr>
            </a:lvl1pPr>
            <a:lvl2pPr marL="609600" indent="0">
              <a:buNone/>
              <a:defRPr sz="2400">
                <a:solidFill>
                  <a:schemeClr val="tx1">
                    <a:tint val="75000"/>
                  </a:schemeClr>
                </a:solidFill>
              </a:defRPr>
            </a:lvl2pPr>
            <a:lvl3pPr marL="1219200" indent="0">
              <a:buNone/>
              <a:defRPr sz="2135">
                <a:solidFill>
                  <a:schemeClr val="tx1">
                    <a:tint val="75000"/>
                  </a:schemeClr>
                </a:solidFill>
              </a:defRPr>
            </a:lvl3pPr>
            <a:lvl4pPr marL="1828800" indent="0">
              <a:buNone/>
              <a:defRPr sz="1865">
                <a:solidFill>
                  <a:schemeClr val="tx1">
                    <a:tint val="75000"/>
                  </a:schemeClr>
                </a:solidFill>
              </a:defRPr>
            </a:lvl4pPr>
            <a:lvl5pPr marL="2438400" indent="0">
              <a:buNone/>
              <a:defRPr sz="1865">
                <a:solidFill>
                  <a:schemeClr val="tx1">
                    <a:tint val="75000"/>
                  </a:schemeClr>
                </a:solidFill>
              </a:defRPr>
            </a:lvl5pPr>
            <a:lvl6pPr marL="3048000" indent="0">
              <a:buNone/>
              <a:defRPr sz="1865">
                <a:solidFill>
                  <a:schemeClr val="tx1">
                    <a:tint val="75000"/>
                  </a:schemeClr>
                </a:solidFill>
              </a:defRPr>
            </a:lvl6pPr>
            <a:lvl7pPr marL="3657600" indent="0">
              <a:buNone/>
              <a:defRPr sz="1865">
                <a:solidFill>
                  <a:schemeClr val="tx1">
                    <a:tint val="75000"/>
                  </a:schemeClr>
                </a:solidFill>
              </a:defRPr>
            </a:lvl7pPr>
            <a:lvl8pPr marL="4267200" indent="0">
              <a:buNone/>
              <a:defRPr sz="1865">
                <a:solidFill>
                  <a:schemeClr val="tx1">
                    <a:tint val="75000"/>
                  </a:schemeClr>
                </a:solidFill>
              </a:defRPr>
            </a:lvl8pPr>
            <a:lvl9pPr marL="4876800" indent="0">
              <a:buNone/>
              <a:defRPr sz="1865">
                <a:solidFill>
                  <a:schemeClr val="tx1">
                    <a:tint val="75000"/>
                  </a:schemeClr>
                </a:solidFill>
              </a:defRPr>
            </a:lvl9pPr>
          </a:lstStyle>
          <a:p>
            <a:pPr lvl="0" fontAlgn="auto"/>
            <a:r>
              <a:rPr kumimoji="0" lang="zh-CN" altLang="en-US" sz="2665" b="0" i="0" u="none" strike="noStrike" kern="1200" cap="none" spc="0" normalizeH="0" baseline="0" noProof="1">
                <a:uLnTx/>
                <a:uFillTx/>
              </a:rPr>
              <a:t>单击此处编辑母版文本样式</a:t>
            </a:r>
            <a:endParaRPr kumimoji="0" lang="zh-CN" altLang="en-US" sz="2665" b="0" i="0" u="none" strike="noStrike" kern="1200" cap="none" spc="0" normalizeH="0" baseline="0" noProof="1">
              <a:uLnTx/>
              <a:uFillTx/>
            </a:endParaRPr>
          </a:p>
        </p:txBody>
      </p:sp>
      <p:sp>
        <p:nvSpPr>
          <p:cNvPr id="4098" name="灯片编号占位符 5"/>
          <p:cNvSpPr>
            <a:spLocks noGrp="1"/>
          </p:cNvSpPr>
          <p:nvPr>
            <p:ph type="sldNum" sz="quarter" idx="4"/>
          </p:nvPr>
        </p:nvSpPr>
        <p:spPr>
          <a:xfrm>
            <a:off x="8737600" y="6356350"/>
            <a:ext cx="2844800" cy="365125"/>
          </a:xfrm>
          <a:prstGeom prst="rect">
            <a:avLst/>
          </a:prstGeom>
          <a:noFill/>
          <a:ln w="9525">
            <a:noFill/>
          </a:ln>
        </p:spPr>
        <p:txBody>
          <a:bodyPr lIns="91440" tIns="45720" rIns="91440" bIns="45720" anchor="ctr"/>
          <a:p>
            <a:pPr algn="r" fontAlgn="base">
              <a:buSzPct val="100000"/>
            </a:pPr>
            <a:fld id="{9A0DB2DC-4C9A-4742-B13C-FB6460FD3503}" type="slidenum">
              <a:rPr lang="zh-CN" altLang="en-US" strike="noStrike" noProof="1">
                <a:latin typeface="Calibri" panose="020F0502020204030204" charset="0"/>
                <a:ea typeface="宋体" panose="02010600030101010101" pitchFamily="2" charset="-122"/>
                <a:cs typeface="+mn-cs"/>
              </a:rPr>
            </a:fld>
            <a:endParaRPr lang="zh-CN" altLang="en-US" strike="noStrike" noProof="1">
              <a:latin typeface="Calibri" panose="020F0502020204030204" charset="0"/>
            </a:endParaRPr>
          </a:p>
        </p:txBody>
      </p:sp>
      <p:sp>
        <p:nvSpPr>
          <p:cNvPr id="4101" name="日期占位符 3"/>
          <p:cNvSpPr>
            <a:spLocks noGrp="1"/>
          </p:cNvSpPr>
          <p:nvPr>
            <p:ph type="dt" sz="half" idx="2"/>
          </p:nvPr>
        </p:nvSpPr>
        <p:spPr>
          <a:xfrm>
            <a:off x="609600" y="6356350"/>
            <a:ext cx="2844800" cy="365125"/>
          </a:xfrm>
          <a:prstGeom prst="rect">
            <a:avLst/>
          </a:prstGeom>
          <a:noFill/>
          <a:ln w="9525">
            <a:noFill/>
          </a:ln>
        </p:spPr>
        <p:txBody>
          <a:bodyPr lIns="91440" tIns="45720" rIns="91440" bIns="45720" anchor="ctr"/>
          <a:p>
            <a:pPr fontAlgn="base">
              <a:spcBef>
                <a:spcPct val="0"/>
              </a:spcBef>
              <a:spcAft>
                <a:spcPct val="0"/>
              </a:spcAft>
              <a:buSzPct val="100000"/>
            </a:pPr>
            <a:fld id="{BB962C8B-B14F-4D97-AF65-F5344CB8AC3E}" type="datetime1">
              <a:rPr lang="zh-CN" altLang="en-US" strike="noStrike" noProof="1">
                <a:latin typeface="Calibri" panose="020F0502020204030204" charset="0"/>
                <a:ea typeface="宋体" panose="02010600030101010101" pitchFamily="2" charset="-122"/>
                <a:cs typeface="+mn-cs"/>
              </a:rPr>
            </a:fld>
            <a:endParaRPr lang="zh-CN" altLang="en-US" strike="noStrike" noProof="1">
              <a:latin typeface="Calibri" panose="020F0502020204030204" charset="0"/>
            </a:endParaRPr>
          </a:p>
        </p:txBody>
      </p:sp>
      <p:sp>
        <p:nvSpPr>
          <p:cNvPr id="4102" name="页脚占位符 4"/>
          <p:cNvSpPr>
            <a:spLocks noGrp="1"/>
          </p:cNvSpPr>
          <p:nvPr>
            <p:ph type="ftr" sz="quarter" idx="3"/>
          </p:nvPr>
        </p:nvSpPr>
        <p:spPr>
          <a:xfrm>
            <a:off x="4165600" y="6356350"/>
            <a:ext cx="3860800" cy="365125"/>
          </a:xfrm>
          <a:prstGeom prst="rect">
            <a:avLst/>
          </a:prstGeom>
          <a:noFill/>
          <a:ln w="9525">
            <a:noFill/>
          </a:ln>
        </p:spPr>
        <p:txBody>
          <a:bodyPr lIns="91440" tIns="45720" rIns="91440" bIns="45720" anchor="ctr"/>
          <a:p>
            <a:pPr algn="ctr" fontAlgn="base">
              <a:spcBef>
                <a:spcPct val="0"/>
              </a:spcBef>
              <a:spcAft>
                <a:spcPct val="0"/>
              </a:spcAft>
              <a:buSzPct val="100000"/>
            </a:pPr>
            <a:endParaRPr lang="zh-CN" altLang="en-US" strike="noStrike" noProof="1">
              <a:latin typeface="Calibri" panose="020F0502020204030204" charset="0"/>
            </a:endParaRPr>
          </a:p>
        </p:txBody>
      </p:sp>
    </p:spTree>
  </p:cSld>
  <p:clrMapOvr>
    <a:masterClrMapping/>
  </p:clrMapOvr>
  <p:transition spd="slow" advTm="3000">
    <p:rand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p>
            <a:pPr fontAlgn="auto"/>
            <a:r>
              <a:rPr kumimoji="0" lang="zh-CN" altLang="en-US" sz="5865" b="0" i="0" u="none" strike="noStrike" kern="1200" cap="none" spc="0" normalizeH="0" baseline="0" noProof="1">
                <a:uLnTx/>
                <a:uFillTx/>
              </a:rPr>
              <a:t>单击此处编辑母版标题样式</a:t>
            </a:r>
            <a:endParaRPr kumimoji="0" lang="zh-CN" altLang="en-US" sz="5800" b="0" i="0" u="none" strike="noStrike" kern="1200" cap="none" spc="0" normalizeH="0" baseline="0" noProof="1">
              <a:uLnTx/>
              <a:uFillTx/>
            </a:endParaRPr>
          </a:p>
        </p:txBody>
      </p:sp>
      <p:sp>
        <p:nvSpPr>
          <p:cNvPr id="3" name="内容占位符 2"/>
          <p:cNvSpPr>
            <a:spLocks noGrp="1"/>
          </p:cNvSpPr>
          <p:nvPr>
            <p:ph sz="half" idx="1"/>
          </p:nvPr>
        </p:nvSpPr>
        <p:spPr>
          <a:xfrm>
            <a:off x="609600" y="1600201"/>
            <a:ext cx="5384800" cy="4525963"/>
          </a:xfrm>
        </p:spPr>
        <p:txBody>
          <a:bodyPr/>
          <a:lstStyle>
            <a:lvl1pPr>
              <a:defRPr sz="3735"/>
            </a:lvl1pPr>
            <a:lvl2pPr>
              <a:defRPr sz="3200"/>
            </a:lvl2pPr>
            <a:lvl3pPr>
              <a:defRPr sz="2665"/>
            </a:lvl3pPr>
            <a:lvl4pPr>
              <a:defRPr sz="2400"/>
            </a:lvl4pPr>
            <a:lvl5pPr>
              <a:defRPr sz="2400"/>
            </a:lvl5pPr>
            <a:lvl6pPr>
              <a:defRPr sz="2400"/>
            </a:lvl6pPr>
            <a:lvl7pPr>
              <a:defRPr sz="2400"/>
            </a:lvl7pPr>
            <a:lvl8pPr>
              <a:defRPr sz="2400"/>
            </a:lvl8pPr>
            <a:lvl9pPr>
              <a:defRPr sz="2400"/>
            </a:lvl9pPr>
          </a:lstStyle>
          <a:p>
            <a:pPr lvl="0" fontAlgn="auto"/>
            <a:r>
              <a:rPr kumimoji="0" lang="zh-CN" altLang="en-US" sz="3735" b="0" i="0" u="none" strike="noStrike" kern="1200" cap="none" spc="0" normalizeH="0" baseline="0" noProof="1">
                <a:uLnTx/>
                <a:uFillTx/>
              </a:rPr>
              <a:t>单击此处编辑母版文本样式</a:t>
            </a:r>
            <a:endParaRPr kumimoji="0" lang="zh-CN" altLang="en-US" sz="3735" b="0" i="0" u="none" strike="noStrike" kern="1200" cap="none" spc="0" normalizeH="0" baseline="0" noProof="1">
              <a:uLnTx/>
              <a:uFillTx/>
            </a:endParaRPr>
          </a:p>
          <a:p>
            <a:pPr lvl="1" fontAlgn="auto"/>
            <a:r>
              <a:rPr kumimoji="0" lang="zh-CN" altLang="en-US" sz="3200" b="0" i="0" u="none" strike="noStrike" kern="1200" cap="none" spc="0" normalizeH="0" baseline="0" noProof="1">
                <a:uLnTx/>
                <a:uFillTx/>
              </a:rPr>
              <a:t>第二级</a:t>
            </a:r>
            <a:endParaRPr kumimoji="0" lang="zh-CN" altLang="en-US" sz="3200" b="0" i="0" u="none" strike="noStrike" kern="1200" cap="none" spc="0" normalizeH="0" baseline="0" noProof="1">
              <a:uLnTx/>
              <a:uFillTx/>
            </a:endParaRPr>
          </a:p>
          <a:p>
            <a:pPr lvl="2" fontAlgn="auto"/>
            <a:r>
              <a:rPr kumimoji="0" lang="zh-CN" altLang="en-US" sz="2665" b="0" i="0" u="none" strike="noStrike" kern="1200" cap="none" spc="0" normalizeH="0" baseline="0" noProof="1">
                <a:uLnTx/>
                <a:uFillTx/>
              </a:rPr>
              <a:t>第三级</a:t>
            </a:r>
            <a:endParaRPr kumimoji="0" lang="zh-CN" altLang="en-US" sz="2665" b="0" i="0" u="none" strike="noStrike" kern="1200" cap="none" spc="0" normalizeH="0" baseline="0" noProof="1">
              <a:uLnTx/>
              <a:uFillTx/>
            </a:endParaRPr>
          </a:p>
          <a:p>
            <a:pPr lvl="3" fontAlgn="auto"/>
            <a:r>
              <a:rPr kumimoji="0" lang="zh-CN" altLang="en-US" sz="2400" b="0" i="0" u="none" strike="noStrike" kern="1200" cap="none" spc="0" normalizeH="0" baseline="0" noProof="1">
                <a:uLnTx/>
                <a:uFillTx/>
              </a:rPr>
              <a:t>第四级</a:t>
            </a:r>
            <a:endParaRPr kumimoji="0" lang="zh-CN" altLang="en-US" sz="2400" b="0" i="0" u="none" strike="noStrike" kern="1200" cap="none" spc="0" normalizeH="0" baseline="0" noProof="1">
              <a:uLnTx/>
              <a:uFillTx/>
            </a:endParaRPr>
          </a:p>
          <a:p>
            <a:pPr lvl="4" fontAlgn="auto"/>
            <a:r>
              <a:rPr kumimoji="0" lang="zh-CN" altLang="en-US" sz="2400" b="0" i="0" u="none" strike="noStrike" kern="1200" cap="none" spc="0" normalizeH="0" baseline="0" noProof="1">
                <a:uLnTx/>
                <a:uFillTx/>
              </a:rPr>
              <a:t>第五级</a:t>
            </a:r>
            <a:endParaRPr kumimoji="0" lang="zh-CN" altLang="en-US" sz="2400" b="0" i="0" u="none" strike="noStrike" kern="1200" cap="none" spc="0" normalizeH="0" baseline="0" noProof="1">
              <a:uLnTx/>
              <a:uFillTx/>
            </a:endParaRPr>
          </a:p>
        </p:txBody>
      </p:sp>
      <p:sp>
        <p:nvSpPr>
          <p:cNvPr id="4" name="内容占位符 3"/>
          <p:cNvSpPr>
            <a:spLocks noGrp="1"/>
          </p:cNvSpPr>
          <p:nvPr>
            <p:ph sz="half" idx="2"/>
          </p:nvPr>
        </p:nvSpPr>
        <p:spPr>
          <a:xfrm>
            <a:off x="6197600" y="1600201"/>
            <a:ext cx="5384800" cy="4525963"/>
          </a:xfrm>
        </p:spPr>
        <p:txBody>
          <a:bodyPr/>
          <a:lstStyle>
            <a:lvl1pPr>
              <a:defRPr sz="3735"/>
            </a:lvl1pPr>
            <a:lvl2pPr>
              <a:defRPr sz="3200"/>
            </a:lvl2pPr>
            <a:lvl3pPr>
              <a:defRPr sz="2665"/>
            </a:lvl3pPr>
            <a:lvl4pPr>
              <a:defRPr sz="2400"/>
            </a:lvl4pPr>
            <a:lvl5pPr>
              <a:defRPr sz="2400"/>
            </a:lvl5pPr>
            <a:lvl6pPr>
              <a:defRPr sz="2400"/>
            </a:lvl6pPr>
            <a:lvl7pPr>
              <a:defRPr sz="2400"/>
            </a:lvl7pPr>
            <a:lvl8pPr>
              <a:defRPr sz="2400"/>
            </a:lvl8pPr>
            <a:lvl9pPr>
              <a:defRPr sz="2400"/>
            </a:lvl9pPr>
          </a:lstStyle>
          <a:p>
            <a:pPr lvl="0" fontAlgn="auto"/>
            <a:r>
              <a:rPr kumimoji="0" lang="zh-CN" altLang="en-US" sz="3735" b="0" i="0" u="none" strike="noStrike" kern="1200" cap="none" spc="0" normalizeH="0" baseline="0" noProof="1">
                <a:uLnTx/>
                <a:uFillTx/>
              </a:rPr>
              <a:t>单击此处编辑母版文本样式</a:t>
            </a:r>
            <a:endParaRPr kumimoji="0" lang="zh-CN" altLang="en-US" sz="3735" b="0" i="0" u="none" strike="noStrike" kern="1200" cap="none" spc="0" normalizeH="0" baseline="0" noProof="1">
              <a:uLnTx/>
              <a:uFillTx/>
            </a:endParaRPr>
          </a:p>
          <a:p>
            <a:pPr lvl="1" fontAlgn="auto"/>
            <a:r>
              <a:rPr kumimoji="0" lang="zh-CN" altLang="en-US" sz="3200" b="0" i="0" u="none" strike="noStrike" kern="1200" cap="none" spc="0" normalizeH="0" baseline="0" noProof="1">
                <a:uLnTx/>
                <a:uFillTx/>
              </a:rPr>
              <a:t>第二级</a:t>
            </a:r>
            <a:endParaRPr kumimoji="0" lang="zh-CN" altLang="en-US" sz="3200" b="0" i="0" u="none" strike="noStrike" kern="1200" cap="none" spc="0" normalizeH="0" baseline="0" noProof="1">
              <a:uLnTx/>
              <a:uFillTx/>
            </a:endParaRPr>
          </a:p>
          <a:p>
            <a:pPr lvl="2" fontAlgn="auto"/>
            <a:r>
              <a:rPr kumimoji="0" lang="zh-CN" altLang="en-US" sz="2665" b="0" i="0" u="none" strike="noStrike" kern="1200" cap="none" spc="0" normalizeH="0" baseline="0" noProof="1">
                <a:uLnTx/>
                <a:uFillTx/>
              </a:rPr>
              <a:t>第三级</a:t>
            </a:r>
            <a:endParaRPr kumimoji="0" lang="zh-CN" altLang="en-US" sz="2665" b="0" i="0" u="none" strike="noStrike" kern="1200" cap="none" spc="0" normalizeH="0" baseline="0" noProof="1">
              <a:uLnTx/>
              <a:uFillTx/>
            </a:endParaRPr>
          </a:p>
          <a:p>
            <a:pPr lvl="3" fontAlgn="auto"/>
            <a:r>
              <a:rPr kumimoji="0" lang="zh-CN" altLang="en-US" sz="2400" b="0" i="0" u="none" strike="noStrike" kern="1200" cap="none" spc="0" normalizeH="0" baseline="0" noProof="1">
                <a:uLnTx/>
                <a:uFillTx/>
              </a:rPr>
              <a:t>第四级</a:t>
            </a:r>
            <a:endParaRPr kumimoji="0" lang="zh-CN" altLang="en-US" sz="2400" b="0" i="0" u="none" strike="noStrike" kern="1200" cap="none" spc="0" normalizeH="0" baseline="0" noProof="1">
              <a:uLnTx/>
              <a:uFillTx/>
            </a:endParaRPr>
          </a:p>
          <a:p>
            <a:pPr lvl="4" fontAlgn="auto"/>
            <a:r>
              <a:rPr kumimoji="0" lang="zh-CN" altLang="en-US" sz="2400" b="0" i="0" u="none" strike="noStrike" kern="1200" cap="none" spc="0" normalizeH="0" baseline="0" noProof="1">
                <a:uLnTx/>
                <a:uFillTx/>
              </a:rPr>
              <a:t>第五级</a:t>
            </a:r>
            <a:endParaRPr kumimoji="0" lang="zh-CN" altLang="en-US" sz="2400" b="0" i="0" u="none" strike="noStrike" kern="1200" cap="none" spc="0" normalizeH="0" baseline="0" noProof="1">
              <a:uLnTx/>
              <a:uFillTx/>
            </a:endParaRPr>
          </a:p>
        </p:txBody>
      </p:sp>
      <p:sp>
        <p:nvSpPr>
          <p:cNvPr id="5122" name="灯片编号占位符 5"/>
          <p:cNvSpPr>
            <a:spLocks noGrp="1"/>
          </p:cNvSpPr>
          <p:nvPr>
            <p:ph type="sldNum" sz="quarter" idx="4"/>
          </p:nvPr>
        </p:nvSpPr>
        <p:spPr>
          <a:xfrm>
            <a:off x="8737600" y="6356350"/>
            <a:ext cx="2844800" cy="365125"/>
          </a:xfrm>
          <a:prstGeom prst="rect">
            <a:avLst/>
          </a:prstGeom>
          <a:noFill/>
          <a:ln w="9525">
            <a:noFill/>
          </a:ln>
        </p:spPr>
        <p:txBody>
          <a:bodyPr lIns="91440" tIns="45720" rIns="91440" bIns="45720" anchor="ctr"/>
          <a:p>
            <a:pPr algn="r" fontAlgn="base">
              <a:buSzPct val="100000"/>
            </a:pPr>
            <a:fld id="{9A0DB2DC-4C9A-4742-B13C-FB6460FD3503}" type="slidenum">
              <a:rPr lang="zh-CN" altLang="en-US" strike="noStrike" noProof="1">
                <a:latin typeface="Calibri" panose="020F0502020204030204" charset="0"/>
                <a:ea typeface="宋体" panose="02010600030101010101" pitchFamily="2" charset="-122"/>
                <a:cs typeface="+mn-cs"/>
              </a:rPr>
            </a:fld>
            <a:endParaRPr lang="zh-CN" altLang="en-US" strike="noStrike" noProof="1">
              <a:latin typeface="Calibri" panose="020F0502020204030204" charset="0"/>
            </a:endParaRPr>
          </a:p>
        </p:txBody>
      </p:sp>
      <p:sp>
        <p:nvSpPr>
          <p:cNvPr id="5125" name="日期占位符 3"/>
          <p:cNvSpPr>
            <a:spLocks noGrp="1"/>
          </p:cNvSpPr>
          <p:nvPr>
            <p:ph type="dt" sz="half" idx="12"/>
          </p:nvPr>
        </p:nvSpPr>
        <p:spPr>
          <a:xfrm>
            <a:off x="609600" y="6356350"/>
            <a:ext cx="2844800" cy="365125"/>
          </a:xfrm>
          <a:prstGeom prst="rect">
            <a:avLst/>
          </a:prstGeom>
          <a:noFill/>
          <a:ln w="9525">
            <a:noFill/>
          </a:ln>
        </p:spPr>
        <p:txBody>
          <a:bodyPr lIns="91440" tIns="45720" rIns="91440" bIns="45720" anchor="ctr"/>
          <a:p>
            <a:pPr fontAlgn="base">
              <a:spcBef>
                <a:spcPct val="0"/>
              </a:spcBef>
              <a:spcAft>
                <a:spcPct val="0"/>
              </a:spcAft>
              <a:buSzPct val="100000"/>
            </a:pPr>
            <a:fld id="{BB962C8B-B14F-4D97-AF65-F5344CB8AC3E}" type="datetime1">
              <a:rPr lang="zh-CN" altLang="en-US" strike="noStrike" noProof="1">
                <a:latin typeface="Calibri" panose="020F0502020204030204" charset="0"/>
                <a:ea typeface="宋体" panose="02010600030101010101" pitchFamily="2" charset="-122"/>
                <a:cs typeface="+mn-cs"/>
              </a:rPr>
            </a:fld>
            <a:endParaRPr lang="zh-CN" altLang="en-US" strike="noStrike" noProof="1">
              <a:latin typeface="Calibri" panose="020F0502020204030204" charset="0"/>
            </a:endParaRPr>
          </a:p>
        </p:txBody>
      </p:sp>
      <p:sp>
        <p:nvSpPr>
          <p:cNvPr id="5126" name="页脚占位符 4"/>
          <p:cNvSpPr>
            <a:spLocks noGrp="1"/>
          </p:cNvSpPr>
          <p:nvPr>
            <p:ph type="ftr" sz="quarter" idx="3"/>
          </p:nvPr>
        </p:nvSpPr>
        <p:spPr>
          <a:xfrm>
            <a:off x="4165600" y="6356350"/>
            <a:ext cx="3860800" cy="365125"/>
          </a:xfrm>
          <a:prstGeom prst="rect">
            <a:avLst/>
          </a:prstGeom>
          <a:noFill/>
          <a:ln w="9525">
            <a:noFill/>
          </a:ln>
        </p:spPr>
        <p:txBody>
          <a:bodyPr lIns="91440" tIns="45720" rIns="91440" bIns="45720" anchor="ctr"/>
          <a:p>
            <a:pPr algn="ctr" fontAlgn="base">
              <a:spcBef>
                <a:spcPct val="0"/>
              </a:spcBef>
              <a:spcAft>
                <a:spcPct val="0"/>
              </a:spcAft>
              <a:buSzPct val="100000"/>
            </a:pPr>
            <a:endParaRPr lang="zh-CN" altLang="en-US" strike="noStrike" noProof="1">
              <a:latin typeface="Calibri" panose="020F0502020204030204" charset="0"/>
            </a:endParaRPr>
          </a:p>
        </p:txBody>
      </p:sp>
    </p:spTree>
  </p:cSld>
  <p:clrMapOvr>
    <a:masterClrMapping/>
  </p:clrMapOvr>
  <p:transition spd="slow" advTm="3000">
    <p:rand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pPr fontAlgn="auto"/>
            <a:r>
              <a:rPr kumimoji="0" lang="zh-CN" altLang="en-US" sz="5865" b="0" i="0" u="none" strike="noStrike" kern="1200" cap="none" spc="0" normalizeH="0" baseline="0" noProof="1">
                <a:uLnTx/>
                <a:uFillTx/>
              </a:rPr>
              <a:t>单击此处编辑母版标题样式</a:t>
            </a:r>
            <a:endParaRPr kumimoji="0" lang="zh-CN" altLang="en-US" sz="5800" b="0" i="0" u="none" strike="noStrike" kern="1200" cap="none" spc="0" normalizeH="0" baseline="0" noProof="1">
              <a:uLnTx/>
              <a:uFillTx/>
            </a:endParaRPr>
          </a:p>
        </p:txBody>
      </p:sp>
      <p:sp>
        <p:nvSpPr>
          <p:cNvPr id="3" name="文本占位符 2"/>
          <p:cNvSpPr>
            <a:spLocks noGrp="1"/>
          </p:cNvSpPr>
          <p:nvPr>
            <p:ph type="body" idx="1"/>
          </p:nvPr>
        </p:nvSpPr>
        <p:spPr>
          <a:xfrm>
            <a:off x="609600" y="1535113"/>
            <a:ext cx="5386917" cy="639763"/>
          </a:xfrm>
        </p:spPr>
        <p:txBody>
          <a:bodyPr anchor="b"/>
          <a:lstStyle>
            <a:lvl1pPr marL="0" indent="0">
              <a:buNone/>
              <a:defRPr sz="3200" b="1"/>
            </a:lvl1pPr>
            <a:lvl2pPr marL="609600" indent="0">
              <a:buNone/>
              <a:defRPr sz="2665" b="1"/>
            </a:lvl2pPr>
            <a:lvl3pPr marL="1219200" indent="0">
              <a:buNone/>
              <a:defRPr sz="2400" b="1"/>
            </a:lvl3pPr>
            <a:lvl4pPr marL="1828800" indent="0">
              <a:buNone/>
              <a:defRPr sz="2135" b="1"/>
            </a:lvl4pPr>
            <a:lvl5pPr marL="2438400" indent="0">
              <a:buNone/>
              <a:defRPr sz="2135" b="1"/>
            </a:lvl5pPr>
            <a:lvl6pPr marL="3048000" indent="0">
              <a:buNone/>
              <a:defRPr sz="2135" b="1"/>
            </a:lvl6pPr>
            <a:lvl7pPr marL="3657600" indent="0">
              <a:buNone/>
              <a:defRPr sz="2135" b="1"/>
            </a:lvl7pPr>
            <a:lvl8pPr marL="4267200" indent="0">
              <a:buNone/>
              <a:defRPr sz="2135" b="1"/>
            </a:lvl8pPr>
            <a:lvl9pPr marL="4876800" indent="0">
              <a:buNone/>
              <a:defRPr sz="2135" b="1"/>
            </a:lvl9pPr>
          </a:lstStyle>
          <a:p>
            <a:pPr lvl="0" fontAlgn="auto"/>
            <a:r>
              <a:rPr kumimoji="0" lang="zh-CN" altLang="en-US" sz="3200" b="1" i="0" u="none" strike="noStrike" kern="1200" cap="none" spc="0" normalizeH="0" baseline="0" noProof="1">
                <a:uLnTx/>
                <a:uFillTx/>
              </a:rPr>
              <a:t>单击此处编辑母版文本样式</a:t>
            </a:r>
            <a:endParaRPr kumimoji="0" lang="zh-CN" altLang="en-US" sz="3200" b="1" i="0" u="none" strike="noStrike" kern="1200" cap="none" spc="0" normalizeH="0" baseline="0" noProof="1">
              <a:uLnTx/>
              <a:uFillTx/>
            </a:endParaRPr>
          </a:p>
        </p:txBody>
      </p:sp>
      <p:sp>
        <p:nvSpPr>
          <p:cNvPr id="4" name="内容占位符 3"/>
          <p:cNvSpPr>
            <a:spLocks noGrp="1"/>
          </p:cNvSpPr>
          <p:nvPr>
            <p:ph sz="half" idx="2"/>
          </p:nvPr>
        </p:nvSpPr>
        <p:spPr>
          <a:xfrm>
            <a:off x="609600" y="2174875"/>
            <a:ext cx="5386917" cy="3951288"/>
          </a:xfrm>
        </p:spPr>
        <p:txBody>
          <a:bodyPr/>
          <a:lstStyle>
            <a:lvl1pPr>
              <a:defRPr sz="3200"/>
            </a:lvl1pPr>
            <a:lvl2pPr>
              <a:defRPr sz="2665"/>
            </a:lvl2pPr>
            <a:lvl3pPr>
              <a:defRPr sz="2400"/>
            </a:lvl3pPr>
            <a:lvl4pPr>
              <a:defRPr sz="2135"/>
            </a:lvl4pPr>
            <a:lvl5pPr>
              <a:defRPr sz="2135"/>
            </a:lvl5pPr>
            <a:lvl6pPr>
              <a:defRPr sz="2135"/>
            </a:lvl6pPr>
            <a:lvl7pPr>
              <a:defRPr sz="2135"/>
            </a:lvl7pPr>
            <a:lvl8pPr>
              <a:defRPr sz="2135"/>
            </a:lvl8pPr>
            <a:lvl9pPr>
              <a:defRPr sz="2135"/>
            </a:lvl9pPr>
          </a:lstStyle>
          <a:p>
            <a:pPr lvl="0" fontAlgn="auto"/>
            <a:r>
              <a:rPr kumimoji="0" lang="zh-CN" altLang="en-US" sz="3200" b="0" i="0" u="none" strike="noStrike" kern="1200" cap="none" spc="0" normalizeH="0" baseline="0" noProof="1">
                <a:uLnTx/>
                <a:uFillTx/>
              </a:rPr>
              <a:t>单击此处编辑母版文本样式</a:t>
            </a:r>
            <a:endParaRPr kumimoji="0" lang="zh-CN" altLang="en-US" sz="3200" b="0" i="0" u="none" strike="noStrike" kern="1200" cap="none" spc="0" normalizeH="0" baseline="0" noProof="1">
              <a:uLnTx/>
              <a:uFillTx/>
            </a:endParaRPr>
          </a:p>
          <a:p>
            <a:pPr lvl="1" fontAlgn="auto"/>
            <a:r>
              <a:rPr kumimoji="0" lang="zh-CN" altLang="en-US" sz="2665" b="0" i="0" u="none" strike="noStrike" kern="1200" cap="none" spc="0" normalizeH="0" baseline="0" noProof="1">
                <a:uLnTx/>
                <a:uFillTx/>
              </a:rPr>
              <a:t>第二级</a:t>
            </a:r>
            <a:endParaRPr kumimoji="0" lang="zh-CN" altLang="en-US" sz="2665" b="0" i="0" u="none" strike="noStrike" kern="1200" cap="none" spc="0" normalizeH="0" baseline="0" noProof="1">
              <a:uLnTx/>
              <a:uFillTx/>
            </a:endParaRPr>
          </a:p>
          <a:p>
            <a:pPr lvl="2" fontAlgn="auto"/>
            <a:r>
              <a:rPr kumimoji="0" lang="zh-CN" altLang="en-US" sz="2400" b="0" i="0" u="none" strike="noStrike" kern="1200" cap="none" spc="0" normalizeH="0" baseline="0" noProof="1">
                <a:uLnTx/>
                <a:uFillTx/>
              </a:rPr>
              <a:t>第三级</a:t>
            </a:r>
            <a:endParaRPr kumimoji="0" lang="zh-CN" altLang="en-US" sz="2400" b="0" i="0" u="none" strike="noStrike" kern="1200" cap="none" spc="0" normalizeH="0" baseline="0" noProof="1">
              <a:uLnTx/>
              <a:uFillTx/>
            </a:endParaRPr>
          </a:p>
          <a:p>
            <a:pPr lvl="3" fontAlgn="auto"/>
            <a:r>
              <a:rPr kumimoji="0" lang="zh-CN" altLang="en-US" sz="2135" b="0" i="0" u="none" strike="noStrike" kern="1200" cap="none" spc="0" normalizeH="0" baseline="0" noProof="1">
                <a:uLnTx/>
                <a:uFillTx/>
              </a:rPr>
              <a:t>第四级</a:t>
            </a:r>
            <a:endParaRPr kumimoji="0" lang="zh-CN" altLang="en-US" sz="2135" b="0" i="0" u="none" strike="noStrike" kern="1200" cap="none" spc="0" normalizeH="0" baseline="0" noProof="1">
              <a:uLnTx/>
              <a:uFillTx/>
            </a:endParaRPr>
          </a:p>
          <a:p>
            <a:pPr lvl="4" fontAlgn="auto"/>
            <a:r>
              <a:rPr kumimoji="0" lang="zh-CN" altLang="en-US" sz="2135" b="0" i="0" u="none" strike="noStrike" kern="1200" cap="none" spc="0" normalizeH="0" baseline="0" noProof="1">
                <a:uLnTx/>
                <a:uFillTx/>
              </a:rPr>
              <a:t>第五级</a:t>
            </a:r>
            <a:endParaRPr kumimoji="0" lang="zh-CN" altLang="en-US" sz="2135" b="0" i="0" u="none" strike="noStrike" kern="1200" cap="none" spc="0" normalizeH="0" baseline="0" noProof="1">
              <a:uLnTx/>
              <a:uFillTx/>
            </a:endParaRPr>
          </a:p>
        </p:txBody>
      </p:sp>
      <p:sp>
        <p:nvSpPr>
          <p:cNvPr id="5" name="文本占位符 4"/>
          <p:cNvSpPr>
            <a:spLocks noGrp="1"/>
          </p:cNvSpPr>
          <p:nvPr>
            <p:ph type="body" sz="quarter" idx="3"/>
          </p:nvPr>
        </p:nvSpPr>
        <p:spPr>
          <a:xfrm>
            <a:off x="6193371" y="1535113"/>
            <a:ext cx="5389033" cy="639763"/>
          </a:xfrm>
        </p:spPr>
        <p:txBody>
          <a:bodyPr anchor="b"/>
          <a:lstStyle>
            <a:lvl1pPr marL="0" indent="0">
              <a:buNone/>
              <a:defRPr sz="3200" b="1"/>
            </a:lvl1pPr>
            <a:lvl2pPr marL="609600" indent="0">
              <a:buNone/>
              <a:defRPr sz="2665" b="1"/>
            </a:lvl2pPr>
            <a:lvl3pPr marL="1219200" indent="0">
              <a:buNone/>
              <a:defRPr sz="2400" b="1"/>
            </a:lvl3pPr>
            <a:lvl4pPr marL="1828800" indent="0">
              <a:buNone/>
              <a:defRPr sz="2135" b="1"/>
            </a:lvl4pPr>
            <a:lvl5pPr marL="2438400" indent="0">
              <a:buNone/>
              <a:defRPr sz="2135" b="1"/>
            </a:lvl5pPr>
            <a:lvl6pPr marL="3048000" indent="0">
              <a:buNone/>
              <a:defRPr sz="2135" b="1"/>
            </a:lvl6pPr>
            <a:lvl7pPr marL="3657600" indent="0">
              <a:buNone/>
              <a:defRPr sz="2135" b="1"/>
            </a:lvl7pPr>
            <a:lvl8pPr marL="4267200" indent="0">
              <a:buNone/>
              <a:defRPr sz="2135" b="1"/>
            </a:lvl8pPr>
            <a:lvl9pPr marL="4876800" indent="0">
              <a:buNone/>
              <a:defRPr sz="2135" b="1"/>
            </a:lvl9pPr>
          </a:lstStyle>
          <a:p>
            <a:pPr lvl="0" fontAlgn="auto"/>
            <a:r>
              <a:rPr kumimoji="0" lang="zh-CN" altLang="en-US" sz="3200" b="1" i="0" u="none" strike="noStrike" kern="1200" cap="none" spc="0" normalizeH="0" baseline="0" noProof="1">
                <a:uLnTx/>
                <a:uFillTx/>
              </a:rPr>
              <a:t>单击此处编辑母版文本样式</a:t>
            </a:r>
            <a:endParaRPr kumimoji="0" lang="zh-CN" altLang="en-US" sz="3200" b="1" i="0" u="none" strike="noStrike" kern="1200" cap="none" spc="0" normalizeH="0" baseline="0" noProof="1">
              <a:uLnTx/>
              <a:uFillTx/>
            </a:endParaRPr>
          </a:p>
        </p:txBody>
      </p:sp>
      <p:sp>
        <p:nvSpPr>
          <p:cNvPr id="6" name="内容占位符 5"/>
          <p:cNvSpPr>
            <a:spLocks noGrp="1"/>
          </p:cNvSpPr>
          <p:nvPr>
            <p:ph sz="quarter" idx="4"/>
          </p:nvPr>
        </p:nvSpPr>
        <p:spPr>
          <a:xfrm>
            <a:off x="6193371" y="2174875"/>
            <a:ext cx="5389033" cy="3951288"/>
          </a:xfrm>
        </p:spPr>
        <p:txBody>
          <a:bodyPr/>
          <a:lstStyle>
            <a:lvl1pPr>
              <a:defRPr sz="3200"/>
            </a:lvl1pPr>
            <a:lvl2pPr>
              <a:defRPr sz="2665"/>
            </a:lvl2pPr>
            <a:lvl3pPr>
              <a:defRPr sz="2400"/>
            </a:lvl3pPr>
            <a:lvl4pPr>
              <a:defRPr sz="2135"/>
            </a:lvl4pPr>
            <a:lvl5pPr>
              <a:defRPr sz="2135"/>
            </a:lvl5pPr>
            <a:lvl6pPr>
              <a:defRPr sz="2135"/>
            </a:lvl6pPr>
            <a:lvl7pPr>
              <a:defRPr sz="2135"/>
            </a:lvl7pPr>
            <a:lvl8pPr>
              <a:defRPr sz="2135"/>
            </a:lvl8pPr>
            <a:lvl9pPr>
              <a:defRPr sz="2135"/>
            </a:lvl9pPr>
          </a:lstStyle>
          <a:p>
            <a:pPr lvl="0" fontAlgn="auto"/>
            <a:r>
              <a:rPr kumimoji="0" lang="zh-CN" altLang="en-US" sz="3200" b="0" i="0" u="none" strike="noStrike" kern="1200" cap="none" spc="0" normalizeH="0" baseline="0" noProof="1">
                <a:uLnTx/>
                <a:uFillTx/>
              </a:rPr>
              <a:t>单击此处编辑母版文本样式</a:t>
            </a:r>
            <a:endParaRPr kumimoji="0" lang="zh-CN" altLang="en-US" sz="3200" b="0" i="0" u="none" strike="noStrike" kern="1200" cap="none" spc="0" normalizeH="0" baseline="0" noProof="1">
              <a:uLnTx/>
              <a:uFillTx/>
            </a:endParaRPr>
          </a:p>
          <a:p>
            <a:pPr lvl="1" fontAlgn="auto"/>
            <a:r>
              <a:rPr kumimoji="0" lang="zh-CN" altLang="en-US" sz="2665" b="0" i="0" u="none" strike="noStrike" kern="1200" cap="none" spc="0" normalizeH="0" baseline="0" noProof="1">
                <a:uLnTx/>
                <a:uFillTx/>
              </a:rPr>
              <a:t>第二级</a:t>
            </a:r>
            <a:endParaRPr kumimoji="0" lang="zh-CN" altLang="en-US" sz="2665" b="0" i="0" u="none" strike="noStrike" kern="1200" cap="none" spc="0" normalizeH="0" baseline="0" noProof="1">
              <a:uLnTx/>
              <a:uFillTx/>
            </a:endParaRPr>
          </a:p>
          <a:p>
            <a:pPr lvl="2" fontAlgn="auto"/>
            <a:r>
              <a:rPr kumimoji="0" lang="zh-CN" altLang="en-US" sz="2400" b="0" i="0" u="none" strike="noStrike" kern="1200" cap="none" spc="0" normalizeH="0" baseline="0" noProof="1">
                <a:uLnTx/>
                <a:uFillTx/>
              </a:rPr>
              <a:t>第三级</a:t>
            </a:r>
            <a:endParaRPr kumimoji="0" lang="zh-CN" altLang="en-US" sz="2400" b="0" i="0" u="none" strike="noStrike" kern="1200" cap="none" spc="0" normalizeH="0" baseline="0" noProof="1">
              <a:uLnTx/>
              <a:uFillTx/>
            </a:endParaRPr>
          </a:p>
          <a:p>
            <a:pPr lvl="3" fontAlgn="auto"/>
            <a:r>
              <a:rPr kumimoji="0" lang="zh-CN" altLang="en-US" sz="2135" b="0" i="0" u="none" strike="noStrike" kern="1200" cap="none" spc="0" normalizeH="0" baseline="0" noProof="1">
                <a:uLnTx/>
                <a:uFillTx/>
              </a:rPr>
              <a:t>第四级</a:t>
            </a:r>
            <a:endParaRPr kumimoji="0" lang="zh-CN" altLang="en-US" sz="2135" b="0" i="0" u="none" strike="noStrike" kern="1200" cap="none" spc="0" normalizeH="0" baseline="0" noProof="1">
              <a:uLnTx/>
              <a:uFillTx/>
            </a:endParaRPr>
          </a:p>
          <a:p>
            <a:pPr lvl="4" fontAlgn="auto"/>
            <a:r>
              <a:rPr kumimoji="0" lang="zh-CN" altLang="en-US" sz="2135" b="0" i="0" u="none" strike="noStrike" kern="1200" cap="none" spc="0" normalizeH="0" baseline="0" noProof="1">
                <a:uLnTx/>
                <a:uFillTx/>
              </a:rPr>
              <a:t>第五级</a:t>
            </a:r>
            <a:endParaRPr kumimoji="0" lang="zh-CN" altLang="en-US" sz="2135" b="0" i="0" u="none" strike="noStrike" kern="1200" cap="none" spc="0" normalizeH="0" baseline="0" noProof="1">
              <a:uLnTx/>
              <a:uFillTx/>
            </a:endParaRPr>
          </a:p>
        </p:txBody>
      </p:sp>
      <p:sp>
        <p:nvSpPr>
          <p:cNvPr id="6146" name="灯片编号占位符 5"/>
          <p:cNvSpPr>
            <a:spLocks noGrp="1"/>
          </p:cNvSpPr>
          <p:nvPr>
            <p:ph type="sldNum" sz="quarter" idx="14"/>
          </p:nvPr>
        </p:nvSpPr>
        <p:spPr>
          <a:xfrm>
            <a:off x="8737600" y="6356350"/>
            <a:ext cx="2844800" cy="365125"/>
          </a:xfrm>
          <a:prstGeom prst="rect">
            <a:avLst/>
          </a:prstGeom>
          <a:noFill/>
          <a:ln w="9525">
            <a:noFill/>
          </a:ln>
        </p:spPr>
        <p:txBody>
          <a:bodyPr lIns="91440" tIns="45720" rIns="91440" bIns="45720" anchor="ctr"/>
          <a:p>
            <a:pPr algn="r" fontAlgn="base">
              <a:buSzPct val="100000"/>
            </a:pPr>
            <a:fld id="{9A0DB2DC-4C9A-4742-B13C-FB6460FD3503}" type="slidenum">
              <a:rPr lang="zh-CN" altLang="en-US" strike="noStrike" noProof="1">
                <a:latin typeface="Calibri" panose="020F0502020204030204" charset="0"/>
                <a:ea typeface="宋体" panose="02010600030101010101" pitchFamily="2" charset="-122"/>
                <a:cs typeface="+mn-cs"/>
              </a:rPr>
            </a:fld>
            <a:endParaRPr lang="zh-CN" altLang="en-US" strike="noStrike" noProof="1">
              <a:latin typeface="Calibri" panose="020F0502020204030204" charset="0"/>
            </a:endParaRPr>
          </a:p>
        </p:txBody>
      </p:sp>
      <p:sp>
        <p:nvSpPr>
          <p:cNvPr id="6149" name="日期占位符 3"/>
          <p:cNvSpPr>
            <a:spLocks noGrp="1"/>
          </p:cNvSpPr>
          <p:nvPr>
            <p:ph type="dt" sz="half" idx="12"/>
          </p:nvPr>
        </p:nvSpPr>
        <p:spPr>
          <a:xfrm>
            <a:off x="609600" y="6356350"/>
            <a:ext cx="2844800" cy="365125"/>
          </a:xfrm>
          <a:prstGeom prst="rect">
            <a:avLst/>
          </a:prstGeom>
          <a:noFill/>
          <a:ln w="9525">
            <a:noFill/>
          </a:ln>
        </p:spPr>
        <p:txBody>
          <a:bodyPr lIns="91440" tIns="45720" rIns="91440" bIns="45720" anchor="ctr"/>
          <a:p>
            <a:pPr fontAlgn="base">
              <a:spcBef>
                <a:spcPct val="0"/>
              </a:spcBef>
              <a:spcAft>
                <a:spcPct val="0"/>
              </a:spcAft>
              <a:buSzPct val="100000"/>
            </a:pPr>
            <a:fld id="{BB962C8B-B14F-4D97-AF65-F5344CB8AC3E}" type="datetime1">
              <a:rPr lang="zh-CN" altLang="en-US" strike="noStrike" noProof="1">
                <a:latin typeface="Calibri" panose="020F0502020204030204" charset="0"/>
                <a:ea typeface="宋体" panose="02010600030101010101" pitchFamily="2" charset="-122"/>
                <a:cs typeface="+mn-cs"/>
              </a:rPr>
            </a:fld>
            <a:endParaRPr lang="zh-CN" altLang="en-US" strike="noStrike" noProof="1">
              <a:latin typeface="Calibri" panose="020F0502020204030204" charset="0"/>
            </a:endParaRPr>
          </a:p>
        </p:txBody>
      </p:sp>
      <p:sp>
        <p:nvSpPr>
          <p:cNvPr id="6150" name="页脚占位符 4"/>
          <p:cNvSpPr>
            <a:spLocks noGrp="1"/>
          </p:cNvSpPr>
          <p:nvPr>
            <p:ph type="ftr" sz="quarter" idx="13"/>
          </p:nvPr>
        </p:nvSpPr>
        <p:spPr>
          <a:xfrm>
            <a:off x="4165600" y="6356350"/>
            <a:ext cx="3860800" cy="365125"/>
          </a:xfrm>
          <a:prstGeom prst="rect">
            <a:avLst/>
          </a:prstGeom>
          <a:noFill/>
          <a:ln w="9525">
            <a:noFill/>
          </a:ln>
        </p:spPr>
        <p:txBody>
          <a:bodyPr lIns="91440" tIns="45720" rIns="91440" bIns="45720" anchor="ctr"/>
          <a:p>
            <a:pPr algn="ctr" fontAlgn="base">
              <a:spcBef>
                <a:spcPct val="0"/>
              </a:spcBef>
              <a:spcAft>
                <a:spcPct val="0"/>
              </a:spcAft>
              <a:buSzPct val="100000"/>
            </a:pPr>
            <a:endParaRPr lang="zh-CN" altLang="en-US" strike="noStrike" noProof="1">
              <a:latin typeface="Calibri" panose="020F0502020204030204" charset="0"/>
            </a:endParaRPr>
          </a:p>
        </p:txBody>
      </p:sp>
    </p:spTree>
  </p:cSld>
  <p:clrMapOvr>
    <a:masterClrMapping/>
  </p:clrMapOvr>
  <p:transition spd="slow" advTm="3000">
    <p:rand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p>
            <a:pPr fontAlgn="auto"/>
            <a:r>
              <a:rPr kumimoji="0" lang="zh-CN" altLang="en-US" sz="5865" b="0" i="0" u="none" strike="noStrike" kern="1200" cap="none" spc="0" normalizeH="0" baseline="0" noProof="1">
                <a:uLnTx/>
                <a:uFillTx/>
              </a:rPr>
              <a:t>单击此处编辑母版标题样式</a:t>
            </a:r>
            <a:endParaRPr kumimoji="0" lang="zh-CN" altLang="en-US" sz="5800" b="0" i="0" u="none" strike="noStrike" kern="1200" cap="none" spc="0" normalizeH="0" baseline="0" noProof="1">
              <a:uLnTx/>
              <a:uFillTx/>
            </a:endParaRPr>
          </a:p>
        </p:txBody>
      </p:sp>
      <p:sp>
        <p:nvSpPr>
          <p:cNvPr id="7170" name="灯片编号占位符 5"/>
          <p:cNvSpPr>
            <a:spLocks noGrp="1"/>
          </p:cNvSpPr>
          <p:nvPr>
            <p:ph type="sldNum" sz="quarter" idx="4"/>
          </p:nvPr>
        </p:nvSpPr>
        <p:spPr>
          <a:xfrm>
            <a:off x="8737600" y="6356350"/>
            <a:ext cx="2844800" cy="365125"/>
          </a:xfrm>
          <a:prstGeom prst="rect">
            <a:avLst/>
          </a:prstGeom>
          <a:noFill/>
          <a:ln w="9525">
            <a:noFill/>
          </a:ln>
        </p:spPr>
        <p:txBody>
          <a:bodyPr lIns="91440" tIns="45720" rIns="91440" bIns="45720" anchor="ctr"/>
          <a:p>
            <a:pPr algn="r" fontAlgn="base">
              <a:buSzPct val="100000"/>
            </a:pPr>
            <a:fld id="{9A0DB2DC-4C9A-4742-B13C-FB6460FD3503}" type="slidenum">
              <a:rPr lang="zh-CN" altLang="en-US" strike="noStrike" noProof="1">
                <a:latin typeface="Calibri" panose="020F0502020204030204" charset="0"/>
                <a:ea typeface="宋体" panose="02010600030101010101" pitchFamily="2" charset="-122"/>
                <a:cs typeface="+mn-cs"/>
              </a:rPr>
            </a:fld>
            <a:endParaRPr lang="zh-CN" altLang="en-US" strike="noStrike" noProof="1">
              <a:latin typeface="Calibri" panose="020F0502020204030204" charset="0"/>
            </a:endParaRPr>
          </a:p>
        </p:txBody>
      </p:sp>
      <p:sp>
        <p:nvSpPr>
          <p:cNvPr id="7173" name="日期占位符 3"/>
          <p:cNvSpPr>
            <a:spLocks noGrp="1"/>
          </p:cNvSpPr>
          <p:nvPr>
            <p:ph type="dt" sz="half" idx="2"/>
          </p:nvPr>
        </p:nvSpPr>
        <p:spPr>
          <a:xfrm>
            <a:off x="609600" y="6356350"/>
            <a:ext cx="2844800" cy="365125"/>
          </a:xfrm>
          <a:prstGeom prst="rect">
            <a:avLst/>
          </a:prstGeom>
          <a:noFill/>
          <a:ln w="9525">
            <a:noFill/>
          </a:ln>
        </p:spPr>
        <p:txBody>
          <a:bodyPr lIns="91440" tIns="45720" rIns="91440" bIns="45720" anchor="ctr"/>
          <a:p>
            <a:pPr fontAlgn="base">
              <a:spcBef>
                <a:spcPct val="0"/>
              </a:spcBef>
              <a:spcAft>
                <a:spcPct val="0"/>
              </a:spcAft>
              <a:buSzPct val="100000"/>
            </a:pPr>
            <a:fld id="{BB962C8B-B14F-4D97-AF65-F5344CB8AC3E}" type="datetime1">
              <a:rPr lang="zh-CN" altLang="en-US" strike="noStrike" noProof="1">
                <a:latin typeface="Calibri" panose="020F0502020204030204" charset="0"/>
                <a:ea typeface="宋体" panose="02010600030101010101" pitchFamily="2" charset="-122"/>
                <a:cs typeface="+mn-cs"/>
              </a:rPr>
            </a:fld>
            <a:endParaRPr lang="zh-CN" altLang="en-US" strike="noStrike" noProof="1">
              <a:latin typeface="Calibri" panose="020F0502020204030204" charset="0"/>
            </a:endParaRPr>
          </a:p>
        </p:txBody>
      </p:sp>
      <p:sp>
        <p:nvSpPr>
          <p:cNvPr id="7174" name="页脚占位符 4"/>
          <p:cNvSpPr>
            <a:spLocks noGrp="1"/>
          </p:cNvSpPr>
          <p:nvPr>
            <p:ph type="ftr" sz="quarter" idx="3"/>
          </p:nvPr>
        </p:nvSpPr>
        <p:spPr>
          <a:xfrm>
            <a:off x="4165600" y="6356350"/>
            <a:ext cx="3860800" cy="365125"/>
          </a:xfrm>
          <a:prstGeom prst="rect">
            <a:avLst/>
          </a:prstGeom>
          <a:noFill/>
          <a:ln w="9525">
            <a:noFill/>
          </a:ln>
        </p:spPr>
        <p:txBody>
          <a:bodyPr lIns="91440" tIns="45720" rIns="91440" bIns="45720" anchor="ctr"/>
          <a:p>
            <a:pPr algn="ctr" fontAlgn="base">
              <a:spcBef>
                <a:spcPct val="0"/>
              </a:spcBef>
              <a:spcAft>
                <a:spcPct val="0"/>
              </a:spcAft>
              <a:buSzPct val="100000"/>
            </a:pPr>
            <a:endParaRPr lang="zh-CN" altLang="en-US" strike="noStrike" noProof="1">
              <a:latin typeface="Calibri" panose="020F0502020204030204" charset="0"/>
            </a:endParaRPr>
          </a:p>
        </p:txBody>
      </p:sp>
    </p:spTree>
  </p:cSld>
  <p:clrMapOvr>
    <a:masterClrMapping/>
  </p:clrMapOvr>
  <p:transition spd="slow" advTm="3000">
    <p:rand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eaLnBrk="1" fontAlgn="base" hangingPunct="1">
              <a:spcBef>
                <a:spcPct val="0"/>
              </a:spcBef>
              <a:spcAft>
                <a:spcPct val="0"/>
              </a:spcAft>
            </a:pPr>
            <a:fld id="{BB962C8B-B14F-4D97-AF65-F5344CB8AC3E}" type="datetime1">
              <a:rPr lang="zh-CN" altLang="en-US" strike="noStrike" noProof="1">
                <a:latin typeface="Calibri" panose="020F0502020204030204" charset="0"/>
                <a:ea typeface="宋体" panose="02010600030101010101" pitchFamily="2" charset="-122"/>
                <a:cs typeface="+mn-cs"/>
              </a:rPr>
            </a:fld>
            <a:endParaRPr lang="zh-CN" altLang="en-US" strike="noStrike" noProof="1"/>
          </a:p>
        </p:txBody>
      </p:sp>
      <p:sp>
        <p:nvSpPr>
          <p:cNvPr id="3" name="页脚占位符 2"/>
          <p:cNvSpPr>
            <a:spLocks noGrp="1"/>
          </p:cNvSpPr>
          <p:nvPr>
            <p:ph type="ftr" sz="quarter" idx="11"/>
          </p:nvPr>
        </p:nvSpPr>
        <p:spPr/>
        <p:txBody>
          <a:bodyPr/>
          <a:p>
            <a:pPr lvl="0" eaLnBrk="1" fontAlgn="base" hangingPunct="1">
              <a:spcBef>
                <a:spcPct val="0"/>
              </a:spcBef>
              <a:spcAft>
                <a:spcPct val="0"/>
              </a:spcAft>
            </a:pPr>
            <a:endParaRPr lang="zh-CN" altLang="en-US" strike="noStrike" noProof="1"/>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altLang="en-US" strike="noStrike" noProof="1">
                <a:latin typeface="Calibri" panose="020F0502020204030204" charset="0"/>
                <a:ea typeface="宋体" panose="02010600030101010101" pitchFamily="2" charset="-122"/>
                <a:cs typeface="+mn-cs"/>
              </a:rPr>
            </a:fld>
            <a:endParaRPr lang="zh-CN" altLang="en-US" strike="noStrike" noProof="1"/>
          </a:p>
        </p:txBody>
      </p:sp>
    </p:spTree>
  </p:cSld>
  <p:clrMapOvr>
    <a:masterClrMapping/>
  </p:clrMapOvr>
  <p:transition spd="slow" advTm="3000">
    <p:rand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09603" y="273049"/>
            <a:ext cx="4011084" cy="1162051"/>
          </a:xfrm>
        </p:spPr>
        <p:txBody>
          <a:bodyPr anchor="b"/>
          <a:lstStyle>
            <a:lvl1pPr algn="l">
              <a:defRPr sz="2665" b="1"/>
            </a:lvl1pPr>
          </a:lstStyle>
          <a:p>
            <a:pPr fontAlgn="auto"/>
            <a:r>
              <a:rPr kumimoji="0" lang="zh-CN" altLang="en-US" sz="2665" b="1" i="0" u="none" strike="noStrike" kern="1200" cap="none" spc="0" normalizeH="0" baseline="0" noProof="1">
                <a:uLnTx/>
                <a:uFillTx/>
              </a:rPr>
              <a:t>单击此处编辑母版标题样式</a:t>
            </a:r>
            <a:endParaRPr kumimoji="0" lang="zh-CN" altLang="en-US" sz="2665" b="1" i="0" u="none" strike="noStrike" kern="1200" cap="none" spc="0" normalizeH="0" baseline="0" noProof="1">
              <a:uLnTx/>
              <a:uFillTx/>
            </a:endParaRPr>
          </a:p>
        </p:txBody>
      </p:sp>
      <p:sp>
        <p:nvSpPr>
          <p:cNvPr id="3" name="内容占位符 2"/>
          <p:cNvSpPr>
            <a:spLocks noGrp="1"/>
          </p:cNvSpPr>
          <p:nvPr>
            <p:ph idx="1"/>
          </p:nvPr>
        </p:nvSpPr>
        <p:spPr>
          <a:xfrm>
            <a:off x="4766733" y="273052"/>
            <a:ext cx="6815667" cy="5853113"/>
          </a:xfrm>
        </p:spPr>
        <p:txBody>
          <a:bodyPr/>
          <a:lstStyle>
            <a:lvl1pPr>
              <a:defRPr sz="4265"/>
            </a:lvl1pPr>
            <a:lvl2pPr>
              <a:defRPr sz="3735"/>
            </a:lvl2pPr>
            <a:lvl3pPr>
              <a:defRPr sz="3200"/>
            </a:lvl3pPr>
            <a:lvl4pPr>
              <a:defRPr sz="2665"/>
            </a:lvl4pPr>
            <a:lvl5pPr>
              <a:defRPr sz="2665"/>
            </a:lvl5pPr>
            <a:lvl6pPr>
              <a:defRPr sz="2665"/>
            </a:lvl6pPr>
            <a:lvl7pPr>
              <a:defRPr sz="2665"/>
            </a:lvl7pPr>
            <a:lvl8pPr>
              <a:defRPr sz="2665"/>
            </a:lvl8pPr>
            <a:lvl9pPr>
              <a:defRPr sz="2665"/>
            </a:lvl9pPr>
          </a:lstStyle>
          <a:p>
            <a:pPr lvl="0" fontAlgn="auto"/>
            <a:r>
              <a:rPr kumimoji="0" lang="zh-CN" altLang="en-US" sz="4265" b="0" i="0" u="none" strike="noStrike" kern="1200" cap="none" spc="0" normalizeH="0" baseline="0" noProof="1">
                <a:uLnTx/>
                <a:uFillTx/>
              </a:rPr>
              <a:t>单击此处编辑母版文本样式</a:t>
            </a:r>
            <a:endParaRPr kumimoji="0" lang="zh-CN" altLang="en-US" sz="4265" b="0" i="0" u="none" strike="noStrike" kern="1200" cap="none" spc="0" normalizeH="0" baseline="0" noProof="1">
              <a:uLnTx/>
              <a:uFillTx/>
            </a:endParaRPr>
          </a:p>
          <a:p>
            <a:pPr lvl="1" fontAlgn="auto"/>
            <a:r>
              <a:rPr kumimoji="0" lang="zh-CN" altLang="en-US" sz="3735" b="0" i="0" u="none" strike="noStrike" kern="1200" cap="none" spc="0" normalizeH="0" baseline="0" noProof="1">
                <a:uLnTx/>
                <a:uFillTx/>
              </a:rPr>
              <a:t>第二级</a:t>
            </a:r>
            <a:endParaRPr kumimoji="0" lang="zh-CN" altLang="en-US" sz="3735" b="0" i="0" u="none" strike="noStrike" kern="1200" cap="none" spc="0" normalizeH="0" baseline="0" noProof="1">
              <a:uLnTx/>
              <a:uFillTx/>
            </a:endParaRPr>
          </a:p>
          <a:p>
            <a:pPr lvl="2" fontAlgn="auto"/>
            <a:r>
              <a:rPr kumimoji="0" lang="zh-CN" altLang="en-US" sz="3200" b="0" i="0" u="none" strike="noStrike" kern="1200" cap="none" spc="0" normalizeH="0" baseline="0" noProof="1">
                <a:uLnTx/>
                <a:uFillTx/>
              </a:rPr>
              <a:t>第三级</a:t>
            </a:r>
            <a:endParaRPr kumimoji="0" lang="zh-CN" altLang="en-US" sz="3200" b="0" i="0" u="none" strike="noStrike" kern="1200" cap="none" spc="0" normalizeH="0" baseline="0" noProof="1">
              <a:uLnTx/>
              <a:uFillTx/>
            </a:endParaRPr>
          </a:p>
          <a:p>
            <a:pPr lvl="3" fontAlgn="auto"/>
            <a:r>
              <a:rPr kumimoji="0" lang="zh-CN" altLang="en-US" sz="2665" b="0" i="0" u="none" strike="noStrike" kern="1200" cap="none" spc="0" normalizeH="0" baseline="0" noProof="1">
                <a:uLnTx/>
                <a:uFillTx/>
              </a:rPr>
              <a:t>第四级</a:t>
            </a:r>
            <a:endParaRPr kumimoji="0" lang="zh-CN" altLang="en-US" sz="2665" b="0" i="0" u="none" strike="noStrike" kern="1200" cap="none" spc="0" normalizeH="0" baseline="0" noProof="1">
              <a:uLnTx/>
              <a:uFillTx/>
            </a:endParaRPr>
          </a:p>
          <a:p>
            <a:pPr lvl="4" fontAlgn="auto"/>
            <a:r>
              <a:rPr kumimoji="0" lang="zh-CN" altLang="en-US" sz="2665" b="0" i="0" u="none" strike="noStrike" kern="1200" cap="none" spc="0" normalizeH="0" baseline="0" noProof="1">
                <a:uLnTx/>
                <a:uFillTx/>
              </a:rPr>
              <a:t>第五级</a:t>
            </a:r>
            <a:endParaRPr kumimoji="0" lang="zh-CN" altLang="en-US" sz="2665" b="0" i="0" u="none" strike="noStrike" kern="1200" cap="none" spc="0" normalizeH="0" baseline="0" noProof="1">
              <a:uLnTx/>
              <a:uFillTx/>
            </a:endParaRPr>
          </a:p>
        </p:txBody>
      </p:sp>
      <p:sp>
        <p:nvSpPr>
          <p:cNvPr id="4" name="文本占位符 3"/>
          <p:cNvSpPr>
            <a:spLocks noGrp="1"/>
          </p:cNvSpPr>
          <p:nvPr>
            <p:ph type="body" sz="half" idx="2"/>
          </p:nvPr>
        </p:nvSpPr>
        <p:spPr>
          <a:xfrm>
            <a:off x="609603" y="1435103"/>
            <a:ext cx="4011084" cy="4691063"/>
          </a:xfrm>
        </p:spPr>
        <p:txBody>
          <a:bodyPr/>
          <a:lstStyle>
            <a:lvl1pPr marL="0" indent="0">
              <a:buNone/>
              <a:defRPr sz="1865"/>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fontAlgn="auto"/>
            <a:r>
              <a:rPr kumimoji="0" lang="zh-CN" altLang="en-US" sz="1865" b="0" i="0" u="none" strike="noStrike" kern="1200" cap="none" spc="0" normalizeH="0" baseline="0" noProof="1">
                <a:uLnTx/>
                <a:uFillTx/>
              </a:rPr>
              <a:t>单击此处编辑母版文本样式</a:t>
            </a:r>
            <a:endParaRPr kumimoji="0" lang="zh-CN" altLang="en-US" sz="1865" b="0" i="0" u="none" strike="noStrike" kern="1200" cap="none" spc="0" normalizeH="0" baseline="0" noProof="1">
              <a:uLnTx/>
              <a:uFillTx/>
            </a:endParaRPr>
          </a:p>
        </p:txBody>
      </p:sp>
      <p:sp>
        <p:nvSpPr>
          <p:cNvPr id="8194" name="灯片编号占位符 5"/>
          <p:cNvSpPr>
            <a:spLocks noGrp="1"/>
          </p:cNvSpPr>
          <p:nvPr>
            <p:ph type="sldNum" sz="quarter" idx="4"/>
          </p:nvPr>
        </p:nvSpPr>
        <p:spPr>
          <a:xfrm>
            <a:off x="8737600" y="6356350"/>
            <a:ext cx="2844800" cy="365125"/>
          </a:xfrm>
          <a:prstGeom prst="rect">
            <a:avLst/>
          </a:prstGeom>
          <a:noFill/>
          <a:ln w="9525">
            <a:noFill/>
          </a:ln>
        </p:spPr>
        <p:txBody>
          <a:bodyPr lIns="91440" tIns="45720" rIns="91440" bIns="45720" anchor="ctr"/>
          <a:p>
            <a:pPr algn="r" fontAlgn="base">
              <a:buSzPct val="100000"/>
            </a:pPr>
            <a:fld id="{9A0DB2DC-4C9A-4742-B13C-FB6460FD3503}" type="slidenum">
              <a:rPr lang="zh-CN" altLang="en-US" strike="noStrike" noProof="1">
                <a:latin typeface="Calibri" panose="020F0502020204030204" charset="0"/>
                <a:ea typeface="宋体" panose="02010600030101010101" pitchFamily="2" charset="-122"/>
                <a:cs typeface="+mn-cs"/>
              </a:rPr>
            </a:fld>
            <a:endParaRPr lang="zh-CN" altLang="en-US" strike="noStrike" noProof="1">
              <a:latin typeface="Calibri" panose="020F0502020204030204" charset="0"/>
            </a:endParaRPr>
          </a:p>
        </p:txBody>
      </p:sp>
      <p:sp>
        <p:nvSpPr>
          <p:cNvPr id="8197" name="日期占位符 3"/>
          <p:cNvSpPr>
            <a:spLocks noGrp="1"/>
          </p:cNvSpPr>
          <p:nvPr>
            <p:ph type="dt" sz="half" idx="12"/>
          </p:nvPr>
        </p:nvSpPr>
        <p:spPr>
          <a:xfrm>
            <a:off x="609600" y="6356350"/>
            <a:ext cx="2844800" cy="365125"/>
          </a:xfrm>
          <a:prstGeom prst="rect">
            <a:avLst/>
          </a:prstGeom>
          <a:noFill/>
          <a:ln w="9525">
            <a:noFill/>
          </a:ln>
        </p:spPr>
        <p:txBody>
          <a:bodyPr lIns="91440" tIns="45720" rIns="91440" bIns="45720" anchor="ctr"/>
          <a:p>
            <a:pPr fontAlgn="base">
              <a:spcBef>
                <a:spcPct val="0"/>
              </a:spcBef>
              <a:spcAft>
                <a:spcPct val="0"/>
              </a:spcAft>
              <a:buSzPct val="100000"/>
            </a:pPr>
            <a:fld id="{BB962C8B-B14F-4D97-AF65-F5344CB8AC3E}" type="datetime1">
              <a:rPr lang="zh-CN" altLang="en-US" strike="noStrike" noProof="1">
                <a:latin typeface="Calibri" panose="020F0502020204030204" charset="0"/>
                <a:ea typeface="宋体" panose="02010600030101010101" pitchFamily="2" charset="-122"/>
                <a:cs typeface="+mn-cs"/>
              </a:rPr>
            </a:fld>
            <a:endParaRPr lang="zh-CN" altLang="en-US" strike="noStrike" noProof="1">
              <a:latin typeface="Calibri" panose="020F0502020204030204" charset="0"/>
            </a:endParaRPr>
          </a:p>
        </p:txBody>
      </p:sp>
      <p:sp>
        <p:nvSpPr>
          <p:cNvPr id="8198" name="页脚占位符 4"/>
          <p:cNvSpPr>
            <a:spLocks noGrp="1"/>
          </p:cNvSpPr>
          <p:nvPr>
            <p:ph type="ftr" sz="quarter" idx="3"/>
          </p:nvPr>
        </p:nvSpPr>
        <p:spPr>
          <a:xfrm>
            <a:off x="4165600" y="6356350"/>
            <a:ext cx="3860800" cy="365125"/>
          </a:xfrm>
          <a:prstGeom prst="rect">
            <a:avLst/>
          </a:prstGeom>
          <a:noFill/>
          <a:ln w="9525">
            <a:noFill/>
          </a:ln>
        </p:spPr>
        <p:txBody>
          <a:bodyPr lIns="91440" tIns="45720" rIns="91440" bIns="45720" anchor="ctr"/>
          <a:p>
            <a:pPr algn="ctr" fontAlgn="base">
              <a:spcBef>
                <a:spcPct val="0"/>
              </a:spcBef>
              <a:spcAft>
                <a:spcPct val="0"/>
              </a:spcAft>
              <a:buSzPct val="100000"/>
            </a:pPr>
            <a:endParaRPr lang="zh-CN" altLang="en-US" strike="noStrike" noProof="1">
              <a:latin typeface="Calibri" panose="020F0502020204030204" charset="0"/>
            </a:endParaRPr>
          </a:p>
        </p:txBody>
      </p:sp>
    </p:spTree>
  </p:cSld>
  <p:clrMapOvr>
    <a:masterClrMapping/>
  </p:clrMapOvr>
  <p:transition spd="slow" advTm="3000">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rgbClr val="DDF3CD"/>
        </a:solidFill>
        <a:effectLst/>
      </p:bgPr>
    </p:bg>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
        <p:nvSpPr>
          <p:cNvPr id="2" name="标题 1"/>
          <p:cNvSpPr>
            <a:spLocks noGrp="1"/>
          </p:cNvSpPr>
          <p:nvPr>
            <p:ph type="title"/>
          </p:nvPr>
        </p:nvSpPr>
        <p:spPr>
          <a:xfrm>
            <a:off x="838200" y="365125"/>
            <a:ext cx="10515600" cy="979805"/>
          </a:xfrm>
        </p:spPr>
        <p:txBody>
          <a:bodyPr/>
          <a:lstStyle>
            <a:lvl1pPr>
              <a:defRPr sz="3200">
                <a:solidFill>
                  <a:srgbClr val="367D19"/>
                </a:solidFill>
              </a:defRPr>
            </a:lvl1pPr>
          </a:lstStyle>
          <a:p>
            <a:r>
              <a:rPr lang="zh-CN" altLang="en-US"/>
              <a:t>单击此处编辑母版标题样式</a:t>
            </a:r>
            <a:endParaRPr lang="zh-CN" altLang="en-US"/>
          </a:p>
        </p:txBody>
      </p:sp>
      <p:sp>
        <p:nvSpPr>
          <p:cNvPr id="3" name="内容占位符 2"/>
          <p:cNvSpPr>
            <a:spLocks noGrp="1"/>
          </p:cNvSpPr>
          <p:nvPr>
            <p:ph sz="half" idx="1"/>
          </p:nvPr>
        </p:nvSpPr>
        <p:spPr>
          <a:xfrm>
            <a:off x="838200" y="1448435"/>
            <a:ext cx="10516235" cy="4728845"/>
          </a:xfrm>
        </p:spPr>
        <p:txBody>
          <a:bodyPr/>
          <a:lstStyle>
            <a:lvl1pPr marL="0" indent="0">
              <a:buNone/>
              <a:defRPr sz="2000"/>
            </a:lvl1pPr>
            <a:lvl2pPr marL="457200" indent="0">
              <a:buNone/>
              <a:defRPr/>
            </a:lvl2pPr>
            <a:lvl3pPr marL="914400" indent="0">
              <a:buNone/>
              <a:defRPr/>
            </a:lvl3pPr>
            <a:lvl4pPr marL="1371600" indent="0">
              <a:buNone/>
              <a:defRPr/>
            </a:lvl4pPr>
            <a:lvl5pPr marL="1828800" indent="0">
              <a:buNone/>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矩形 6"/>
          <p:cNvSpPr/>
          <p:nvPr userDrawn="1"/>
        </p:nvSpPr>
        <p:spPr>
          <a:xfrm>
            <a:off x="1" y="600075"/>
            <a:ext cx="860026" cy="488786"/>
          </a:xfrm>
          <a:prstGeom prst="rect">
            <a:avLst/>
          </a:prstGeom>
          <a:solidFill>
            <a:srgbClr val="F8BD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p>
        </p:txBody>
      </p:sp>
      <p:sp>
        <p:nvSpPr>
          <p:cNvPr id="9" name="矩形 8"/>
          <p:cNvSpPr/>
          <p:nvPr userDrawn="1"/>
        </p:nvSpPr>
        <p:spPr>
          <a:xfrm>
            <a:off x="381001" y="571500"/>
            <a:ext cx="57150" cy="600075"/>
          </a:xfrm>
          <a:prstGeom prst="rect">
            <a:avLst/>
          </a:prstGeom>
          <a:solidFill>
            <a:srgbClr val="DDF3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544831" y="485776"/>
            <a:ext cx="45719" cy="742950"/>
          </a:xfrm>
          <a:prstGeom prst="rect">
            <a:avLst/>
          </a:prstGeom>
          <a:solidFill>
            <a:srgbClr val="DDF3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9"/>
          </a:xfrm>
        </p:spPr>
        <p:txBody>
          <a:bodyPr anchor="b"/>
          <a:lstStyle>
            <a:lvl1pPr algn="l">
              <a:defRPr sz="2665" b="1"/>
            </a:lvl1pPr>
          </a:lstStyle>
          <a:p>
            <a:pPr fontAlgn="auto"/>
            <a:r>
              <a:rPr kumimoji="0" lang="zh-CN" altLang="en-US" sz="2665" b="1" i="0" u="none" strike="noStrike" kern="1200" cap="none" spc="0" normalizeH="0" baseline="0" noProof="1">
                <a:uLnTx/>
                <a:uFillTx/>
              </a:rPr>
              <a:t>单击此处编辑母版标题样式</a:t>
            </a:r>
            <a:endParaRPr kumimoji="0" lang="zh-CN" altLang="en-US" sz="2665" b="1" i="0" u="none" strike="noStrike" kern="1200" cap="none" spc="0" normalizeH="0" baseline="0" noProof="1">
              <a:uLnTx/>
              <a:uFillTx/>
            </a:endParaRPr>
          </a:p>
        </p:txBody>
      </p:sp>
      <p:sp>
        <p:nvSpPr>
          <p:cNvPr id="3" name="图片占位符 2"/>
          <p:cNvSpPr>
            <a:spLocks noGrp="1"/>
          </p:cNvSpPr>
          <p:nvPr>
            <p:ph type="pic" idx="1"/>
          </p:nvPr>
        </p:nvSpPr>
        <p:spPr>
          <a:xfrm>
            <a:off x="2389717" y="612775"/>
            <a:ext cx="7315200" cy="4114800"/>
          </a:xfrm>
        </p:spPr>
        <p:txBody>
          <a:bodyPr vert="horz" lIns="91440" tIns="45720" rIns="91440" bIns="45720" rtlCol="0">
            <a:normAutofit/>
          </a:bodyPr>
          <a:lstStyle>
            <a:lvl1pPr marL="0" indent="0">
              <a:buNone/>
              <a:defRPr sz="4265"/>
            </a:lvl1pPr>
            <a:lvl2pPr marL="609600" indent="0">
              <a:buNone/>
              <a:defRPr sz="3735"/>
            </a:lvl2pPr>
            <a:lvl3pPr marL="1219200" indent="0">
              <a:buNone/>
              <a:defRPr sz="3200"/>
            </a:lvl3pPr>
            <a:lvl4pPr marL="1828800" indent="0">
              <a:buNone/>
              <a:defRPr sz="2665"/>
            </a:lvl4pPr>
            <a:lvl5pPr marL="2438400" indent="0">
              <a:buNone/>
              <a:defRPr sz="2665"/>
            </a:lvl5pPr>
            <a:lvl6pPr marL="3048000" indent="0">
              <a:buNone/>
              <a:defRPr sz="2665"/>
            </a:lvl6pPr>
            <a:lvl7pPr marL="3657600" indent="0">
              <a:buNone/>
              <a:defRPr sz="2665"/>
            </a:lvl7pPr>
            <a:lvl8pPr marL="4267200" indent="0">
              <a:buNone/>
              <a:defRPr sz="2665"/>
            </a:lvl8pPr>
            <a:lvl9pPr marL="4876800" indent="0">
              <a:buNone/>
              <a:defRPr sz="2665"/>
            </a:lvl9pPr>
          </a:lstStyle>
          <a:p>
            <a:pPr marL="0" marR="0" lvl="0" indent="0" algn="l" defTabSz="1219200" rtl="0" eaLnBrk="1" fontAlgn="auto" latinLnBrk="0" hangingPunct="1">
              <a:lnSpc>
                <a:spcPct val="100000"/>
              </a:lnSpc>
              <a:spcBef>
                <a:spcPts val="130"/>
              </a:spcBef>
              <a:spcAft>
                <a:spcPct val="0"/>
              </a:spcAft>
              <a:buClrTx/>
              <a:buSzTx/>
              <a:buFont typeface="Arial" panose="020B0604020202020204" pitchFamily="34" charset="0"/>
              <a:buNone/>
              <a:defRPr/>
            </a:pPr>
            <a:endParaRPr kumimoji="0" lang="zh-CN" altLang="en-US" sz="4265" b="0" i="0" u="none" strike="noStrike" kern="1200" cap="none" spc="0" normalizeH="0" baseline="0" noProof="0">
              <a:ln>
                <a:noFill/>
              </a:ln>
              <a:solidFill>
                <a:schemeClr val="tx1"/>
              </a:solidFill>
              <a:uLnTx/>
              <a:uFillTx/>
              <a:latin typeface="+mn-lt"/>
              <a:ea typeface="+mn-ea"/>
              <a:cs typeface="+mn-cs"/>
            </a:endParaRPr>
          </a:p>
        </p:txBody>
      </p:sp>
      <p:sp>
        <p:nvSpPr>
          <p:cNvPr id="4" name="文本占位符 3"/>
          <p:cNvSpPr>
            <a:spLocks noGrp="1"/>
          </p:cNvSpPr>
          <p:nvPr>
            <p:ph type="body" sz="half" idx="2"/>
          </p:nvPr>
        </p:nvSpPr>
        <p:spPr>
          <a:xfrm>
            <a:off x="2389717" y="5367339"/>
            <a:ext cx="7315200" cy="804863"/>
          </a:xfrm>
        </p:spPr>
        <p:txBody>
          <a:bodyPr/>
          <a:lstStyle>
            <a:lvl1pPr marL="0" indent="0">
              <a:buNone/>
              <a:defRPr sz="1865"/>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fontAlgn="auto"/>
            <a:r>
              <a:rPr kumimoji="0" lang="zh-CN" altLang="en-US" sz="1865" b="0" i="0" u="none" strike="noStrike" kern="1200" cap="none" spc="0" normalizeH="0" baseline="0" noProof="1">
                <a:uLnTx/>
                <a:uFillTx/>
              </a:rPr>
              <a:t>单击此处编辑母版文本样式</a:t>
            </a:r>
            <a:endParaRPr kumimoji="0" lang="zh-CN" altLang="en-US" sz="1865" b="0" i="0" u="none" strike="noStrike" kern="1200" cap="none" spc="0" normalizeH="0" baseline="0" noProof="1">
              <a:uLnTx/>
              <a:uFillTx/>
            </a:endParaRPr>
          </a:p>
        </p:txBody>
      </p:sp>
      <p:sp>
        <p:nvSpPr>
          <p:cNvPr id="9218" name="灯片编号占位符 5"/>
          <p:cNvSpPr>
            <a:spLocks noGrp="1"/>
          </p:cNvSpPr>
          <p:nvPr>
            <p:ph type="sldNum" sz="quarter" idx="4"/>
          </p:nvPr>
        </p:nvSpPr>
        <p:spPr>
          <a:xfrm>
            <a:off x="8737600" y="6356350"/>
            <a:ext cx="2844800" cy="365125"/>
          </a:xfrm>
          <a:prstGeom prst="rect">
            <a:avLst/>
          </a:prstGeom>
          <a:noFill/>
          <a:ln w="9525">
            <a:noFill/>
          </a:ln>
        </p:spPr>
        <p:txBody>
          <a:bodyPr lIns="91440" tIns="45720" rIns="91440" bIns="45720" anchor="ctr"/>
          <a:p>
            <a:pPr algn="r" fontAlgn="base">
              <a:buSzPct val="100000"/>
            </a:pPr>
            <a:fld id="{9A0DB2DC-4C9A-4742-B13C-FB6460FD3503}" type="slidenum">
              <a:rPr lang="zh-CN" altLang="en-US" strike="noStrike" noProof="1">
                <a:latin typeface="Calibri" panose="020F0502020204030204" charset="0"/>
                <a:ea typeface="宋体" panose="02010600030101010101" pitchFamily="2" charset="-122"/>
                <a:cs typeface="+mn-cs"/>
              </a:rPr>
            </a:fld>
            <a:endParaRPr lang="zh-CN" altLang="en-US" strike="noStrike" noProof="1">
              <a:latin typeface="Calibri" panose="020F0502020204030204" charset="0"/>
            </a:endParaRPr>
          </a:p>
        </p:txBody>
      </p:sp>
      <p:sp>
        <p:nvSpPr>
          <p:cNvPr id="9221" name="日期占位符 3"/>
          <p:cNvSpPr>
            <a:spLocks noGrp="1"/>
          </p:cNvSpPr>
          <p:nvPr>
            <p:ph type="dt" sz="half" idx="12"/>
          </p:nvPr>
        </p:nvSpPr>
        <p:spPr>
          <a:xfrm>
            <a:off x="609600" y="6356350"/>
            <a:ext cx="2844800" cy="365125"/>
          </a:xfrm>
          <a:prstGeom prst="rect">
            <a:avLst/>
          </a:prstGeom>
          <a:noFill/>
          <a:ln w="9525">
            <a:noFill/>
          </a:ln>
        </p:spPr>
        <p:txBody>
          <a:bodyPr lIns="91440" tIns="45720" rIns="91440" bIns="45720" anchor="ctr"/>
          <a:p>
            <a:pPr fontAlgn="base">
              <a:spcBef>
                <a:spcPct val="0"/>
              </a:spcBef>
              <a:spcAft>
                <a:spcPct val="0"/>
              </a:spcAft>
              <a:buSzPct val="100000"/>
            </a:pPr>
            <a:fld id="{BB962C8B-B14F-4D97-AF65-F5344CB8AC3E}" type="datetime1">
              <a:rPr lang="zh-CN" altLang="en-US" strike="noStrike" noProof="1">
                <a:latin typeface="Calibri" panose="020F0502020204030204" charset="0"/>
                <a:ea typeface="宋体" panose="02010600030101010101" pitchFamily="2" charset="-122"/>
                <a:cs typeface="+mn-cs"/>
              </a:rPr>
            </a:fld>
            <a:endParaRPr lang="zh-CN" altLang="en-US" strike="noStrike" noProof="1">
              <a:latin typeface="Calibri" panose="020F0502020204030204" charset="0"/>
            </a:endParaRPr>
          </a:p>
        </p:txBody>
      </p:sp>
      <p:sp>
        <p:nvSpPr>
          <p:cNvPr id="9222" name="页脚占位符 4"/>
          <p:cNvSpPr>
            <a:spLocks noGrp="1"/>
          </p:cNvSpPr>
          <p:nvPr>
            <p:ph type="ftr" sz="quarter" idx="3"/>
          </p:nvPr>
        </p:nvSpPr>
        <p:spPr>
          <a:xfrm>
            <a:off x="4165600" y="6356350"/>
            <a:ext cx="3860800" cy="365125"/>
          </a:xfrm>
          <a:prstGeom prst="rect">
            <a:avLst/>
          </a:prstGeom>
          <a:noFill/>
          <a:ln w="9525">
            <a:noFill/>
          </a:ln>
        </p:spPr>
        <p:txBody>
          <a:bodyPr lIns="91440" tIns="45720" rIns="91440" bIns="45720" anchor="ctr"/>
          <a:p>
            <a:pPr algn="ctr" fontAlgn="base">
              <a:spcBef>
                <a:spcPct val="0"/>
              </a:spcBef>
              <a:spcAft>
                <a:spcPct val="0"/>
              </a:spcAft>
              <a:buSzPct val="100000"/>
            </a:pPr>
            <a:endParaRPr lang="zh-CN" altLang="en-US" strike="noStrike" noProof="1">
              <a:latin typeface="Calibri" panose="020F0502020204030204" charset="0"/>
            </a:endParaRPr>
          </a:p>
        </p:txBody>
      </p:sp>
    </p:spTree>
  </p:cSld>
  <p:clrMapOvr>
    <a:masterClrMapping/>
  </p:clrMapOvr>
  <p:transition spd="slow" advTm="3000">
    <p:random/>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p>
            <a:pPr fontAlgn="auto"/>
            <a:r>
              <a:rPr kumimoji="0" lang="zh-CN" altLang="en-US" sz="5865" b="0" i="0" u="none" strike="noStrike" kern="1200" cap="none" spc="0" normalizeH="0" baseline="0" noProof="1">
                <a:uLnTx/>
                <a:uFillTx/>
              </a:rPr>
              <a:t>单击此处编辑母版标题样式</a:t>
            </a:r>
            <a:endParaRPr kumimoji="0" lang="zh-CN" altLang="en-US" sz="5800" b="0" i="0" u="none" strike="noStrike" kern="1200" cap="none" spc="0" normalizeH="0" baseline="0" noProof="1">
              <a:uLnTx/>
              <a:uFillTx/>
            </a:endParaRPr>
          </a:p>
        </p:txBody>
      </p:sp>
      <p:sp>
        <p:nvSpPr>
          <p:cNvPr id="3" name="竖排文字占位符 2"/>
          <p:cNvSpPr>
            <a:spLocks noGrp="1"/>
          </p:cNvSpPr>
          <p:nvPr>
            <p:ph type="body" orient="vert" idx="1"/>
          </p:nvPr>
        </p:nvSpPr>
        <p:spPr>
          <a:xfrm>
            <a:off x="609600" y="1600200"/>
            <a:ext cx="10972800" cy="4525963"/>
          </a:xfrm>
        </p:spPr>
        <p:txBody>
          <a:bodyPr vert="eaVert"/>
          <a:lstStyle/>
          <a:p>
            <a:pPr lvl="0" fontAlgn="auto"/>
            <a:r>
              <a:rPr kumimoji="0" lang="zh-CN" altLang="en-US" sz="4265" b="0" i="0" u="none" strike="noStrike" kern="1200" cap="none" spc="0" normalizeH="0" baseline="0" noProof="1">
                <a:uLnTx/>
                <a:uFillTx/>
              </a:rPr>
              <a:t>单击此处编辑母版文本样式</a:t>
            </a:r>
            <a:endParaRPr kumimoji="0" lang="zh-CN" altLang="en-US" sz="4265" b="0" i="0" u="none" strike="noStrike" kern="1200" cap="none" spc="0" normalizeH="0" baseline="0" noProof="1">
              <a:uLnTx/>
              <a:uFillTx/>
            </a:endParaRPr>
          </a:p>
          <a:p>
            <a:pPr lvl="1" fontAlgn="auto"/>
            <a:r>
              <a:rPr kumimoji="0" lang="zh-CN" altLang="en-US" sz="3735" b="0" i="0" u="none" strike="noStrike" kern="1200" cap="none" spc="0" normalizeH="0" baseline="0" noProof="1">
                <a:uLnTx/>
                <a:uFillTx/>
              </a:rPr>
              <a:t>第二级</a:t>
            </a:r>
            <a:endParaRPr kumimoji="0" lang="zh-CN" altLang="en-US" sz="3735" b="0" i="0" u="none" strike="noStrike" kern="1200" cap="none" spc="0" normalizeH="0" baseline="0" noProof="1">
              <a:uLnTx/>
              <a:uFillTx/>
            </a:endParaRPr>
          </a:p>
          <a:p>
            <a:pPr lvl="2" fontAlgn="auto"/>
            <a:r>
              <a:rPr kumimoji="0" lang="zh-CN" altLang="en-US" sz="3200" b="0" i="0" u="none" strike="noStrike" kern="1200" cap="none" spc="0" normalizeH="0" baseline="0" noProof="1">
                <a:uLnTx/>
                <a:uFillTx/>
              </a:rPr>
              <a:t>第三级</a:t>
            </a:r>
            <a:endParaRPr kumimoji="0" lang="zh-CN" altLang="en-US" sz="3200" b="0" i="0" u="none" strike="noStrike" kern="1200" cap="none" spc="0" normalizeH="0" baseline="0" noProof="1">
              <a:uLnTx/>
              <a:uFillTx/>
            </a:endParaRPr>
          </a:p>
          <a:p>
            <a:pPr lvl="3" fontAlgn="auto"/>
            <a:r>
              <a:rPr kumimoji="0" lang="zh-CN" altLang="en-US" sz="2665" b="0" i="0" u="none" strike="noStrike" kern="1200" cap="none" spc="0" normalizeH="0" baseline="0" noProof="1">
                <a:uLnTx/>
                <a:uFillTx/>
              </a:rPr>
              <a:t>第四级</a:t>
            </a:r>
            <a:endParaRPr kumimoji="0" lang="zh-CN" altLang="en-US" sz="2665" b="0" i="0" u="none" strike="noStrike" kern="1200" cap="none" spc="0" normalizeH="0" baseline="0" noProof="1">
              <a:uLnTx/>
              <a:uFillTx/>
            </a:endParaRPr>
          </a:p>
          <a:p>
            <a:pPr lvl="4" fontAlgn="auto"/>
            <a:r>
              <a:rPr kumimoji="0" lang="zh-CN" altLang="en-US" sz="2665" b="0" i="0" u="none" strike="noStrike" kern="1200" cap="none" spc="0" normalizeH="0" baseline="0" noProof="1">
                <a:uLnTx/>
                <a:uFillTx/>
              </a:rPr>
              <a:t>第五级</a:t>
            </a:r>
            <a:endParaRPr kumimoji="0" lang="zh-CN" altLang="en-US" sz="2665" b="0" i="0" u="none" strike="noStrike" kern="1200" cap="none" spc="0" normalizeH="0" baseline="0" noProof="1">
              <a:uLnTx/>
              <a:uFillTx/>
            </a:endParaRPr>
          </a:p>
        </p:txBody>
      </p:sp>
      <p:sp>
        <p:nvSpPr>
          <p:cNvPr id="10242" name="灯片编号占位符 5"/>
          <p:cNvSpPr>
            <a:spLocks noGrp="1"/>
          </p:cNvSpPr>
          <p:nvPr>
            <p:ph type="sldNum" sz="quarter" idx="4"/>
          </p:nvPr>
        </p:nvSpPr>
        <p:spPr>
          <a:xfrm>
            <a:off x="8737600" y="6356350"/>
            <a:ext cx="2844800" cy="365125"/>
          </a:xfrm>
          <a:prstGeom prst="rect">
            <a:avLst/>
          </a:prstGeom>
          <a:noFill/>
          <a:ln w="9525">
            <a:noFill/>
          </a:ln>
        </p:spPr>
        <p:txBody>
          <a:bodyPr lIns="91440" tIns="45720" rIns="91440" bIns="45720" anchor="ctr"/>
          <a:p>
            <a:pPr algn="r" fontAlgn="base">
              <a:buSzPct val="100000"/>
            </a:pPr>
            <a:fld id="{9A0DB2DC-4C9A-4742-B13C-FB6460FD3503}" type="slidenum">
              <a:rPr lang="zh-CN" altLang="en-US" strike="noStrike" noProof="1">
                <a:latin typeface="Calibri" panose="020F0502020204030204" charset="0"/>
                <a:ea typeface="宋体" panose="02010600030101010101" pitchFamily="2" charset="-122"/>
                <a:cs typeface="+mn-cs"/>
              </a:rPr>
            </a:fld>
            <a:endParaRPr lang="zh-CN" altLang="en-US" strike="noStrike" noProof="1">
              <a:latin typeface="Calibri" panose="020F0502020204030204" charset="0"/>
            </a:endParaRPr>
          </a:p>
        </p:txBody>
      </p:sp>
      <p:sp>
        <p:nvSpPr>
          <p:cNvPr id="10245" name="日期占位符 3"/>
          <p:cNvSpPr>
            <a:spLocks noGrp="1"/>
          </p:cNvSpPr>
          <p:nvPr>
            <p:ph type="dt" sz="half" idx="2"/>
          </p:nvPr>
        </p:nvSpPr>
        <p:spPr>
          <a:xfrm>
            <a:off x="609600" y="6356350"/>
            <a:ext cx="2844800" cy="365125"/>
          </a:xfrm>
          <a:prstGeom prst="rect">
            <a:avLst/>
          </a:prstGeom>
          <a:noFill/>
          <a:ln w="9525">
            <a:noFill/>
          </a:ln>
        </p:spPr>
        <p:txBody>
          <a:bodyPr lIns="91440" tIns="45720" rIns="91440" bIns="45720" anchor="ctr"/>
          <a:p>
            <a:pPr fontAlgn="base">
              <a:spcBef>
                <a:spcPct val="0"/>
              </a:spcBef>
              <a:spcAft>
                <a:spcPct val="0"/>
              </a:spcAft>
              <a:buSzPct val="100000"/>
            </a:pPr>
            <a:fld id="{BB962C8B-B14F-4D97-AF65-F5344CB8AC3E}" type="datetime1">
              <a:rPr lang="zh-CN" altLang="en-US" strike="noStrike" noProof="1">
                <a:latin typeface="Calibri" panose="020F0502020204030204" charset="0"/>
                <a:ea typeface="宋体" panose="02010600030101010101" pitchFamily="2" charset="-122"/>
                <a:cs typeface="+mn-cs"/>
              </a:rPr>
            </a:fld>
            <a:endParaRPr lang="zh-CN" altLang="en-US" strike="noStrike" noProof="1">
              <a:latin typeface="Calibri" panose="020F0502020204030204" charset="0"/>
            </a:endParaRPr>
          </a:p>
        </p:txBody>
      </p:sp>
      <p:sp>
        <p:nvSpPr>
          <p:cNvPr id="10246" name="页脚占位符 4"/>
          <p:cNvSpPr>
            <a:spLocks noGrp="1"/>
          </p:cNvSpPr>
          <p:nvPr>
            <p:ph type="ftr" sz="quarter" idx="3"/>
          </p:nvPr>
        </p:nvSpPr>
        <p:spPr>
          <a:xfrm>
            <a:off x="4165600" y="6356350"/>
            <a:ext cx="3860800" cy="365125"/>
          </a:xfrm>
          <a:prstGeom prst="rect">
            <a:avLst/>
          </a:prstGeom>
          <a:noFill/>
          <a:ln w="9525">
            <a:noFill/>
          </a:ln>
        </p:spPr>
        <p:txBody>
          <a:bodyPr lIns="91440" tIns="45720" rIns="91440" bIns="45720" anchor="ctr"/>
          <a:p>
            <a:pPr algn="ctr" fontAlgn="base">
              <a:spcBef>
                <a:spcPct val="0"/>
              </a:spcBef>
              <a:spcAft>
                <a:spcPct val="0"/>
              </a:spcAft>
              <a:buSzPct val="100000"/>
            </a:pPr>
            <a:endParaRPr lang="zh-CN" altLang="en-US" strike="noStrike" noProof="1">
              <a:latin typeface="Calibri" panose="020F0502020204030204" charset="0"/>
            </a:endParaRPr>
          </a:p>
        </p:txBody>
      </p:sp>
    </p:spTree>
  </p:cSld>
  <p:clrMapOvr>
    <a:masterClrMapping/>
  </p:clrMapOvr>
  <p:transition spd="slow" advTm="3000">
    <p:random/>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bg>
      <p:bgPr>
        <a:solidFill>
          <a:schemeClr val="bg2"/>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40"/>
            <a:ext cx="2743200" cy="5851525"/>
          </a:xfrm>
        </p:spPr>
        <p:txBody>
          <a:bodyPr vert="eaVert"/>
          <a:lstStyle/>
          <a:p>
            <a:pPr fontAlgn="auto"/>
            <a:r>
              <a:rPr kumimoji="0" lang="zh-CN" altLang="en-US" sz="5865" b="0" i="0" u="none" strike="noStrike" kern="1200" cap="none" spc="0" normalizeH="0" baseline="0" noProof="1">
                <a:uLnTx/>
                <a:uFillTx/>
              </a:rPr>
              <a:t>单击此处编辑母版标题样式</a:t>
            </a:r>
            <a:endParaRPr kumimoji="0" lang="zh-CN" altLang="en-US" sz="5800" b="0" i="0" u="none" strike="noStrike" kern="1200" cap="none" spc="0" normalizeH="0" baseline="0" noProof="1">
              <a:uLnTx/>
              <a:uFillTx/>
            </a:endParaRPr>
          </a:p>
        </p:txBody>
      </p:sp>
      <p:sp>
        <p:nvSpPr>
          <p:cNvPr id="3" name="竖排文字占位符 2"/>
          <p:cNvSpPr>
            <a:spLocks noGrp="1"/>
          </p:cNvSpPr>
          <p:nvPr>
            <p:ph type="body" orient="vert" idx="1"/>
          </p:nvPr>
        </p:nvSpPr>
        <p:spPr>
          <a:xfrm>
            <a:off x="609600" y="274640"/>
            <a:ext cx="8026400" cy="5851525"/>
          </a:xfrm>
        </p:spPr>
        <p:txBody>
          <a:bodyPr vert="eaVert"/>
          <a:lstStyle/>
          <a:p>
            <a:pPr lvl="0" fontAlgn="auto"/>
            <a:r>
              <a:rPr kumimoji="0" lang="zh-CN" altLang="en-US" sz="4265" b="0" i="0" u="none" strike="noStrike" kern="1200" cap="none" spc="0" normalizeH="0" baseline="0" noProof="1">
                <a:uLnTx/>
                <a:uFillTx/>
              </a:rPr>
              <a:t>单击此处编辑母版文本样式</a:t>
            </a:r>
            <a:endParaRPr kumimoji="0" lang="zh-CN" altLang="en-US" sz="4265" b="0" i="0" u="none" strike="noStrike" kern="1200" cap="none" spc="0" normalizeH="0" baseline="0" noProof="1">
              <a:uLnTx/>
              <a:uFillTx/>
            </a:endParaRPr>
          </a:p>
          <a:p>
            <a:pPr lvl="1" fontAlgn="auto"/>
            <a:r>
              <a:rPr kumimoji="0" lang="zh-CN" altLang="en-US" sz="3735" b="0" i="0" u="none" strike="noStrike" kern="1200" cap="none" spc="0" normalizeH="0" baseline="0" noProof="1">
                <a:uLnTx/>
                <a:uFillTx/>
              </a:rPr>
              <a:t>第二级</a:t>
            </a:r>
            <a:endParaRPr kumimoji="0" lang="zh-CN" altLang="en-US" sz="3735" b="0" i="0" u="none" strike="noStrike" kern="1200" cap="none" spc="0" normalizeH="0" baseline="0" noProof="1">
              <a:uLnTx/>
              <a:uFillTx/>
            </a:endParaRPr>
          </a:p>
          <a:p>
            <a:pPr lvl="2" fontAlgn="auto"/>
            <a:r>
              <a:rPr kumimoji="0" lang="zh-CN" altLang="en-US" sz="3200" b="0" i="0" u="none" strike="noStrike" kern="1200" cap="none" spc="0" normalizeH="0" baseline="0" noProof="1">
                <a:uLnTx/>
                <a:uFillTx/>
              </a:rPr>
              <a:t>第三级</a:t>
            </a:r>
            <a:endParaRPr kumimoji="0" lang="zh-CN" altLang="en-US" sz="3200" b="0" i="0" u="none" strike="noStrike" kern="1200" cap="none" spc="0" normalizeH="0" baseline="0" noProof="1">
              <a:uLnTx/>
              <a:uFillTx/>
            </a:endParaRPr>
          </a:p>
          <a:p>
            <a:pPr lvl="3" fontAlgn="auto"/>
            <a:r>
              <a:rPr kumimoji="0" lang="zh-CN" altLang="en-US" sz="2665" b="0" i="0" u="none" strike="noStrike" kern="1200" cap="none" spc="0" normalizeH="0" baseline="0" noProof="1">
                <a:uLnTx/>
                <a:uFillTx/>
              </a:rPr>
              <a:t>第四级</a:t>
            </a:r>
            <a:endParaRPr kumimoji="0" lang="zh-CN" altLang="en-US" sz="2665" b="0" i="0" u="none" strike="noStrike" kern="1200" cap="none" spc="0" normalizeH="0" baseline="0" noProof="1">
              <a:uLnTx/>
              <a:uFillTx/>
            </a:endParaRPr>
          </a:p>
          <a:p>
            <a:pPr lvl="4" fontAlgn="auto"/>
            <a:r>
              <a:rPr kumimoji="0" lang="zh-CN" altLang="en-US" sz="2665" b="0" i="0" u="none" strike="noStrike" kern="1200" cap="none" spc="0" normalizeH="0" baseline="0" noProof="1">
                <a:uLnTx/>
                <a:uFillTx/>
              </a:rPr>
              <a:t>第五级</a:t>
            </a:r>
            <a:endParaRPr kumimoji="0" lang="zh-CN" altLang="en-US" sz="2665" b="0" i="0" u="none" strike="noStrike" kern="1200" cap="none" spc="0" normalizeH="0" baseline="0" noProof="1">
              <a:uLnTx/>
              <a:uFillTx/>
            </a:endParaRPr>
          </a:p>
        </p:txBody>
      </p:sp>
      <p:sp>
        <p:nvSpPr>
          <p:cNvPr id="11266" name="灯片编号占位符 5"/>
          <p:cNvSpPr>
            <a:spLocks noGrp="1"/>
          </p:cNvSpPr>
          <p:nvPr>
            <p:ph type="sldNum" sz="quarter" idx="4"/>
          </p:nvPr>
        </p:nvSpPr>
        <p:spPr>
          <a:xfrm>
            <a:off x="8737600" y="6356350"/>
            <a:ext cx="2844800" cy="365125"/>
          </a:xfrm>
          <a:prstGeom prst="rect">
            <a:avLst/>
          </a:prstGeom>
          <a:noFill/>
          <a:ln w="9525">
            <a:noFill/>
          </a:ln>
        </p:spPr>
        <p:txBody>
          <a:bodyPr lIns="91440" tIns="45720" rIns="91440" bIns="45720" anchor="ctr"/>
          <a:p>
            <a:pPr algn="r" fontAlgn="base">
              <a:buSzPct val="100000"/>
            </a:pPr>
            <a:fld id="{9A0DB2DC-4C9A-4742-B13C-FB6460FD3503}" type="slidenum">
              <a:rPr lang="zh-CN" altLang="en-US" strike="noStrike" noProof="1">
                <a:latin typeface="Calibri" panose="020F0502020204030204" charset="0"/>
                <a:ea typeface="宋体" panose="02010600030101010101" pitchFamily="2" charset="-122"/>
                <a:cs typeface="+mn-cs"/>
              </a:rPr>
            </a:fld>
            <a:endParaRPr lang="zh-CN" altLang="en-US" strike="noStrike" noProof="1">
              <a:latin typeface="Calibri" panose="020F0502020204030204" charset="0"/>
            </a:endParaRPr>
          </a:p>
        </p:txBody>
      </p:sp>
      <p:sp>
        <p:nvSpPr>
          <p:cNvPr id="11269" name="日期占位符 3"/>
          <p:cNvSpPr>
            <a:spLocks noGrp="1"/>
          </p:cNvSpPr>
          <p:nvPr>
            <p:ph type="dt" sz="half" idx="2"/>
          </p:nvPr>
        </p:nvSpPr>
        <p:spPr>
          <a:xfrm>
            <a:off x="609600" y="6356350"/>
            <a:ext cx="2844800" cy="365125"/>
          </a:xfrm>
          <a:prstGeom prst="rect">
            <a:avLst/>
          </a:prstGeom>
          <a:noFill/>
          <a:ln w="9525">
            <a:noFill/>
          </a:ln>
        </p:spPr>
        <p:txBody>
          <a:bodyPr lIns="91440" tIns="45720" rIns="91440" bIns="45720" anchor="ctr"/>
          <a:p>
            <a:pPr fontAlgn="base">
              <a:spcBef>
                <a:spcPct val="0"/>
              </a:spcBef>
              <a:spcAft>
                <a:spcPct val="0"/>
              </a:spcAft>
              <a:buSzPct val="100000"/>
            </a:pPr>
            <a:fld id="{BB962C8B-B14F-4D97-AF65-F5344CB8AC3E}" type="datetime1">
              <a:rPr lang="zh-CN" altLang="en-US" strike="noStrike" noProof="1">
                <a:latin typeface="Calibri" panose="020F0502020204030204" charset="0"/>
                <a:ea typeface="宋体" panose="02010600030101010101" pitchFamily="2" charset="-122"/>
                <a:cs typeface="+mn-cs"/>
              </a:rPr>
            </a:fld>
            <a:endParaRPr lang="zh-CN" altLang="en-US" strike="noStrike" noProof="1">
              <a:latin typeface="Calibri" panose="020F0502020204030204" charset="0"/>
            </a:endParaRPr>
          </a:p>
        </p:txBody>
      </p:sp>
      <p:sp>
        <p:nvSpPr>
          <p:cNvPr id="11270" name="页脚占位符 4"/>
          <p:cNvSpPr>
            <a:spLocks noGrp="1"/>
          </p:cNvSpPr>
          <p:nvPr>
            <p:ph type="ftr" sz="quarter" idx="3"/>
          </p:nvPr>
        </p:nvSpPr>
        <p:spPr>
          <a:xfrm>
            <a:off x="4165600" y="6356350"/>
            <a:ext cx="3860800" cy="365125"/>
          </a:xfrm>
          <a:prstGeom prst="rect">
            <a:avLst/>
          </a:prstGeom>
          <a:noFill/>
          <a:ln w="9525">
            <a:noFill/>
          </a:ln>
        </p:spPr>
        <p:txBody>
          <a:bodyPr lIns="91440" tIns="45720" rIns="91440" bIns="45720" anchor="ctr"/>
          <a:p>
            <a:pPr algn="ctr" fontAlgn="base">
              <a:spcBef>
                <a:spcPct val="0"/>
              </a:spcBef>
              <a:spcAft>
                <a:spcPct val="0"/>
              </a:spcAft>
              <a:buSzPct val="100000"/>
            </a:pPr>
            <a:endParaRPr lang="zh-CN" altLang="en-US" strike="noStrike" noProof="1">
              <a:latin typeface="Calibri" panose="020F0502020204030204" charset="0"/>
            </a:endParaRPr>
          </a:p>
        </p:txBody>
      </p:sp>
    </p:spTree>
  </p:cSld>
  <p:clrMapOvr>
    <a:masterClrMapping/>
  </p:clrMapOvr>
  <p:transition spd="slow" advTm="3000">
    <p:random/>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cSld name="1_标题幻灯片">
    <p:bg>
      <p:bgPr>
        <a:solidFill>
          <a:schemeClr val="bg2"/>
        </a:solidFill>
        <a:effectLst/>
      </p:bgPr>
    </p:bg>
    <p:spTree>
      <p:nvGrpSpPr>
        <p:cNvPr id="1" name=""/>
        <p:cNvGrpSpPr/>
        <p:nvPr/>
      </p:nvGrpSpPr>
      <p:grpSpPr/>
      <p:sp>
        <p:nvSpPr>
          <p:cNvPr id="12290" name="灯片编号占位符 3"/>
          <p:cNvSpPr>
            <a:spLocks noGrp="1"/>
          </p:cNvSpPr>
          <p:nvPr>
            <p:ph type="sldNum" sz="quarter" idx="4"/>
          </p:nvPr>
        </p:nvSpPr>
        <p:spPr>
          <a:xfrm>
            <a:off x="8737600" y="6356350"/>
            <a:ext cx="2844800" cy="365125"/>
          </a:xfrm>
          <a:prstGeom prst="rect">
            <a:avLst/>
          </a:prstGeom>
          <a:noFill/>
          <a:ln w="9525">
            <a:noFill/>
          </a:ln>
        </p:spPr>
        <p:txBody>
          <a:bodyPr lIns="91440" tIns="45720" rIns="91440" bIns="45720" anchor="ctr"/>
          <a:p>
            <a:pPr algn="r" fontAlgn="base"/>
            <a:fld id="{9A0DB2DC-4C9A-4742-B13C-FB6460FD3503}" type="slidenum">
              <a:rPr lang="zh-CN" altLang="en-US" strike="noStrike" noProof="1">
                <a:latin typeface="Calibri" panose="020F0502020204030204" charset="0"/>
                <a:ea typeface="宋体" panose="02010600030101010101" pitchFamily="2" charset="-122"/>
                <a:cs typeface="+mn-cs"/>
              </a:rPr>
            </a:fld>
            <a:endParaRPr lang="zh-CN" altLang="en-US" strike="noStrike" noProof="1">
              <a:latin typeface="Calibri" panose="020F0502020204030204" charset="0"/>
            </a:endParaRPr>
          </a:p>
        </p:txBody>
      </p:sp>
      <p:sp>
        <p:nvSpPr>
          <p:cNvPr id="12293" name="日期占位符 1"/>
          <p:cNvSpPr>
            <a:spLocks noGrp="1"/>
          </p:cNvSpPr>
          <p:nvPr>
            <p:ph type="dt" sz="half" idx="2"/>
          </p:nvPr>
        </p:nvSpPr>
        <p:spPr>
          <a:xfrm>
            <a:off x="609600" y="6356350"/>
            <a:ext cx="2844800" cy="365125"/>
          </a:xfrm>
          <a:prstGeom prst="rect">
            <a:avLst/>
          </a:prstGeom>
          <a:noFill/>
          <a:ln w="9525">
            <a:noFill/>
          </a:ln>
        </p:spPr>
        <p:txBody>
          <a:bodyPr lIns="91440" tIns="45720" rIns="91440" bIns="45720" anchor="ctr"/>
          <a:p>
            <a:pPr fontAlgn="base">
              <a:spcBef>
                <a:spcPct val="0"/>
              </a:spcBef>
              <a:spcAft>
                <a:spcPct val="0"/>
              </a:spcAft>
            </a:pPr>
            <a:fld id="{BB962C8B-B14F-4D97-AF65-F5344CB8AC3E}" type="datetime1">
              <a:rPr lang="zh-CN" altLang="en-US" strike="noStrike" noProof="1">
                <a:latin typeface="Calibri" panose="020F0502020204030204" charset="0"/>
                <a:ea typeface="宋体" panose="02010600030101010101" pitchFamily="2" charset="-122"/>
                <a:cs typeface="+mn-cs"/>
              </a:rPr>
            </a:fld>
            <a:endParaRPr lang="zh-CN" altLang="en-US" strike="noStrike" noProof="1">
              <a:latin typeface="Calibri" panose="020F0502020204030204" charset="0"/>
            </a:endParaRPr>
          </a:p>
        </p:txBody>
      </p:sp>
      <p:sp>
        <p:nvSpPr>
          <p:cNvPr id="12294" name="页脚占位符 2"/>
          <p:cNvSpPr>
            <a:spLocks noGrp="1"/>
          </p:cNvSpPr>
          <p:nvPr>
            <p:ph type="ftr" sz="quarter" idx="3"/>
          </p:nvPr>
        </p:nvSpPr>
        <p:spPr>
          <a:xfrm>
            <a:off x="4165600" y="6356350"/>
            <a:ext cx="3860800" cy="365125"/>
          </a:xfrm>
          <a:prstGeom prst="rect">
            <a:avLst/>
          </a:prstGeom>
          <a:noFill/>
          <a:ln w="9525">
            <a:noFill/>
          </a:ln>
        </p:spPr>
        <p:txBody>
          <a:bodyPr lIns="91440" tIns="45720" rIns="91440" bIns="45720" anchor="ctr"/>
          <a:p>
            <a:pPr algn="ctr" fontAlgn="base">
              <a:spcBef>
                <a:spcPct val="0"/>
              </a:spcBef>
              <a:spcAft>
                <a:spcPct val="0"/>
              </a:spcAft>
            </a:pPr>
            <a:endParaRPr lang="zh-CN" altLang="en-US" strike="noStrike" noProof="1">
              <a:latin typeface="Calibri" panose="020F0502020204030204" charset="0"/>
            </a:endParaRPr>
          </a:p>
        </p:txBody>
      </p:sp>
    </p:spTree>
  </p:cSld>
  <p:clrMapOvr>
    <a:masterClrMapping/>
  </p:clrMapOvr>
  <p:transition spd="slow" advTm="3000">
    <p:random/>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showMasterSp="0">
  <p:cSld name="标题幻灯片">
    <p:bg>
      <p:bgPr>
        <a:solidFill>
          <a:schemeClr val="bg1"/>
        </a:solidFill>
        <a:effectLst/>
      </p:bgPr>
    </p:bg>
    <p:spTree>
      <p:nvGrpSpPr>
        <p:cNvPr id="1" name=""/>
        <p:cNvGrpSpPr/>
        <p:nvPr/>
      </p:nvGrpSpPr>
      <p:grpSpPr/>
      <p:sp>
        <p:nvSpPr>
          <p:cNvPr id="2" name="标题 1"/>
          <p:cNvSpPr>
            <a:spLocks noGrp="1"/>
          </p:cNvSpPr>
          <p:nvPr>
            <p:ph type="ctrTitle"/>
          </p:nvPr>
        </p:nvSpPr>
        <p:spPr>
          <a:xfrm>
            <a:off x="1524000" y="1122363"/>
            <a:ext cx="9144000" cy="2387600"/>
          </a:xfrm>
        </p:spPr>
        <p:txBody>
          <a:bodyPr anchor="b"/>
          <a:lstStyle>
            <a:lvl1pPr algn="ctr">
              <a:defRPr sz="45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smtClean="0"/>
              <a:t>单击此处编辑母版副标题样式</a:t>
            </a:r>
            <a:endParaRPr lang="zh-CN" altLang="en-US" noProof="1"/>
          </a:p>
        </p:txBody>
      </p:sp>
      <p:sp>
        <p:nvSpPr>
          <p:cNvPr id="2052" name="日期占位符 1027"/>
          <p:cNvSpPr>
            <a:spLocks noGrp="1"/>
          </p:cNvSpPr>
          <p:nvPr>
            <p:ph type="dt" sz="half" idx="10"/>
          </p:nvPr>
        </p:nvSpPr>
        <p:spPr>
          <a:xfrm>
            <a:off x="609600" y="6245225"/>
            <a:ext cx="2844800" cy="476250"/>
          </a:xfrm>
          <a:prstGeom prst="rect">
            <a:avLst/>
          </a:prstGeom>
        </p:spPr>
        <p:txBody>
          <a:bodyPr/>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lvl="0" eaLnBrk="1" hangingPunct="1"/>
            <a:endParaRPr lang="en-US" altLang="en-US" sz="1400"/>
          </a:p>
        </p:txBody>
      </p:sp>
      <p:sp>
        <p:nvSpPr>
          <p:cNvPr id="2053" name="页脚占位符 1028"/>
          <p:cNvSpPr>
            <a:spLocks noGrp="1"/>
          </p:cNvSpPr>
          <p:nvPr>
            <p:ph type="ftr" sz="quarter" idx="11"/>
          </p:nvPr>
        </p:nvSpPr>
        <p:spPr>
          <a:xfrm>
            <a:off x="4165600" y="6245225"/>
            <a:ext cx="3860800" cy="476250"/>
          </a:xfrm>
          <a:prstGeom prst="rect">
            <a:avLst/>
          </a:prstGeom>
        </p:spPr>
        <p:txBody>
          <a:bodyPr/>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lvl="0" algn="ctr" eaLnBrk="1" hangingPunct="1"/>
            <a:endParaRPr lang="en-US" altLang="en-US" sz="1400"/>
          </a:p>
        </p:txBody>
      </p:sp>
      <p:sp>
        <p:nvSpPr>
          <p:cNvPr id="2054" name="灯片编号占位符 1029"/>
          <p:cNvSpPr>
            <a:spLocks noGrp="1"/>
          </p:cNvSpPr>
          <p:nvPr>
            <p:ph type="sldNum" sz="quarter" idx="12"/>
          </p:nvPr>
        </p:nvSpPr>
        <p:spPr>
          <a:xfrm>
            <a:off x="8737600" y="6245225"/>
            <a:ext cx="2844800" cy="476250"/>
          </a:xfrm>
          <a:prstGeom prst="rect">
            <a:avLst/>
          </a:prstGeom>
        </p:spPr>
        <p:txBody>
          <a:bodyPr numCol="1" compatLnSpc="1"/>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lvl="0" algn="r" eaLnBrk="1" hangingPunct="1"/>
            <a:fld id="{FED4EA4B-D533-4863-BF5D-7855AD5943FE}" type="slidenum">
              <a:rPr lang="zh-CN" altLang="en-US" sz="1400"/>
            </a:fld>
            <a:endParaRPr lang="zh-CN" altLang="en-US" sz="1400"/>
          </a:p>
        </p:txBody>
      </p:sp>
    </p:spTree>
  </p:cSld>
  <p:clrMapOvr>
    <a:masterClrMapping/>
  </p:clrMapOvr>
  <p:transition>
    <p:comb dir="vert"/>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obj" showMasterSp="0">
  <p:cSld name="标题和内容">
    <p:bg>
      <p:bgPr>
        <a:solidFill>
          <a:schemeClr val="bg1"/>
        </a:solidFill>
        <a:effectLst/>
      </p:bgPr>
    </p:bg>
    <p:spTree>
      <p:nvGrpSpPr>
        <p:cNvPr id="1" name=""/>
        <p:cNvGrpSpPr/>
        <p:nvPr/>
      </p:nvGrpSpPr>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3076" name="日期占位符 1027"/>
          <p:cNvSpPr>
            <a:spLocks noGrp="1"/>
          </p:cNvSpPr>
          <p:nvPr>
            <p:ph type="dt" sz="half" idx="10"/>
          </p:nvPr>
        </p:nvSpPr>
        <p:spPr>
          <a:xfrm>
            <a:off x="609600" y="6245225"/>
            <a:ext cx="2844800" cy="476250"/>
          </a:xfrm>
          <a:prstGeom prst="rect">
            <a:avLst/>
          </a:prstGeom>
        </p:spPr>
        <p:txBody>
          <a:bodyPr/>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lvl="0" eaLnBrk="1" hangingPunct="1"/>
            <a:endParaRPr lang="en-US" altLang="en-US" sz="1400"/>
          </a:p>
        </p:txBody>
      </p:sp>
      <p:sp>
        <p:nvSpPr>
          <p:cNvPr id="3077" name="页脚占位符 1028"/>
          <p:cNvSpPr>
            <a:spLocks noGrp="1"/>
          </p:cNvSpPr>
          <p:nvPr>
            <p:ph type="ftr" sz="quarter" idx="11"/>
          </p:nvPr>
        </p:nvSpPr>
        <p:spPr>
          <a:xfrm>
            <a:off x="4165600" y="6245225"/>
            <a:ext cx="3860800" cy="476250"/>
          </a:xfrm>
          <a:prstGeom prst="rect">
            <a:avLst/>
          </a:prstGeom>
        </p:spPr>
        <p:txBody>
          <a:bodyPr/>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lvl="0" algn="ctr" eaLnBrk="1" hangingPunct="1"/>
            <a:endParaRPr lang="en-US" altLang="en-US" sz="1400"/>
          </a:p>
        </p:txBody>
      </p:sp>
      <p:sp>
        <p:nvSpPr>
          <p:cNvPr id="3078" name="灯片编号占位符 1029"/>
          <p:cNvSpPr>
            <a:spLocks noGrp="1"/>
          </p:cNvSpPr>
          <p:nvPr>
            <p:ph type="sldNum" sz="quarter" idx="12"/>
          </p:nvPr>
        </p:nvSpPr>
        <p:spPr>
          <a:xfrm>
            <a:off x="8737600" y="6245225"/>
            <a:ext cx="2844800" cy="476250"/>
          </a:xfrm>
          <a:prstGeom prst="rect">
            <a:avLst/>
          </a:prstGeom>
        </p:spPr>
        <p:txBody>
          <a:bodyPr numCol="1" compatLnSpc="1"/>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lvl="0" algn="r" eaLnBrk="1" hangingPunct="1"/>
            <a:fld id="{3BADE0F8-31A5-4C59-B73A-AF3139AD99DC}" type="slidenum">
              <a:rPr lang="zh-CN" altLang="en-US" sz="1400"/>
            </a:fld>
            <a:endParaRPr lang="zh-CN" altLang="en-US" sz="1400"/>
          </a:p>
        </p:txBody>
      </p:sp>
    </p:spTree>
  </p:cSld>
  <p:clrMapOvr>
    <a:masterClrMapping/>
  </p:clrMapOvr>
  <p:transition>
    <p:comb dir="vert"/>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showMasterSp="0">
  <p:cSld name="节标题">
    <p:bg>
      <p:bgPr>
        <a:solidFill>
          <a:schemeClr val="bg1"/>
        </a:solidFill>
        <a:effectLst/>
      </p:bgPr>
    </p:bg>
    <p:spTree>
      <p:nvGrpSpPr>
        <p:cNvPr id="1" name=""/>
        <p:cNvGrpSpPr/>
        <p:nvPr/>
      </p:nvGrpSpPr>
      <p:grpSpPr/>
      <p:sp>
        <p:nvSpPr>
          <p:cNvPr id="2" name="标题 1"/>
          <p:cNvSpPr>
            <a:spLocks noGrp="1"/>
          </p:cNvSpPr>
          <p:nvPr>
            <p:ph type="title"/>
          </p:nvPr>
        </p:nvSpPr>
        <p:spPr>
          <a:xfrm>
            <a:off x="831851" y="1709738"/>
            <a:ext cx="10515600" cy="2852737"/>
          </a:xfrm>
        </p:spPr>
        <p:txBody>
          <a:bodyPr anchor="b"/>
          <a:lstStyle>
            <a:lvl1pPr>
              <a:defRPr sz="45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smtClean="0"/>
              <a:t>单击此处编辑母版文本样式</a:t>
            </a:r>
            <a:endParaRPr lang="zh-CN" altLang="en-US" noProof="1" smtClean="0"/>
          </a:p>
        </p:txBody>
      </p:sp>
      <p:sp>
        <p:nvSpPr>
          <p:cNvPr id="4100" name="日期占位符 1027"/>
          <p:cNvSpPr>
            <a:spLocks noGrp="1"/>
          </p:cNvSpPr>
          <p:nvPr>
            <p:ph type="dt" sz="half" idx="10"/>
          </p:nvPr>
        </p:nvSpPr>
        <p:spPr>
          <a:xfrm>
            <a:off x="609600" y="6245225"/>
            <a:ext cx="2844800" cy="476250"/>
          </a:xfrm>
          <a:prstGeom prst="rect">
            <a:avLst/>
          </a:prstGeom>
        </p:spPr>
        <p:txBody>
          <a:bodyPr/>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lvl="0" eaLnBrk="1" hangingPunct="1"/>
            <a:endParaRPr lang="en-US" altLang="en-US" sz="1400"/>
          </a:p>
        </p:txBody>
      </p:sp>
      <p:sp>
        <p:nvSpPr>
          <p:cNvPr id="4101" name="页脚占位符 1028"/>
          <p:cNvSpPr>
            <a:spLocks noGrp="1"/>
          </p:cNvSpPr>
          <p:nvPr>
            <p:ph type="ftr" sz="quarter" idx="11"/>
          </p:nvPr>
        </p:nvSpPr>
        <p:spPr>
          <a:xfrm>
            <a:off x="4165600" y="6245225"/>
            <a:ext cx="3860800" cy="476250"/>
          </a:xfrm>
          <a:prstGeom prst="rect">
            <a:avLst/>
          </a:prstGeom>
        </p:spPr>
        <p:txBody>
          <a:bodyPr/>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lvl="0" algn="ctr" eaLnBrk="1" hangingPunct="1"/>
            <a:endParaRPr lang="en-US" altLang="en-US" sz="1400"/>
          </a:p>
        </p:txBody>
      </p:sp>
      <p:sp>
        <p:nvSpPr>
          <p:cNvPr id="4102" name="灯片编号占位符 1029"/>
          <p:cNvSpPr>
            <a:spLocks noGrp="1"/>
          </p:cNvSpPr>
          <p:nvPr>
            <p:ph type="sldNum" sz="quarter" idx="12"/>
          </p:nvPr>
        </p:nvSpPr>
        <p:spPr>
          <a:xfrm>
            <a:off x="8737600" y="6245225"/>
            <a:ext cx="2844800" cy="476250"/>
          </a:xfrm>
          <a:prstGeom prst="rect">
            <a:avLst/>
          </a:prstGeom>
        </p:spPr>
        <p:txBody>
          <a:bodyPr numCol="1" compatLnSpc="1"/>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lvl="0" algn="r" eaLnBrk="1" hangingPunct="1"/>
            <a:fld id="{F9E1BC1F-7D86-412C-9522-B79C567820C2}" type="slidenum">
              <a:rPr lang="zh-CN" altLang="en-US" sz="1400"/>
            </a:fld>
            <a:endParaRPr lang="zh-CN" altLang="en-US" sz="1400"/>
          </a:p>
        </p:txBody>
      </p:sp>
    </p:spTree>
  </p:cSld>
  <p:clrMapOvr>
    <a:masterClrMapping/>
  </p:clrMapOvr>
  <p:transition>
    <p:comb dir="vert"/>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showMasterSp="0">
  <p:cSld name="两栏内容">
    <p:bg>
      <p:bgPr>
        <a:solidFill>
          <a:schemeClr val="bg1"/>
        </a:solidFill>
        <a:effectLst/>
      </p:bgPr>
    </p:bg>
    <p:spTree>
      <p:nvGrpSpPr>
        <p:cNvPr id="1" name=""/>
        <p:cNvGrpSpPr/>
        <p:nvPr/>
      </p:nvGrpSpPr>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609600" y="1600200"/>
            <a:ext cx="5376672" cy="4525963"/>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6205728" y="1600200"/>
            <a:ext cx="5376672" cy="4525963"/>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124" name="日期占位符 1027"/>
          <p:cNvSpPr>
            <a:spLocks noGrp="1"/>
          </p:cNvSpPr>
          <p:nvPr>
            <p:ph type="dt" sz="half" idx="10"/>
          </p:nvPr>
        </p:nvSpPr>
        <p:spPr>
          <a:xfrm>
            <a:off x="609600" y="6245225"/>
            <a:ext cx="2844800" cy="476250"/>
          </a:xfrm>
          <a:prstGeom prst="rect">
            <a:avLst/>
          </a:prstGeom>
        </p:spPr>
        <p:txBody>
          <a:bodyPr/>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lvl="0" eaLnBrk="1" hangingPunct="1"/>
            <a:endParaRPr lang="en-US" altLang="en-US" sz="1400"/>
          </a:p>
        </p:txBody>
      </p:sp>
      <p:sp>
        <p:nvSpPr>
          <p:cNvPr id="5125" name="页脚占位符 1028"/>
          <p:cNvSpPr>
            <a:spLocks noGrp="1"/>
          </p:cNvSpPr>
          <p:nvPr>
            <p:ph type="ftr" sz="quarter" idx="11"/>
          </p:nvPr>
        </p:nvSpPr>
        <p:spPr>
          <a:xfrm>
            <a:off x="4165600" y="6245225"/>
            <a:ext cx="3860800" cy="476250"/>
          </a:xfrm>
          <a:prstGeom prst="rect">
            <a:avLst/>
          </a:prstGeom>
        </p:spPr>
        <p:txBody>
          <a:bodyPr/>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lvl="0" algn="ctr" eaLnBrk="1" hangingPunct="1"/>
            <a:endParaRPr lang="en-US" altLang="en-US" sz="1400"/>
          </a:p>
        </p:txBody>
      </p:sp>
      <p:sp>
        <p:nvSpPr>
          <p:cNvPr id="5126" name="灯片编号占位符 1029"/>
          <p:cNvSpPr>
            <a:spLocks noGrp="1"/>
          </p:cNvSpPr>
          <p:nvPr>
            <p:ph type="sldNum" sz="quarter" idx="12"/>
          </p:nvPr>
        </p:nvSpPr>
        <p:spPr>
          <a:xfrm>
            <a:off x="8737600" y="6245225"/>
            <a:ext cx="2844800" cy="476250"/>
          </a:xfrm>
          <a:prstGeom prst="rect">
            <a:avLst/>
          </a:prstGeom>
        </p:spPr>
        <p:txBody>
          <a:bodyPr numCol="1" compatLnSpc="1"/>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lvl="0" algn="r" eaLnBrk="1" hangingPunct="1"/>
            <a:fld id="{D5E8B000-CA3B-4F78-A46B-A8D646853C87}" type="slidenum">
              <a:rPr lang="zh-CN" altLang="en-US" sz="1400"/>
            </a:fld>
            <a:endParaRPr lang="zh-CN" altLang="en-US" sz="1400"/>
          </a:p>
        </p:txBody>
      </p:sp>
    </p:spTree>
  </p:cSld>
  <p:clrMapOvr>
    <a:masterClrMapping/>
  </p:clrMapOvr>
  <p:transition>
    <p:comb dir="vert"/>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showMasterSp="0">
  <p:cSld name="比较">
    <p:bg>
      <p:bgPr>
        <a:solidFill>
          <a:schemeClr val="bg1"/>
        </a:solidFill>
        <a:effectLst/>
      </p:bgPr>
    </p:bg>
    <p:spTree>
      <p:nvGrpSpPr>
        <p:cNvPr id="1" name=""/>
        <p:cNvGrpSpPr/>
        <p:nvPr/>
      </p:nvGrpSpPr>
      <p:grpSpPr/>
      <p:sp>
        <p:nvSpPr>
          <p:cNvPr id="2" name="标题 1"/>
          <p:cNvSpPr>
            <a:spLocks noGrp="1"/>
          </p:cNvSpPr>
          <p:nvPr>
            <p:ph type="title"/>
          </p:nvPr>
        </p:nvSpPr>
        <p:spPr>
          <a:xfrm>
            <a:off x="839788" y="365125"/>
            <a:ext cx="10515600" cy="1325563"/>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1186775" y="1778438"/>
            <a:ext cx="4873575"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1186775" y="2665379"/>
            <a:ext cx="4873575" cy="3524284"/>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256939" y="1778438"/>
            <a:ext cx="4897576"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6256939" y="2665379"/>
            <a:ext cx="4897576" cy="3524284"/>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6148" name="日期占位符 1027"/>
          <p:cNvSpPr>
            <a:spLocks noGrp="1"/>
          </p:cNvSpPr>
          <p:nvPr>
            <p:ph type="dt" sz="half" idx="10"/>
          </p:nvPr>
        </p:nvSpPr>
        <p:spPr>
          <a:xfrm>
            <a:off x="609600" y="6245225"/>
            <a:ext cx="2844800" cy="476250"/>
          </a:xfrm>
          <a:prstGeom prst="rect">
            <a:avLst/>
          </a:prstGeom>
        </p:spPr>
        <p:txBody>
          <a:bodyPr/>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lvl="0" eaLnBrk="1" hangingPunct="1"/>
            <a:endParaRPr lang="en-US" altLang="en-US" sz="1400"/>
          </a:p>
        </p:txBody>
      </p:sp>
      <p:sp>
        <p:nvSpPr>
          <p:cNvPr id="6149" name="页脚占位符 1028"/>
          <p:cNvSpPr>
            <a:spLocks noGrp="1"/>
          </p:cNvSpPr>
          <p:nvPr>
            <p:ph type="ftr" sz="quarter" idx="11"/>
          </p:nvPr>
        </p:nvSpPr>
        <p:spPr>
          <a:xfrm>
            <a:off x="4165600" y="6245225"/>
            <a:ext cx="3860800" cy="476250"/>
          </a:xfrm>
          <a:prstGeom prst="rect">
            <a:avLst/>
          </a:prstGeom>
        </p:spPr>
        <p:txBody>
          <a:bodyPr/>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lvl="0" algn="ctr" eaLnBrk="1" hangingPunct="1"/>
            <a:endParaRPr lang="en-US" altLang="en-US" sz="1400"/>
          </a:p>
        </p:txBody>
      </p:sp>
      <p:sp>
        <p:nvSpPr>
          <p:cNvPr id="6150" name="灯片编号占位符 1029"/>
          <p:cNvSpPr>
            <a:spLocks noGrp="1"/>
          </p:cNvSpPr>
          <p:nvPr>
            <p:ph type="sldNum" sz="quarter" idx="12"/>
          </p:nvPr>
        </p:nvSpPr>
        <p:spPr>
          <a:xfrm>
            <a:off x="8737600" y="6245225"/>
            <a:ext cx="2844800" cy="476250"/>
          </a:xfrm>
          <a:prstGeom prst="rect">
            <a:avLst/>
          </a:prstGeom>
        </p:spPr>
        <p:txBody>
          <a:bodyPr numCol="1" compatLnSpc="1"/>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lvl="0" algn="r" eaLnBrk="1" hangingPunct="1"/>
            <a:fld id="{18BCC1F3-FB21-4954-AB2E-A9016CA7AB1F}" type="slidenum">
              <a:rPr lang="zh-CN" altLang="en-US" sz="1400"/>
            </a:fld>
            <a:endParaRPr lang="zh-CN" altLang="en-US" sz="1400"/>
          </a:p>
        </p:txBody>
      </p:sp>
    </p:spTree>
  </p:cSld>
  <p:clrMapOvr>
    <a:masterClrMapping/>
  </p:clrMapOvr>
  <p:transition>
    <p:comb dir="vert"/>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showMasterSp="0">
  <p:cSld name="仅标题">
    <p:bg>
      <p:bgPr>
        <a:solidFill>
          <a:schemeClr val="bg1"/>
        </a:solidFill>
        <a:effectLst/>
      </p:bgPr>
    </p:bg>
    <p:spTree>
      <p:nvGrpSpPr>
        <p:cNvPr id="1" name=""/>
        <p:cNvGrpSpPr/>
        <p:nvPr/>
      </p:nvGrpSpPr>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7172" name="日期占位符 1027"/>
          <p:cNvSpPr>
            <a:spLocks noGrp="1"/>
          </p:cNvSpPr>
          <p:nvPr>
            <p:ph type="dt" sz="half" idx="10"/>
          </p:nvPr>
        </p:nvSpPr>
        <p:spPr>
          <a:xfrm>
            <a:off x="609600" y="6245225"/>
            <a:ext cx="2844800" cy="476250"/>
          </a:xfrm>
          <a:prstGeom prst="rect">
            <a:avLst/>
          </a:prstGeom>
        </p:spPr>
        <p:txBody>
          <a:bodyPr/>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lvl="0" eaLnBrk="1" hangingPunct="1"/>
            <a:endParaRPr lang="en-US" altLang="en-US" sz="1400"/>
          </a:p>
        </p:txBody>
      </p:sp>
      <p:sp>
        <p:nvSpPr>
          <p:cNvPr id="7173" name="页脚占位符 1028"/>
          <p:cNvSpPr>
            <a:spLocks noGrp="1"/>
          </p:cNvSpPr>
          <p:nvPr>
            <p:ph type="ftr" sz="quarter" idx="11"/>
          </p:nvPr>
        </p:nvSpPr>
        <p:spPr>
          <a:xfrm>
            <a:off x="4165600" y="6245225"/>
            <a:ext cx="3860800" cy="476250"/>
          </a:xfrm>
          <a:prstGeom prst="rect">
            <a:avLst/>
          </a:prstGeom>
        </p:spPr>
        <p:txBody>
          <a:bodyPr/>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lvl="0" algn="ctr" eaLnBrk="1" hangingPunct="1"/>
            <a:endParaRPr lang="en-US" altLang="en-US" sz="1400"/>
          </a:p>
        </p:txBody>
      </p:sp>
      <p:sp>
        <p:nvSpPr>
          <p:cNvPr id="7174" name="灯片编号占位符 1029"/>
          <p:cNvSpPr>
            <a:spLocks noGrp="1"/>
          </p:cNvSpPr>
          <p:nvPr>
            <p:ph type="sldNum" sz="quarter" idx="12"/>
          </p:nvPr>
        </p:nvSpPr>
        <p:spPr>
          <a:xfrm>
            <a:off x="8737600" y="6245225"/>
            <a:ext cx="2844800" cy="476250"/>
          </a:xfrm>
          <a:prstGeom prst="rect">
            <a:avLst/>
          </a:prstGeom>
        </p:spPr>
        <p:txBody>
          <a:bodyPr numCol="1" compatLnSpc="1"/>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lvl="0" algn="r" eaLnBrk="1" hangingPunct="1"/>
            <a:fld id="{D4BD2040-32AC-4085-993C-60ACEA83469D}" type="slidenum">
              <a:rPr lang="zh-CN" altLang="en-US" sz="1400"/>
            </a:fld>
            <a:endParaRPr lang="zh-CN" altLang="en-US" sz="1400"/>
          </a:p>
        </p:txBody>
      </p:sp>
    </p:spTree>
  </p:cSld>
  <p:clrMapOvr>
    <a:masterClrMapping/>
  </p:clrMapOvr>
  <p:transition>
    <p:comb dir="vert"/>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showMasterSp="0">
  <p:cSld name="空白">
    <p:bg>
      <p:bgPr>
        <a:solidFill>
          <a:schemeClr val="bg1"/>
        </a:solidFill>
        <a:effectLst/>
      </p:bgPr>
    </p:bg>
    <p:spTree>
      <p:nvGrpSpPr>
        <p:cNvPr id="1" name=""/>
        <p:cNvGrpSpPr/>
        <p:nvPr/>
      </p:nvGrpSpPr>
      <p:grpSpPr/>
      <p:sp>
        <p:nvSpPr>
          <p:cNvPr id="8196" name="日期占位符 1027"/>
          <p:cNvSpPr>
            <a:spLocks noGrp="1"/>
          </p:cNvSpPr>
          <p:nvPr>
            <p:ph type="dt" sz="half" idx="10"/>
          </p:nvPr>
        </p:nvSpPr>
        <p:spPr>
          <a:xfrm>
            <a:off x="609600" y="6245225"/>
            <a:ext cx="2844800" cy="476250"/>
          </a:xfrm>
          <a:prstGeom prst="rect">
            <a:avLst/>
          </a:prstGeom>
        </p:spPr>
        <p:txBody>
          <a:bodyPr/>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lvl="0" eaLnBrk="1" hangingPunct="1"/>
            <a:endParaRPr lang="en-US" altLang="en-US" sz="1400"/>
          </a:p>
        </p:txBody>
      </p:sp>
      <p:sp>
        <p:nvSpPr>
          <p:cNvPr id="8197" name="页脚占位符 1028"/>
          <p:cNvSpPr>
            <a:spLocks noGrp="1"/>
          </p:cNvSpPr>
          <p:nvPr>
            <p:ph type="ftr" sz="quarter" idx="11"/>
          </p:nvPr>
        </p:nvSpPr>
        <p:spPr>
          <a:xfrm>
            <a:off x="4165600" y="6245225"/>
            <a:ext cx="3860800" cy="476250"/>
          </a:xfrm>
          <a:prstGeom prst="rect">
            <a:avLst/>
          </a:prstGeom>
        </p:spPr>
        <p:txBody>
          <a:bodyPr/>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lvl="0" algn="ctr" eaLnBrk="1" hangingPunct="1"/>
            <a:endParaRPr lang="en-US" altLang="en-US" sz="1400"/>
          </a:p>
        </p:txBody>
      </p:sp>
      <p:sp>
        <p:nvSpPr>
          <p:cNvPr id="8198" name="灯片编号占位符 1029"/>
          <p:cNvSpPr>
            <a:spLocks noGrp="1"/>
          </p:cNvSpPr>
          <p:nvPr>
            <p:ph type="sldNum" sz="quarter" idx="12"/>
          </p:nvPr>
        </p:nvSpPr>
        <p:spPr>
          <a:xfrm>
            <a:off x="8737600" y="6245225"/>
            <a:ext cx="2844800" cy="476250"/>
          </a:xfrm>
          <a:prstGeom prst="rect">
            <a:avLst/>
          </a:prstGeom>
        </p:spPr>
        <p:txBody>
          <a:bodyPr numCol="1" compatLnSpc="1"/>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lvl="0" algn="r" eaLnBrk="1" hangingPunct="1"/>
            <a:fld id="{192CC605-1E8C-49A3-A5A7-9D8F445A8520}" type="slidenum">
              <a:rPr lang="zh-CN" altLang="en-US" sz="1400"/>
            </a:fld>
            <a:endParaRPr lang="zh-CN" altLang="en-US" sz="1400"/>
          </a:p>
        </p:txBody>
      </p:sp>
    </p:spTree>
  </p:cSld>
  <p:clrMapOvr>
    <a:masterClrMapping/>
  </p:clrMapOvr>
  <p:transition>
    <p:comb dir="vert"/>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showMasterSp="0">
  <p:cSld name="内容与标题">
    <p:bg>
      <p:bgPr>
        <a:solidFill>
          <a:schemeClr val="bg1"/>
        </a:solidFill>
        <a:effectLst/>
      </p:bgPr>
    </p:bg>
    <p:spTree>
      <p:nvGrpSpPr>
        <p:cNvPr id="1" name=""/>
        <p:cNvGrpSpPr/>
        <p:nvPr/>
      </p:nvGrpSpPr>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endParaRPr lang="zh-CN" altLang="en-US" noProof="1" smtClean="0"/>
          </a:p>
        </p:txBody>
      </p:sp>
      <p:sp>
        <p:nvSpPr>
          <p:cNvPr id="9220" name="日期占位符 1027"/>
          <p:cNvSpPr>
            <a:spLocks noGrp="1"/>
          </p:cNvSpPr>
          <p:nvPr>
            <p:ph type="dt" sz="half" idx="10"/>
          </p:nvPr>
        </p:nvSpPr>
        <p:spPr>
          <a:xfrm>
            <a:off x="609600" y="6245225"/>
            <a:ext cx="2844800" cy="476250"/>
          </a:xfrm>
          <a:prstGeom prst="rect">
            <a:avLst/>
          </a:prstGeom>
        </p:spPr>
        <p:txBody>
          <a:bodyPr/>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lvl="0" eaLnBrk="1" hangingPunct="1"/>
            <a:endParaRPr lang="en-US" altLang="en-US" sz="1400"/>
          </a:p>
        </p:txBody>
      </p:sp>
      <p:sp>
        <p:nvSpPr>
          <p:cNvPr id="9221" name="页脚占位符 1028"/>
          <p:cNvSpPr>
            <a:spLocks noGrp="1"/>
          </p:cNvSpPr>
          <p:nvPr>
            <p:ph type="ftr" sz="quarter" idx="11"/>
          </p:nvPr>
        </p:nvSpPr>
        <p:spPr>
          <a:xfrm>
            <a:off x="4165600" y="6245225"/>
            <a:ext cx="3860800" cy="476250"/>
          </a:xfrm>
          <a:prstGeom prst="rect">
            <a:avLst/>
          </a:prstGeom>
        </p:spPr>
        <p:txBody>
          <a:bodyPr/>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lvl="0" algn="ctr" eaLnBrk="1" hangingPunct="1"/>
            <a:endParaRPr lang="en-US" altLang="en-US" sz="1400"/>
          </a:p>
        </p:txBody>
      </p:sp>
      <p:sp>
        <p:nvSpPr>
          <p:cNvPr id="9222" name="灯片编号占位符 1029"/>
          <p:cNvSpPr>
            <a:spLocks noGrp="1"/>
          </p:cNvSpPr>
          <p:nvPr>
            <p:ph type="sldNum" sz="quarter" idx="12"/>
          </p:nvPr>
        </p:nvSpPr>
        <p:spPr>
          <a:xfrm>
            <a:off x="8737600" y="6245225"/>
            <a:ext cx="2844800" cy="476250"/>
          </a:xfrm>
          <a:prstGeom prst="rect">
            <a:avLst/>
          </a:prstGeom>
        </p:spPr>
        <p:txBody>
          <a:bodyPr numCol="1" compatLnSpc="1"/>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lvl="0" algn="r" eaLnBrk="1" hangingPunct="1"/>
            <a:fld id="{B40BB9FE-91BD-4BDC-9BF1-6D2988EED2D7}" type="slidenum">
              <a:rPr lang="zh-CN" altLang="en-US" sz="1400"/>
            </a:fld>
            <a:endParaRPr lang="zh-CN" altLang="en-US" sz="1400"/>
          </a:p>
        </p:txBody>
      </p:sp>
    </p:spTree>
  </p:cSld>
  <p:clrMapOvr>
    <a:masterClrMapping/>
  </p:clrMapOvr>
  <p:transition>
    <p:comb dir="vert"/>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showMasterSp="0">
  <p:cSld name="图片与标题">
    <p:bg>
      <p:bgPr>
        <a:solidFill>
          <a:schemeClr val="bg1"/>
        </a:solidFill>
        <a:effectLst/>
      </p:bgPr>
    </p:bg>
    <p:spTree>
      <p:nvGrpSpPr>
        <p:cNvPr id="1" name=""/>
        <p:cNvGrpSpPr/>
        <p:nvPr/>
      </p:nvGrpSpPr>
      <p:grpSpPr/>
      <p:sp>
        <p:nvSpPr>
          <p:cNvPr id="2" name="标题 1"/>
          <p:cNvSpPr>
            <a:spLocks noGrp="1"/>
          </p:cNvSpPr>
          <p:nvPr>
            <p:ph type="title"/>
          </p:nvPr>
        </p:nvSpPr>
        <p:spPr>
          <a:xfrm>
            <a:off x="839788" y="457200"/>
            <a:ext cx="4165349"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5183188" y="457201"/>
            <a:ext cx="6172200" cy="5403850"/>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1" fontAlgn="base" latinLnBrk="0" hangingPunct="1">
              <a:lnSpc>
                <a:spcPct val="100000"/>
              </a:lnSpc>
              <a:spcBef>
                <a:spcPct val="20000"/>
              </a:spcBef>
              <a:spcAft>
                <a:spcPct val="0"/>
              </a:spcAft>
              <a:buClrTx/>
              <a:buSzTx/>
              <a:buFont typeface="Arial" panose="020B0604020202020204" pitchFamily="34" charset="0"/>
              <a:buNone/>
              <a:defRPr/>
            </a:pPr>
            <a:endParaRPr kumimoji="0" lang="zh-CN" altLang="en-US" sz="2400" b="0"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noProof="1" smtClean="0"/>
              <a:t>单击此处编辑母版文本样式</a:t>
            </a:r>
            <a:endParaRPr lang="zh-CN" altLang="en-US" noProof="1" smtClean="0"/>
          </a:p>
        </p:txBody>
      </p:sp>
      <p:sp>
        <p:nvSpPr>
          <p:cNvPr id="10244" name="日期占位符 1027"/>
          <p:cNvSpPr>
            <a:spLocks noGrp="1"/>
          </p:cNvSpPr>
          <p:nvPr>
            <p:ph type="dt" sz="half" idx="10"/>
          </p:nvPr>
        </p:nvSpPr>
        <p:spPr>
          <a:xfrm>
            <a:off x="609600" y="6245225"/>
            <a:ext cx="2844800" cy="476250"/>
          </a:xfrm>
          <a:prstGeom prst="rect">
            <a:avLst/>
          </a:prstGeom>
        </p:spPr>
        <p:txBody>
          <a:bodyPr/>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lvl="0" eaLnBrk="1" hangingPunct="1"/>
            <a:endParaRPr lang="en-US" altLang="en-US" sz="1400"/>
          </a:p>
        </p:txBody>
      </p:sp>
      <p:sp>
        <p:nvSpPr>
          <p:cNvPr id="10245" name="页脚占位符 1028"/>
          <p:cNvSpPr>
            <a:spLocks noGrp="1"/>
          </p:cNvSpPr>
          <p:nvPr>
            <p:ph type="ftr" sz="quarter" idx="11"/>
          </p:nvPr>
        </p:nvSpPr>
        <p:spPr>
          <a:xfrm>
            <a:off x="4165600" y="6245225"/>
            <a:ext cx="3860800" cy="476250"/>
          </a:xfrm>
          <a:prstGeom prst="rect">
            <a:avLst/>
          </a:prstGeom>
        </p:spPr>
        <p:txBody>
          <a:bodyPr/>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lvl="0" algn="ctr" eaLnBrk="1" hangingPunct="1"/>
            <a:endParaRPr lang="en-US" altLang="en-US" sz="1400"/>
          </a:p>
        </p:txBody>
      </p:sp>
      <p:sp>
        <p:nvSpPr>
          <p:cNvPr id="10246" name="灯片编号占位符 1029"/>
          <p:cNvSpPr>
            <a:spLocks noGrp="1"/>
          </p:cNvSpPr>
          <p:nvPr>
            <p:ph type="sldNum" sz="quarter" idx="12"/>
          </p:nvPr>
        </p:nvSpPr>
        <p:spPr>
          <a:xfrm>
            <a:off x="8737600" y="6245225"/>
            <a:ext cx="2844800" cy="476250"/>
          </a:xfrm>
          <a:prstGeom prst="rect">
            <a:avLst/>
          </a:prstGeom>
        </p:spPr>
        <p:txBody>
          <a:bodyPr numCol="1" compatLnSpc="1"/>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lvl="0" algn="r" eaLnBrk="1" hangingPunct="1"/>
            <a:fld id="{2503612A-7F43-4ACC-9D86-0C25F82F2BE2}" type="slidenum">
              <a:rPr lang="zh-CN" altLang="en-US" sz="1400"/>
            </a:fld>
            <a:endParaRPr lang="zh-CN" altLang="en-US" sz="1400"/>
          </a:p>
        </p:txBody>
      </p:sp>
    </p:spTree>
  </p:cSld>
  <p:clrMapOvr>
    <a:masterClrMapping/>
  </p:clrMapOvr>
  <p:transition>
    <p:comb dir="vert"/>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showMasterSp="0">
  <p:cSld name="标题和竖排文字">
    <p:bg>
      <p:bgPr>
        <a:solidFill>
          <a:schemeClr val="bg1"/>
        </a:solidFill>
        <a:effectLst/>
      </p:bgPr>
    </p:bg>
    <p:spTree>
      <p:nvGrpSpPr>
        <p:cNvPr id="1" name=""/>
        <p:cNvGrpSpPr/>
        <p:nvPr/>
      </p:nvGrpSpPr>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11268" name="日期占位符 1027"/>
          <p:cNvSpPr>
            <a:spLocks noGrp="1"/>
          </p:cNvSpPr>
          <p:nvPr>
            <p:ph type="dt" sz="half" idx="10"/>
          </p:nvPr>
        </p:nvSpPr>
        <p:spPr>
          <a:xfrm>
            <a:off x="609600" y="6245225"/>
            <a:ext cx="2844800" cy="476250"/>
          </a:xfrm>
          <a:prstGeom prst="rect">
            <a:avLst/>
          </a:prstGeom>
        </p:spPr>
        <p:txBody>
          <a:bodyPr/>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lvl="0" eaLnBrk="1" hangingPunct="1"/>
            <a:endParaRPr lang="en-US" altLang="en-US" sz="1400"/>
          </a:p>
        </p:txBody>
      </p:sp>
      <p:sp>
        <p:nvSpPr>
          <p:cNvPr id="11269" name="页脚占位符 1028"/>
          <p:cNvSpPr>
            <a:spLocks noGrp="1"/>
          </p:cNvSpPr>
          <p:nvPr>
            <p:ph type="ftr" sz="quarter" idx="11"/>
          </p:nvPr>
        </p:nvSpPr>
        <p:spPr>
          <a:xfrm>
            <a:off x="4165600" y="6245225"/>
            <a:ext cx="3860800" cy="476250"/>
          </a:xfrm>
          <a:prstGeom prst="rect">
            <a:avLst/>
          </a:prstGeom>
        </p:spPr>
        <p:txBody>
          <a:bodyPr/>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lvl="0" algn="ctr" eaLnBrk="1" hangingPunct="1"/>
            <a:endParaRPr lang="en-US" altLang="en-US" sz="1400"/>
          </a:p>
        </p:txBody>
      </p:sp>
      <p:sp>
        <p:nvSpPr>
          <p:cNvPr id="11270" name="灯片编号占位符 1029"/>
          <p:cNvSpPr>
            <a:spLocks noGrp="1"/>
          </p:cNvSpPr>
          <p:nvPr>
            <p:ph type="sldNum" sz="quarter" idx="12"/>
          </p:nvPr>
        </p:nvSpPr>
        <p:spPr>
          <a:xfrm>
            <a:off x="8737600" y="6245225"/>
            <a:ext cx="2844800" cy="476250"/>
          </a:xfrm>
          <a:prstGeom prst="rect">
            <a:avLst/>
          </a:prstGeom>
        </p:spPr>
        <p:txBody>
          <a:bodyPr numCol="1" compatLnSpc="1"/>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lvl="0" algn="r" eaLnBrk="1" hangingPunct="1"/>
            <a:fld id="{AE9BF0B8-404B-46C8-8759-52C12317FE94}" type="slidenum">
              <a:rPr lang="zh-CN" altLang="en-US" sz="1400"/>
            </a:fld>
            <a:endParaRPr lang="zh-CN" altLang="en-US" sz="1400"/>
          </a:p>
        </p:txBody>
      </p:sp>
    </p:spTree>
  </p:cSld>
  <p:clrMapOvr>
    <a:masterClrMapping/>
  </p:clrMapOvr>
  <p:transition>
    <p:comb dir="vert"/>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showMasterSp="0">
  <p:cSld name="竖版">
    <p:bg>
      <p:bgPr>
        <a:solidFill>
          <a:schemeClr val="bg1"/>
        </a:solidFill>
        <a:effectLst/>
      </p:bgPr>
    </p:bg>
    <p:spTree>
      <p:nvGrpSpPr>
        <p:cNvPr id="1" name=""/>
        <p:cNvGrpSpPr/>
        <p:nvPr/>
      </p:nvGrpSpPr>
      <p:grpSpPr/>
      <p:sp>
        <p:nvSpPr>
          <p:cNvPr id="2" name="竖排标题 1"/>
          <p:cNvSpPr>
            <a:spLocks noGrp="1"/>
          </p:cNvSpPr>
          <p:nvPr>
            <p:ph type="title" orient="vert"/>
          </p:nvPr>
        </p:nvSpPr>
        <p:spPr>
          <a:xfrm>
            <a:off x="8839200" y="274638"/>
            <a:ext cx="2743200" cy="58515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609600" y="274638"/>
            <a:ext cx="8070573" cy="5851525"/>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12292" name="日期占位符 1027"/>
          <p:cNvSpPr>
            <a:spLocks noGrp="1"/>
          </p:cNvSpPr>
          <p:nvPr>
            <p:ph type="dt" sz="half" idx="10"/>
          </p:nvPr>
        </p:nvSpPr>
        <p:spPr>
          <a:xfrm>
            <a:off x="609600" y="6245225"/>
            <a:ext cx="2844800" cy="476250"/>
          </a:xfrm>
          <a:prstGeom prst="rect">
            <a:avLst/>
          </a:prstGeom>
        </p:spPr>
        <p:txBody>
          <a:bodyPr/>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lvl="0" eaLnBrk="1" hangingPunct="1"/>
            <a:endParaRPr lang="en-US" altLang="en-US" sz="1400"/>
          </a:p>
        </p:txBody>
      </p:sp>
      <p:sp>
        <p:nvSpPr>
          <p:cNvPr id="12293" name="页脚占位符 1028"/>
          <p:cNvSpPr>
            <a:spLocks noGrp="1"/>
          </p:cNvSpPr>
          <p:nvPr>
            <p:ph type="ftr" sz="quarter" idx="11"/>
          </p:nvPr>
        </p:nvSpPr>
        <p:spPr>
          <a:xfrm>
            <a:off x="4165600" y="6245225"/>
            <a:ext cx="3860800" cy="476250"/>
          </a:xfrm>
          <a:prstGeom prst="rect">
            <a:avLst/>
          </a:prstGeom>
        </p:spPr>
        <p:txBody>
          <a:bodyPr/>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lvl="0" algn="ctr" eaLnBrk="1" hangingPunct="1"/>
            <a:endParaRPr lang="en-US" altLang="en-US" sz="1400"/>
          </a:p>
        </p:txBody>
      </p:sp>
      <p:sp>
        <p:nvSpPr>
          <p:cNvPr id="12294" name="灯片编号占位符 1029"/>
          <p:cNvSpPr>
            <a:spLocks noGrp="1"/>
          </p:cNvSpPr>
          <p:nvPr>
            <p:ph type="sldNum" sz="quarter" idx="12"/>
          </p:nvPr>
        </p:nvSpPr>
        <p:spPr>
          <a:xfrm>
            <a:off x="8737600" y="6245225"/>
            <a:ext cx="2844800" cy="476250"/>
          </a:xfrm>
          <a:prstGeom prst="rect">
            <a:avLst/>
          </a:prstGeom>
        </p:spPr>
        <p:txBody>
          <a:bodyPr numCol="1" compatLnSpc="1"/>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lvl="0" algn="r" eaLnBrk="1" hangingPunct="1"/>
            <a:fld id="{93BA0ABD-6018-4CF4-9085-7326F9082CD4}" type="slidenum">
              <a:rPr lang="zh-CN" altLang="en-US" sz="1400"/>
            </a:fld>
            <a:endParaRPr lang="zh-CN" altLang="en-US" sz="1400"/>
          </a:p>
        </p:txBody>
      </p:sp>
    </p:spTree>
  </p:cSld>
  <p:clrMapOvr>
    <a:masterClrMapping/>
  </p:clrMapOvr>
  <p:transition>
    <p:comb dir="vert"/>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3" Type="http://schemas.openxmlformats.org/officeDocument/2006/relationships/theme" Target="../theme/theme2.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2.xml"/><Relationship Id="rId8" Type="http://schemas.openxmlformats.org/officeDocument/2006/relationships/slideLayout" Target="../slideLayouts/slideLayout31.xml"/><Relationship Id="rId7" Type="http://schemas.openxmlformats.org/officeDocument/2006/relationships/slideLayout" Target="../slideLayouts/slideLayout30.xml"/><Relationship Id="rId6" Type="http://schemas.openxmlformats.org/officeDocument/2006/relationships/slideLayout" Target="../slideLayouts/slideLayout29.xml"/><Relationship Id="rId5" Type="http://schemas.openxmlformats.org/officeDocument/2006/relationships/slideLayout" Target="../slideLayouts/slideLayout28.xml"/><Relationship Id="rId4" Type="http://schemas.openxmlformats.org/officeDocument/2006/relationships/slideLayout" Target="../slideLayouts/slideLayout27.xml"/><Relationship Id="rId3" Type="http://schemas.openxmlformats.org/officeDocument/2006/relationships/slideLayout" Target="../slideLayouts/slideLayout26.xml"/><Relationship Id="rId2" Type="http://schemas.openxmlformats.org/officeDocument/2006/relationships/slideLayout" Target="../slideLayouts/slideLayout25.xml"/><Relationship Id="rId13" Type="http://schemas.openxmlformats.org/officeDocument/2006/relationships/theme" Target="../theme/theme3.xml"/><Relationship Id="rId12" Type="http://schemas.openxmlformats.org/officeDocument/2006/relationships/image" Target="../media/image1.jpeg"/><Relationship Id="rId11" Type="http://schemas.openxmlformats.org/officeDocument/2006/relationships/slideLayout" Target="../slideLayouts/slideLayout34.xml"/><Relationship Id="rId10" Type="http://schemas.openxmlformats.org/officeDocument/2006/relationships/slideLayout" Target="../slideLayouts/slideLayout33.xml"/><Relationship Id="rId1"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sp>
        <p:nvSpPr>
          <p:cNvPr id="1026" name="标题占位符 1"/>
          <p:cNvSpPr>
            <a:spLocks noGrp="1"/>
          </p:cNvSpPr>
          <p:nvPr>
            <p:ph type="title"/>
          </p:nvPr>
        </p:nvSpPr>
        <p:spPr>
          <a:xfrm>
            <a:off x="609600" y="274638"/>
            <a:ext cx="10972800" cy="1143000"/>
          </a:xfrm>
          <a:prstGeom prst="rect">
            <a:avLst/>
          </a:prstGeom>
          <a:noFill/>
          <a:ln w="9525">
            <a:noFill/>
          </a:ln>
        </p:spPr>
        <p:txBody>
          <a:bodyPr lIns="91440" tIns="45720" rIns="91440" bIns="45720" anchor="ctr"/>
          <a:p>
            <a:pPr lvl="0"/>
            <a:r>
              <a:rPr lang="zh-CN" altLang="en-US"/>
              <a:t>单击此处编辑母版标题样式</a:t>
            </a:r>
            <a:endParaRPr lang="zh-CN" altLang="en-US"/>
          </a:p>
        </p:txBody>
      </p:sp>
      <p:sp>
        <p:nvSpPr>
          <p:cNvPr id="1027" name="文本占位符 2"/>
          <p:cNvSpPr>
            <a:spLocks noGrp="1"/>
          </p:cNvSpPr>
          <p:nvPr>
            <p:ph type="body" idx="1"/>
          </p:nvPr>
        </p:nvSpPr>
        <p:spPr>
          <a:xfrm>
            <a:off x="609600" y="1600200"/>
            <a:ext cx="10972800" cy="4525963"/>
          </a:xfrm>
          <a:prstGeom prst="rect">
            <a:avLst/>
          </a:prstGeom>
          <a:noFill/>
          <a:ln w="9525">
            <a:noFill/>
          </a:ln>
        </p:spPr>
        <p:txBody>
          <a:bodyPr lIns="91440" tIns="45720" rIns="91440" bIns="45720" anchor="t"/>
          <a:p>
            <a:pPr lvl="0" fontAlgn="base"/>
            <a:r>
              <a:rPr lang="zh-CN" altLang="en-US" sz="4265" strike="noStrike" noProof="1"/>
              <a:t>单击此处编辑母版文本样式</a:t>
            </a:r>
            <a:endParaRPr lang="zh-CN" altLang="en-US" strike="noStrike" noProof="1"/>
          </a:p>
          <a:p>
            <a:pPr lvl="1" fontAlgn="base"/>
            <a:r>
              <a:rPr lang="zh-CN" altLang="en-US" sz="3735"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z="2665" strike="noStrike" noProof="1"/>
              <a:t>第四级</a:t>
            </a:r>
            <a:endParaRPr lang="zh-CN" altLang="en-US" strike="noStrike" noProof="1"/>
          </a:p>
          <a:p>
            <a:pPr lvl="4" fontAlgn="base"/>
            <a:r>
              <a:rPr lang="zh-CN" altLang="en-US" sz="2665" strike="noStrike" noProof="1"/>
              <a:t>第五级</a:t>
            </a:r>
            <a:endParaRPr lang="zh-CN" altLang="en-US" strike="noStrike" noProof="1"/>
          </a:p>
        </p:txBody>
      </p:sp>
      <p:sp>
        <p:nvSpPr>
          <p:cNvPr id="1028" name="日期占位符 3"/>
          <p:cNvSpPr>
            <a:spLocks noGrp="1"/>
          </p:cNvSpPr>
          <p:nvPr>
            <p:ph type="dt" sz="half" idx="2"/>
          </p:nvPr>
        </p:nvSpPr>
        <p:spPr>
          <a:xfrm>
            <a:off x="609600" y="6356350"/>
            <a:ext cx="2844800" cy="365125"/>
          </a:xfrm>
          <a:prstGeom prst="rect">
            <a:avLst/>
          </a:prstGeom>
          <a:noFill/>
          <a:ln w="9525">
            <a:noFill/>
          </a:ln>
        </p:spPr>
        <p:txBody>
          <a:bodyPr lIns="91440" tIns="45720" rIns="91440" bIns="45720" anchor="ctr"/>
          <a:lstStyle>
            <a:lvl1pPr fontAlgn="base">
              <a:defRPr sz="1600">
                <a:solidFill>
                  <a:srgbClr val="898989"/>
                </a:solidFill>
                <a:latin typeface="Calibri" panose="020F0502020204030204" charset="0"/>
              </a:defRPr>
            </a:lvl1pPr>
          </a:lstStyle>
          <a:p>
            <a:pPr lvl="0" eaLnBrk="1" fontAlgn="base" hangingPunct="1">
              <a:spcBef>
                <a:spcPct val="0"/>
              </a:spcBef>
              <a:spcAft>
                <a:spcPct val="0"/>
              </a:spcAft>
            </a:pPr>
            <a:fld id="{BB962C8B-B14F-4D97-AF65-F5344CB8AC3E}" type="datetime1">
              <a:rPr lang="zh-CN" altLang="en-US" strike="noStrike" noProof="1">
                <a:latin typeface="Calibri" panose="020F0502020204030204" charset="0"/>
                <a:ea typeface="宋体" panose="02010600030101010101" pitchFamily="2" charset="-122"/>
                <a:cs typeface="+mn-cs"/>
              </a:rPr>
            </a:fld>
            <a:endParaRPr lang="zh-CN" altLang="en-US" strike="noStrike" noProof="1"/>
          </a:p>
        </p:txBody>
      </p:sp>
      <p:sp>
        <p:nvSpPr>
          <p:cNvPr id="1029" name="页脚占位符 4"/>
          <p:cNvSpPr>
            <a:spLocks noGrp="1"/>
          </p:cNvSpPr>
          <p:nvPr>
            <p:ph type="ftr" sz="quarter" idx="3"/>
          </p:nvPr>
        </p:nvSpPr>
        <p:spPr>
          <a:xfrm>
            <a:off x="4165600" y="6356350"/>
            <a:ext cx="3860800" cy="365125"/>
          </a:xfrm>
          <a:prstGeom prst="rect">
            <a:avLst/>
          </a:prstGeom>
          <a:noFill/>
          <a:ln w="9525">
            <a:noFill/>
          </a:ln>
        </p:spPr>
        <p:txBody>
          <a:bodyPr lIns="91440" tIns="45720" rIns="91440" bIns="45720" anchor="ctr"/>
          <a:lstStyle>
            <a:lvl1pPr algn="ctr" fontAlgn="base">
              <a:defRPr sz="1600">
                <a:solidFill>
                  <a:srgbClr val="898989"/>
                </a:solidFill>
                <a:latin typeface="Calibri" panose="020F0502020204030204" charset="0"/>
              </a:defRPr>
            </a:lvl1pPr>
          </a:lstStyle>
          <a:p>
            <a:pPr lvl="0" eaLnBrk="1" fontAlgn="base" hangingPunct="1">
              <a:spcBef>
                <a:spcPct val="0"/>
              </a:spcBef>
              <a:spcAft>
                <a:spcPct val="0"/>
              </a:spcAft>
            </a:pPr>
            <a:endParaRPr lang="zh-CN" altLang="en-US" strike="noStrike" noProof="1"/>
          </a:p>
        </p:txBody>
      </p:sp>
      <p:sp>
        <p:nvSpPr>
          <p:cNvPr id="1030" name="灯片编号占位符 5"/>
          <p:cNvSpPr>
            <a:spLocks noGrp="1"/>
          </p:cNvSpPr>
          <p:nvPr>
            <p:ph type="sldNum" sz="quarter" idx="4"/>
          </p:nvPr>
        </p:nvSpPr>
        <p:spPr>
          <a:xfrm>
            <a:off x="8737600" y="6356350"/>
            <a:ext cx="2844800" cy="365125"/>
          </a:xfrm>
          <a:prstGeom prst="rect">
            <a:avLst/>
          </a:prstGeom>
          <a:noFill/>
          <a:ln w="9525">
            <a:noFill/>
          </a:ln>
        </p:spPr>
        <p:txBody>
          <a:bodyPr lIns="91440" tIns="45720" rIns="91440" bIns="45720" anchor="ctr"/>
          <a:lstStyle>
            <a:lvl1pPr algn="r">
              <a:defRPr sz="1600">
                <a:solidFill>
                  <a:srgbClr val="898989"/>
                </a:solidFill>
                <a:latin typeface="Calibri" panose="020F0502020204030204" charset="0"/>
              </a:defRPr>
            </a:lvl1pPr>
          </a:lstStyle>
          <a:p>
            <a:pPr lvl="0" eaLnBrk="1" fontAlgn="base" hangingPunct="1"/>
            <a:fld id="{9A0DB2DC-4C9A-4742-B13C-FB6460FD3503}" type="slidenum">
              <a:rPr lang="zh-CN" altLang="en-US" strike="noStrike" noProof="1">
                <a:latin typeface="Calibri" panose="020F0502020204030204" charset="0"/>
                <a:ea typeface="宋体" panose="02010600030101010101" pitchFamily="2" charset="-122"/>
                <a:cs typeface="+mn-cs"/>
              </a:rPr>
            </a:fld>
            <a:endParaRPr lang="zh-CN" altLang="en-US" strike="noStrike" noProof="1"/>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ransition spd="slow" advTm="3000"/>
  <p:hf sldNum="0" hdr="0" ftr="0" dt="0"/>
  <p:txStyles>
    <p:titleStyle>
      <a:lvl1pPr marL="0" indent="0" algn="ctr" defTabSz="1219200" rtl="0" eaLnBrk="1" fontAlgn="base" latinLnBrk="0" hangingPunct="1">
        <a:lnSpc>
          <a:spcPct val="100000"/>
        </a:lnSpc>
        <a:spcBef>
          <a:spcPct val="0"/>
        </a:spcBef>
        <a:spcAft>
          <a:spcPct val="0"/>
        </a:spcAft>
        <a:buClrTx/>
        <a:buSzTx/>
        <a:buFontTx/>
        <a:buNone/>
        <a:defRPr sz="5800" kern="1200">
          <a:solidFill>
            <a:schemeClr val="tx1"/>
          </a:solidFill>
          <a:latin typeface="Calibri" panose="020F0502020204030204" charset="0"/>
          <a:ea typeface="宋体" panose="02010600030101010101" pitchFamily="2" charset="-122"/>
          <a:cs typeface="+mj-cs"/>
        </a:defRPr>
      </a:lvl1pPr>
    </p:titleStyle>
    <p:bodyStyle>
      <a:lvl1pPr marL="457200" indent="-457200" algn="l" defTabSz="1219200" rtl="0" eaLnBrk="1" fontAlgn="base" latinLnBrk="0" hangingPunct="1">
        <a:lnSpc>
          <a:spcPct val="100000"/>
        </a:lnSpc>
        <a:spcBef>
          <a:spcPts val="130"/>
        </a:spcBef>
        <a:spcAft>
          <a:spcPct val="0"/>
        </a:spcAft>
        <a:buClrTx/>
        <a:buSzTx/>
        <a:buFont typeface="Arial" panose="020B0604020202020204" pitchFamily="34" charset="0"/>
        <a:buChar char="•"/>
        <a:defRPr sz="4265" kern="1200">
          <a:solidFill>
            <a:schemeClr val="tx1"/>
          </a:solidFill>
          <a:latin typeface="+mn-lt"/>
          <a:ea typeface="+mn-ea"/>
          <a:cs typeface="+mn-cs"/>
        </a:defRPr>
      </a:lvl1pPr>
      <a:lvl2pPr marL="990600" indent="-381000" algn="l" defTabSz="1219200" rtl="0" eaLnBrk="1" fontAlgn="base" latinLnBrk="0" hangingPunct="1">
        <a:lnSpc>
          <a:spcPct val="100000"/>
        </a:lnSpc>
        <a:spcBef>
          <a:spcPts val="130"/>
        </a:spcBef>
        <a:spcAft>
          <a:spcPct val="0"/>
        </a:spcAft>
        <a:buClrTx/>
        <a:buSzTx/>
        <a:buFont typeface="Arial" panose="020B0604020202020204" pitchFamily="34" charset="0"/>
        <a:buChar char="–"/>
        <a:defRPr sz="3735" kern="1200">
          <a:solidFill>
            <a:schemeClr val="tx1"/>
          </a:solidFill>
          <a:latin typeface="+mn-lt"/>
          <a:ea typeface="+mn-ea"/>
          <a:cs typeface="+mn-cs"/>
        </a:defRPr>
      </a:lvl2pPr>
      <a:lvl3pPr marL="1524000" indent="-304800" algn="l" defTabSz="1219200" rtl="0" eaLnBrk="1" fontAlgn="base" latinLnBrk="0" hangingPunct="1">
        <a:lnSpc>
          <a:spcPct val="100000"/>
        </a:lnSpc>
        <a:spcBef>
          <a:spcPts val="130"/>
        </a:spcBef>
        <a:spcAft>
          <a:spcPct val="0"/>
        </a:spcAft>
        <a:buClrTx/>
        <a:buSzTx/>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1" fontAlgn="base" latinLnBrk="0" hangingPunct="1">
        <a:lnSpc>
          <a:spcPct val="100000"/>
        </a:lnSpc>
        <a:spcBef>
          <a:spcPts val="130"/>
        </a:spcBef>
        <a:spcAft>
          <a:spcPct val="0"/>
        </a:spcAft>
        <a:buClrTx/>
        <a:buSzTx/>
        <a:buFont typeface="Arial" panose="020B0604020202020204" pitchFamily="34" charset="0"/>
        <a:buChar char="–"/>
        <a:defRPr sz="2665" kern="1200">
          <a:solidFill>
            <a:schemeClr val="tx1"/>
          </a:solidFill>
          <a:latin typeface="+mn-lt"/>
          <a:ea typeface="+mn-ea"/>
          <a:cs typeface="+mn-cs"/>
        </a:defRPr>
      </a:lvl4pPr>
      <a:lvl5pPr marL="2743200" indent="-304800" algn="l" defTabSz="1219200" rtl="0" eaLnBrk="1" fontAlgn="base" latinLnBrk="0" hangingPunct="1">
        <a:lnSpc>
          <a:spcPct val="100000"/>
        </a:lnSpc>
        <a:spcBef>
          <a:spcPts val="130"/>
        </a:spcBef>
        <a:spcAft>
          <a:spcPct val="0"/>
        </a:spcAft>
        <a:buClrTx/>
        <a:buSzTx/>
        <a:buFont typeface="Arial" panose="020B0604020202020204" pitchFamily="34" charset="0"/>
        <a:buChar char="»"/>
        <a:defRPr sz="2665" kern="1200">
          <a:solidFill>
            <a:schemeClr val="tx1"/>
          </a:solidFill>
          <a:latin typeface="+mn-lt"/>
          <a:ea typeface="+mn-ea"/>
          <a:cs typeface="+mn-cs"/>
        </a:defRPr>
      </a:lvl5pPr>
      <a:lvl6pPr marL="33528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9pPr>
    </p:bodyStyle>
    <p:otherStyle>
      <a:defPPr>
        <a:defRPr lang="zh-CN"/>
      </a:defPPr>
      <a:lvl1pPr marL="0" indent="0" algn="l" defTabSz="1219200" rtl="0" eaLnBrk="1" fontAlgn="base" latinLnBrk="0" hangingPunct="1">
        <a:lnSpc>
          <a:spcPct val="100000"/>
        </a:lnSpc>
        <a:spcBef>
          <a:spcPct val="0"/>
        </a:spcBef>
        <a:spcAft>
          <a:spcPct val="0"/>
        </a:spcAft>
        <a:buClrTx/>
        <a:buSzTx/>
        <a:buFontTx/>
        <a:buNone/>
        <a:defRPr sz="2400" kern="1200">
          <a:solidFill>
            <a:schemeClr val="tx1"/>
          </a:solidFill>
          <a:latin typeface="+mn-lt"/>
          <a:ea typeface="+mn-ea"/>
          <a:cs typeface="+mn-cs"/>
        </a:defRPr>
      </a:lvl1pPr>
      <a:lvl2pPr marL="609600" indent="0" algn="l" defTabSz="1219200" rtl="0" eaLnBrk="1" fontAlgn="base" latinLnBrk="0" hangingPunct="1">
        <a:lnSpc>
          <a:spcPct val="100000"/>
        </a:lnSpc>
        <a:spcBef>
          <a:spcPct val="0"/>
        </a:spcBef>
        <a:spcAft>
          <a:spcPct val="0"/>
        </a:spcAft>
        <a:buClrTx/>
        <a:buSzTx/>
        <a:buFontTx/>
        <a:buNone/>
        <a:defRPr sz="2400" kern="1200">
          <a:solidFill>
            <a:schemeClr val="tx1"/>
          </a:solidFill>
          <a:latin typeface="+mn-lt"/>
          <a:ea typeface="+mn-ea"/>
          <a:cs typeface="+mn-cs"/>
        </a:defRPr>
      </a:lvl2pPr>
      <a:lvl3pPr marL="1219200" indent="0" algn="l" defTabSz="1219200" rtl="0" eaLnBrk="1" fontAlgn="base" latinLnBrk="0" hangingPunct="1">
        <a:lnSpc>
          <a:spcPct val="100000"/>
        </a:lnSpc>
        <a:spcBef>
          <a:spcPct val="0"/>
        </a:spcBef>
        <a:spcAft>
          <a:spcPct val="0"/>
        </a:spcAft>
        <a:buClrTx/>
        <a:buSzTx/>
        <a:buFontTx/>
        <a:buNone/>
        <a:defRPr sz="2400" kern="1200">
          <a:solidFill>
            <a:schemeClr val="tx1"/>
          </a:solidFill>
          <a:latin typeface="+mn-lt"/>
          <a:ea typeface="+mn-ea"/>
          <a:cs typeface="+mn-cs"/>
        </a:defRPr>
      </a:lvl3pPr>
      <a:lvl4pPr marL="1828800" indent="0" algn="l" defTabSz="1219200" rtl="0" eaLnBrk="1" fontAlgn="base" latinLnBrk="0" hangingPunct="1">
        <a:lnSpc>
          <a:spcPct val="100000"/>
        </a:lnSpc>
        <a:spcBef>
          <a:spcPct val="0"/>
        </a:spcBef>
        <a:spcAft>
          <a:spcPct val="0"/>
        </a:spcAft>
        <a:buClrTx/>
        <a:buSzTx/>
        <a:buFontTx/>
        <a:buNone/>
        <a:defRPr sz="2400" kern="1200">
          <a:solidFill>
            <a:schemeClr val="tx1"/>
          </a:solidFill>
          <a:latin typeface="+mn-lt"/>
          <a:ea typeface="+mn-ea"/>
          <a:cs typeface="+mn-cs"/>
        </a:defRPr>
      </a:lvl4pPr>
      <a:lvl5pPr marL="2438400" indent="0" algn="l" defTabSz="1219200" rtl="0" eaLnBrk="1" fontAlgn="base" latinLnBrk="0" hangingPunct="1">
        <a:lnSpc>
          <a:spcPct val="100000"/>
        </a:lnSpc>
        <a:spcBef>
          <a:spcPct val="0"/>
        </a:spcBef>
        <a:spcAft>
          <a:spcPct val="0"/>
        </a:spcAft>
        <a:buClrTx/>
        <a:buSzTx/>
        <a:buFontTx/>
        <a:buNone/>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 1025"/>
          <p:cNvSpPr>
            <a:spLocks noGrp="1"/>
          </p:cNvSpPr>
          <p:nvPr>
            <p:ph type="title" idx="4294967295"/>
          </p:nvPr>
        </p:nvSpPr>
        <p:spPr>
          <a:xfrm>
            <a:off x="609600" y="274638"/>
            <a:ext cx="10972800" cy="1143000"/>
          </a:xfrm>
          <a:prstGeom prst="rect">
            <a:avLst/>
          </a:prstGeom>
          <a:noFill/>
          <a:ln>
            <a:noFill/>
            <a:miter lim="800000"/>
          </a:ln>
        </p:spPr>
        <p:txBody>
          <a:bodyPr anchor="ctr" anchorCtr="0"/>
          <a:lstStyle>
            <a:lvl1pPr marL="0" indent="0" algn="ctr"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4400" b="0" i="0" u="none" kern="1200" baseline="0">
                <a:solidFill>
                  <a:schemeClr val="tx2"/>
                </a:solidFill>
                <a:latin typeface="Arial" panose="020B0604020202020204" pitchFamily="34" charset="0"/>
                <a:ea typeface="宋体" panose="02010600030101010101" pitchFamily="2" charset="-122"/>
                <a:cs typeface="+mj-cs"/>
              </a:defRPr>
            </a:lvl1pPr>
          </a:lstStyle>
          <a:p>
            <a:pPr lvl="0"/>
            <a:r>
              <a:t>单击此处编辑母版标题样式</a:t>
            </a:r>
          </a:p>
        </p:txBody>
      </p:sp>
      <p:sp>
        <p:nvSpPr>
          <p:cNvPr id="1027" name="文本占位符 1026"/>
          <p:cNvSpPr>
            <a:spLocks noGrp="1"/>
          </p:cNvSpPr>
          <p:nvPr>
            <p:ph type="body" idx="9"/>
          </p:nvPr>
        </p:nvSpPr>
        <p:spPr>
          <a:xfrm>
            <a:off x="609600" y="1600200"/>
            <a:ext cx="10972800" cy="4525963"/>
          </a:xfrm>
          <a:prstGeom prst="rect">
            <a:avLst/>
          </a:prstGeom>
          <a:noFill/>
          <a:ln>
            <a:noFill/>
            <a:miter lim="800000"/>
          </a:ln>
        </p:spPr>
        <p:txBody>
          <a:bodyPr/>
          <a:lstStyle>
            <a:lvl1pPr marL="342900" indent="-342900" algn="l" defTabSz="914400" rtl="0" eaLnBrk="0" fontAlgn="base" hangingPunct="0">
              <a:lnSpc>
                <a:spcPct val="100000"/>
              </a:lnSpc>
              <a:spcBef>
                <a:spcPct val="20000"/>
              </a:spcBef>
              <a:spcAft>
                <a:spcPct val="0"/>
              </a:spcAft>
              <a:buClrTx/>
              <a:buSzTx/>
              <a:buFont typeface="Arial" panose="020B0604020202020204" pitchFamily="34" charset="0"/>
              <a:buNone/>
              <a:defRPr kumimoji="0" lang="zh-CN" altLang="en-US" sz="3200" b="0" i="0" u="none" kern="1200" baseline="0">
                <a:solidFill>
                  <a:schemeClr val="tx1"/>
                </a:solidFill>
                <a:latin typeface="+mn-lt"/>
                <a:ea typeface="+mn-ea"/>
                <a:cs typeface="+mn-cs"/>
              </a:defRPr>
            </a:lvl1pPr>
            <a:lvl2pPr marL="742950" lvl="1" indent="-28575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zh-CN" altLang="en-US" sz="2800" b="0" i="0" u="none" kern="1200" baseline="0">
                <a:solidFill>
                  <a:schemeClr val="tx1"/>
                </a:solidFill>
                <a:latin typeface="+mn-lt"/>
                <a:ea typeface="+mn-ea"/>
                <a:cs typeface="+mn-cs"/>
              </a:defRPr>
            </a:lvl2pPr>
            <a:lvl3pPr marL="1143000" lvl="2" indent="-22860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zh-CN" altLang="en-US" sz="2400" b="0" i="0" u="none" kern="1200" baseline="0">
                <a:solidFill>
                  <a:schemeClr val="tx1"/>
                </a:solidFill>
                <a:latin typeface="+mn-lt"/>
                <a:ea typeface="+mn-ea"/>
                <a:cs typeface="+mn-cs"/>
              </a:defRPr>
            </a:lvl3pPr>
            <a:lvl4pPr marL="1600200" lvl="3" indent="-22860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zh-CN" altLang="en-US" sz="2000" b="0" i="0" u="none" kern="1200" baseline="0">
                <a:solidFill>
                  <a:schemeClr val="tx1"/>
                </a:solidFill>
                <a:latin typeface="+mn-lt"/>
                <a:ea typeface="+mn-ea"/>
                <a:cs typeface="+mn-cs"/>
              </a:defRPr>
            </a:lvl4pPr>
            <a:lvl5pPr marL="2057400" lvl="4" indent="-22860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zh-CN" altLang="en-US"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9pPr>
          </a:lstStyle>
          <a:p/>
        </p:txBody>
      </p:sp>
      <p:sp>
        <p:nvSpPr>
          <p:cNvPr id="1028" name="日期占位符 1027"/>
          <p:cNvSpPr>
            <a:spLocks noGrp="1"/>
          </p:cNvSpPr>
          <p:nvPr>
            <p:ph type="dt" sz="half" idx="2"/>
          </p:nvPr>
        </p:nvSpPr>
        <p:spPr>
          <a:xfrm>
            <a:off x="609600" y="6245225"/>
            <a:ext cx="2844800" cy="476250"/>
          </a:xfrm>
          <a:prstGeom prst="rect">
            <a:avLst/>
          </a:prstGeom>
          <a:noFill/>
          <a:ln w="9525">
            <a:noFill/>
          </a:ln>
        </p:spPr>
        <p:txBody>
          <a:bodyPr/>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400" b="0" i="0" u="none" baseline="0" noProof="1">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lvl="0" eaLnBrk="1" hangingPunct="1"/>
            <a:endParaRPr lang="en-US" altLang="en-US" sz="1400"/>
          </a:p>
        </p:txBody>
      </p:sp>
      <p:sp>
        <p:nvSpPr>
          <p:cNvPr id="1029" name="页脚占位符 1028"/>
          <p:cNvSpPr>
            <a:spLocks noGrp="1"/>
          </p:cNvSpPr>
          <p:nvPr>
            <p:ph type="ftr" sz="quarter" idx="3"/>
          </p:nvPr>
        </p:nvSpPr>
        <p:spPr>
          <a:xfrm>
            <a:off x="4165600" y="6245225"/>
            <a:ext cx="3860800" cy="476250"/>
          </a:xfrm>
          <a:prstGeom prst="rect">
            <a:avLst/>
          </a:prstGeom>
          <a:noFill/>
          <a:ln w="9525">
            <a:noFill/>
          </a:ln>
        </p:spPr>
        <p:txBody>
          <a:bodyPr/>
          <a:lstStyle>
            <a:defPPr>
              <a:defRPr lang="zh-CN"/>
            </a:defPPr>
            <a:lvl1pPr marL="0" indent="0" algn="ctr"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400" b="0" i="0" u="none" baseline="0" noProof="1">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lvl="0" algn="ctr" eaLnBrk="1" hangingPunct="1"/>
            <a:endParaRPr lang="en-US" altLang="en-US" sz="1400"/>
          </a:p>
        </p:txBody>
      </p:sp>
      <p:sp>
        <p:nvSpPr>
          <p:cNvPr id="1030" name="灯片编号占位符 1029"/>
          <p:cNvSpPr>
            <a:spLocks noGrp="1"/>
          </p:cNvSpPr>
          <p:nvPr>
            <p:ph type="sldNum" sz="quarter" idx="4"/>
          </p:nvPr>
        </p:nvSpPr>
        <p:spPr>
          <a:xfrm>
            <a:off x="8737600" y="6245225"/>
            <a:ext cx="2844800" cy="476250"/>
          </a:xfrm>
          <a:prstGeom prst="rect">
            <a:avLst/>
          </a:prstGeom>
          <a:noFill/>
          <a:ln w="9525">
            <a:noFill/>
          </a:ln>
        </p:spPr>
        <p:txBody>
          <a:bodyPr numCol="1" compatLnSpc="1"/>
          <a:lstStyle>
            <a:defPPr>
              <a:defRPr lang="zh-CN"/>
            </a:defPPr>
            <a:lvl1pPr marL="0" indent="0" algn="r"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4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lvl="0" algn="r" eaLnBrk="1" hangingPunct="1"/>
            <a:fld id="{B2773E67-000D-4372-9D11-67FC5A1D4768}" type="slidenum">
              <a:rPr lang="zh-CN" altLang="en-US" sz="1400"/>
            </a:fld>
            <a:endParaRPr lang="zh-CN" altLang="en-US" sz="1400"/>
          </a:p>
        </p:txBody>
      </p:sp>
      <p:pic>
        <p:nvPicPr>
          <p:cNvPr id="1031" name="图片 1030" descr="BJ_001"/>
          <p:cNvPicPr>
            <a:picLocks noChangeAspect="1"/>
          </p:cNvPicPr>
          <p:nvPr/>
        </p:nvPicPr>
        <p:blipFill>
          <a:blip r:embed="rId12"/>
          <a:stretch>
            <a:fillRect/>
          </a:stretch>
        </p:blipFill>
        <p:spPr>
          <a:xfrm>
            <a:off x="0" y="0"/>
            <a:ext cx="12192000" cy="6858000"/>
          </a:xfrm>
          <a:prstGeom prst="rect">
            <a:avLst/>
          </a:prstGeom>
          <a:noFill/>
          <a:ln>
            <a:noFill/>
            <a:miter lim="800000"/>
            <a:headEnd/>
            <a:tailEnd/>
          </a:ln>
        </p:spPr>
      </p:pic>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transition>
    <p:comb dir="vert"/>
  </p:transition>
  <p:txStyles>
    <p:titleStyle>
      <a:lvl1pPr marL="0" indent="0" algn="ctr" defTabSz="914400" rtl="0" eaLnBrk="0" fontAlgn="base" hangingPunct="0">
        <a:lnSpc>
          <a:spcPct val="100000"/>
        </a:lnSpc>
        <a:spcBef>
          <a:spcPct val="0"/>
        </a:spcBef>
        <a:spcAft>
          <a:spcPct val="0"/>
        </a:spcAft>
        <a:buClrTx/>
        <a:buSzTx/>
        <a:buFont typeface="Arial" panose="020B0604020202020204" pitchFamily="34" charset="0"/>
        <a:buNone/>
        <a:defRPr kumimoji="0" sz="4400" b="0" i="0" u="none" kern="1200" baseline="0">
          <a:solidFill>
            <a:schemeClr val="tx2"/>
          </a:solidFill>
          <a:effectLst/>
          <a:latin typeface="Arial" panose="020B0604020202020204" pitchFamily="34" charset="0"/>
          <a:ea typeface="宋体" panose="02010600030101010101" pitchFamily="2" charset="-122"/>
          <a:cs typeface="+mj-cs"/>
        </a:defRPr>
      </a:lvl1pPr>
    </p:titleStyle>
    <p:bodyStyle>
      <a:lvl1pPr marL="342900" indent="-342900" algn="l" defTabSz="914400" rtl="0" eaLnBrk="0" fontAlgn="base" hangingPunct="0">
        <a:lnSpc>
          <a:spcPct val="100000"/>
        </a:lnSpc>
        <a:spcBef>
          <a:spcPct val="20000"/>
        </a:spcBef>
        <a:spcAft>
          <a:spcPct val="0"/>
        </a:spcAft>
        <a:buClrTx/>
        <a:buSzTx/>
        <a:buFont typeface="Arial" panose="020B0604020202020204" pitchFamily="34" charset="0"/>
        <a:buNone/>
        <a:defRPr kumimoji="0" sz="3200" b="0" i="0" u="none" kern="1200" baseline="0">
          <a:solidFill>
            <a:schemeClr val="tx1"/>
          </a:solidFill>
          <a:effectLst/>
          <a:latin typeface="+mn-lt"/>
          <a:ea typeface="+mn-ea"/>
          <a:cs typeface="+mn-cs"/>
        </a:defRPr>
      </a:lvl1pPr>
      <a:lvl2pPr marL="742950" lvl="1" indent="-285750" algn="l" defTabSz="914400" rtl="0" eaLnBrk="0" fontAlgn="base" hangingPunct="0">
        <a:lnSpc>
          <a:spcPct val="100000"/>
        </a:lnSpc>
        <a:spcBef>
          <a:spcPct val="20000"/>
        </a:spcBef>
        <a:spcAft>
          <a:spcPct val="0"/>
        </a:spcAft>
        <a:buClrTx/>
        <a:buSzTx/>
        <a:buFont typeface="Arial" panose="020B0604020202020204" pitchFamily="34" charset="0"/>
        <a:buChar char="–"/>
        <a:defRPr kumimoji="0" sz="2800" b="0" i="0" u="none" kern="1200" baseline="0">
          <a:solidFill>
            <a:schemeClr val="tx1"/>
          </a:solidFill>
          <a:effectLst/>
          <a:latin typeface="+mn-lt"/>
          <a:ea typeface="+mn-ea"/>
          <a:cs typeface="+mn-cs"/>
        </a:defRPr>
      </a:lvl2pPr>
      <a:lvl3pPr marL="1143000" lvl="2" indent="-228600" algn="l" defTabSz="914400" rtl="0" eaLnBrk="0" fontAlgn="base" hangingPunct="0">
        <a:lnSpc>
          <a:spcPct val="100000"/>
        </a:lnSpc>
        <a:spcBef>
          <a:spcPct val="20000"/>
        </a:spcBef>
        <a:spcAft>
          <a:spcPct val="0"/>
        </a:spcAft>
        <a:buClrTx/>
        <a:buSzTx/>
        <a:buFont typeface="Arial" panose="020B0604020202020204" pitchFamily="34" charset="0"/>
        <a:buChar char="•"/>
        <a:defRPr kumimoji="0" sz="2400" b="0" i="0" u="none" kern="1200" baseline="0">
          <a:solidFill>
            <a:schemeClr val="tx1"/>
          </a:solidFill>
          <a:effectLst/>
          <a:latin typeface="+mn-lt"/>
          <a:ea typeface="+mn-ea"/>
          <a:cs typeface="+mn-cs"/>
        </a:defRPr>
      </a:lvl3pPr>
      <a:lvl4pPr marL="1600200" lvl="3" indent="-228600" algn="l" defTabSz="914400" rtl="0" eaLnBrk="0" fontAlgn="base" hangingPunct="0">
        <a:lnSpc>
          <a:spcPct val="100000"/>
        </a:lnSpc>
        <a:spcBef>
          <a:spcPct val="20000"/>
        </a:spcBef>
        <a:spcAft>
          <a:spcPct val="0"/>
        </a:spcAft>
        <a:buClrTx/>
        <a:buSzTx/>
        <a:buFont typeface="Arial" panose="020B0604020202020204" pitchFamily="34" charset="0"/>
        <a:buChar char="–"/>
        <a:defRPr kumimoji="0" sz="2000" b="0" i="0" u="none" kern="1200" baseline="0">
          <a:solidFill>
            <a:schemeClr val="tx1"/>
          </a:solidFill>
          <a:effectLst/>
          <a:latin typeface="+mn-lt"/>
          <a:ea typeface="+mn-ea"/>
          <a:cs typeface="+mn-cs"/>
        </a:defRPr>
      </a:lvl4pPr>
      <a:lvl5pPr marL="2057400" lvl="4" indent="-228600" algn="l" defTabSz="914400" rtl="0" eaLnBrk="0" fontAlgn="base" hangingPunct="0">
        <a:lnSpc>
          <a:spcPct val="100000"/>
        </a:lnSpc>
        <a:spcBef>
          <a:spcPct val="20000"/>
        </a:spcBef>
        <a:spcAft>
          <a:spcPct val="0"/>
        </a:spcAft>
        <a:buClrTx/>
        <a:buSzTx/>
        <a:buFont typeface="Arial" panose="020B0604020202020204" pitchFamily="34" charset="0"/>
        <a:buChar char="»"/>
        <a:defRPr kumimoji="0" sz="2000" b="0" i="0" u="none" kern="1200" baseline="0">
          <a:solidFill>
            <a:schemeClr val="tx1"/>
          </a:solidFill>
          <a:effectLst/>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1pPr>
      <a:lvl2pPr marL="457200" lvl="1"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4.png"/><Relationship Id="rId1" Type="http://schemas.openxmlformats.org/officeDocument/2006/relationships/image" Target="../media/image13.jpe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6.png"/><Relationship Id="rId1" Type="http://schemas.openxmlformats.org/officeDocument/2006/relationships/image" Target="../media/image15.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7.png"/></Relationships>
</file>

<file path=ppt/slides/_rels/slide18.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7.png"/><Relationship Id="rId3" Type="http://schemas.openxmlformats.org/officeDocument/2006/relationships/image" Target="../media/image18.jpeg"/><Relationship Id="rId2" Type="http://schemas.openxmlformats.org/officeDocument/2006/relationships/image" Target="../media/image13.jpeg"/><Relationship Id="rId1" Type="http://schemas.openxmlformats.org/officeDocument/2006/relationships/image" Target="../media/image12.png"/></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6.png"/></Relationships>
</file>

<file path=ppt/slides/_rels/slide2.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5.png"/><Relationship Id="rId4" Type="http://schemas.microsoft.com/office/2007/relationships/media" Target="../media/media1.mp3"/><Relationship Id="rId3" Type="http://schemas.openxmlformats.org/officeDocument/2006/relationships/audio" Target="../media/media1.mp3"/><Relationship Id="rId2" Type="http://schemas.openxmlformats.org/officeDocument/2006/relationships/image" Target="../media/image4.png"/><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0.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6.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6.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xml"/><Relationship Id="rId1" Type="http://schemas.openxmlformats.org/officeDocument/2006/relationships/image" Target="../media/image9.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9.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3.xml"/><Relationship Id="rId2" Type="http://schemas.openxmlformats.org/officeDocument/2006/relationships/image" Target="../media/image10.jpeg"/><Relationship Id="rId1" Type="http://schemas.openxmlformats.org/officeDocument/2006/relationships/tags" Target="../tags/tag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DDF3CD"/>
        </a:solidFill>
        <a:effectLst/>
      </p:bgPr>
    </p:bg>
    <p:spTree>
      <p:nvGrpSpPr>
        <p:cNvPr id="1" name=""/>
        <p:cNvGrpSpPr/>
        <p:nvPr/>
      </p:nvGrpSpPr>
      <p:grpSpPr>
        <a:xfrm>
          <a:off x="0" y="0"/>
          <a:ext cx="0" cy="0"/>
          <a:chOff x="0" y="0"/>
          <a:chExt cx="0" cy="0"/>
        </a:xfrm>
      </p:grpSpPr>
      <p:pic>
        <p:nvPicPr>
          <p:cNvPr id="182" name="图片 181"/>
          <p:cNvPicPr>
            <a:picLocks noChangeAspect="1"/>
          </p:cNvPicPr>
          <p:nvPr/>
        </p:nvPicPr>
        <p:blipFill>
          <a:blip r:embed="rId1"/>
          <a:stretch>
            <a:fillRect/>
          </a:stretch>
        </p:blipFill>
        <p:spPr>
          <a:xfrm>
            <a:off x="330981" y="240763"/>
            <a:ext cx="4170025" cy="3438442"/>
          </a:xfrm>
          <a:prstGeom prst="rect">
            <a:avLst/>
          </a:prstGeom>
        </p:spPr>
      </p:pic>
      <p:sp>
        <p:nvSpPr>
          <p:cNvPr id="26" name="文本框 25"/>
          <p:cNvSpPr txBox="1"/>
          <p:nvPr/>
        </p:nvSpPr>
        <p:spPr>
          <a:xfrm>
            <a:off x="670920" y="1041366"/>
            <a:ext cx="2954655" cy="923330"/>
          </a:xfrm>
          <a:prstGeom prst="rect">
            <a:avLst/>
          </a:prstGeom>
          <a:noFill/>
        </p:spPr>
        <p:txBody>
          <a:bodyPr wrap="none" rtlCol="0">
            <a:spAutoFit/>
          </a:bodyPr>
          <a:lstStyle/>
          <a:p>
            <a:r>
              <a:rPr lang="zh-CN" altLang="en-US" sz="5400">
                <a:solidFill>
                  <a:schemeClr val="bg1"/>
                </a:solidFill>
              </a:rPr>
              <a:t>哦，香雪</a:t>
            </a:r>
            <a:endParaRPr lang="zh-CN" altLang="en-US" sz="5400">
              <a:solidFill>
                <a:schemeClr val="bg1"/>
              </a:solidFill>
            </a:endParaRPr>
          </a:p>
        </p:txBody>
      </p:sp>
      <p:sp>
        <p:nvSpPr>
          <p:cNvPr id="103" name="文本框 102"/>
          <p:cNvSpPr txBox="1"/>
          <p:nvPr/>
        </p:nvSpPr>
        <p:spPr>
          <a:xfrm>
            <a:off x="737128" y="3090446"/>
            <a:ext cx="595035" cy="338554"/>
          </a:xfrm>
          <a:prstGeom prst="rect">
            <a:avLst/>
          </a:prstGeom>
          <a:noFill/>
        </p:spPr>
        <p:txBody>
          <a:bodyPr wrap="none" rtlCol="0">
            <a:spAutoFit/>
          </a:bodyPr>
          <a:lstStyle/>
          <a:p>
            <a:r>
              <a:rPr lang="zh-CN" altLang="en-US" sz="1600">
                <a:solidFill>
                  <a:schemeClr val="bg1"/>
                </a:solidFill>
              </a:rPr>
              <a:t>铁凝</a:t>
            </a:r>
            <a:endParaRPr lang="zh-CN" altLang="en-US" sz="1600">
              <a:solidFill>
                <a:schemeClr val="bg1"/>
              </a:solidFill>
            </a:endParaRPr>
          </a:p>
        </p:txBody>
      </p:sp>
      <p:sp>
        <p:nvSpPr>
          <p:cNvPr id="79" name="文本框 78"/>
          <p:cNvSpPr txBox="1"/>
          <p:nvPr/>
        </p:nvSpPr>
        <p:spPr>
          <a:xfrm>
            <a:off x="670920" y="2158239"/>
            <a:ext cx="2031325" cy="369332"/>
          </a:xfrm>
          <a:prstGeom prst="rect">
            <a:avLst/>
          </a:prstGeom>
          <a:noFill/>
        </p:spPr>
        <p:txBody>
          <a:bodyPr wrap="none" rtlCol="0">
            <a:spAutoFit/>
          </a:bodyPr>
          <a:lstStyle/>
          <a:p>
            <a:r>
              <a:rPr lang="zh-CN" altLang="en-US">
                <a:solidFill>
                  <a:schemeClr val="bg1"/>
                </a:solidFill>
              </a:rPr>
              <a:t>必修上册第一单元</a:t>
            </a:r>
            <a:endParaRPr lang="zh-CN" altLang="en-US">
              <a:solidFill>
                <a:schemeClr val="bg1"/>
              </a:solidFill>
            </a:endParaRPr>
          </a:p>
        </p:txBody>
      </p:sp>
      <p:pic>
        <p:nvPicPr>
          <p:cNvPr id="184" name="图片 183"/>
          <p:cNvPicPr>
            <a:picLocks noChangeAspect="1"/>
          </p:cNvPicPr>
          <p:nvPr/>
        </p:nvPicPr>
        <p:blipFill>
          <a:blip r:embed="rId2"/>
          <a:stretch>
            <a:fillRect/>
          </a:stretch>
        </p:blipFill>
        <p:spPr>
          <a:xfrm>
            <a:off x="4776853" y="261853"/>
            <a:ext cx="7084166" cy="6334293"/>
          </a:xfrm>
          <a:prstGeom prst="rect">
            <a:avLst/>
          </a:prstGeom>
        </p:spPr>
      </p:pic>
      <p:pic>
        <p:nvPicPr>
          <p:cNvPr id="185" name="图片 184"/>
          <p:cNvPicPr>
            <a:picLocks noChangeAspect="1"/>
          </p:cNvPicPr>
          <p:nvPr/>
        </p:nvPicPr>
        <p:blipFill>
          <a:blip r:embed="rId3"/>
          <a:stretch>
            <a:fillRect/>
          </a:stretch>
        </p:blipFill>
        <p:spPr>
          <a:xfrm>
            <a:off x="330981" y="3904282"/>
            <a:ext cx="4206605" cy="2712955"/>
          </a:xfrm>
          <a:prstGeom prst="rect">
            <a:avLst/>
          </a:prstGeom>
        </p:spPr>
      </p:pic>
      <p:sp>
        <p:nvSpPr>
          <p:cNvPr id="8" name="图形 36"/>
          <p:cNvSpPr/>
          <p:nvPr/>
        </p:nvSpPr>
        <p:spPr>
          <a:xfrm rot="18036868">
            <a:off x="3310184" y="1095149"/>
            <a:ext cx="273253" cy="260013"/>
          </a:xfrm>
          <a:custGeom>
            <a:avLst/>
            <a:gdLst>
              <a:gd name="connsiteX0" fmla="*/ 259863 w 273253"/>
              <a:gd name="connsiteY0" fmla="*/ 65501 h 260013"/>
              <a:gd name="connsiteX1" fmla="*/ 251848 w 273253"/>
              <a:gd name="connsiteY1" fmla="*/ 195389 h 260013"/>
              <a:gd name="connsiteX2" fmla="*/ 146005 w 273253"/>
              <a:gd name="connsiteY2" fmla="*/ 259923 h 260013"/>
              <a:gd name="connsiteX3" fmla="*/ 41190 w 273253"/>
              <a:gd name="connsiteY3" fmla="*/ 184291 h 260013"/>
              <a:gd name="connsiteX4" fmla="*/ 6252 w 273253"/>
              <a:gd name="connsiteY4" fmla="*/ 50703 h 260013"/>
              <a:gd name="connsiteX5" fmla="*/ 136962 w 273253"/>
              <a:gd name="connsiteY5" fmla="*/ 351 h 260013"/>
              <a:gd name="connsiteX6" fmla="*/ 259863 w 273253"/>
              <a:gd name="connsiteY6" fmla="*/ 65501 h 260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3253" h="260013">
                <a:moveTo>
                  <a:pt x="259863" y="65501"/>
                </a:moveTo>
                <a:cubicBezTo>
                  <a:pt x="281237" y="103522"/>
                  <a:pt x="275894" y="155930"/>
                  <a:pt x="251848" y="195389"/>
                </a:cubicBezTo>
                <a:cubicBezTo>
                  <a:pt x="227802" y="235055"/>
                  <a:pt x="185260" y="261772"/>
                  <a:pt x="146005" y="259923"/>
                </a:cubicBezTo>
                <a:cubicBezTo>
                  <a:pt x="106751" y="257868"/>
                  <a:pt x="70785" y="227245"/>
                  <a:pt x="41190" y="184291"/>
                </a:cubicBezTo>
                <a:cubicBezTo>
                  <a:pt x="11595" y="141543"/>
                  <a:pt x="-11629" y="86669"/>
                  <a:pt x="6252" y="50703"/>
                </a:cubicBezTo>
                <a:cubicBezTo>
                  <a:pt x="24132" y="14532"/>
                  <a:pt x="83322" y="-2732"/>
                  <a:pt x="136962" y="351"/>
                </a:cubicBezTo>
                <a:cubicBezTo>
                  <a:pt x="190603" y="3639"/>
                  <a:pt x="238489" y="27480"/>
                  <a:pt x="259863" y="65501"/>
                </a:cubicBezTo>
                <a:close/>
              </a:path>
            </a:pathLst>
          </a:custGeom>
          <a:gradFill flip="none" rotWithShape="1">
            <a:gsLst>
              <a:gs pos="0">
                <a:srgbClr val="879831">
                  <a:alpha val="79000"/>
                </a:srgbClr>
              </a:gs>
              <a:gs pos="26000">
                <a:srgbClr val="9CAD51">
                  <a:alpha val="70000"/>
                </a:srgbClr>
              </a:gs>
              <a:gs pos="57000">
                <a:srgbClr val="7D9121"/>
              </a:gs>
              <a:gs pos="100000">
                <a:srgbClr val="8C9F2B"/>
              </a:gs>
            </a:gsLst>
            <a:lin ang="0" scaled="1"/>
          </a:gradFill>
          <a:ln w="2048" cap="flat">
            <a:noFill/>
            <a:prstDash val="solid"/>
            <a:miter/>
          </a:ln>
        </p:spPr>
        <p:txBody>
          <a:bodyPr rtlCol="0" anchor="ctr"/>
          <a:lstStyle/>
          <a:p>
            <a:endParaRPr lang="zh-CN" altLang="en-US"/>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平行四边形 4"/>
          <p:cNvSpPr/>
          <p:nvPr/>
        </p:nvSpPr>
        <p:spPr>
          <a:xfrm flipH="1">
            <a:off x="7133759" y="1378905"/>
            <a:ext cx="929712" cy="735012"/>
          </a:xfrm>
          <a:prstGeom prst="parallelogram">
            <a:avLst>
              <a:gd name="adj" fmla="val 17767"/>
            </a:avLst>
          </a:prstGeom>
          <a:solidFill>
            <a:srgbClr val="6D93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2400">
              <a:latin typeface="微软雅黑" panose="020B0503020204020204" pitchFamily="34" charset="-122"/>
              <a:ea typeface="微软雅黑" panose="020B0503020204020204" pitchFamily="34" charset="-122"/>
            </a:endParaRPr>
          </a:p>
        </p:txBody>
      </p:sp>
      <p:pic>
        <p:nvPicPr>
          <p:cNvPr id="30" name="图片 2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5692" y="0"/>
            <a:ext cx="6583923" cy="6858000"/>
          </a:xfrm>
          <a:prstGeom prst="rect">
            <a:avLst/>
          </a:prstGeom>
        </p:spPr>
      </p:pic>
      <p:pic>
        <p:nvPicPr>
          <p:cNvPr id="34" name="图片 33"/>
          <p:cNvPicPr>
            <a:picLocks noChangeAspect="1"/>
          </p:cNvPicPr>
          <p:nvPr/>
        </p:nvPicPr>
        <p:blipFill>
          <a:blip r:embed="rId2"/>
          <a:stretch>
            <a:fillRect/>
          </a:stretch>
        </p:blipFill>
        <p:spPr>
          <a:xfrm>
            <a:off x="5309616" y="0"/>
            <a:ext cx="1572768" cy="6858000"/>
          </a:xfrm>
          <a:prstGeom prst="rect">
            <a:avLst/>
          </a:prstGeom>
        </p:spPr>
      </p:pic>
      <p:sp>
        <p:nvSpPr>
          <p:cNvPr id="36" name="文本框 35"/>
          <p:cNvSpPr txBox="1"/>
          <p:nvPr/>
        </p:nvSpPr>
        <p:spPr>
          <a:xfrm>
            <a:off x="7311250" y="1473646"/>
            <a:ext cx="546945" cy="461665"/>
          </a:xfrm>
          <a:prstGeom prst="rect">
            <a:avLst/>
          </a:prstGeom>
          <a:noFill/>
        </p:spPr>
        <p:txBody>
          <a:bodyPr wrap="none" rtlCol="0">
            <a:spAutoFit/>
          </a:bodyPr>
          <a:lstStyle/>
          <a:p>
            <a:r>
              <a:rPr lang="en-US" altLang="zh-CN" sz="2400">
                <a:solidFill>
                  <a:schemeClr val="bg1"/>
                </a:solidFill>
                <a:latin typeface="+mn-ea"/>
              </a:rPr>
              <a:t>01</a:t>
            </a:r>
            <a:endParaRPr lang="zh-CN" altLang="en-US" sz="2400">
              <a:solidFill>
                <a:schemeClr val="bg1"/>
              </a:solidFill>
              <a:latin typeface="+mn-ea"/>
            </a:endParaRPr>
          </a:p>
        </p:txBody>
      </p:sp>
      <p:pic>
        <p:nvPicPr>
          <p:cNvPr id="46" name="图片 45"/>
          <p:cNvPicPr>
            <a:picLocks noChangeAspect="1"/>
          </p:cNvPicPr>
          <p:nvPr/>
        </p:nvPicPr>
        <p:blipFill>
          <a:blip r:embed="rId3"/>
          <a:stretch>
            <a:fillRect/>
          </a:stretch>
        </p:blipFill>
        <p:spPr>
          <a:xfrm>
            <a:off x="11383702" y="792"/>
            <a:ext cx="810838" cy="4761389"/>
          </a:xfrm>
          <a:prstGeom prst="rect">
            <a:avLst/>
          </a:prstGeom>
        </p:spPr>
      </p:pic>
      <p:sp>
        <p:nvSpPr>
          <p:cNvPr id="47" name="平行四边形 46"/>
          <p:cNvSpPr/>
          <p:nvPr/>
        </p:nvSpPr>
        <p:spPr>
          <a:xfrm flipH="1">
            <a:off x="6796046" y="765544"/>
            <a:ext cx="4244203" cy="5773479"/>
          </a:xfrm>
          <a:prstGeom prst="parallelogram">
            <a:avLst>
              <a:gd name="adj" fmla="val 25472"/>
            </a:avLst>
          </a:prstGeom>
          <a:noFill/>
          <a:ln w="60325" cmpd="sng">
            <a:solidFill>
              <a:srgbClr val="6D9353"/>
            </a:solidFill>
            <a:prstDash val="solid"/>
          </a:ln>
          <a:effectLst>
            <a:reflection stA="45000" endPos="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noAutofit/>
          </a:bodyPr>
          <a:lstStyle/>
          <a:p>
            <a:pPr algn="ctr"/>
            <a:endParaRPr lang="zh-CN" altLang="en-US">
              <a:solidFill>
                <a:schemeClr val="lt1">
                  <a:lumMod val="100000"/>
                </a:schemeClr>
              </a:solidFill>
            </a:endParaRPr>
          </a:p>
        </p:txBody>
      </p:sp>
      <p:sp>
        <p:nvSpPr>
          <p:cNvPr id="54" name="平行四边形 53"/>
          <p:cNvSpPr/>
          <p:nvPr/>
        </p:nvSpPr>
        <p:spPr>
          <a:xfrm flipH="1">
            <a:off x="7392139" y="2684258"/>
            <a:ext cx="929712" cy="735012"/>
          </a:xfrm>
          <a:prstGeom prst="parallelogram">
            <a:avLst>
              <a:gd name="adj" fmla="val 17767"/>
            </a:avLst>
          </a:prstGeom>
          <a:solidFill>
            <a:srgbClr val="6D93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2400">
              <a:latin typeface="微软雅黑" panose="020B0503020204020204" pitchFamily="34" charset="-122"/>
              <a:ea typeface="微软雅黑" panose="020B0503020204020204" pitchFamily="34" charset="-122"/>
            </a:endParaRPr>
          </a:p>
        </p:txBody>
      </p:sp>
      <p:sp>
        <p:nvSpPr>
          <p:cNvPr id="55" name="文本框 54"/>
          <p:cNvSpPr txBox="1"/>
          <p:nvPr/>
        </p:nvSpPr>
        <p:spPr>
          <a:xfrm>
            <a:off x="7569630" y="2778999"/>
            <a:ext cx="546945" cy="461665"/>
          </a:xfrm>
          <a:prstGeom prst="rect">
            <a:avLst/>
          </a:prstGeom>
          <a:noFill/>
        </p:spPr>
        <p:txBody>
          <a:bodyPr wrap="none" rtlCol="0">
            <a:spAutoFit/>
          </a:bodyPr>
          <a:lstStyle/>
          <a:p>
            <a:r>
              <a:rPr lang="en-US" altLang="zh-CN" sz="2400">
                <a:solidFill>
                  <a:schemeClr val="bg1"/>
                </a:solidFill>
                <a:latin typeface="+mn-ea"/>
              </a:rPr>
              <a:t>02</a:t>
            </a:r>
            <a:endParaRPr lang="zh-CN" altLang="en-US" sz="2400">
              <a:solidFill>
                <a:schemeClr val="bg1"/>
              </a:solidFill>
              <a:latin typeface="+mn-ea"/>
            </a:endParaRPr>
          </a:p>
        </p:txBody>
      </p:sp>
      <p:sp>
        <p:nvSpPr>
          <p:cNvPr id="56" name="平行四边形 55"/>
          <p:cNvSpPr/>
          <p:nvPr/>
        </p:nvSpPr>
        <p:spPr>
          <a:xfrm flipH="1">
            <a:off x="7738475" y="3993309"/>
            <a:ext cx="929712" cy="735012"/>
          </a:xfrm>
          <a:prstGeom prst="parallelogram">
            <a:avLst>
              <a:gd name="adj" fmla="val 17767"/>
            </a:avLst>
          </a:prstGeom>
          <a:solidFill>
            <a:srgbClr val="6D93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2400">
              <a:latin typeface="微软雅黑" panose="020B0503020204020204" pitchFamily="34" charset="-122"/>
              <a:ea typeface="微软雅黑" panose="020B0503020204020204" pitchFamily="34" charset="-122"/>
            </a:endParaRPr>
          </a:p>
        </p:txBody>
      </p:sp>
      <p:sp>
        <p:nvSpPr>
          <p:cNvPr id="57" name="文本框 56"/>
          <p:cNvSpPr txBox="1"/>
          <p:nvPr/>
        </p:nvSpPr>
        <p:spPr>
          <a:xfrm>
            <a:off x="7915966" y="4088050"/>
            <a:ext cx="546945" cy="461665"/>
          </a:xfrm>
          <a:prstGeom prst="rect">
            <a:avLst/>
          </a:prstGeom>
          <a:noFill/>
        </p:spPr>
        <p:txBody>
          <a:bodyPr wrap="none" rtlCol="0">
            <a:spAutoFit/>
          </a:bodyPr>
          <a:lstStyle/>
          <a:p>
            <a:r>
              <a:rPr lang="en-US" altLang="zh-CN" sz="2400">
                <a:solidFill>
                  <a:schemeClr val="bg1"/>
                </a:solidFill>
                <a:latin typeface="+mn-ea"/>
              </a:rPr>
              <a:t>03</a:t>
            </a:r>
            <a:endParaRPr lang="zh-CN" altLang="en-US" sz="2400">
              <a:solidFill>
                <a:schemeClr val="bg1"/>
              </a:solidFill>
              <a:latin typeface="+mn-ea"/>
            </a:endParaRPr>
          </a:p>
        </p:txBody>
      </p:sp>
      <p:sp>
        <p:nvSpPr>
          <p:cNvPr id="58" name="平行四边形 57"/>
          <p:cNvSpPr/>
          <p:nvPr/>
        </p:nvSpPr>
        <p:spPr>
          <a:xfrm flipH="1">
            <a:off x="7970305" y="5297651"/>
            <a:ext cx="929712" cy="735012"/>
          </a:xfrm>
          <a:prstGeom prst="parallelogram">
            <a:avLst>
              <a:gd name="adj" fmla="val 17767"/>
            </a:avLst>
          </a:prstGeom>
          <a:solidFill>
            <a:srgbClr val="6D93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2400">
              <a:latin typeface="微软雅黑" panose="020B0503020204020204" pitchFamily="34" charset="-122"/>
              <a:ea typeface="微软雅黑" panose="020B0503020204020204" pitchFamily="34" charset="-122"/>
            </a:endParaRPr>
          </a:p>
        </p:txBody>
      </p:sp>
      <p:sp>
        <p:nvSpPr>
          <p:cNvPr id="59" name="文本框 58"/>
          <p:cNvSpPr txBox="1"/>
          <p:nvPr/>
        </p:nvSpPr>
        <p:spPr>
          <a:xfrm>
            <a:off x="8147796" y="5392392"/>
            <a:ext cx="546945" cy="461665"/>
          </a:xfrm>
          <a:prstGeom prst="rect">
            <a:avLst/>
          </a:prstGeom>
          <a:noFill/>
        </p:spPr>
        <p:txBody>
          <a:bodyPr wrap="none" rtlCol="0">
            <a:spAutoFit/>
          </a:bodyPr>
          <a:lstStyle/>
          <a:p>
            <a:r>
              <a:rPr lang="en-US" altLang="zh-CN" sz="2400">
                <a:solidFill>
                  <a:schemeClr val="bg1"/>
                </a:solidFill>
                <a:latin typeface="+mn-ea"/>
              </a:rPr>
              <a:t>04</a:t>
            </a:r>
            <a:endParaRPr lang="zh-CN" altLang="en-US" sz="2400">
              <a:solidFill>
                <a:schemeClr val="bg1"/>
              </a:solidFill>
              <a:latin typeface="+mn-ea"/>
            </a:endParaRPr>
          </a:p>
        </p:txBody>
      </p:sp>
      <p:sp>
        <p:nvSpPr>
          <p:cNvPr id="62" name="图形 60" descr="火车"/>
          <p:cNvSpPr/>
          <p:nvPr/>
        </p:nvSpPr>
        <p:spPr>
          <a:xfrm>
            <a:off x="6382836" y="2675869"/>
            <a:ext cx="566737" cy="838200"/>
          </a:xfrm>
          <a:custGeom>
            <a:avLst/>
            <a:gdLst>
              <a:gd name="connsiteX0" fmla="*/ 76200 w 566737"/>
              <a:gd name="connsiteY0" fmla="*/ 762000 h 838200"/>
              <a:gd name="connsiteX1" fmla="*/ 93345 w 566737"/>
              <a:gd name="connsiteY1" fmla="*/ 723900 h 838200"/>
              <a:gd name="connsiteX2" fmla="*/ 474345 w 566737"/>
              <a:gd name="connsiteY2" fmla="*/ 723900 h 838200"/>
              <a:gd name="connsiteX3" fmla="*/ 491490 w 566737"/>
              <a:gd name="connsiteY3" fmla="*/ 762000 h 838200"/>
              <a:gd name="connsiteX4" fmla="*/ 76200 w 566737"/>
              <a:gd name="connsiteY4" fmla="*/ 762000 h 838200"/>
              <a:gd name="connsiteX5" fmla="*/ 128588 w 566737"/>
              <a:gd name="connsiteY5" fmla="*/ 647700 h 838200"/>
              <a:gd name="connsiteX6" fmla="*/ 440055 w 566737"/>
              <a:gd name="connsiteY6" fmla="*/ 647700 h 838200"/>
              <a:gd name="connsiteX7" fmla="*/ 457200 w 566737"/>
              <a:gd name="connsiteY7" fmla="*/ 685800 h 838200"/>
              <a:gd name="connsiteX8" fmla="*/ 111442 w 566737"/>
              <a:gd name="connsiteY8" fmla="*/ 685800 h 838200"/>
              <a:gd name="connsiteX9" fmla="*/ 128588 w 566737"/>
              <a:gd name="connsiteY9" fmla="*/ 647700 h 838200"/>
              <a:gd name="connsiteX10" fmla="*/ 112395 w 566737"/>
              <a:gd name="connsiteY10" fmla="*/ 485775 h 838200"/>
              <a:gd name="connsiteX11" fmla="*/ 140970 w 566737"/>
              <a:gd name="connsiteY11" fmla="*/ 457200 h 838200"/>
              <a:gd name="connsiteX12" fmla="*/ 169545 w 566737"/>
              <a:gd name="connsiteY12" fmla="*/ 485775 h 838200"/>
              <a:gd name="connsiteX13" fmla="*/ 140970 w 566737"/>
              <a:gd name="connsiteY13" fmla="*/ 514350 h 838200"/>
              <a:gd name="connsiteX14" fmla="*/ 112395 w 566737"/>
              <a:gd name="connsiteY14" fmla="*/ 485775 h 838200"/>
              <a:gd name="connsiteX15" fmla="*/ 112395 w 566737"/>
              <a:gd name="connsiteY15" fmla="*/ 95250 h 838200"/>
              <a:gd name="connsiteX16" fmla="*/ 150495 w 566737"/>
              <a:gd name="connsiteY16" fmla="*/ 57150 h 838200"/>
              <a:gd name="connsiteX17" fmla="*/ 226695 w 566737"/>
              <a:gd name="connsiteY17" fmla="*/ 57150 h 838200"/>
              <a:gd name="connsiteX18" fmla="*/ 245745 w 566737"/>
              <a:gd name="connsiteY18" fmla="*/ 38100 h 838200"/>
              <a:gd name="connsiteX19" fmla="*/ 321945 w 566737"/>
              <a:gd name="connsiteY19" fmla="*/ 38100 h 838200"/>
              <a:gd name="connsiteX20" fmla="*/ 340995 w 566737"/>
              <a:gd name="connsiteY20" fmla="*/ 57150 h 838200"/>
              <a:gd name="connsiteX21" fmla="*/ 417195 w 566737"/>
              <a:gd name="connsiteY21" fmla="*/ 57150 h 838200"/>
              <a:gd name="connsiteX22" fmla="*/ 455295 w 566737"/>
              <a:gd name="connsiteY22" fmla="*/ 95250 h 838200"/>
              <a:gd name="connsiteX23" fmla="*/ 455295 w 566737"/>
              <a:gd name="connsiteY23" fmla="*/ 285750 h 838200"/>
              <a:gd name="connsiteX24" fmla="*/ 436245 w 566737"/>
              <a:gd name="connsiteY24" fmla="*/ 304800 h 838200"/>
              <a:gd name="connsiteX25" fmla="*/ 131445 w 566737"/>
              <a:gd name="connsiteY25" fmla="*/ 304800 h 838200"/>
              <a:gd name="connsiteX26" fmla="*/ 112395 w 566737"/>
              <a:gd name="connsiteY26" fmla="*/ 285750 h 838200"/>
              <a:gd name="connsiteX27" fmla="*/ 112395 w 566737"/>
              <a:gd name="connsiteY27" fmla="*/ 95250 h 838200"/>
              <a:gd name="connsiteX28" fmla="*/ 421958 w 566737"/>
              <a:gd name="connsiteY28" fmla="*/ 609600 h 838200"/>
              <a:gd name="connsiteX29" fmla="*/ 145733 w 566737"/>
              <a:gd name="connsiteY29" fmla="*/ 609600 h 838200"/>
              <a:gd name="connsiteX30" fmla="*/ 162877 w 566737"/>
              <a:gd name="connsiteY30" fmla="*/ 571500 h 838200"/>
              <a:gd name="connsiteX31" fmla="*/ 404813 w 566737"/>
              <a:gd name="connsiteY31" fmla="*/ 571500 h 838200"/>
              <a:gd name="connsiteX32" fmla="*/ 421958 w 566737"/>
              <a:gd name="connsiteY32" fmla="*/ 609600 h 838200"/>
              <a:gd name="connsiteX33" fmla="*/ 426720 w 566737"/>
              <a:gd name="connsiteY33" fmla="*/ 514350 h 838200"/>
              <a:gd name="connsiteX34" fmla="*/ 398145 w 566737"/>
              <a:gd name="connsiteY34" fmla="*/ 485775 h 838200"/>
              <a:gd name="connsiteX35" fmla="*/ 426720 w 566737"/>
              <a:gd name="connsiteY35" fmla="*/ 457200 h 838200"/>
              <a:gd name="connsiteX36" fmla="*/ 455295 w 566737"/>
              <a:gd name="connsiteY36" fmla="*/ 485775 h 838200"/>
              <a:gd name="connsiteX37" fmla="*/ 426720 w 566737"/>
              <a:gd name="connsiteY37" fmla="*/ 514350 h 838200"/>
              <a:gd name="connsiteX38" fmla="*/ 446722 w 566737"/>
              <a:gd name="connsiteY38" fmla="*/ 571500 h 838200"/>
              <a:gd name="connsiteX39" fmla="*/ 455295 w 566737"/>
              <a:gd name="connsiteY39" fmla="*/ 571500 h 838200"/>
              <a:gd name="connsiteX40" fmla="*/ 512445 w 566737"/>
              <a:gd name="connsiteY40" fmla="*/ 514350 h 838200"/>
              <a:gd name="connsiteX41" fmla="*/ 512445 w 566737"/>
              <a:gd name="connsiteY41" fmla="*/ 76200 h 838200"/>
              <a:gd name="connsiteX42" fmla="*/ 436245 w 566737"/>
              <a:gd name="connsiteY42" fmla="*/ 0 h 838200"/>
              <a:gd name="connsiteX43" fmla="*/ 131445 w 566737"/>
              <a:gd name="connsiteY43" fmla="*/ 0 h 838200"/>
              <a:gd name="connsiteX44" fmla="*/ 55245 w 566737"/>
              <a:gd name="connsiteY44" fmla="*/ 76200 h 838200"/>
              <a:gd name="connsiteX45" fmla="*/ 55245 w 566737"/>
              <a:gd name="connsiteY45" fmla="*/ 514350 h 838200"/>
              <a:gd name="connsiteX46" fmla="*/ 112395 w 566737"/>
              <a:gd name="connsiteY46" fmla="*/ 571500 h 838200"/>
              <a:gd name="connsiteX47" fmla="*/ 120967 w 566737"/>
              <a:gd name="connsiteY47" fmla="*/ 571500 h 838200"/>
              <a:gd name="connsiteX48" fmla="*/ 0 w 566737"/>
              <a:gd name="connsiteY48" fmla="*/ 838200 h 838200"/>
              <a:gd name="connsiteX49" fmla="*/ 41910 w 566737"/>
              <a:gd name="connsiteY49" fmla="*/ 838200 h 838200"/>
              <a:gd name="connsiteX50" fmla="*/ 59055 w 566737"/>
              <a:gd name="connsiteY50" fmla="*/ 800100 h 838200"/>
              <a:gd name="connsiteX51" fmla="*/ 507683 w 566737"/>
              <a:gd name="connsiteY51" fmla="*/ 800100 h 838200"/>
              <a:gd name="connsiteX52" fmla="*/ 524828 w 566737"/>
              <a:gd name="connsiteY52" fmla="*/ 838200 h 838200"/>
              <a:gd name="connsiteX53" fmla="*/ 566737 w 566737"/>
              <a:gd name="connsiteY53" fmla="*/ 838200 h 838200"/>
              <a:gd name="connsiteX54" fmla="*/ 446722 w 566737"/>
              <a:gd name="connsiteY54" fmla="*/ 571500 h 83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566737" h="838200">
                <a:moveTo>
                  <a:pt x="76200" y="762000"/>
                </a:moveTo>
                <a:lnTo>
                  <a:pt x="93345" y="723900"/>
                </a:lnTo>
                <a:lnTo>
                  <a:pt x="474345" y="723900"/>
                </a:lnTo>
                <a:lnTo>
                  <a:pt x="491490" y="762000"/>
                </a:lnTo>
                <a:lnTo>
                  <a:pt x="76200" y="762000"/>
                </a:lnTo>
                <a:close/>
                <a:moveTo>
                  <a:pt x="128588" y="647700"/>
                </a:moveTo>
                <a:lnTo>
                  <a:pt x="440055" y="647700"/>
                </a:lnTo>
                <a:lnTo>
                  <a:pt x="457200" y="685800"/>
                </a:lnTo>
                <a:lnTo>
                  <a:pt x="111442" y="685800"/>
                </a:lnTo>
                <a:lnTo>
                  <a:pt x="128588" y="647700"/>
                </a:lnTo>
                <a:close/>
                <a:moveTo>
                  <a:pt x="112395" y="485775"/>
                </a:moveTo>
                <a:cubicBezTo>
                  <a:pt x="112395" y="469583"/>
                  <a:pt x="124777" y="457200"/>
                  <a:pt x="140970" y="457200"/>
                </a:cubicBezTo>
                <a:cubicBezTo>
                  <a:pt x="157163" y="457200"/>
                  <a:pt x="169545" y="469583"/>
                  <a:pt x="169545" y="485775"/>
                </a:cubicBezTo>
                <a:cubicBezTo>
                  <a:pt x="169545" y="501968"/>
                  <a:pt x="157163" y="514350"/>
                  <a:pt x="140970" y="514350"/>
                </a:cubicBezTo>
                <a:cubicBezTo>
                  <a:pt x="124777" y="514350"/>
                  <a:pt x="112395" y="501968"/>
                  <a:pt x="112395" y="485775"/>
                </a:cubicBezTo>
                <a:close/>
                <a:moveTo>
                  <a:pt x="112395" y="95250"/>
                </a:moveTo>
                <a:cubicBezTo>
                  <a:pt x="112395" y="74295"/>
                  <a:pt x="129540" y="57150"/>
                  <a:pt x="150495" y="57150"/>
                </a:cubicBezTo>
                <a:lnTo>
                  <a:pt x="226695" y="57150"/>
                </a:lnTo>
                <a:cubicBezTo>
                  <a:pt x="226695" y="46672"/>
                  <a:pt x="235268" y="38100"/>
                  <a:pt x="245745" y="38100"/>
                </a:cubicBezTo>
                <a:lnTo>
                  <a:pt x="321945" y="38100"/>
                </a:lnTo>
                <a:cubicBezTo>
                  <a:pt x="332422" y="38100"/>
                  <a:pt x="340995" y="46672"/>
                  <a:pt x="340995" y="57150"/>
                </a:cubicBezTo>
                <a:lnTo>
                  <a:pt x="417195" y="57150"/>
                </a:lnTo>
                <a:cubicBezTo>
                  <a:pt x="438150" y="57150"/>
                  <a:pt x="455295" y="74295"/>
                  <a:pt x="455295" y="95250"/>
                </a:cubicBezTo>
                <a:lnTo>
                  <a:pt x="455295" y="285750"/>
                </a:lnTo>
                <a:cubicBezTo>
                  <a:pt x="455295" y="296228"/>
                  <a:pt x="446722" y="304800"/>
                  <a:pt x="436245" y="304800"/>
                </a:cubicBezTo>
                <a:lnTo>
                  <a:pt x="131445" y="304800"/>
                </a:lnTo>
                <a:cubicBezTo>
                  <a:pt x="120967" y="304800"/>
                  <a:pt x="112395" y="296228"/>
                  <a:pt x="112395" y="285750"/>
                </a:cubicBezTo>
                <a:lnTo>
                  <a:pt x="112395" y="95250"/>
                </a:lnTo>
                <a:close/>
                <a:moveTo>
                  <a:pt x="421958" y="609600"/>
                </a:moveTo>
                <a:lnTo>
                  <a:pt x="145733" y="609600"/>
                </a:lnTo>
                <a:lnTo>
                  <a:pt x="162877" y="571500"/>
                </a:lnTo>
                <a:lnTo>
                  <a:pt x="404813" y="571500"/>
                </a:lnTo>
                <a:lnTo>
                  <a:pt x="421958" y="609600"/>
                </a:lnTo>
                <a:close/>
                <a:moveTo>
                  <a:pt x="426720" y="514350"/>
                </a:moveTo>
                <a:cubicBezTo>
                  <a:pt x="410528" y="514350"/>
                  <a:pt x="398145" y="501968"/>
                  <a:pt x="398145" y="485775"/>
                </a:cubicBezTo>
                <a:cubicBezTo>
                  <a:pt x="398145" y="469583"/>
                  <a:pt x="410528" y="457200"/>
                  <a:pt x="426720" y="457200"/>
                </a:cubicBezTo>
                <a:cubicBezTo>
                  <a:pt x="442912" y="457200"/>
                  <a:pt x="455295" y="469583"/>
                  <a:pt x="455295" y="485775"/>
                </a:cubicBezTo>
                <a:cubicBezTo>
                  <a:pt x="455295" y="501968"/>
                  <a:pt x="442912" y="514350"/>
                  <a:pt x="426720" y="514350"/>
                </a:cubicBezTo>
                <a:close/>
                <a:moveTo>
                  <a:pt x="446722" y="571500"/>
                </a:moveTo>
                <a:lnTo>
                  <a:pt x="455295" y="571500"/>
                </a:lnTo>
                <a:cubicBezTo>
                  <a:pt x="486728" y="571500"/>
                  <a:pt x="512445" y="545783"/>
                  <a:pt x="512445" y="514350"/>
                </a:cubicBezTo>
                <a:lnTo>
                  <a:pt x="512445" y="76200"/>
                </a:lnTo>
                <a:cubicBezTo>
                  <a:pt x="512445" y="34290"/>
                  <a:pt x="478155" y="0"/>
                  <a:pt x="436245" y="0"/>
                </a:cubicBezTo>
                <a:lnTo>
                  <a:pt x="131445" y="0"/>
                </a:lnTo>
                <a:cubicBezTo>
                  <a:pt x="89535" y="0"/>
                  <a:pt x="55245" y="34290"/>
                  <a:pt x="55245" y="76200"/>
                </a:cubicBezTo>
                <a:lnTo>
                  <a:pt x="55245" y="514350"/>
                </a:lnTo>
                <a:cubicBezTo>
                  <a:pt x="55245" y="545783"/>
                  <a:pt x="80963" y="571500"/>
                  <a:pt x="112395" y="571500"/>
                </a:cubicBezTo>
                <a:lnTo>
                  <a:pt x="120967" y="571500"/>
                </a:lnTo>
                <a:lnTo>
                  <a:pt x="0" y="838200"/>
                </a:lnTo>
                <a:lnTo>
                  <a:pt x="41910" y="838200"/>
                </a:lnTo>
                <a:lnTo>
                  <a:pt x="59055" y="800100"/>
                </a:lnTo>
                <a:lnTo>
                  <a:pt x="507683" y="800100"/>
                </a:lnTo>
                <a:lnTo>
                  <a:pt x="524828" y="838200"/>
                </a:lnTo>
                <a:lnTo>
                  <a:pt x="566737" y="838200"/>
                </a:lnTo>
                <a:lnTo>
                  <a:pt x="446722" y="571500"/>
                </a:lnTo>
                <a:close/>
              </a:path>
            </a:pathLst>
          </a:custGeom>
          <a:solidFill>
            <a:schemeClr val="accent1">
              <a:lumMod val="50000"/>
            </a:schemeClr>
          </a:solidFill>
          <a:ln w="9525" cap="flat">
            <a:noFill/>
            <a:prstDash val="solid"/>
            <a:miter/>
          </a:ln>
        </p:spPr>
        <p:txBody>
          <a:bodyPr rtlCol="0" anchor="ctr"/>
          <a:lstStyle/>
          <a:p>
            <a:endParaRPr lang="zh-CN" altLang="en-US"/>
          </a:p>
        </p:txBody>
      </p:sp>
      <p:sp>
        <p:nvSpPr>
          <p:cNvPr id="63" name="文本框 62"/>
          <p:cNvSpPr txBox="1"/>
          <p:nvPr/>
        </p:nvSpPr>
        <p:spPr>
          <a:xfrm>
            <a:off x="899942" y="2852519"/>
            <a:ext cx="2545934" cy="642484"/>
          </a:xfrm>
          <a:prstGeom prst="rect">
            <a:avLst/>
          </a:prstGeom>
          <a:noFill/>
        </p:spPr>
        <p:txBody>
          <a:bodyPr wrap="square" rtlCol="0">
            <a:spAutoFit/>
          </a:bodyPr>
          <a:lstStyle/>
          <a:p>
            <a:pPr>
              <a:lnSpc>
                <a:spcPct val="120000"/>
              </a:lnSpc>
            </a:pPr>
            <a:r>
              <a:rPr lang="en-US" altLang="zh-CN" sz="3200">
                <a:solidFill>
                  <a:srgbClr val="FDC415"/>
                </a:solidFill>
                <a:latin typeface="+mn-ea"/>
              </a:rPr>
              <a:t>CONTENTS</a:t>
            </a:r>
            <a:endParaRPr lang="zh-CN" altLang="en-US" sz="3600">
              <a:solidFill>
                <a:srgbClr val="FDC415"/>
              </a:solidFill>
              <a:latin typeface="+mn-ea"/>
            </a:endParaRPr>
          </a:p>
        </p:txBody>
      </p:sp>
      <p:sp>
        <p:nvSpPr>
          <p:cNvPr id="64" name="直角三角形 63"/>
          <p:cNvSpPr/>
          <p:nvPr/>
        </p:nvSpPr>
        <p:spPr>
          <a:xfrm flipH="1">
            <a:off x="3168902" y="3610990"/>
            <a:ext cx="254000" cy="254000"/>
          </a:xfrm>
          <a:prstGeom prst="rtTriangl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rgbClr val="FFC000"/>
              </a:solidFill>
            </a:endParaRPr>
          </a:p>
        </p:txBody>
      </p:sp>
      <p:sp>
        <p:nvSpPr>
          <p:cNvPr id="65" name="直角三角形 64"/>
          <p:cNvSpPr/>
          <p:nvPr/>
        </p:nvSpPr>
        <p:spPr>
          <a:xfrm flipV="1">
            <a:off x="862255" y="2820769"/>
            <a:ext cx="254000" cy="254000"/>
          </a:xfrm>
          <a:prstGeom prst="rtTriangl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rgbClr val="FFC000"/>
              </a:solidFill>
            </a:endParaRPr>
          </a:p>
        </p:txBody>
      </p:sp>
      <p:sp>
        <p:nvSpPr>
          <p:cNvPr id="66" name="文本框 65"/>
          <p:cNvSpPr txBox="1"/>
          <p:nvPr/>
        </p:nvSpPr>
        <p:spPr>
          <a:xfrm>
            <a:off x="1353136" y="3369481"/>
            <a:ext cx="1859800" cy="565604"/>
          </a:xfrm>
          <a:prstGeom prst="rect">
            <a:avLst/>
          </a:prstGeom>
          <a:noFill/>
        </p:spPr>
        <p:txBody>
          <a:bodyPr wrap="square" rtlCol="0">
            <a:spAutoFit/>
          </a:bodyPr>
          <a:lstStyle/>
          <a:p>
            <a:pPr algn="r">
              <a:lnSpc>
                <a:spcPct val="120000"/>
              </a:lnSpc>
            </a:pPr>
            <a:r>
              <a:rPr lang="zh-CN" altLang="en-US" sz="2800">
                <a:solidFill>
                  <a:srgbClr val="FDC415"/>
                </a:solidFill>
                <a:latin typeface="+mn-ea"/>
              </a:rPr>
              <a:t>目录</a:t>
            </a:r>
            <a:endParaRPr lang="zh-CN" altLang="en-US" sz="2800">
              <a:solidFill>
                <a:srgbClr val="FDC415"/>
              </a:solidFill>
              <a:latin typeface="+mn-ea"/>
            </a:endParaRPr>
          </a:p>
        </p:txBody>
      </p:sp>
      <p:sp>
        <p:nvSpPr>
          <p:cNvPr id="48" name="文本框 47"/>
          <p:cNvSpPr txBox="1"/>
          <p:nvPr/>
        </p:nvSpPr>
        <p:spPr>
          <a:xfrm>
            <a:off x="8769161" y="4110051"/>
            <a:ext cx="1198880" cy="398780"/>
          </a:xfrm>
          <a:prstGeom prst="rect">
            <a:avLst/>
          </a:prstGeom>
          <a:noFill/>
        </p:spPr>
        <p:txBody>
          <a:bodyPr wrap="none" rtlCol="0">
            <a:spAutoFit/>
          </a:bodyPr>
          <a:lstStyle/>
          <a:p>
            <a:r>
              <a:rPr lang="zh-CN" altLang="en-US" sz="2000">
                <a:solidFill>
                  <a:srgbClr val="11251B"/>
                </a:solidFill>
                <a:latin typeface="微软雅黑" panose="020B0503020204020204" pitchFamily="34" charset="-122"/>
                <a:ea typeface="微软雅黑" panose="020B0503020204020204" pitchFamily="34" charset="-122"/>
                <a:cs typeface="Calibri" panose="020F0502020204030204" charset="0"/>
              </a:rPr>
              <a:t>研读文本</a:t>
            </a:r>
            <a:endParaRPr lang="zh-CN" altLang="en-US" sz="2000">
              <a:solidFill>
                <a:srgbClr val="11251B"/>
              </a:solidFill>
              <a:latin typeface="微软雅黑" panose="020B0503020204020204" pitchFamily="34" charset="-122"/>
              <a:ea typeface="微软雅黑" panose="020B0503020204020204" pitchFamily="34" charset="-122"/>
              <a:cs typeface="Calibri" panose="020F0502020204030204" charset="0"/>
            </a:endParaRPr>
          </a:p>
        </p:txBody>
      </p:sp>
      <p:sp>
        <p:nvSpPr>
          <p:cNvPr id="2" name="文本框 1"/>
          <p:cNvSpPr txBox="1"/>
          <p:nvPr/>
        </p:nvSpPr>
        <p:spPr>
          <a:xfrm>
            <a:off x="8496111" y="2876881"/>
            <a:ext cx="1198880" cy="398780"/>
          </a:xfrm>
          <a:prstGeom prst="rect">
            <a:avLst/>
          </a:prstGeom>
          <a:noFill/>
        </p:spPr>
        <p:txBody>
          <a:bodyPr wrap="none" rtlCol="0">
            <a:spAutoFit/>
          </a:bodyPr>
          <a:lstStyle/>
          <a:p>
            <a:r>
              <a:rPr lang="zh-CN" altLang="en-US" sz="2000">
                <a:solidFill>
                  <a:srgbClr val="11251B"/>
                </a:solidFill>
                <a:latin typeface="微软雅黑" panose="020B0503020204020204" pitchFamily="34" charset="-122"/>
                <a:ea typeface="微软雅黑" panose="020B0503020204020204" pitchFamily="34" charset="-122"/>
                <a:cs typeface="Calibri" panose="020F0502020204030204" charset="0"/>
              </a:rPr>
              <a:t>初读文本</a:t>
            </a:r>
            <a:endParaRPr lang="zh-CN" altLang="en-US" sz="2000">
              <a:solidFill>
                <a:srgbClr val="11251B"/>
              </a:solidFill>
              <a:latin typeface="微软雅黑" panose="020B0503020204020204" pitchFamily="34" charset="-122"/>
              <a:ea typeface="微软雅黑" panose="020B0503020204020204" pitchFamily="34" charset="-122"/>
              <a:cs typeface="Calibri" panose="020F0502020204030204" charset="0"/>
            </a:endParaRPr>
          </a:p>
        </p:txBody>
      </p:sp>
      <p:sp>
        <p:nvSpPr>
          <p:cNvPr id="3" name="文本框 2"/>
          <p:cNvSpPr txBox="1"/>
          <p:nvPr/>
        </p:nvSpPr>
        <p:spPr>
          <a:xfrm>
            <a:off x="8244016" y="1576401"/>
            <a:ext cx="1198880" cy="398780"/>
          </a:xfrm>
          <a:prstGeom prst="rect">
            <a:avLst/>
          </a:prstGeom>
          <a:noFill/>
        </p:spPr>
        <p:txBody>
          <a:bodyPr wrap="none" rtlCol="0">
            <a:spAutoFit/>
          </a:bodyPr>
          <a:lstStyle/>
          <a:p>
            <a:r>
              <a:rPr lang="zh-CN" altLang="en-US" sz="2000">
                <a:solidFill>
                  <a:srgbClr val="11251B"/>
                </a:solidFill>
                <a:latin typeface="微软雅黑" panose="020B0503020204020204" pitchFamily="34" charset="-122"/>
                <a:ea typeface="微软雅黑" panose="020B0503020204020204" pitchFamily="34" charset="-122"/>
                <a:cs typeface="Calibri" panose="020F0502020204030204" charset="0"/>
              </a:rPr>
              <a:t>作家作品</a:t>
            </a:r>
            <a:endParaRPr lang="zh-CN" altLang="en-US" sz="2000">
              <a:solidFill>
                <a:srgbClr val="11251B"/>
              </a:solidFill>
              <a:latin typeface="微软雅黑" panose="020B0503020204020204" pitchFamily="34" charset="-122"/>
              <a:ea typeface="微软雅黑" panose="020B0503020204020204" pitchFamily="34" charset="-122"/>
              <a:cs typeface="Calibri" panose="020F0502020204030204" charset="0"/>
            </a:endParaRPr>
          </a:p>
        </p:txBody>
      </p:sp>
      <p:sp>
        <p:nvSpPr>
          <p:cNvPr id="4" name="文本框 3"/>
          <p:cNvSpPr txBox="1"/>
          <p:nvPr/>
        </p:nvSpPr>
        <p:spPr>
          <a:xfrm>
            <a:off x="9044751" y="5423866"/>
            <a:ext cx="1198880" cy="398780"/>
          </a:xfrm>
          <a:prstGeom prst="rect">
            <a:avLst/>
          </a:prstGeom>
          <a:noFill/>
        </p:spPr>
        <p:txBody>
          <a:bodyPr wrap="none" rtlCol="0">
            <a:spAutoFit/>
          </a:bodyPr>
          <a:lstStyle/>
          <a:p>
            <a:r>
              <a:rPr lang="zh-CN" altLang="en-US" sz="2000">
                <a:solidFill>
                  <a:srgbClr val="11251B"/>
                </a:solidFill>
                <a:latin typeface="微软雅黑" panose="020B0503020204020204" pitchFamily="34" charset="-122"/>
                <a:ea typeface="微软雅黑" panose="020B0503020204020204" pitchFamily="34" charset="-122"/>
                <a:cs typeface="Calibri" panose="020F0502020204030204" charset="0"/>
              </a:rPr>
              <a:t>拓展练习</a:t>
            </a:r>
            <a:endParaRPr lang="zh-CN" altLang="en-US" sz="2000">
              <a:solidFill>
                <a:srgbClr val="11251B"/>
              </a:solidFill>
              <a:latin typeface="微软雅黑" panose="020B0503020204020204" pitchFamily="34" charset="-122"/>
              <a:ea typeface="微软雅黑" panose="020B0503020204020204" pitchFamily="34" charset="-122"/>
              <a:cs typeface="Calibri" panose="020F0502020204030204" charset="0"/>
            </a:endParaRPr>
          </a:p>
        </p:txBody>
      </p:sp>
    </p:spTree>
  </p:cSld>
  <p:clrMapOvr>
    <a:masterClrMapping/>
  </p:clrMapOvr>
  <p:transition spd="slow">
    <p:push dir="d"/>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理解标题</a:t>
            </a:r>
            <a:endParaRPr lang="zh-CN" altLang="en-US"/>
          </a:p>
        </p:txBody>
      </p:sp>
      <p:sp>
        <p:nvSpPr>
          <p:cNvPr id="3" name="内容占位符 2"/>
          <p:cNvSpPr>
            <a:spLocks noGrp="1"/>
          </p:cNvSpPr>
          <p:nvPr>
            <p:ph sz="half" idx="1"/>
          </p:nvPr>
        </p:nvSpPr>
        <p:spPr>
          <a:xfrm>
            <a:off x="809625" y="2262505"/>
            <a:ext cx="10516235" cy="3757295"/>
          </a:xfrm>
        </p:spPr>
        <p:txBody>
          <a:bodyPr>
            <a:normAutofit/>
          </a:bodyPr>
          <a:lstStyle/>
          <a:p>
            <a:pPr algn="just">
              <a:lnSpc>
                <a:spcPct val="130000"/>
              </a:lnSpc>
              <a:spcBef>
                <a:spcPct val="0"/>
              </a:spcBef>
            </a:pPr>
            <a:r>
              <a:rPr lang="zh-CN" altLang="en-US">
                <a:latin typeface="+mn-ea"/>
              </a:rPr>
              <a:t>“哦”字，一般情况下都作叹词；常见的读音有两种：一是读“</a:t>
            </a:r>
            <a:r>
              <a:rPr lang="en-US" altLang="zh-CN">
                <a:latin typeface="+mn-ea"/>
              </a:rPr>
              <a:t>ó”①</a:t>
            </a:r>
            <a:r>
              <a:rPr lang="zh-CN" altLang="en-US">
                <a:latin typeface="+mn-ea"/>
              </a:rPr>
              <a:t>表示将信将疑②表示疑问、惊奇。一是读“</a:t>
            </a:r>
            <a:r>
              <a:rPr lang="en-US" altLang="zh-CN">
                <a:latin typeface="+mn-ea"/>
              </a:rPr>
              <a:t>ò”①</a:t>
            </a:r>
            <a:r>
              <a:rPr lang="zh-CN" altLang="en-US">
                <a:latin typeface="+mn-ea"/>
              </a:rPr>
              <a:t>表示领会、醒悟②表示惊喜、赞叹③表示提醒④表示承诺、应答。</a:t>
            </a:r>
            <a:endParaRPr lang="en-US" altLang="zh-CN">
              <a:latin typeface="+mn-ea"/>
            </a:endParaRPr>
          </a:p>
          <a:p>
            <a:pPr algn="just">
              <a:lnSpc>
                <a:spcPct val="130000"/>
              </a:lnSpc>
              <a:spcBef>
                <a:spcPct val="0"/>
              </a:spcBef>
            </a:pPr>
            <a:r>
              <a:rPr lang="zh-CN" altLang="en-US">
                <a:latin typeface="+mn-ea"/>
              </a:rPr>
              <a:t>第二声：哦，香雪到底是一个什么样的人呢？</a:t>
            </a:r>
            <a:endParaRPr lang="zh-CN" altLang="en-US">
              <a:latin typeface="+mn-ea"/>
            </a:endParaRPr>
          </a:p>
          <a:p>
            <a:pPr algn="just">
              <a:lnSpc>
                <a:spcPct val="130000"/>
              </a:lnSpc>
              <a:spcBef>
                <a:spcPct val="0"/>
              </a:spcBef>
            </a:pPr>
            <a:r>
              <a:rPr lang="zh-CN" altLang="en-US">
                <a:latin typeface="+mn-ea"/>
              </a:rPr>
              <a:t>第四声：哦，原来香雪是这样的人啊？</a:t>
            </a:r>
            <a:endParaRPr lang="zh-CN" altLang="en-US">
              <a:latin typeface="+mn-ea"/>
            </a:endParaRPr>
          </a:p>
          <a:p>
            <a:pPr algn="just">
              <a:lnSpc>
                <a:spcPct val="130000"/>
              </a:lnSpc>
              <a:spcBef>
                <a:spcPct val="0"/>
              </a:spcBef>
            </a:pPr>
            <a:r>
              <a:rPr lang="en-US" altLang="zh-CN">
                <a:latin typeface="+mn-ea"/>
              </a:rPr>
              <a:t>(1)</a:t>
            </a:r>
            <a:r>
              <a:rPr lang="zh-CN" altLang="en-US">
                <a:latin typeface="+mn-ea"/>
              </a:rPr>
              <a:t>题目清新可人，富有诗意。</a:t>
            </a:r>
            <a:endParaRPr lang="zh-CN" altLang="en-US">
              <a:latin typeface="+mn-ea"/>
            </a:endParaRPr>
          </a:p>
          <a:p>
            <a:pPr algn="just">
              <a:lnSpc>
                <a:spcPct val="130000"/>
              </a:lnSpc>
              <a:spcBef>
                <a:spcPct val="0"/>
              </a:spcBef>
            </a:pPr>
            <a:r>
              <a:rPr lang="en-US" altLang="zh-CN">
                <a:latin typeface="+mn-ea"/>
              </a:rPr>
              <a:t>(2)</a:t>
            </a:r>
            <a:r>
              <a:rPr lang="zh-CN" altLang="en-US">
                <a:latin typeface="+mn-ea"/>
              </a:rPr>
              <a:t>点明了小说的主人公。</a:t>
            </a:r>
            <a:endParaRPr lang="zh-CN" altLang="en-US">
              <a:latin typeface="+mn-ea"/>
            </a:endParaRPr>
          </a:p>
          <a:p>
            <a:pPr algn="just">
              <a:lnSpc>
                <a:spcPct val="130000"/>
              </a:lnSpc>
              <a:spcBef>
                <a:spcPct val="0"/>
              </a:spcBef>
            </a:pPr>
            <a:r>
              <a:rPr lang="en-US" altLang="zh-CN">
                <a:latin typeface="+mn-ea"/>
              </a:rPr>
              <a:t>(3)</a:t>
            </a:r>
            <a:r>
              <a:rPr lang="zh-CN" altLang="en-US">
                <a:latin typeface="+mn-ea"/>
              </a:rPr>
              <a:t>题目中加“哦”字，真切地表现了作者对香雪所作所为的理解与肯定，并由衷地赞叹了香雪的纯朴可亲以及对现代文明的向往。</a:t>
            </a:r>
            <a:endParaRPr lang="zh-CN" altLang="en-US">
              <a:latin typeface="+mn-ea"/>
            </a:endParaRPr>
          </a:p>
          <a:p>
            <a:pPr algn="just">
              <a:lnSpc>
                <a:spcPct val="130000"/>
              </a:lnSpc>
              <a:spcBef>
                <a:spcPct val="0"/>
              </a:spcBef>
            </a:pPr>
            <a:endParaRPr lang="zh-CN" altLang="en-US">
              <a:latin typeface="+mn-ea"/>
            </a:endParaRPr>
          </a:p>
        </p:txBody>
      </p:sp>
      <p:sp>
        <p:nvSpPr>
          <p:cNvPr id="7" name="文本框 6"/>
          <p:cNvSpPr txBox="1"/>
          <p:nvPr/>
        </p:nvSpPr>
        <p:spPr>
          <a:xfrm>
            <a:off x="800099" y="1267510"/>
            <a:ext cx="10220325" cy="830997"/>
          </a:xfrm>
          <a:prstGeom prst="rect">
            <a:avLst/>
          </a:prstGeom>
          <a:noFill/>
        </p:spPr>
        <p:txBody>
          <a:bodyPr wrap="square">
            <a:spAutoFit/>
          </a:bodyPr>
          <a:lstStyle/>
          <a:p>
            <a:r>
              <a:rPr lang="zh-CN" altLang="en-US" sz="2400">
                <a:latin typeface="+mn-ea"/>
              </a:rPr>
              <a:t>小说题目中“哦，香雪”的“哦”读第几声，并说说以“哦，香雪</a:t>
            </a:r>
            <a:r>
              <a:rPr lang="en-US" altLang="zh-CN" sz="2400">
                <a:latin typeface="+mn-ea"/>
              </a:rPr>
              <a:t>"</a:t>
            </a:r>
            <a:r>
              <a:rPr lang="zh-CN" altLang="en-US" sz="2400">
                <a:latin typeface="+mn-ea"/>
              </a:rPr>
              <a:t>为题有什么好处？</a:t>
            </a:r>
            <a:endParaRPr lang="zh-CN" altLang="en-US" sz="2400">
              <a:latin typeface="+mn-ea"/>
            </a:endParaRPr>
          </a:p>
        </p:txBody>
      </p:sp>
    </p:spTree>
  </p:cSld>
  <p:clrMapOvr>
    <a:masterClrMapping/>
  </p:clrMapOvr>
  <p:transition spd="slow">
    <p:push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折角 3"/>
          <p:cNvSpPr/>
          <p:nvPr/>
        </p:nvSpPr>
        <p:spPr>
          <a:xfrm>
            <a:off x="1021548" y="1673978"/>
            <a:ext cx="8488393" cy="3709359"/>
          </a:xfrm>
          <a:prstGeom prst="foldedCorner">
            <a:avLst>
              <a:gd name="adj" fmla="val 169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idx="4294967295"/>
          </p:nvPr>
        </p:nvSpPr>
        <p:spPr>
          <a:xfrm>
            <a:off x="925513" y="573088"/>
            <a:ext cx="10348093" cy="704850"/>
          </a:xfrm>
        </p:spPr>
        <p:txBody>
          <a:bodyPr>
            <a:noAutofit/>
          </a:bodyPr>
          <a:lstStyle/>
          <a:p>
            <a:r>
              <a:rPr lang="zh-CN" altLang="en-US" sz="3200">
                <a:solidFill>
                  <a:srgbClr val="367D19"/>
                </a:solidFill>
              </a:rPr>
              <a:t>预习检查</a:t>
            </a:r>
            <a:endParaRPr lang="zh-CN" altLang="en-US" sz="3200">
              <a:solidFill>
                <a:srgbClr val="367D19"/>
              </a:solidFill>
            </a:endParaRPr>
          </a:p>
        </p:txBody>
      </p:sp>
      <p:sp>
        <p:nvSpPr>
          <p:cNvPr id="5" name="文本框 4"/>
          <p:cNvSpPr txBox="1"/>
          <p:nvPr/>
        </p:nvSpPr>
        <p:spPr>
          <a:xfrm>
            <a:off x="1322070" y="2424430"/>
            <a:ext cx="8187690" cy="2676525"/>
          </a:xfrm>
          <a:prstGeom prst="rect">
            <a:avLst/>
          </a:prstGeom>
          <a:noFill/>
          <a:ln w="9525">
            <a:noFill/>
          </a:ln>
        </p:spPr>
        <p:txBody>
          <a:bodyPr wrap="square">
            <a:spAutoFit/>
          </a:bodyPr>
          <a:lstStyle/>
          <a:p>
            <a:pPr indent="0"/>
            <a:r>
              <a:rPr lang="zh-CN" sz="2400" b="0">
                <a:latin typeface="+mn-ea"/>
                <a:cs typeface="+mn-ea"/>
              </a:rPr>
              <a:t>皱褶(</a:t>
            </a:r>
            <a:r>
              <a:rPr lang="en-US" altLang="zh-CN" sz="2400" b="0">
                <a:latin typeface="+mn-ea"/>
                <a:cs typeface="+mn-ea"/>
              </a:rPr>
              <a:t>    </a:t>
            </a:r>
            <a:r>
              <a:rPr lang="zh-CN" sz="2400" b="0">
                <a:latin typeface="+mn-ea"/>
                <a:cs typeface="+mn-ea"/>
              </a:rPr>
              <a:t>zhě</a:t>
            </a:r>
            <a:r>
              <a:rPr lang="en-US" altLang="zh-CN" sz="2400" b="0">
                <a:latin typeface="+mn-ea"/>
                <a:cs typeface="+mn-ea"/>
              </a:rPr>
              <a:t>     </a:t>
            </a:r>
            <a:r>
              <a:rPr lang="zh-CN" sz="2400" b="0">
                <a:latin typeface="+mn-ea"/>
                <a:cs typeface="+mn-ea"/>
              </a:rPr>
              <a:t>) 　 嘟囔(</a:t>
            </a:r>
            <a:r>
              <a:rPr lang="en-US" altLang="zh-CN" sz="2400" b="0">
                <a:latin typeface="+mn-ea"/>
                <a:cs typeface="+mn-ea"/>
              </a:rPr>
              <a:t>  </a:t>
            </a:r>
            <a:r>
              <a:rPr lang="zh-CN" sz="2400" b="0">
                <a:latin typeface="+mn-ea"/>
                <a:cs typeface="+mn-ea"/>
              </a:rPr>
              <a:t>dū nang</a:t>
            </a:r>
            <a:r>
              <a:rPr lang="en-US" altLang="zh-CN" sz="2400" b="0">
                <a:latin typeface="+mn-ea"/>
                <a:cs typeface="+mn-ea"/>
              </a:rPr>
              <a:t>  </a:t>
            </a:r>
            <a:r>
              <a:rPr lang="zh-CN" sz="2400" b="0">
                <a:latin typeface="+mn-ea"/>
                <a:cs typeface="+mn-ea"/>
              </a:rPr>
              <a:t>)　  吮(</a:t>
            </a:r>
            <a:r>
              <a:rPr lang="en-US" altLang="zh-CN" sz="2400" b="0">
                <a:latin typeface="+mn-ea"/>
                <a:cs typeface="+mn-ea"/>
              </a:rPr>
              <a:t>    </a:t>
            </a:r>
            <a:r>
              <a:rPr lang="zh-CN" sz="2400" b="0">
                <a:latin typeface="+mn-ea"/>
                <a:cs typeface="+mn-ea"/>
              </a:rPr>
              <a:t>shǔn</a:t>
            </a:r>
            <a:r>
              <a:rPr lang="en-US" altLang="zh-CN" sz="2400" b="0">
                <a:latin typeface="+mn-ea"/>
                <a:cs typeface="+mn-ea"/>
              </a:rPr>
              <a:t>  </a:t>
            </a:r>
            <a:r>
              <a:rPr lang="zh-CN" sz="2400" b="0">
                <a:latin typeface="+mn-ea"/>
                <a:cs typeface="+mn-ea"/>
              </a:rPr>
              <a:t>)</a:t>
            </a:r>
            <a:r>
              <a:rPr lang="zh-CN" sz="2400">
                <a:latin typeface="+mn-ea"/>
                <a:cs typeface="+mn-ea"/>
                <a:sym typeface="+mn-ea"/>
              </a:rPr>
              <a:t>吸</a:t>
            </a:r>
            <a:r>
              <a:rPr lang="zh-CN" sz="2400" b="0">
                <a:latin typeface="+mn-ea"/>
                <a:cs typeface="+mn-ea"/>
              </a:rPr>
              <a:t> </a:t>
            </a:r>
            <a:endParaRPr lang="zh-CN" sz="2400" b="0">
              <a:latin typeface="+mn-ea"/>
              <a:cs typeface="+mn-ea"/>
            </a:endParaRPr>
          </a:p>
          <a:p>
            <a:pPr indent="0"/>
            <a:r>
              <a:rPr lang="zh-CN" sz="2400" b="0">
                <a:latin typeface="+mn-ea"/>
                <a:cs typeface="+mn-ea"/>
              </a:rPr>
              <a:t> </a:t>
            </a:r>
            <a:endParaRPr lang="zh-CN" sz="2400" b="0">
              <a:latin typeface="+mn-ea"/>
              <a:cs typeface="+mn-ea"/>
            </a:endParaRPr>
          </a:p>
          <a:p>
            <a:pPr indent="0"/>
            <a:r>
              <a:rPr lang="zh-CN" sz="2400" b="0">
                <a:latin typeface="+mn-ea"/>
                <a:cs typeface="+mn-ea"/>
              </a:rPr>
              <a:t>捂(</a:t>
            </a:r>
            <a:r>
              <a:rPr lang="en-US" altLang="zh-CN" sz="2400" b="0">
                <a:latin typeface="+mn-ea"/>
                <a:cs typeface="+mn-ea"/>
              </a:rPr>
              <a:t>    </a:t>
            </a:r>
            <a:r>
              <a:rPr lang="zh-CN" sz="2400" b="0">
                <a:latin typeface="+mn-ea"/>
                <a:cs typeface="+mn-ea"/>
              </a:rPr>
              <a:t>wǔ</a:t>
            </a:r>
            <a:r>
              <a:rPr lang="en-US" altLang="zh-CN" sz="2400" b="0">
                <a:latin typeface="+mn-ea"/>
                <a:cs typeface="+mn-ea"/>
              </a:rPr>
              <a:t>     </a:t>
            </a:r>
            <a:r>
              <a:rPr lang="zh-CN" sz="2400" b="0">
                <a:latin typeface="+mn-ea"/>
                <a:cs typeface="+mn-ea"/>
              </a:rPr>
              <a:t>)　     瞥(</a:t>
            </a:r>
            <a:r>
              <a:rPr lang="en-US" altLang="zh-CN" sz="2400" b="0">
                <a:latin typeface="+mn-ea"/>
                <a:cs typeface="+mn-ea"/>
              </a:rPr>
              <a:t>     </a:t>
            </a:r>
            <a:r>
              <a:rPr lang="zh-CN" sz="2400" b="0">
                <a:latin typeface="+mn-ea"/>
                <a:cs typeface="+mn-ea"/>
              </a:rPr>
              <a:t>piē</a:t>
            </a:r>
            <a:r>
              <a:rPr lang="en-US" altLang="zh-CN" sz="2400" b="0">
                <a:latin typeface="+mn-ea"/>
                <a:cs typeface="+mn-ea"/>
              </a:rPr>
              <a:t>    </a:t>
            </a:r>
            <a:r>
              <a:rPr lang="zh-CN" sz="2400" b="0">
                <a:latin typeface="+mn-ea"/>
                <a:cs typeface="+mn-ea"/>
              </a:rPr>
              <a:t>)　        怂恿（sǒng yǒng）</a:t>
            </a:r>
            <a:endParaRPr lang="zh-CN" sz="2400" b="0">
              <a:latin typeface="+mn-ea"/>
              <a:cs typeface="+mn-ea"/>
            </a:endParaRPr>
          </a:p>
          <a:p>
            <a:pPr indent="0"/>
            <a:r>
              <a:rPr lang="zh-CN" sz="2400" b="0">
                <a:latin typeface="+mn-ea"/>
                <a:cs typeface="+mn-ea"/>
              </a:rPr>
              <a:t> </a:t>
            </a:r>
            <a:endParaRPr lang="zh-CN" sz="2400" b="0">
              <a:latin typeface="+mn-ea"/>
              <a:cs typeface="+mn-ea"/>
            </a:endParaRPr>
          </a:p>
          <a:p>
            <a:pPr indent="0"/>
            <a:r>
              <a:rPr lang="zh-CN" sz="2400" b="0">
                <a:latin typeface="+mn-ea"/>
                <a:cs typeface="+mn-ea"/>
              </a:rPr>
              <a:t>娇嗔（</a:t>
            </a:r>
            <a:r>
              <a:rPr lang="en-US" altLang="zh-CN" sz="2400" b="0">
                <a:latin typeface="+mn-ea"/>
                <a:cs typeface="+mn-ea"/>
              </a:rPr>
              <a:t>      </a:t>
            </a:r>
            <a:r>
              <a:rPr lang="zh-CN" sz="2400" b="0">
                <a:latin typeface="+mn-ea"/>
                <a:cs typeface="+mn-ea"/>
              </a:rPr>
              <a:t>chēn</a:t>
            </a:r>
            <a:r>
              <a:rPr lang="en-US" altLang="zh-CN" sz="2400" b="0">
                <a:latin typeface="+mn-ea"/>
                <a:cs typeface="+mn-ea"/>
              </a:rPr>
              <a:t>   </a:t>
            </a:r>
            <a:r>
              <a:rPr lang="zh-CN" sz="2400" b="0">
                <a:latin typeface="+mn-ea"/>
                <a:cs typeface="+mn-ea"/>
              </a:rPr>
              <a:t>）  </a:t>
            </a:r>
            <a:r>
              <a:rPr lang="en-US" altLang="zh-CN" sz="2400" b="0">
                <a:latin typeface="+mn-ea"/>
                <a:cs typeface="+mn-ea"/>
              </a:rPr>
              <a:t>  </a:t>
            </a:r>
            <a:r>
              <a:rPr lang="zh-CN" sz="2400" b="0">
                <a:latin typeface="+mn-ea"/>
                <a:cs typeface="+mn-ea"/>
              </a:rPr>
              <a:t>辗轧（</a:t>
            </a:r>
            <a:r>
              <a:rPr lang="en-US" altLang="zh-CN" sz="2400" b="0">
                <a:latin typeface="+mn-ea"/>
                <a:cs typeface="+mn-ea"/>
              </a:rPr>
              <a:t>   </a:t>
            </a:r>
            <a:r>
              <a:rPr lang="zh-CN" sz="2400" b="0">
                <a:latin typeface="+mn-ea"/>
                <a:cs typeface="+mn-ea"/>
              </a:rPr>
              <a:t>niǎn yà</a:t>
            </a:r>
            <a:r>
              <a:rPr lang="en-US" altLang="zh-CN" sz="2400" b="0">
                <a:latin typeface="+mn-ea"/>
                <a:cs typeface="+mn-ea"/>
              </a:rPr>
              <a:t>    </a:t>
            </a:r>
            <a:r>
              <a:rPr lang="zh-CN" sz="2400" b="0">
                <a:latin typeface="+mn-ea"/>
                <a:cs typeface="+mn-ea"/>
              </a:rPr>
              <a:t>） 搡(</a:t>
            </a:r>
            <a:r>
              <a:rPr lang="en-US" altLang="zh-CN" sz="2400" b="0">
                <a:latin typeface="+mn-ea"/>
                <a:cs typeface="+mn-ea"/>
              </a:rPr>
              <a:t>     </a:t>
            </a:r>
            <a:r>
              <a:rPr lang="zh-CN" sz="2400" b="0">
                <a:latin typeface="+mn-ea"/>
                <a:cs typeface="+mn-ea"/>
              </a:rPr>
              <a:t>sǎng</a:t>
            </a:r>
            <a:r>
              <a:rPr lang="en-US" altLang="zh-CN" sz="2400" b="0">
                <a:latin typeface="+mn-ea"/>
                <a:cs typeface="+mn-ea"/>
              </a:rPr>
              <a:t>    </a:t>
            </a:r>
            <a:r>
              <a:rPr lang="zh-CN" sz="2400" b="0">
                <a:latin typeface="+mn-ea"/>
                <a:cs typeface="+mn-ea"/>
              </a:rPr>
              <a:t>) </a:t>
            </a:r>
            <a:endParaRPr lang="zh-CN" sz="2400" b="0">
              <a:latin typeface="+mn-ea"/>
              <a:cs typeface="+mn-ea"/>
            </a:endParaRPr>
          </a:p>
          <a:p>
            <a:pPr indent="0"/>
            <a:endParaRPr lang="zh-CN" sz="2400" b="0">
              <a:latin typeface="+mn-ea"/>
              <a:cs typeface="+mn-ea"/>
            </a:endParaRPr>
          </a:p>
          <a:p>
            <a:pPr indent="0"/>
            <a:r>
              <a:rPr lang="zh-CN" sz="2400" b="0">
                <a:latin typeface="+mn-ea"/>
                <a:cs typeface="+mn-ea"/>
              </a:rPr>
              <a:t>窸窣（</a:t>
            </a:r>
            <a:r>
              <a:rPr lang="en-US" altLang="zh-CN" sz="2400" b="0">
                <a:latin typeface="+mn-ea"/>
                <a:cs typeface="+mn-ea"/>
              </a:rPr>
              <a:t>       </a:t>
            </a:r>
            <a:r>
              <a:rPr lang="zh-CN" sz="2400" b="0">
                <a:latin typeface="+mn-ea"/>
                <a:cs typeface="+mn-ea"/>
              </a:rPr>
              <a:t>xīsū</a:t>
            </a:r>
            <a:r>
              <a:rPr lang="en-US" altLang="zh-CN" sz="2400" b="0">
                <a:latin typeface="+mn-ea"/>
                <a:cs typeface="+mn-ea"/>
              </a:rPr>
              <a:t>   </a:t>
            </a:r>
            <a:r>
              <a:rPr lang="zh-CN" sz="2400" b="0">
                <a:latin typeface="+mn-ea"/>
                <a:cs typeface="+mn-ea"/>
              </a:rPr>
              <a:t>） 隧（</a:t>
            </a:r>
            <a:r>
              <a:rPr lang="en-US" altLang="zh-CN" sz="2400" b="0">
                <a:latin typeface="+mn-ea"/>
                <a:cs typeface="+mn-ea"/>
              </a:rPr>
              <a:t>        </a:t>
            </a:r>
            <a:r>
              <a:rPr lang="zh-CN" sz="2400" b="0">
                <a:latin typeface="+mn-ea"/>
                <a:cs typeface="+mn-ea"/>
              </a:rPr>
              <a:t>suì</a:t>
            </a:r>
            <a:r>
              <a:rPr lang="en-US" altLang="zh-CN" sz="2400" b="0">
                <a:latin typeface="+mn-ea"/>
                <a:cs typeface="+mn-ea"/>
              </a:rPr>
              <a:t>   </a:t>
            </a:r>
            <a:r>
              <a:rPr lang="zh-CN" sz="2400" b="0">
                <a:latin typeface="+mn-ea"/>
                <a:cs typeface="+mn-ea"/>
              </a:rPr>
              <a:t>）道</a:t>
            </a:r>
            <a:endParaRPr lang="zh-CN" altLang="en-US" sz="2400" b="0">
              <a:latin typeface="+mn-ea"/>
              <a:cs typeface="+mn-ea"/>
            </a:endParaRPr>
          </a:p>
        </p:txBody>
      </p:sp>
      <p:sp>
        <p:nvSpPr>
          <p:cNvPr id="12" name="矩形 11"/>
          <p:cNvSpPr/>
          <p:nvPr/>
        </p:nvSpPr>
        <p:spPr>
          <a:xfrm>
            <a:off x="2159000" y="2424430"/>
            <a:ext cx="1218565" cy="4902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4919345" y="2500630"/>
            <a:ext cx="1218565" cy="4902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7315835" y="2424430"/>
            <a:ext cx="1218565" cy="4902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832610" y="3183890"/>
            <a:ext cx="1218565" cy="4902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4334510" y="3183890"/>
            <a:ext cx="1218565" cy="4902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7642225" y="3183890"/>
            <a:ext cx="1544907" cy="4902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2331720" y="3943350"/>
            <a:ext cx="1504315" cy="4902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5553075" y="3943350"/>
            <a:ext cx="1504315" cy="4902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7996555" y="3943350"/>
            <a:ext cx="1369695" cy="4902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2399030" y="4702810"/>
            <a:ext cx="1369695" cy="4902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4843780" y="4610735"/>
            <a:ext cx="1369695" cy="4902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cSld>
  <p:clrMapOvr>
    <a:masterClrMapping/>
  </p:clrMapOvr>
  <p:transition spd="slow">
    <p:push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2"/>
                                        </p:tgtEl>
                                      </p:cBhvr>
                                    </p:animEffect>
                                    <p:set>
                                      <p:cBhvr>
                                        <p:cTn id="7" dur="1" fill="hold">
                                          <p:stCondLst>
                                            <p:cond delay="499"/>
                                          </p:stCondLst>
                                        </p:cTn>
                                        <p:tgtEl>
                                          <p:spTgt spid="12"/>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22"/>
                                        </p:tgtEl>
                                      </p:cBhvr>
                                    </p:animEffect>
                                    <p:set>
                                      <p:cBhvr>
                                        <p:cTn id="12" dur="1" fill="hold">
                                          <p:stCondLst>
                                            <p:cond delay="499"/>
                                          </p:stCondLst>
                                        </p:cTn>
                                        <p:tgtEl>
                                          <p:spTgt spid="22"/>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23"/>
                                        </p:tgtEl>
                                      </p:cBhvr>
                                    </p:animEffect>
                                    <p:set>
                                      <p:cBhvr>
                                        <p:cTn id="17" dur="1" fill="hold">
                                          <p:stCondLst>
                                            <p:cond delay="499"/>
                                          </p:stCondLst>
                                        </p:cTn>
                                        <p:tgtEl>
                                          <p:spTgt spid="23"/>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24"/>
                                        </p:tgtEl>
                                      </p:cBhvr>
                                    </p:animEffect>
                                    <p:set>
                                      <p:cBhvr>
                                        <p:cTn id="22" dur="1" fill="hold">
                                          <p:stCondLst>
                                            <p:cond delay="499"/>
                                          </p:stCondLst>
                                        </p:cTn>
                                        <p:tgtEl>
                                          <p:spTgt spid="24"/>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25"/>
                                        </p:tgtEl>
                                      </p:cBhvr>
                                    </p:animEffect>
                                    <p:set>
                                      <p:cBhvr>
                                        <p:cTn id="27" dur="1" fill="hold">
                                          <p:stCondLst>
                                            <p:cond delay="499"/>
                                          </p:stCondLst>
                                        </p:cTn>
                                        <p:tgtEl>
                                          <p:spTgt spid="25"/>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26"/>
                                        </p:tgtEl>
                                      </p:cBhvr>
                                    </p:animEffect>
                                    <p:set>
                                      <p:cBhvr>
                                        <p:cTn id="32" dur="1" fill="hold">
                                          <p:stCondLst>
                                            <p:cond delay="499"/>
                                          </p:stCondLst>
                                        </p:cTn>
                                        <p:tgtEl>
                                          <p:spTgt spid="26"/>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27"/>
                                        </p:tgtEl>
                                      </p:cBhvr>
                                    </p:animEffect>
                                    <p:set>
                                      <p:cBhvr>
                                        <p:cTn id="37" dur="1" fill="hold">
                                          <p:stCondLst>
                                            <p:cond delay="499"/>
                                          </p:stCondLst>
                                        </p:cTn>
                                        <p:tgtEl>
                                          <p:spTgt spid="27"/>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28"/>
                                        </p:tgtEl>
                                      </p:cBhvr>
                                    </p:animEffect>
                                    <p:set>
                                      <p:cBhvr>
                                        <p:cTn id="42" dur="1" fill="hold">
                                          <p:stCondLst>
                                            <p:cond delay="499"/>
                                          </p:stCondLst>
                                        </p:cTn>
                                        <p:tgtEl>
                                          <p:spTgt spid="28"/>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29"/>
                                        </p:tgtEl>
                                      </p:cBhvr>
                                    </p:animEffect>
                                    <p:set>
                                      <p:cBhvr>
                                        <p:cTn id="47" dur="1" fill="hold">
                                          <p:stCondLst>
                                            <p:cond delay="499"/>
                                          </p:stCondLst>
                                        </p:cTn>
                                        <p:tgtEl>
                                          <p:spTgt spid="29"/>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30"/>
                                        </p:tgtEl>
                                      </p:cBhvr>
                                    </p:animEffect>
                                    <p:set>
                                      <p:cBhvr>
                                        <p:cTn id="52" dur="1" fill="hold">
                                          <p:stCondLst>
                                            <p:cond delay="499"/>
                                          </p:stCondLst>
                                        </p:cTn>
                                        <p:tgtEl>
                                          <p:spTgt spid="30"/>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22" presetClass="exit" presetSubtype="4" fill="hold" grpId="0" nodeType="clickEffect">
                                  <p:stCondLst>
                                    <p:cond delay="0"/>
                                  </p:stCondLst>
                                  <p:childTnLst>
                                    <p:animEffect transition="out" filter="wipe(down)">
                                      <p:cBhvr>
                                        <p:cTn id="56" dur="500"/>
                                        <p:tgtEl>
                                          <p:spTgt spid="31"/>
                                        </p:tgtEl>
                                      </p:cBhvr>
                                    </p:animEffect>
                                    <p:set>
                                      <p:cBhvr>
                                        <p:cTn id="57" dur="1" fill="hold">
                                          <p:stCondLst>
                                            <p:cond delay="499"/>
                                          </p:stCondLst>
                                        </p:cTn>
                                        <p:tgtEl>
                                          <p:spTgt spid="3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2" grpId="0"/>
      <p:bldP spid="23" grpId="0"/>
      <p:bldP spid="24" grpId="0"/>
      <p:bldP spid="25" grpId="0"/>
      <p:bldP spid="26" grpId="0"/>
      <p:bldP spid="27" grpId="0"/>
      <p:bldP spid="28" grpId="0"/>
      <p:bldP spid="29" grpId="0"/>
      <p:bldP spid="30" grpId="0"/>
      <p:bldP spid="3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初读文本</a:t>
            </a:r>
            <a:endParaRPr lang="zh-CN" altLang="en-US"/>
          </a:p>
        </p:txBody>
      </p:sp>
      <p:sp>
        <p:nvSpPr>
          <p:cNvPr id="3" name="内容占位符 2"/>
          <p:cNvSpPr>
            <a:spLocks noGrp="1"/>
          </p:cNvSpPr>
          <p:nvPr>
            <p:ph sz="half" idx="1"/>
          </p:nvPr>
        </p:nvSpPr>
        <p:spPr/>
        <p:txBody>
          <a:bodyPr>
            <a:normAutofit/>
          </a:bodyPr>
          <a:lstStyle/>
          <a:p>
            <a:r>
              <a:rPr lang="en-US" altLang="zh-CN"/>
              <a:t>1.</a:t>
            </a:r>
            <a:r>
              <a:rPr lang="zh-CN" altLang="en-US"/>
              <a:t>小说是以什么为背景的？</a:t>
            </a:r>
            <a:endParaRPr lang="zh-CN" altLang="en-US"/>
          </a:p>
          <a:p>
            <a:r>
              <a:rPr lang="zh-CN" altLang="en-US">
                <a:solidFill>
                  <a:srgbClr val="367D19"/>
                </a:solidFill>
              </a:rPr>
              <a:t>背景</a:t>
            </a:r>
            <a:r>
              <a:rPr lang="en-US" altLang="zh-CN">
                <a:solidFill>
                  <a:srgbClr val="367D19"/>
                </a:solidFill>
              </a:rPr>
              <a:t>——</a:t>
            </a:r>
            <a:r>
              <a:rPr lang="zh-CN" altLang="en-US">
                <a:solidFill>
                  <a:srgbClr val="367D19"/>
                </a:solidFill>
              </a:rPr>
              <a:t>一个位于北方大山深处的偏僻小山村台儿沟。</a:t>
            </a:r>
            <a:endParaRPr lang="zh-CN" altLang="en-US">
              <a:solidFill>
                <a:srgbClr val="367D19"/>
              </a:solidFill>
            </a:endParaRPr>
          </a:p>
        </p:txBody>
      </p:sp>
      <p:pic>
        <p:nvPicPr>
          <p:cNvPr id="7" name="图片 6"/>
          <p:cNvPicPr>
            <a:picLocks noChangeAspect="1"/>
          </p:cNvPicPr>
          <p:nvPr/>
        </p:nvPicPr>
        <p:blipFill>
          <a:blip r:embed="rId1"/>
          <a:stretch>
            <a:fillRect/>
          </a:stretch>
        </p:blipFill>
        <p:spPr>
          <a:xfrm>
            <a:off x="889007" y="2252216"/>
            <a:ext cx="10358002" cy="4480948"/>
          </a:xfrm>
          <a:prstGeom prst="rect">
            <a:avLst/>
          </a:prstGeom>
        </p:spPr>
      </p:pic>
    </p:spTree>
  </p:cSld>
  <p:clrMapOvr>
    <a:masterClrMapping/>
  </p:clrMapOvr>
  <p:transition spd="slow">
    <p:push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初读文本</a:t>
            </a:r>
            <a:endParaRPr lang="zh-CN" altLang="en-US"/>
          </a:p>
        </p:txBody>
      </p:sp>
      <p:sp>
        <p:nvSpPr>
          <p:cNvPr id="3" name="内容占位符 2"/>
          <p:cNvSpPr>
            <a:spLocks noGrp="1"/>
          </p:cNvSpPr>
          <p:nvPr>
            <p:ph sz="half" idx="1"/>
          </p:nvPr>
        </p:nvSpPr>
        <p:spPr/>
        <p:txBody>
          <a:bodyPr>
            <a:normAutofit/>
          </a:bodyPr>
          <a:lstStyle/>
          <a:p>
            <a:r>
              <a:rPr lang="en-US" altLang="zh-CN"/>
              <a:t>2.</a:t>
            </a:r>
            <a:r>
              <a:rPr lang="zh-CN" altLang="en-US"/>
              <a:t>火车开进深山以前，台儿沟是个什么样子？</a:t>
            </a:r>
            <a:endParaRPr lang="zh-CN" altLang="en-US"/>
          </a:p>
          <a:p>
            <a:r>
              <a:rPr lang="zh-CN" altLang="en-US">
                <a:solidFill>
                  <a:srgbClr val="367D19"/>
                </a:solidFill>
              </a:rPr>
              <a:t>台儿沟人历来是吃过晚饭就钻被窝，仿佛是在同一时刻听到了大山无声的命令。台儿沟那一小片石头房子也在同一时刻忽然完全静止了，静得那样深沉、真切，好像在默默地向大山诉说着自己的虔诚。这里的人们质朴纯洁，一天只吃两顿饭，生活贫穷落后，被大山挡着，封闭保守，就像世外桃源一样，与世隔绝，不知道外边的世界是个什么样。</a:t>
            </a:r>
            <a:endParaRPr lang="zh-CN" altLang="en-US">
              <a:solidFill>
                <a:srgbClr val="367D19"/>
              </a:solidFill>
            </a:endParaRPr>
          </a:p>
        </p:txBody>
      </p:sp>
      <p:pic>
        <p:nvPicPr>
          <p:cNvPr id="5" name="图片 4"/>
          <p:cNvPicPr>
            <a:picLocks noChangeAspect="1"/>
          </p:cNvPicPr>
          <p:nvPr/>
        </p:nvPicPr>
        <p:blipFill>
          <a:blip r:embed="rId1"/>
          <a:stretch>
            <a:fillRect/>
          </a:stretch>
        </p:blipFill>
        <p:spPr>
          <a:xfrm>
            <a:off x="1600332" y="3058665"/>
            <a:ext cx="8431499" cy="3651821"/>
          </a:xfrm>
          <a:prstGeom prst="rect">
            <a:avLst/>
          </a:prstGeom>
        </p:spPr>
      </p:pic>
    </p:spTree>
  </p:cSld>
  <p:clrMapOvr>
    <a:masterClrMapping/>
  </p:clrMapOvr>
  <p:transition spd="slow">
    <p:push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初读文本</a:t>
            </a:r>
            <a:endParaRPr lang="zh-CN" altLang="en-US"/>
          </a:p>
        </p:txBody>
      </p:sp>
      <p:sp>
        <p:nvSpPr>
          <p:cNvPr id="3" name="内容占位符 2"/>
          <p:cNvSpPr>
            <a:spLocks noGrp="1"/>
          </p:cNvSpPr>
          <p:nvPr>
            <p:ph sz="half" idx="1"/>
          </p:nvPr>
        </p:nvSpPr>
        <p:spPr/>
        <p:txBody>
          <a:bodyPr>
            <a:normAutofit/>
          </a:bodyPr>
          <a:lstStyle/>
          <a:p>
            <a:r>
              <a:rPr lang="en-US" altLang="zh-CN"/>
              <a:t>3.</a:t>
            </a:r>
            <a:r>
              <a:rPr lang="zh-CN" altLang="en-US"/>
              <a:t>火车开进深山以后，台儿沟发生了怎样的变化？</a:t>
            </a:r>
            <a:endParaRPr lang="zh-CN" altLang="en-US"/>
          </a:p>
          <a:p>
            <a:r>
              <a:rPr lang="zh-CN" altLang="en-US">
                <a:solidFill>
                  <a:srgbClr val="367D19"/>
                </a:solidFill>
              </a:rPr>
              <a:t>火车开来了，也带来了现代文明的风尚，自然影响到台儿沟的人。台儿沟以往的宁静被搅乱了。姑娘们为迎接火车，开始梳妆打扮，注重“服饰和容貌”了；起初是观望议论，“日久天长”，“她们开始挎上装满核桃、鸡蛋、大枣的长方形柳条篮子，站在车窗下，抓紧时间跟旅客和和气气地做买卖”，商品经济之风吹进了深山；香雪最后为换一个铅笔盒还登上火车走出了三十里路，希望“上大学、坐上火车到处跑”，“再也不会让人瞧不起”，更是超出了物质层次要求，有了精神追求。</a:t>
            </a:r>
            <a:endParaRPr lang="zh-CN" altLang="en-US">
              <a:solidFill>
                <a:srgbClr val="367D19"/>
              </a:solidFill>
            </a:endParaRPr>
          </a:p>
        </p:txBody>
      </p:sp>
      <p:pic>
        <p:nvPicPr>
          <p:cNvPr id="6" name="图片 5"/>
          <p:cNvPicPr>
            <a:picLocks noChangeAspect="1"/>
          </p:cNvPicPr>
          <p:nvPr/>
        </p:nvPicPr>
        <p:blipFill>
          <a:blip r:embed="rId1">
            <a:extLst>
              <a:ext uri="{28A0092B-C50C-407E-A947-70E740481C1C}">
                <a14:useLocalDpi xmlns:a14="http://schemas.microsoft.com/office/drawing/2010/main" val="0"/>
              </a:ext>
            </a:extLst>
          </a:blip>
          <a:srcRect t="22449" r="9177"/>
          <a:stretch>
            <a:fillRect/>
          </a:stretch>
        </p:blipFill>
        <p:spPr>
          <a:xfrm>
            <a:off x="917521" y="3928187"/>
            <a:ext cx="3962391" cy="2379306"/>
          </a:xfrm>
          <a:prstGeom prst="rect">
            <a:avLst/>
          </a:prstGeom>
        </p:spPr>
      </p:pic>
      <p:pic>
        <p:nvPicPr>
          <p:cNvPr id="7" name="图片 6"/>
          <p:cNvPicPr>
            <a:picLocks noChangeAspect="1"/>
          </p:cNvPicPr>
          <p:nvPr/>
        </p:nvPicPr>
        <p:blipFill>
          <a:blip r:embed="rId2"/>
          <a:stretch>
            <a:fillRect/>
          </a:stretch>
        </p:blipFill>
        <p:spPr>
          <a:xfrm>
            <a:off x="5533992" y="3400925"/>
            <a:ext cx="5602710" cy="3359187"/>
          </a:xfrm>
          <a:prstGeom prst="rect">
            <a:avLst/>
          </a:prstGeom>
        </p:spPr>
      </p:pic>
    </p:spTree>
  </p:cSld>
  <p:clrMapOvr>
    <a:masterClrMapping/>
  </p:clrMapOvr>
  <p:transition spd="slow">
    <p:push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初读文本</a:t>
            </a:r>
            <a:endParaRPr lang="zh-CN" altLang="en-US"/>
          </a:p>
        </p:txBody>
      </p:sp>
      <p:sp>
        <p:nvSpPr>
          <p:cNvPr id="3" name="内容占位符 2"/>
          <p:cNvSpPr>
            <a:spLocks noGrp="1"/>
          </p:cNvSpPr>
          <p:nvPr>
            <p:ph sz="half" idx="1"/>
          </p:nvPr>
        </p:nvSpPr>
        <p:spPr/>
        <p:txBody>
          <a:bodyPr>
            <a:normAutofit/>
          </a:bodyPr>
          <a:lstStyle/>
          <a:p>
            <a:r>
              <a:rPr lang="en-US" altLang="zh-CN"/>
              <a:t>4.“</a:t>
            </a:r>
            <a:r>
              <a:rPr lang="zh-CN" altLang="en-US"/>
              <a:t>大山”、“火车”并不仅仅是实物，请根据它们的特点思考一下它们象征了什么？</a:t>
            </a:r>
            <a:endParaRPr lang="zh-CN" altLang="en-US"/>
          </a:p>
          <a:p>
            <a:r>
              <a:rPr lang="zh-CN" altLang="en-US">
                <a:solidFill>
                  <a:srgbClr val="367D19"/>
                </a:solidFill>
              </a:rPr>
              <a:t>“大山”象征着封闭、传统；“火车”象征着开放、现代。</a:t>
            </a:r>
            <a:endParaRPr lang="zh-CN" altLang="en-US">
              <a:solidFill>
                <a:srgbClr val="367D19"/>
              </a:solidFill>
            </a:endParaRPr>
          </a:p>
        </p:txBody>
      </p:sp>
      <p:pic>
        <p:nvPicPr>
          <p:cNvPr id="6" name="图片 5"/>
          <p:cNvPicPr>
            <a:picLocks noChangeAspect="1"/>
          </p:cNvPicPr>
          <p:nvPr/>
        </p:nvPicPr>
        <p:blipFill>
          <a:blip r:embed="rId1">
            <a:extLst>
              <a:ext uri="{28A0092B-C50C-407E-A947-70E740481C1C}">
                <a14:useLocalDpi xmlns:a14="http://schemas.microsoft.com/office/drawing/2010/main" val="0"/>
              </a:ext>
            </a:extLst>
          </a:blip>
          <a:srcRect b="24490"/>
          <a:stretch>
            <a:fillRect/>
          </a:stretch>
        </p:blipFill>
        <p:spPr>
          <a:xfrm>
            <a:off x="989615" y="3060439"/>
            <a:ext cx="3370741" cy="3181739"/>
          </a:xfrm>
          <a:prstGeom prst="rect">
            <a:avLst/>
          </a:prstGeom>
        </p:spPr>
      </p:pic>
      <p:pic>
        <p:nvPicPr>
          <p:cNvPr id="7" name="图片 6"/>
          <p:cNvPicPr>
            <a:picLocks noChangeAspect="1"/>
          </p:cNvPicPr>
          <p:nvPr/>
        </p:nvPicPr>
        <p:blipFill>
          <a:blip r:embed="rId2"/>
          <a:stretch>
            <a:fillRect/>
          </a:stretch>
        </p:blipFill>
        <p:spPr>
          <a:xfrm>
            <a:off x="5423179" y="2199837"/>
            <a:ext cx="4797968" cy="4529721"/>
          </a:xfrm>
          <a:prstGeom prst="rect">
            <a:avLst/>
          </a:prstGeom>
        </p:spPr>
      </p:pic>
    </p:spTree>
  </p:cSld>
  <p:clrMapOvr>
    <a:masterClrMapping/>
  </p:clrMapOvr>
  <p:transition spd="slow">
    <p:push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初读文本</a:t>
            </a:r>
            <a:endParaRPr lang="zh-CN" altLang="en-US"/>
          </a:p>
        </p:txBody>
      </p:sp>
      <p:sp>
        <p:nvSpPr>
          <p:cNvPr id="3" name="内容占位符 2"/>
          <p:cNvSpPr>
            <a:spLocks noGrp="1"/>
          </p:cNvSpPr>
          <p:nvPr>
            <p:ph sz="half" idx="1"/>
          </p:nvPr>
        </p:nvSpPr>
        <p:spPr/>
        <p:txBody>
          <a:bodyPr>
            <a:normAutofit/>
          </a:bodyPr>
          <a:lstStyle/>
          <a:p>
            <a:r>
              <a:rPr lang="en-US" altLang="zh-CN"/>
              <a:t>5.</a:t>
            </a:r>
            <a:r>
              <a:rPr lang="zh-CN" altLang="en-US"/>
              <a:t>主要描写了哪些人物？主要通过哪几个故事情节表现的呢？</a:t>
            </a:r>
            <a:endParaRPr lang="zh-CN" altLang="en-US"/>
          </a:p>
          <a:p>
            <a:r>
              <a:rPr lang="zh-CN" altLang="en-US">
                <a:solidFill>
                  <a:srgbClr val="367D19"/>
                </a:solidFill>
              </a:rPr>
              <a:t>人物</a:t>
            </a:r>
            <a:r>
              <a:rPr lang="en-US" altLang="zh-CN">
                <a:solidFill>
                  <a:srgbClr val="367D19"/>
                </a:solidFill>
              </a:rPr>
              <a:t>——</a:t>
            </a:r>
            <a:r>
              <a:rPr lang="zh-CN" altLang="en-US">
                <a:solidFill>
                  <a:srgbClr val="367D19"/>
                </a:solidFill>
              </a:rPr>
              <a:t>一群淳朴、善良但性格各异的山村少女。</a:t>
            </a:r>
            <a:endParaRPr lang="zh-CN" altLang="en-US">
              <a:solidFill>
                <a:srgbClr val="367D19"/>
              </a:solidFill>
            </a:endParaRPr>
          </a:p>
          <a:p>
            <a:r>
              <a:rPr lang="zh-CN" altLang="en-US">
                <a:solidFill>
                  <a:srgbClr val="367D19"/>
                </a:solidFill>
              </a:rPr>
              <a:t>小说主要写了四个情节：姑娘们对“北京话”的议论；姑娘们与旅客做生意；香雪渴望有一个铅笔盒；香雪夜走三十里路得到心爱的铅笔盒。</a:t>
            </a:r>
            <a:endParaRPr lang="zh-CN" altLang="en-US">
              <a:solidFill>
                <a:srgbClr val="367D19"/>
              </a:solidFill>
            </a:endParaRPr>
          </a:p>
          <a:p>
            <a:r>
              <a:rPr lang="zh-CN" altLang="en-US">
                <a:solidFill>
                  <a:srgbClr val="367D19"/>
                </a:solidFill>
              </a:rPr>
              <a:t>引子：火车开进了深山。</a:t>
            </a:r>
            <a:endParaRPr lang="zh-CN" altLang="en-US">
              <a:solidFill>
                <a:srgbClr val="367D19"/>
              </a:solidFill>
            </a:endParaRPr>
          </a:p>
        </p:txBody>
      </p:sp>
      <p:pic>
        <p:nvPicPr>
          <p:cNvPr id="4" name="图片 3"/>
          <p:cNvPicPr>
            <a:picLocks noChangeAspect="1"/>
          </p:cNvPicPr>
          <p:nvPr/>
        </p:nvPicPr>
        <p:blipFill>
          <a:blip r:embed="rId1"/>
          <a:stretch>
            <a:fillRect/>
          </a:stretch>
        </p:blipFill>
        <p:spPr>
          <a:xfrm>
            <a:off x="7209594" y="3698407"/>
            <a:ext cx="3819048" cy="2876190"/>
          </a:xfrm>
          <a:prstGeom prst="rect">
            <a:avLst/>
          </a:prstGeom>
        </p:spPr>
      </p:pic>
      <p:pic>
        <p:nvPicPr>
          <p:cNvPr id="5" name="图片 4"/>
          <p:cNvPicPr>
            <a:picLocks noChangeAspect="1"/>
          </p:cNvPicPr>
          <p:nvPr/>
        </p:nvPicPr>
        <p:blipFill>
          <a:blip r:embed="rId1"/>
          <a:stretch>
            <a:fillRect/>
          </a:stretch>
        </p:blipFill>
        <p:spPr>
          <a:xfrm>
            <a:off x="1014068" y="3633092"/>
            <a:ext cx="3819048" cy="2876190"/>
          </a:xfrm>
          <a:prstGeom prst="rect">
            <a:avLst/>
          </a:prstGeom>
        </p:spPr>
      </p:pic>
    </p:spTree>
  </p:cSld>
  <p:clrMapOvr>
    <a:masterClrMapping/>
  </p:clrMapOvr>
  <p:transition spd="slow">
    <p:push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 calcmode="lin" valueType="num">
                                      <p:cBhvr additive="base">
                                        <p:cTn id="1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 calcmode="lin" valueType="num">
                                      <p:cBhvr additive="base">
                                        <p:cTn id="1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3" end="3"/>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ppt_x"/>
                                          </p:val>
                                        </p:tav>
                                        <p:tav tm="100000">
                                          <p:val>
                                            <p:strVal val="#ppt_x"/>
                                          </p:val>
                                        </p:tav>
                                      </p:tavLst>
                                    </p:anim>
                                    <p:anim calcmode="lin" valueType="num">
                                      <p:cBhvr additive="base">
                                        <p:cTn id="2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初读文本</a:t>
            </a:r>
            <a:endParaRPr lang="zh-CN" altLang="en-US"/>
          </a:p>
        </p:txBody>
      </p:sp>
      <p:sp>
        <p:nvSpPr>
          <p:cNvPr id="3" name="内容占位符 2"/>
          <p:cNvSpPr>
            <a:spLocks noGrp="1"/>
          </p:cNvSpPr>
          <p:nvPr>
            <p:ph sz="half" idx="1"/>
          </p:nvPr>
        </p:nvSpPr>
        <p:spPr/>
        <p:txBody>
          <a:bodyPr>
            <a:normAutofit/>
          </a:bodyPr>
          <a:lstStyle/>
          <a:p>
            <a:r>
              <a:rPr lang="en-US" altLang="zh-CN"/>
              <a:t>6.</a:t>
            </a:r>
            <a:r>
              <a:rPr lang="zh-CN" altLang="en-US"/>
              <a:t> 复述故事情节：火车来之前</a:t>
            </a:r>
            <a:r>
              <a:rPr lang="en-US" altLang="zh-CN"/>
              <a:t>……</a:t>
            </a:r>
            <a:r>
              <a:rPr lang="zh-CN" altLang="en-US"/>
              <a:t>火车来之后</a:t>
            </a:r>
            <a:r>
              <a:rPr lang="en-US" altLang="zh-CN"/>
              <a:t>……</a:t>
            </a:r>
            <a:endParaRPr lang="en-US" altLang="zh-CN"/>
          </a:p>
          <a:p>
            <a:r>
              <a:rPr lang="zh-CN" altLang="en-US">
                <a:solidFill>
                  <a:srgbClr val="367D19"/>
                </a:solidFill>
              </a:rPr>
              <a:t>精心打扮，等待火车，寻求新奇</a:t>
            </a:r>
            <a:endParaRPr lang="zh-CN" altLang="en-US">
              <a:solidFill>
                <a:srgbClr val="367D19"/>
              </a:solidFill>
            </a:endParaRPr>
          </a:p>
          <a:p>
            <a:r>
              <a:rPr lang="zh-CN" altLang="en-US">
                <a:solidFill>
                  <a:srgbClr val="367D19"/>
                </a:solidFill>
              </a:rPr>
              <a:t>锁定目标，追赶火车，交出鸡蛋</a:t>
            </a:r>
            <a:endParaRPr lang="zh-CN" altLang="en-US">
              <a:solidFill>
                <a:srgbClr val="367D19"/>
              </a:solidFill>
            </a:endParaRPr>
          </a:p>
          <a:p>
            <a:r>
              <a:rPr lang="zh-CN" altLang="en-US">
                <a:solidFill>
                  <a:srgbClr val="367D19"/>
                </a:solidFill>
              </a:rPr>
              <a:t>愿望实现，步行返回，欢呼香雪</a:t>
            </a:r>
            <a:endParaRPr lang="zh-CN" altLang="en-US">
              <a:solidFill>
                <a:srgbClr val="367D19"/>
              </a:solidFill>
            </a:endParaRPr>
          </a:p>
          <a:p>
            <a:r>
              <a:rPr lang="zh-CN" altLang="en-US">
                <a:solidFill>
                  <a:srgbClr val="367D19"/>
                </a:solidFill>
              </a:rPr>
              <a:t>一句话概括：火车的经过给一向宁静的山村生活和那里的人们尤其是以凤娇和香雪为代表的一群姑娘掀起了很大的波澜。</a:t>
            </a:r>
            <a:endParaRPr lang="zh-CN" altLang="en-US">
              <a:solidFill>
                <a:srgbClr val="367D19"/>
              </a:solidFill>
            </a:endParaRPr>
          </a:p>
        </p:txBody>
      </p:sp>
      <p:grpSp>
        <p:nvGrpSpPr>
          <p:cNvPr id="8" name="组合 7"/>
          <p:cNvGrpSpPr/>
          <p:nvPr/>
        </p:nvGrpSpPr>
        <p:grpSpPr>
          <a:xfrm>
            <a:off x="12409288" y="3905052"/>
            <a:ext cx="17173380" cy="2760443"/>
            <a:chOff x="858972" y="3850103"/>
            <a:chExt cx="17173380" cy="2760443"/>
          </a:xfrm>
        </p:grpSpPr>
        <p:pic>
          <p:nvPicPr>
            <p:cNvPr id="4" name="图片 3"/>
            <p:cNvPicPr>
              <a:picLocks noChangeAspect="1"/>
            </p:cNvPicPr>
            <p:nvPr/>
          </p:nvPicPr>
          <p:blipFill>
            <a:blip r:embed="rId1"/>
            <a:stretch>
              <a:fillRect/>
            </a:stretch>
          </p:blipFill>
          <p:spPr>
            <a:xfrm>
              <a:off x="858972" y="3930733"/>
              <a:ext cx="5881411" cy="2547336"/>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rcRect t="22449" r="9177"/>
            <a:stretch>
              <a:fillRect/>
            </a:stretch>
          </p:blipFill>
          <p:spPr>
            <a:xfrm>
              <a:off x="6914560" y="3932283"/>
              <a:ext cx="4271996" cy="2565215"/>
            </a:xfrm>
            <a:prstGeom prst="rect">
              <a:avLst/>
            </a:prstGeom>
          </p:spPr>
        </p:pic>
        <p:pic>
          <p:nvPicPr>
            <p:cNvPr id="6" name="图片 5"/>
            <p:cNvPicPr>
              <a:picLocks noChangeAspect="1"/>
            </p:cNvPicPr>
            <p:nvPr/>
          </p:nvPicPr>
          <p:blipFill>
            <a:blip r:embed="rId3">
              <a:extLst>
                <a:ext uri="{28A0092B-C50C-407E-A947-70E740481C1C}">
                  <a14:useLocalDpi xmlns:a14="http://schemas.microsoft.com/office/drawing/2010/main" val="0"/>
                </a:ext>
              </a:extLst>
            </a:blip>
            <a:srcRect b="24490"/>
            <a:stretch>
              <a:fillRect/>
            </a:stretch>
          </p:blipFill>
          <p:spPr>
            <a:xfrm>
              <a:off x="11307581" y="3886200"/>
              <a:ext cx="2825425" cy="2667000"/>
            </a:xfrm>
            <a:prstGeom prst="rect">
              <a:avLst/>
            </a:prstGeom>
          </p:spPr>
        </p:pic>
        <p:pic>
          <p:nvPicPr>
            <p:cNvPr id="7" name="图片 6"/>
            <p:cNvPicPr>
              <a:picLocks noChangeAspect="1"/>
            </p:cNvPicPr>
            <p:nvPr/>
          </p:nvPicPr>
          <p:blipFill>
            <a:blip r:embed="rId4"/>
            <a:stretch>
              <a:fillRect/>
            </a:stretch>
          </p:blipFill>
          <p:spPr>
            <a:xfrm>
              <a:off x="14366994" y="3850103"/>
              <a:ext cx="3665357" cy="2760443"/>
            </a:xfrm>
            <a:prstGeom prst="rect">
              <a:avLst/>
            </a:prstGeom>
          </p:spPr>
        </p:pic>
      </p:grpSp>
    </p:spTree>
  </p:cSld>
  <p:clrMapOvr>
    <a:masterClrMapping/>
  </p:clrMapOvr>
  <p:transition spd="slow">
    <p:push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 calcmode="lin" valueType="num">
                                      <p:cBhvr additive="base">
                                        <p:cTn id="1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 calcmode="lin" valueType="num">
                                      <p:cBhvr additive="base">
                                        <p:cTn id="1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3" end="3"/>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42" presetClass="path" presetSubtype="0" accel="50000" decel="50000" fill="hold" nodeType="afterEffect">
                                  <p:stCondLst>
                                    <p:cond delay="0"/>
                                  </p:stCondLst>
                                  <p:childTnLst>
                                    <p:animMotion origin="layout" path="M 4.58333E-06 -1.85185E-06 L -1.44193 -0.00926" pathEditMode="relative" rAng="0" ptsTypes="AA">
                                      <p:cBhvr>
                                        <p:cTn id="23" dur="7000" fill="hold"/>
                                        <p:tgtEl>
                                          <p:spTgt spid="8"/>
                                        </p:tgtEl>
                                        <p:attrNameLst>
                                          <p:attrName>ppt_x</p:attrName>
                                          <p:attrName>ppt_y</p:attrName>
                                        </p:attrNameLst>
                                      </p:cBhvr>
                                      <p:rCtr x="-72096" y="-46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平行四边形 4"/>
          <p:cNvSpPr/>
          <p:nvPr/>
        </p:nvSpPr>
        <p:spPr>
          <a:xfrm flipH="1">
            <a:off x="7133759" y="1378905"/>
            <a:ext cx="929712" cy="735012"/>
          </a:xfrm>
          <a:prstGeom prst="parallelogram">
            <a:avLst>
              <a:gd name="adj" fmla="val 17767"/>
            </a:avLst>
          </a:prstGeom>
          <a:solidFill>
            <a:srgbClr val="6D93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2400">
              <a:latin typeface="微软雅黑" panose="020B0503020204020204" pitchFamily="34" charset="-122"/>
              <a:ea typeface="微软雅黑" panose="020B0503020204020204" pitchFamily="34" charset="-122"/>
            </a:endParaRPr>
          </a:p>
        </p:txBody>
      </p:sp>
      <p:pic>
        <p:nvPicPr>
          <p:cNvPr id="30" name="图片 2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5692" y="0"/>
            <a:ext cx="6583923" cy="6858000"/>
          </a:xfrm>
          <a:prstGeom prst="rect">
            <a:avLst/>
          </a:prstGeom>
        </p:spPr>
      </p:pic>
      <p:pic>
        <p:nvPicPr>
          <p:cNvPr id="34" name="图片 33"/>
          <p:cNvPicPr>
            <a:picLocks noChangeAspect="1"/>
          </p:cNvPicPr>
          <p:nvPr/>
        </p:nvPicPr>
        <p:blipFill>
          <a:blip r:embed="rId2"/>
          <a:stretch>
            <a:fillRect/>
          </a:stretch>
        </p:blipFill>
        <p:spPr>
          <a:xfrm>
            <a:off x="5309616" y="0"/>
            <a:ext cx="1572768" cy="6858000"/>
          </a:xfrm>
          <a:prstGeom prst="rect">
            <a:avLst/>
          </a:prstGeom>
        </p:spPr>
      </p:pic>
      <p:sp>
        <p:nvSpPr>
          <p:cNvPr id="36" name="文本框 35"/>
          <p:cNvSpPr txBox="1"/>
          <p:nvPr/>
        </p:nvSpPr>
        <p:spPr>
          <a:xfrm>
            <a:off x="7311250" y="1473646"/>
            <a:ext cx="546945" cy="461665"/>
          </a:xfrm>
          <a:prstGeom prst="rect">
            <a:avLst/>
          </a:prstGeom>
          <a:noFill/>
        </p:spPr>
        <p:txBody>
          <a:bodyPr wrap="none" rtlCol="0">
            <a:spAutoFit/>
          </a:bodyPr>
          <a:lstStyle/>
          <a:p>
            <a:r>
              <a:rPr lang="en-US" altLang="zh-CN" sz="2400">
                <a:solidFill>
                  <a:schemeClr val="bg1"/>
                </a:solidFill>
                <a:latin typeface="+mn-ea"/>
              </a:rPr>
              <a:t>01</a:t>
            </a:r>
            <a:endParaRPr lang="zh-CN" altLang="en-US" sz="2400">
              <a:solidFill>
                <a:schemeClr val="bg1"/>
              </a:solidFill>
              <a:latin typeface="+mn-ea"/>
            </a:endParaRPr>
          </a:p>
        </p:txBody>
      </p:sp>
      <p:pic>
        <p:nvPicPr>
          <p:cNvPr id="46" name="图片 45"/>
          <p:cNvPicPr>
            <a:picLocks noChangeAspect="1"/>
          </p:cNvPicPr>
          <p:nvPr/>
        </p:nvPicPr>
        <p:blipFill>
          <a:blip r:embed="rId3"/>
          <a:stretch>
            <a:fillRect/>
          </a:stretch>
        </p:blipFill>
        <p:spPr>
          <a:xfrm>
            <a:off x="11383702" y="792"/>
            <a:ext cx="810838" cy="4761389"/>
          </a:xfrm>
          <a:prstGeom prst="rect">
            <a:avLst/>
          </a:prstGeom>
        </p:spPr>
      </p:pic>
      <p:sp>
        <p:nvSpPr>
          <p:cNvPr id="47" name="平行四边形 46"/>
          <p:cNvSpPr/>
          <p:nvPr/>
        </p:nvSpPr>
        <p:spPr>
          <a:xfrm flipH="1">
            <a:off x="6796046" y="765544"/>
            <a:ext cx="4244203" cy="5773479"/>
          </a:xfrm>
          <a:prstGeom prst="parallelogram">
            <a:avLst>
              <a:gd name="adj" fmla="val 25472"/>
            </a:avLst>
          </a:prstGeom>
          <a:noFill/>
          <a:ln w="60325" cmpd="sng">
            <a:solidFill>
              <a:srgbClr val="6D9353"/>
            </a:solidFill>
            <a:prstDash val="solid"/>
          </a:ln>
          <a:effectLst>
            <a:reflection stA="45000" endPos="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noAutofit/>
          </a:bodyPr>
          <a:lstStyle/>
          <a:p>
            <a:pPr algn="ctr"/>
            <a:endParaRPr lang="zh-CN" altLang="en-US">
              <a:solidFill>
                <a:schemeClr val="lt1">
                  <a:lumMod val="100000"/>
                </a:schemeClr>
              </a:solidFill>
            </a:endParaRPr>
          </a:p>
        </p:txBody>
      </p:sp>
      <p:sp>
        <p:nvSpPr>
          <p:cNvPr id="54" name="平行四边形 53"/>
          <p:cNvSpPr/>
          <p:nvPr/>
        </p:nvSpPr>
        <p:spPr>
          <a:xfrm flipH="1">
            <a:off x="7392139" y="2684258"/>
            <a:ext cx="929712" cy="735012"/>
          </a:xfrm>
          <a:prstGeom prst="parallelogram">
            <a:avLst>
              <a:gd name="adj" fmla="val 17767"/>
            </a:avLst>
          </a:prstGeom>
          <a:solidFill>
            <a:srgbClr val="6D93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2400">
              <a:latin typeface="微软雅黑" panose="020B0503020204020204" pitchFamily="34" charset="-122"/>
              <a:ea typeface="微软雅黑" panose="020B0503020204020204" pitchFamily="34" charset="-122"/>
            </a:endParaRPr>
          </a:p>
        </p:txBody>
      </p:sp>
      <p:sp>
        <p:nvSpPr>
          <p:cNvPr id="55" name="文本框 54"/>
          <p:cNvSpPr txBox="1"/>
          <p:nvPr/>
        </p:nvSpPr>
        <p:spPr>
          <a:xfrm>
            <a:off x="7569630" y="2778999"/>
            <a:ext cx="546945" cy="461665"/>
          </a:xfrm>
          <a:prstGeom prst="rect">
            <a:avLst/>
          </a:prstGeom>
          <a:noFill/>
        </p:spPr>
        <p:txBody>
          <a:bodyPr wrap="none" rtlCol="0">
            <a:spAutoFit/>
          </a:bodyPr>
          <a:lstStyle/>
          <a:p>
            <a:r>
              <a:rPr lang="en-US" altLang="zh-CN" sz="2400">
                <a:solidFill>
                  <a:schemeClr val="bg1"/>
                </a:solidFill>
                <a:latin typeface="+mn-ea"/>
              </a:rPr>
              <a:t>02</a:t>
            </a:r>
            <a:endParaRPr lang="zh-CN" altLang="en-US" sz="2400">
              <a:solidFill>
                <a:schemeClr val="bg1"/>
              </a:solidFill>
              <a:latin typeface="+mn-ea"/>
            </a:endParaRPr>
          </a:p>
        </p:txBody>
      </p:sp>
      <p:sp>
        <p:nvSpPr>
          <p:cNvPr id="56" name="平行四边形 55"/>
          <p:cNvSpPr/>
          <p:nvPr/>
        </p:nvSpPr>
        <p:spPr>
          <a:xfrm flipH="1">
            <a:off x="7738475" y="3993309"/>
            <a:ext cx="929712" cy="735012"/>
          </a:xfrm>
          <a:prstGeom prst="parallelogram">
            <a:avLst>
              <a:gd name="adj" fmla="val 17767"/>
            </a:avLst>
          </a:prstGeom>
          <a:solidFill>
            <a:srgbClr val="6D93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2400">
              <a:latin typeface="微软雅黑" panose="020B0503020204020204" pitchFamily="34" charset="-122"/>
              <a:ea typeface="微软雅黑" panose="020B0503020204020204" pitchFamily="34" charset="-122"/>
            </a:endParaRPr>
          </a:p>
        </p:txBody>
      </p:sp>
      <p:sp>
        <p:nvSpPr>
          <p:cNvPr id="57" name="文本框 56"/>
          <p:cNvSpPr txBox="1"/>
          <p:nvPr/>
        </p:nvSpPr>
        <p:spPr>
          <a:xfrm>
            <a:off x="7915966" y="4088050"/>
            <a:ext cx="546945" cy="461665"/>
          </a:xfrm>
          <a:prstGeom prst="rect">
            <a:avLst/>
          </a:prstGeom>
          <a:noFill/>
        </p:spPr>
        <p:txBody>
          <a:bodyPr wrap="none" rtlCol="0">
            <a:spAutoFit/>
          </a:bodyPr>
          <a:lstStyle/>
          <a:p>
            <a:r>
              <a:rPr lang="en-US" altLang="zh-CN" sz="2400">
                <a:solidFill>
                  <a:schemeClr val="bg1"/>
                </a:solidFill>
                <a:latin typeface="+mn-ea"/>
              </a:rPr>
              <a:t>03</a:t>
            </a:r>
            <a:endParaRPr lang="zh-CN" altLang="en-US" sz="2400">
              <a:solidFill>
                <a:schemeClr val="bg1"/>
              </a:solidFill>
              <a:latin typeface="+mn-ea"/>
            </a:endParaRPr>
          </a:p>
        </p:txBody>
      </p:sp>
      <p:sp>
        <p:nvSpPr>
          <p:cNvPr id="58" name="平行四边形 57"/>
          <p:cNvSpPr/>
          <p:nvPr/>
        </p:nvSpPr>
        <p:spPr>
          <a:xfrm flipH="1">
            <a:off x="7970305" y="5297651"/>
            <a:ext cx="929712" cy="735012"/>
          </a:xfrm>
          <a:prstGeom prst="parallelogram">
            <a:avLst>
              <a:gd name="adj" fmla="val 17767"/>
            </a:avLst>
          </a:prstGeom>
          <a:solidFill>
            <a:srgbClr val="6D93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2400">
              <a:latin typeface="微软雅黑" panose="020B0503020204020204" pitchFamily="34" charset="-122"/>
              <a:ea typeface="微软雅黑" panose="020B0503020204020204" pitchFamily="34" charset="-122"/>
            </a:endParaRPr>
          </a:p>
        </p:txBody>
      </p:sp>
      <p:sp>
        <p:nvSpPr>
          <p:cNvPr id="59" name="文本框 58"/>
          <p:cNvSpPr txBox="1"/>
          <p:nvPr/>
        </p:nvSpPr>
        <p:spPr>
          <a:xfrm>
            <a:off x="8147796" y="5392392"/>
            <a:ext cx="546945" cy="461665"/>
          </a:xfrm>
          <a:prstGeom prst="rect">
            <a:avLst/>
          </a:prstGeom>
          <a:noFill/>
        </p:spPr>
        <p:txBody>
          <a:bodyPr wrap="none" rtlCol="0">
            <a:spAutoFit/>
          </a:bodyPr>
          <a:lstStyle/>
          <a:p>
            <a:r>
              <a:rPr lang="en-US" altLang="zh-CN" sz="2400">
                <a:solidFill>
                  <a:schemeClr val="bg1"/>
                </a:solidFill>
                <a:latin typeface="+mn-ea"/>
              </a:rPr>
              <a:t>04</a:t>
            </a:r>
            <a:endParaRPr lang="zh-CN" altLang="en-US" sz="2400">
              <a:solidFill>
                <a:schemeClr val="bg1"/>
              </a:solidFill>
              <a:latin typeface="+mn-ea"/>
            </a:endParaRPr>
          </a:p>
        </p:txBody>
      </p:sp>
      <p:sp>
        <p:nvSpPr>
          <p:cNvPr id="62" name="图形 60" descr="火车"/>
          <p:cNvSpPr/>
          <p:nvPr/>
        </p:nvSpPr>
        <p:spPr>
          <a:xfrm>
            <a:off x="6659061" y="4047469"/>
            <a:ext cx="566737" cy="838200"/>
          </a:xfrm>
          <a:custGeom>
            <a:avLst/>
            <a:gdLst>
              <a:gd name="connsiteX0" fmla="*/ 76200 w 566737"/>
              <a:gd name="connsiteY0" fmla="*/ 762000 h 838200"/>
              <a:gd name="connsiteX1" fmla="*/ 93345 w 566737"/>
              <a:gd name="connsiteY1" fmla="*/ 723900 h 838200"/>
              <a:gd name="connsiteX2" fmla="*/ 474345 w 566737"/>
              <a:gd name="connsiteY2" fmla="*/ 723900 h 838200"/>
              <a:gd name="connsiteX3" fmla="*/ 491490 w 566737"/>
              <a:gd name="connsiteY3" fmla="*/ 762000 h 838200"/>
              <a:gd name="connsiteX4" fmla="*/ 76200 w 566737"/>
              <a:gd name="connsiteY4" fmla="*/ 762000 h 838200"/>
              <a:gd name="connsiteX5" fmla="*/ 128588 w 566737"/>
              <a:gd name="connsiteY5" fmla="*/ 647700 h 838200"/>
              <a:gd name="connsiteX6" fmla="*/ 440055 w 566737"/>
              <a:gd name="connsiteY6" fmla="*/ 647700 h 838200"/>
              <a:gd name="connsiteX7" fmla="*/ 457200 w 566737"/>
              <a:gd name="connsiteY7" fmla="*/ 685800 h 838200"/>
              <a:gd name="connsiteX8" fmla="*/ 111442 w 566737"/>
              <a:gd name="connsiteY8" fmla="*/ 685800 h 838200"/>
              <a:gd name="connsiteX9" fmla="*/ 128588 w 566737"/>
              <a:gd name="connsiteY9" fmla="*/ 647700 h 838200"/>
              <a:gd name="connsiteX10" fmla="*/ 112395 w 566737"/>
              <a:gd name="connsiteY10" fmla="*/ 485775 h 838200"/>
              <a:gd name="connsiteX11" fmla="*/ 140970 w 566737"/>
              <a:gd name="connsiteY11" fmla="*/ 457200 h 838200"/>
              <a:gd name="connsiteX12" fmla="*/ 169545 w 566737"/>
              <a:gd name="connsiteY12" fmla="*/ 485775 h 838200"/>
              <a:gd name="connsiteX13" fmla="*/ 140970 w 566737"/>
              <a:gd name="connsiteY13" fmla="*/ 514350 h 838200"/>
              <a:gd name="connsiteX14" fmla="*/ 112395 w 566737"/>
              <a:gd name="connsiteY14" fmla="*/ 485775 h 838200"/>
              <a:gd name="connsiteX15" fmla="*/ 112395 w 566737"/>
              <a:gd name="connsiteY15" fmla="*/ 95250 h 838200"/>
              <a:gd name="connsiteX16" fmla="*/ 150495 w 566737"/>
              <a:gd name="connsiteY16" fmla="*/ 57150 h 838200"/>
              <a:gd name="connsiteX17" fmla="*/ 226695 w 566737"/>
              <a:gd name="connsiteY17" fmla="*/ 57150 h 838200"/>
              <a:gd name="connsiteX18" fmla="*/ 245745 w 566737"/>
              <a:gd name="connsiteY18" fmla="*/ 38100 h 838200"/>
              <a:gd name="connsiteX19" fmla="*/ 321945 w 566737"/>
              <a:gd name="connsiteY19" fmla="*/ 38100 h 838200"/>
              <a:gd name="connsiteX20" fmla="*/ 340995 w 566737"/>
              <a:gd name="connsiteY20" fmla="*/ 57150 h 838200"/>
              <a:gd name="connsiteX21" fmla="*/ 417195 w 566737"/>
              <a:gd name="connsiteY21" fmla="*/ 57150 h 838200"/>
              <a:gd name="connsiteX22" fmla="*/ 455295 w 566737"/>
              <a:gd name="connsiteY22" fmla="*/ 95250 h 838200"/>
              <a:gd name="connsiteX23" fmla="*/ 455295 w 566737"/>
              <a:gd name="connsiteY23" fmla="*/ 285750 h 838200"/>
              <a:gd name="connsiteX24" fmla="*/ 436245 w 566737"/>
              <a:gd name="connsiteY24" fmla="*/ 304800 h 838200"/>
              <a:gd name="connsiteX25" fmla="*/ 131445 w 566737"/>
              <a:gd name="connsiteY25" fmla="*/ 304800 h 838200"/>
              <a:gd name="connsiteX26" fmla="*/ 112395 w 566737"/>
              <a:gd name="connsiteY26" fmla="*/ 285750 h 838200"/>
              <a:gd name="connsiteX27" fmla="*/ 112395 w 566737"/>
              <a:gd name="connsiteY27" fmla="*/ 95250 h 838200"/>
              <a:gd name="connsiteX28" fmla="*/ 421958 w 566737"/>
              <a:gd name="connsiteY28" fmla="*/ 609600 h 838200"/>
              <a:gd name="connsiteX29" fmla="*/ 145733 w 566737"/>
              <a:gd name="connsiteY29" fmla="*/ 609600 h 838200"/>
              <a:gd name="connsiteX30" fmla="*/ 162877 w 566737"/>
              <a:gd name="connsiteY30" fmla="*/ 571500 h 838200"/>
              <a:gd name="connsiteX31" fmla="*/ 404813 w 566737"/>
              <a:gd name="connsiteY31" fmla="*/ 571500 h 838200"/>
              <a:gd name="connsiteX32" fmla="*/ 421958 w 566737"/>
              <a:gd name="connsiteY32" fmla="*/ 609600 h 838200"/>
              <a:gd name="connsiteX33" fmla="*/ 426720 w 566737"/>
              <a:gd name="connsiteY33" fmla="*/ 514350 h 838200"/>
              <a:gd name="connsiteX34" fmla="*/ 398145 w 566737"/>
              <a:gd name="connsiteY34" fmla="*/ 485775 h 838200"/>
              <a:gd name="connsiteX35" fmla="*/ 426720 w 566737"/>
              <a:gd name="connsiteY35" fmla="*/ 457200 h 838200"/>
              <a:gd name="connsiteX36" fmla="*/ 455295 w 566737"/>
              <a:gd name="connsiteY36" fmla="*/ 485775 h 838200"/>
              <a:gd name="connsiteX37" fmla="*/ 426720 w 566737"/>
              <a:gd name="connsiteY37" fmla="*/ 514350 h 838200"/>
              <a:gd name="connsiteX38" fmla="*/ 446722 w 566737"/>
              <a:gd name="connsiteY38" fmla="*/ 571500 h 838200"/>
              <a:gd name="connsiteX39" fmla="*/ 455295 w 566737"/>
              <a:gd name="connsiteY39" fmla="*/ 571500 h 838200"/>
              <a:gd name="connsiteX40" fmla="*/ 512445 w 566737"/>
              <a:gd name="connsiteY40" fmla="*/ 514350 h 838200"/>
              <a:gd name="connsiteX41" fmla="*/ 512445 w 566737"/>
              <a:gd name="connsiteY41" fmla="*/ 76200 h 838200"/>
              <a:gd name="connsiteX42" fmla="*/ 436245 w 566737"/>
              <a:gd name="connsiteY42" fmla="*/ 0 h 838200"/>
              <a:gd name="connsiteX43" fmla="*/ 131445 w 566737"/>
              <a:gd name="connsiteY43" fmla="*/ 0 h 838200"/>
              <a:gd name="connsiteX44" fmla="*/ 55245 w 566737"/>
              <a:gd name="connsiteY44" fmla="*/ 76200 h 838200"/>
              <a:gd name="connsiteX45" fmla="*/ 55245 w 566737"/>
              <a:gd name="connsiteY45" fmla="*/ 514350 h 838200"/>
              <a:gd name="connsiteX46" fmla="*/ 112395 w 566737"/>
              <a:gd name="connsiteY46" fmla="*/ 571500 h 838200"/>
              <a:gd name="connsiteX47" fmla="*/ 120967 w 566737"/>
              <a:gd name="connsiteY47" fmla="*/ 571500 h 838200"/>
              <a:gd name="connsiteX48" fmla="*/ 0 w 566737"/>
              <a:gd name="connsiteY48" fmla="*/ 838200 h 838200"/>
              <a:gd name="connsiteX49" fmla="*/ 41910 w 566737"/>
              <a:gd name="connsiteY49" fmla="*/ 838200 h 838200"/>
              <a:gd name="connsiteX50" fmla="*/ 59055 w 566737"/>
              <a:gd name="connsiteY50" fmla="*/ 800100 h 838200"/>
              <a:gd name="connsiteX51" fmla="*/ 507683 w 566737"/>
              <a:gd name="connsiteY51" fmla="*/ 800100 h 838200"/>
              <a:gd name="connsiteX52" fmla="*/ 524828 w 566737"/>
              <a:gd name="connsiteY52" fmla="*/ 838200 h 838200"/>
              <a:gd name="connsiteX53" fmla="*/ 566737 w 566737"/>
              <a:gd name="connsiteY53" fmla="*/ 838200 h 838200"/>
              <a:gd name="connsiteX54" fmla="*/ 446722 w 566737"/>
              <a:gd name="connsiteY54" fmla="*/ 571500 h 83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566737" h="838200">
                <a:moveTo>
                  <a:pt x="76200" y="762000"/>
                </a:moveTo>
                <a:lnTo>
                  <a:pt x="93345" y="723900"/>
                </a:lnTo>
                <a:lnTo>
                  <a:pt x="474345" y="723900"/>
                </a:lnTo>
                <a:lnTo>
                  <a:pt x="491490" y="762000"/>
                </a:lnTo>
                <a:lnTo>
                  <a:pt x="76200" y="762000"/>
                </a:lnTo>
                <a:close/>
                <a:moveTo>
                  <a:pt x="128588" y="647700"/>
                </a:moveTo>
                <a:lnTo>
                  <a:pt x="440055" y="647700"/>
                </a:lnTo>
                <a:lnTo>
                  <a:pt x="457200" y="685800"/>
                </a:lnTo>
                <a:lnTo>
                  <a:pt x="111442" y="685800"/>
                </a:lnTo>
                <a:lnTo>
                  <a:pt x="128588" y="647700"/>
                </a:lnTo>
                <a:close/>
                <a:moveTo>
                  <a:pt x="112395" y="485775"/>
                </a:moveTo>
                <a:cubicBezTo>
                  <a:pt x="112395" y="469583"/>
                  <a:pt x="124777" y="457200"/>
                  <a:pt x="140970" y="457200"/>
                </a:cubicBezTo>
                <a:cubicBezTo>
                  <a:pt x="157163" y="457200"/>
                  <a:pt x="169545" y="469583"/>
                  <a:pt x="169545" y="485775"/>
                </a:cubicBezTo>
                <a:cubicBezTo>
                  <a:pt x="169545" y="501968"/>
                  <a:pt x="157163" y="514350"/>
                  <a:pt x="140970" y="514350"/>
                </a:cubicBezTo>
                <a:cubicBezTo>
                  <a:pt x="124777" y="514350"/>
                  <a:pt x="112395" y="501968"/>
                  <a:pt x="112395" y="485775"/>
                </a:cubicBezTo>
                <a:close/>
                <a:moveTo>
                  <a:pt x="112395" y="95250"/>
                </a:moveTo>
                <a:cubicBezTo>
                  <a:pt x="112395" y="74295"/>
                  <a:pt x="129540" y="57150"/>
                  <a:pt x="150495" y="57150"/>
                </a:cubicBezTo>
                <a:lnTo>
                  <a:pt x="226695" y="57150"/>
                </a:lnTo>
                <a:cubicBezTo>
                  <a:pt x="226695" y="46672"/>
                  <a:pt x="235268" y="38100"/>
                  <a:pt x="245745" y="38100"/>
                </a:cubicBezTo>
                <a:lnTo>
                  <a:pt x="321945" y="38100"/>
                </a:lnTo>
                <a:cubicBezTo>
                  <a:pt x="332422" y="38100"/>
                  <a:pt x="340995" y="46672"/>
                  <a:pt x="340995" y="57150"/>
                </a:cubicBezTo>
                <a:lnTo>
                  <a:pt x="417195" y="57150"/>
                </a:lnTo>
                <a:cubicBezTo>
                  <a:pt x="438150" y="57150"/>
                  <a:pt x="455295" y="74295"/>
                  <a:pt x="455295" y="95250"/>
                </a:cubicBezTo>
                <a:lnTo>
                  <a:pt x="455295" y="285750"/>
                </a:lnTo>
                <a:cubicBezTo>
                  <a:pt x="455295" y="296228"/>
                  <a:pt x="446722" y="304800"/>
                  <a:pt x="436245" y="304800"/>
                </a:cubicBezTo>
                <a:lnTo>
                  <a:pt x="131445" y="304800"/>
                </a:lnTo>
                <a:cubicBezTo>
                  <a:pt x="120967" y="304800"/>
                  <a:pt x="112395" y="296228"/>
                  <a:pt x="112395" y="285750"/>
                </a:cubicBezTo>
                <a:lnTo>
                  <a:pt x="112395" y="95250"/>
                </a:lnTo>
                <a:close/>
                <a:moveTo>
                  <a:pt x="421958" y="609600"/>
                </a:moveTo>
                <a:lnTo>
                  <a:pt x="145733" y="609600"/>
                </a:lnTo>
                <a:lnTo>
                  <a:pt x="162877" y="571500"/>
                </a:lnTo>
                <a:lnTo>
                  <a:pt x="404813" y="571500"/>
                </a:lnTo>
                <a:lnTo>
                  <a:pt x="421958" y="609600"/>
                </a:lnTo>
                <a:close/>
                <a:moveTo>
                  <a:pt x="426720" y="514350"/>
                </a:moveTo>
                <a:cubicBezTo>
                  <a:pt x="410528" y="514350"/>
                  <a:pt x="398145" y="501968"/>
                  <a:pt x="398145" y="485775"/>
                </a:cubicBezTo>
                <a:cubicBezTo>
                  <a:pt x="398145" y="469583"/>
                  <a:pt x="410528" y="457200"/>
                  <a:pt x="426720" y="457200"/>
                </a:cubicBezTo>
                <a:cubicBezTo>
                  <a:pt x="442912" y="457200"/>
                  <a:pt x="455295" y="469583"/>
                  <a:pt x="455295" y="485775"/>
                </a:cubicBezTo>
                <a:cubicBezTo>
                  <a:pt x="455295" y="501968"/>
                  <a:pt x="442912" y="514350"/>
                  <a:pt x="426720" y="514350"/>
                </a:cubicBezTo>
                <a:close/>
                <a:moveTo>
                  <a:pt x="446722" y="571500"/>
                </a:moveTo>
                <a:lnTo>
                  <a:pt x="455295" y="571500"/>
                </a:lnTo>
                <a:cubicBezTo>
                  <a:pt x="486728" y="571500"/>
                  <a:pt x="512445" y="545783"/>
                  <a:pt x="512445" y="514350"/>
                </a:cubicBezTo>
                <a:lnTo>
                  <a:pt x="512445" y="76200"/>
                </a:lnTo>
                <a:cubicBezTo>
                  <a:pt x="512445" y="34290"/>
                  <a:pt x="478155" y="0"/>
                  <a:pt x="436245" y="0"/>
                </a:cubicBezTo>
                <a:lnTo>
                  <a:pt x="131445" y="0"/>
                </a:lnTo>
                <a:cubicBezTo>
                  <a:pt x="89535" y="0"/>
                  <a:pt x="55245" y="34290"/>
                  <a:pt x="55245" y="76200"/>
                </a:cubicBezTo>
                <a:lnTo>
                  <a:pt x="55245" y="514350"/>
                </a:lnTo>
                <a:cubicBezTo>
                  <a:pt x="55245" y="545783"/>
                  <a:pt x="80963" y="571500"/>
                  <a:pt x="112395" y="571500"/>
                </a:cubicBezTo>
                <a:lnTo>
                  <a:pt x="120967" y="571500"/>
                </a:lnTo>
                <a:lnTo>
                  <a:pt x="0" y="838200"/>
                </a:lnTo>
                <a:lnTo>
                  <a:pt x="41910" y="838200"/>
                </a:lnTo>
                <a:lnTo>
                  <a:pt x="59055" y="800100"/>
                </a:lnTo>
                <a:lnTo>
                  <a:pt x="507683" y="800100"/>
                </a:lnTo>
                <a:lnTo>
                  <a:pt x="524828" y="838200"/>
                </a:lnTo>
                <a:lnTo>
                  <a:pt x="566737" y="838200"/>
                </a:lnTo>
                <a:lnTo>
                  <a:pt x="446722" y="571500"/>
                </a:lnTo>
                <a:close/>
              </a:path>
            </a:pathLst>
          </a:custGeom>
          <a:solidFill>
            <a:schemeClr val="accent1">
              <a:lumMod val="50000"/>
            </a:schemeClr>
          </a:solidFill>
          <a:ln w="9525" cap="flat">
            <a:noFill/>
            <a:prstDash val="solid"/>
            <a:miter/>
          </a:ln>
        </p:spPr>
        <p:txBody>
          <a:bodyPr rtlCol="0" anchor="ctr"/>
          <a:lstStyle/>
          <a:p>
            <a:endParaRPr lang="zh-CN" altLang="en-US"/>
          </a:p>
        </p:txBody>
      </p:sp>
      <p:sp>
        <p:nvSpPr>
          <p:cNvPr id="63" name="文本框 62"/>
          <p:cNvSpPr txBox="1"/>
          <p:nvPr/>
        </p:nvSpPr>
        <p:spPr>
          <a:xfrm>
            <a:off x="899942" y="2852519"/>
            <a:ext cx="2545934" cy="642484"/>
          </a:xfrm>
          <a:prstGeom prst="rect">
            <a:avLst/>
          </a:prstGeom>
          <a:noFill/>
        </p:spPr>
        <p:txBody>
          <a:bodyPr wrap="square" rtlCol="0">
            <a:spAutoFit/>
          </a:bodyPr>
          <a:lstStyle/>
          <a:p>
            <a:pPr>
              <a:lnSpc>
                <a:spcPct val="120000"/>
              </a:lnSpc>
            </a:pPr>
            <a:r>
              <a:rPr lang="en-US" altLang="zh-CN" sz="3200">
                <a:solidFill>
                  <a:srgbClr val="FDC415"/>
                </a:solidFill>
                <a:latin typeface="+mn-ea"/>
              </a:rPr>
              <a:t>CONTENTS</a:t>
            </a:r>
            <a:endParaRPr lang="zh-CN" altLang="en-US" sz="3600">
              <a:solidFill>
                <a:srgbClr val="FDC415"/>
              </a:solidFill>
              <a:latin typeface="+mn-ea"/>
            </a:endParaRPr>
          </a:p>
        </p:txBody>
      </p:sp>
      <p:sp>
        <p:nvSpPr>
          <p:cNvPr id="64" name="直角三角形 63"/>
          <p:cNvSpPr/>
          <p:nvPr/>
        </p:nvSpPr>
        <p:spPr>
          <a:xfrm flipH="1">
            <a:off x="3168902" y="3610990"/>
            <a:ext cx="254000" cy="254000"/>
          </a:xfrm>
          <a:prstGeom prst="rtTriangl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rgbClr val="FFC000"/>
              </a:solidFill>
            </a:endParaRPr>
          </a:p>
        </p:txBody>
      </p:sp>
      <p:sp>
        <p:nvSpPr>
          <p:cNvPr id="65" name="直角三角形 64"/>
          <p:cNvSpPr/>
          <p:nvPr/>
        </p:nvSpPr>
        <p:spPr>
          <a:xfrm flipV="1">
            <a:off x="862255" y="2820769"/>
            <a:ext cx="254000" cy="254000"/>
          </a:xfrm>
          <a:prstGeom prst="rtTriangl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rgbClr val="FFC000"/>
              </a:solidFill>
            </a:endParaRPr>
          </a:p>
        </p:txBody>
      </p:sp>
      <p:sp>
        <p:nvSpPr>
          <p:cNvPr id="66" name="文本框 65"/>
          <p:cNvSpPr txBox="1"/>
          <p:nvPr/>
        </p:nvSpPr>
        <p:spPr>
          <a:xfrm>
            <a:off x="1353136" y="3369481"/>
            <a:ext cx="1859800" cy="565604"/>
          </a:xfrm>
          <a:prstGeom prst="rect">
            <a:avLst/>
          </a:prstGeom>
          <a:noFill/>
        </p:spPr>
        <p:txBody>
          <a:bodyPr wrap="square" rtlCol="0">
            <a:spAutoFit/>
          </a:bodyPr>
          <a:lstStyle/>
          <a:p>
            <a:pPr algn="r">
              <a:lnSpc>
                <a:spcPct val="120000"/>
              </a:lnSpc>
            </a:pPr>
            <a:r>
              <a:rPr lang="zh-CN" altLang="en-US" sz="2800">
                <a:solidFill>
                  <a:srgbClr val="FDC415"/>
                </a:solidFill>
                <a:latin typeface="+mn-ea"/>
              </a:rPr>
              <a:t>目录</a:t>
            </a:r>
            <a:endParaRPr lang="zh-CN" altLang="en-US" sz="2800">
              <a:solidFill>
                <a:srgbClr val="FDC415"/>
              </a:solidFill>
              <a:latin typeface="+mn-ea"/>
            </a:endParaRPr>
          </a:p>
        </p:txBody>
      </p:sp>
      <p:sp>
        <p:nvSpPr>
          <p:cNvPr id="48" name="文本框 47"/>
          <p:cNvSpPr txBox="1"/>
          <p:nvPr/>
        </p:nvSpPr>
        <p:spPr>
          <a:xfrm>
            <a:off x="8769161" y="4110051"/>
            <a:ext cx="1198880" cy="398780"/>
          </a:xfrm>
          <a:prstGeom prst="rect">
            <a:avLst/>
          </a:prstGeom>
          <a:noFill/>
        </p:spPr>
        <p:txBody>
          <a:bodyPr wrap="none" rtlCol="0">
            <a:spAutoFit/>
          </a:bodyPr>
          <a:lstStyle/>
          <a:p>
            <a:r>
              <a:rPr lang="zh-CN" altLang="en-US" sz="2000">
                <a:solidFill>
                  <a:srgbClr val="11251B"/>
                </a:solidFill>
                <a:latin typeface="微软雅黑" panose="020B0503020204020204" pitchFamily="34" charset="-122"/>
                <a:ea typeface="微软雅黑" panose="020B0503020204020204" pitchFamily="34" charset="-122"/>
                <a:cs typeface="Calibri" panose="020F0502020204030204" charset="0"/>
              </a:rPr>
              <a:t>研读文本</a:t>
            </a:r>
            <a:endParaRPr lang="zh-CN" altLang="en-US" sz="2000">
              <a:solidFill>
                <a:srgbClr val="11251B"/>
              </a:solidFill>
              <a:latin typeface="微软雅黑" panose="020B0503020204020204" pitchFamily="34" charset="-122"/>
              <a:ea typeface="微软雅黑" panose="020B0503020204020204" pitchFamily="34" charset="-122"/>
              <a:cs typeface="Calibri" panose="020F0502020204030204" charset="0"/>
            </a:endParaRPr>
          </a:p>
        </p:txBody>
      </p:sp>
      <p:sp>
        <p:nvSpPr>
          <p:cNvPr id="2" name="文本框 1"/>
          <p:cNvSpPr txBox="1"/>
          <p:nvPr/>
        </p:nvSpPr>
        <p:spPr>
          <a:xfrm>
            <a:off x="8496111" y="2876881"/>
            <a:ext cx="1198880" cy="398780"/>
          </a:xfrm>
          <a:prstGeom prst="rect">
            <a:avLst/>
          </a:prstGeom>
          <a:noFill/>
        </p:spPr>
        <p:txBody>
          <a:bodyPr wrap="none" rtlCol="0">
            <a:spAutoFit/>
          </a:bodyPr>
          <a:lstStyle/>
          <a:p>
            <a:r>
              <a:rPr lang="zh-CN" altLang="en-US" sz="2000">
                <a:solidFill>
                  <a:srgbClr val="11251B"/>
                </a:solidFill>
                <a:latin typeface="微软雅黑" panose="020B0503020204020204" pitchFamily="34" charset="-122"/>
                <a:ea typeface="微软雅黑" panose="020B0503020204020204" pitchFamily="34" charset="-122"/>
                <a:cs typeface="Calibri" panose="020F0502020204030204" charset="0"/>
              </a:rPr>
              <a:t>初读文本</a:t>
            </a:r>
            <a:endParaRPr lang="zh-CN" altLang="en-US" sz="2000">
              <a:solidFill>
                <a:srgbClr val="11251B"/>
              </a:solidFill>
              <a:latin typeface="微软雅黑" panose="020B0503020204020204" pitchFamily="34" charset="-122"/>
              <a:ea typeface="微软雅黑" panose="020B0503020204020204" pitchFamily="34" charset="-122"/>
              <a:cs typeface="Calibri" panose="020F0502020204030204" charset="0"/>
            </a:endParaRPr>
          </a:p>
        </p:txBody>
      </p:sp>
      <p:sp>
        <p:nvSpPr>
          <p:cNvPr id="3" name="文本框 2"/>
          <p:cNvSpPr txBox="1"/>
          <p:nvPr/>
        </p:nvSpPr>
        <p:spPr>
          <a:xfrm>
            <a:off x="8244016" y="1576401"/>
            <a:ext cx="1198880" cy="398780"/>
          </a:xfrm>
          <a:prstGeom prst="rect">
            <a:avLst/>
          </a:prstGeom>
          <a:noFill/>
        </p:spPr>
        <p:txBody>
          <a:bodyPr wrap="none" rtlCol="0">
            <a:spAutoFit/>
          </a:bodyPr>
          <a:lstStyle/>
          <a:p>
            <a:r>
              <a:rPr lang="zh-CN" altLang="en-US" sz="2000">
                <a:solidFill>
                  <a:srgbClr val="11251B"/>
                </a:solidFill>
                <a:latin typeface="微软雅黑" panose="020B0503020204020204" pitchFamily="34" charset="-122"/>
                <a:ea typeface="微软雅黑" panose="020B0503020204020204" pitchFamily="34" charset="-122"/>
                <a:cs typeface="Calibri" panose="020F0502020204030204" charset="0"/>
              </a:rPr>
              <a:t>作家作品</a:t>
            </a:r>
            <a:endParaRPr lang="zh-CN" altLang="en-US" sz="2000">
              <a:solidFill>
                <a:srgbClr val="11251B"/>
              </a:solidFill>
              <a:latin typeface="微软雅黑" panose="020B0503020204020204" pitchFamily="34" charset="-122"/>
              <a:ea typeface="微软雅黑" panose="020B0503020204020204" pitchFamily="34" charset="-122"/>
              <a:cs typeface="Calibri" panose="020F0502020204030204" charset="0"/>
            </a:endParaRPr>
          </a:p>
        </p:txBody>
      </p:sp>
      <p:sp>
        <p:nvSpPr>
          <p:cNvPr id="4" name="文本框 3"/>
          <p:cNvSpPr txBox="1"/>
          <p:nvPr/>
        </p:nvSpPr>
        <p:spPr>
          <a:xfrm>
            <a:off x="9044751" y="5423866"/>
            <a:ext cx="1198880" cy="398780"/>
          </a:xfrm>
          <a:prstGeom prst="rect">
            <a:avLst/>
          </a:prstGeom>
          <a:noFill/>
        </p:spPr>
        <p:txBody>
          <a:bodyPr wrap="none" rtlCol="0">
            <a:spAutoFit/>
          </a:bodyPr>
          <a:lstStyle/>
          <a:p>
            <a:r>
              <a:rPr lang="zh-CN" altLang="en-US" sz="2000">
                <a:solidFill>
                  <a:srgbClr val="11251B"/>
                </a:solidFill>
                <a:latin typeface="微软雅黑" panose="020B0503020204020204" pitchFamily="34" charset="-122"/>
                <a:ea typeface="微软雅黑" panose="020B0503020204020204" pitchFamily="34" charset="-122"/>
                <a:cs typeface="Calibri" panose="020F0502020204030204" charset="0"/>
              </a:rPr>
              <a:t>拓展练习</a:t>
            </a:r>
            <a:endParaRPr lang="zh-CN" altLang="en-US" sz="2000">
              <a:solidFill>
                <a:srgbClr val="11251B"/>
              </a:solidFill>
              <a:latin typeface="微软雅黑" panose="020B0503020204020204" pitchFamily="34" charset="-122"/>
              <a:ea typeface="微软雅黑" panose="020B0503020204020204" pitchFamily="34" charset="-122"/>
              <a:cs typeface="Calibri" panose="020F0502020204030204" charset="0"/>
            </a:endParaRPr>
          </a:p>
        </p:txBody>
      </p:sp>
    </p:spTree>
  </p:cSld>
  <p:clrMapOvr>
    <a:masterClrMapping/>
  </p:clrMapOvr>
  <p:transition spd="slow">
    <p:push dir="r"/>
  </p:transition>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DDF3CD"/>
        </a:solidFill>
        <a:effectLst/>
      </p:bgPr>
    </p:bg>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a:t>导入课文</a:t>
            </a:r>
            <a:endParaRPr lang="zh-CN" altLang="en-US"/>
          </a:p>
        </p:txBody>
      </p:sp>
      <p:pic>
        <p:nvPicPr>
          <p:cNvPr id="184" name="图片 183"/>
          <p:cNvPicPr>
            <a:picLocks noChangeAspect="1"/>
          </p:cNvPicPr>
          <p:nvPr/>
        </p:nvPicPr>
        <p:blipFill>
          <a:blip r:embed="rId1"/>
          <a:stretch>
            <a:fillRect/>
          </a:stretch>
        </p:blipFill>
        <p:spPr>
          <a:xfrm>
            <a:off x="4776853" y="261853"/>
            <a:ext cx="7084166" cy="6334293"/>
          </a:xfrm>
          <a:prstGeom prst="rect">
            <a:avLst/>
          </a:prstGeom>
        </p:spPr>
      </p:pic>
      <p:sp>
        <p:nvSpPr>
          <p:cNvPr id="5" name="文本框 4"/>
          <p:cNvSpPr txBox="1"/>
          <p:nvPr/>
        </p:nvSpPr>
        <p:spPr>
          <a:xfrm>
            <a:off x="734291" y="1257961"/>
            <a:ext cx="3768147" cy="4741545"/>
          </a:xfrm>
          <a:prstGeom prst="rect">
            <a:avLst/>
          </a:prstGeom>
          <a:noFill/>
        </p:spPr>
        <p:txBody>
          <a:bodyPr wrap="square" rtlCol="0">
            <a:spAutoFit/>
          </a:bodyPr>
          <a:lstStyle/>
          <a:p>
            <a:pPr algn="just">
              <a:lnSpc>
                <a:spcPct val="135000"/>
              </a:lnSpc>
            </a:pPr>
            <a:r>
              <a:rPr lang="zh-CN" altLang="en-US" sz="1600">
                <a:solidFill>
                  <a:schemeClr val="tx1"/>
                </a:solidFill>
                <a:latin typeface="+mn-ea"/>
              </a:rPr>
              <a:t>一个宁静的小山村，一位青春的少女，每天生活宁静而甜美。清晨滚着金边的红云，是美的。午后飘过慵懒的白云，是美的。黄昏燃烧炽烈的晚霞，是美的。有时散的干净的天空，也是美的。</a:t>
            </a:r>
            <a:endParaRPr lang="en-US" altLang="zh-CN" sz="1600">
              <a:solidFill>
                <a:schemeClr val="tx1"/>
              </a:solidFill>
              <a:latin typeface="+mn-ea"/>
            </a:endParaRPr>
          </a:p>
          <a:p>
            <a:pPr algn="just">
              <a:lnSpc>
                <a:spcPct val="135000"/>
              </a:lnSpc>
            </a:pPr>
            <a:endParaRPr lang="en-US" altLang="zh-CN" sz="1600">
              <a:solidFill>
                <a:schemeClr val="tx1"/>
              </a:solidFill>
              <a:latin typeface="+mn-ea"/>
            </a:endParaRPr>
          </a:p>
          <a:p>
            <a:pPr algn="just">
              <a:lnSpc>
                <a:spcPct val="135000"/>
              </a:lnSpc>
            </a:pPr>
            <a:r>
              <a:rPr lang="zh-CN" altLang="en-US" sz="1600">
                <a:solidFill>
                  <a:schemeClr val="tx1"/>
                </a:solidFill>
                <a:latin typeface="+mn-ea"/>
              </a:rPr>
              <a:t>直到有一天，一列奔驰而过的火车，改变一切，她的生活变得热闹而五彩缤纷，她的愿望有了新的目标，她把眼光投向了更远的远方。</a:t>
            </a:r>
            <a:endParaRPr lang="en-US" altLang="zh-CN" sz="1600">
              <a:solidFill>
                <a:schemeClr val="tx1"/>
              </a:solidFill>
              <a:latin typeface="+mn-ea"/>
            </a:endParaRPr>
          </a:p>
          <a:p>
            <a:pPr algn="just">
              <a:lnSpc>
                <a:spcPct val="135000"/>
              </a:lnSpc>
            </a:pPr>
            <a:endParaRPr lang="zh-CN" altLang="en-US" sz="1600">
              <a:solidFill>
                <a:schemeClr val="tx1"/>
              </a:solidFill>
              <a:latin typeface="+mn-ea"/>
            </a:endParaRPr>
          </a:p>
          <a:p>
            <a:pPr algn="just">
              <a:lnSpc>
                <a:spcPct val="135000"/>
              </a:lnSpc>
            </a:pPr>
            <a:r>
              <a:rPr lang="zh-CN" altLang="en-US" sz="1600">
                <a:solidFill>
                  <a:schemeClr val="tx1"/>
                </a:solidFill>
                <a:latin typeface="+mn-ea"/>
              </a:rPr>
              <a:t>她是谁？她在哪里？她的愿望又是什么？</a:t>
            </a:r>
            <a:endParaRPr lang="zh-CN" altLang="en-US" sz="1600">
              <a:solidFill>
                <a:schemeClr val="tx1"/>
              </a:solidFill>
              <a:latin typeface="+mn-ea"/>
            </a:endParaRPr>
          </a:p>
          <a:p>
            <a:pPr algn="just">
              <a:lnSpc>
                <a:spcPct val="135000"/>
              </a:lnSpc>
            </a:pPr>
            <a:r>
              <a:rPr lang="zh-CN" altLang="en-US" sz="1600">
                <a:solidFill>
                  <a:schemeClr val="tx1"/>
                </a:solidFill>
                <a:latin typeface="+mn-ea"/>
              </a:rPr>
              <a:t>今天，让我们走进铁凝的《哦，香雪》，了解</a:t>
            </a:r>
            <a:r>
              <a:rPr lang="en-US" altLang="zh-CN" sz="1600">
                <a:solidFill>
                  <a:schemeClr val="tx1"/>
                </a:solidFill>
                <a:latin typeface="+mn-ea"/>
              </a:rPr>
              <a:t>“</a:t>
            </a:r>
            <a:r>
              <a:rPr lang="zh-CN" altLang="en-US" sz="1600">
                <a:solidFill>
                  <a:schemeClr val="tx1"/>
                </a:solidFill>
                <a:latin typeface="+mn-ea"/>
              </a:rPr>
              <a:t>时代巨变中</a:t>
            </a:r>
            <a:r>
              <a:rPr lang="en-US" altLang="zh-CN" sz="1600">
                <a:solidFill>
                  <a:schemeClr val="tx1"/>
                </a:solidFill>
                <a:latin typeface="+mn-ea"/>
              </a:rPr>
              <a:t>”</a:t>
            </a:r>
            <a:r>
              <a:rPr lang="zh-CN" altLang="en-US" sz="1600">
                <a:solidFill>
                  <a:schemeClr val="tx1"/>
                </a:solidFill>
                <a:latin typeface="+mn-ea"/>
              </a:rPr>
              <a:t>的青春！</a:t>
            </a:r>
            <a:endParaRPr lang="zh-CN" altLang="en-US" sz="1600">
              <a:solidFill>
                <a:schemeClr val="tx1"/>
              </a:solidFill>
              <a:latin typeface="+mn-ea"/>
            </a:endParaRPr>
          </a:p>
        </p:txBody>
      </p:sp>
      <p:pic>
        <p:nvPicPr>
          <p:cNvPr id="185" name="图片 184"/>
          <p:cNvPicPr>
            <a:picLocks noChangeAspect="1"/>
          </p:cNvPicPr>
          <p:nvPr/>
        </p:nvPicPr>
        <p:blipFill>
          <a:blip r:embed="rId2"/>
          <a:stretch>
            <a:fillRect/>
          </a:stretch>
        </p:blipFill>
        <p:spPr>
          <a:xfrm>
            <a:off x="4777105" y="5342890"/>
            <a:ext cx="1943100" cy="1253490"/>
          </a:xfrm>
          <a:prstGeom prst="rect">
            <a:avLst/>
          </a:prstGeom>
        </p:spPr>
      </p:pic>
      <p:cxnSp>
        <p:nvCxnSpPr>
          <p:cNvPr id="4" name="直接连接符 3"/>
          <p:cNvCxnSpPr/>
          <p:nvPr/>
        </p:nvCxnSpPr>
        <p:spPr>
          <a:xfrm>
            <a:off x="845127" y="6511637"/>
            <a:ext cx="3449782" cy="0"/>
          </a:xfrm>
          <a:prstGeom prst="line">
            <a:avLst/>
          </a:prstGeom>
          <a:ln>
            <a:solidFill>
              <a:srgbClr val="367D19"/>
            </a:solidFill>
          </a:ln>
        </p:spPr>
        <p:style>
          <a:lnRef idx="1">
            <a:schemeClr val="accent1"/>
          </a:lnRef>
          <a:fillRef idx="0">
            <a:schemeClr val="accent1"/>
          </a:fillRef>
          <a:effectRef idx="0">
            <a:schemeClr val="accent1"/>
          </a:effectRef>
          <a:fontRef idx="minor">
            <a:schemeClr val="tx1"/>
          </a:fontRef>
        </p:style>
      </p:cxnSp>
      <p:pic>
        <p:nvPicPr>
          <p:cNvPr id="6" name="温开水-抒情纯音乐">
            <a:hlinkClick r:id="" action="ppaction://media"/>
          </p:cNvPr>
          <p:cNvPicPr>
            <a:picLocks noChangeAspect="1"/>
          </p:cNvPicPr>
          <p:nvPr>
            <a:audioFile r:link="rId3"/>
            <p:extLst>
              <p:ext uri="{DAA4B4D4-6D71-4841-9C94-3DE7FCFB9230}">
                <p14:media xmlns:p14="http://schemas.microsoft.com/office/powerpoint/2010/main" r:embed="rId4"/>
              </p:ext>
            </p:extLst>
          </p:nvPr>
        </p:nvPicPr>
        <p:blipFill>
          <a:blip r:embed="rId5"/>
          <a:stretch>
            <a:fillRect/>
          </a:stretch>
        </p:blipFill>
        <p:spPr>
          <a:xfrm>
            <a:off x="2743200" y="-1640305"/>
            <a:ext cx="609600" cy="609600"/>
          </a:xfrm>
          <a:prstGeom prst="rect">
            <a:avLst/>
          </a:prstGeom>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72068" fill="hold"/>
                                        <p:tgtEl>
                                          <p:spTgt spid="6"/>
                                        </p:tgtEl>
                                      </p:cBhvr>
                                    </p:cmd>
                                  </p:childTnLst>
                                </p:cTn>
                              </p:par>
                              <p:par>
                                <p:cTn id="7" presetID="23" presetClass="entr" presetSubtype="16" fill="hold" nodeType="withEffect">
                                  <p:stCondLst>
                                    <p:cond delay="0"/>
                                  </p:stCondLst>
                                  <p:childTnLst>
                                    <p:set>
                                      <p:cBhvr>
                                        <p:cTn id="8" dur="1" fill="hold">
                                          <p:stCondLst>
                                            <p:cond delay="0"/>
                                          </p:stCondLst>
                                        </p:cTn>
                                        <p:tgtEl>
                                          <p:spTgt spid="184"/>
                                        </p:tgtEl>
                                        <p:attrNameLst>
                                          <p:attrName>style.visibility</p:attrName>
                                        </p:attrNameLst>
                                      </p:cBhvr>
                                      <p:to>
                                        <p:strVal val="visible"/>
                                      </p:to>
                                    </p:set>
                                    <p:anim calcmode="lin" valueType="num">
                                      <p:cBhvr>
                                        <p:cTn id="9" dur="1000" fill="hold"/>
                                        <p:tgtEl>
                                          <p:spTgt spid="184"/>
                                        </p:tgtEl>
                                        <p:attrNameLst>
                                          <p:attrName>ppt_w</p:attrName>
                                        </p:attrNameLst>
                                      </p:cBhvr>
                                      <p:tavLst>
                                        <p:tav tm="0">
                                          <p:val>
                                            <p:fltVal val="0"/>
                                          </p:val>
                                        </p:tav>
                                        <p:tav tm="100000">
                                          <p:val>
                                            <p:strVal val="#ppt_w"/>
                                          </p:val>
                                        </p:tav>
                                      </p:tavLst>
                                    </p:anim>
                                    <p:anim calcmode="lin" valueType="num">
                                      <p:cBhvr>
                                        <p:cTn id="10" dur="1000" fill="hold"/>
                                        <p:tgtEl>
                                          <p:spTgt spid="184"/>
                                        </p:tgtEl>
                                        <p:attrNameLst>
                                          <p:attrName>ppt_h</p:attrName>
                                        </p:attrNameLst>
                                      </p:cBhvr>
                                      <p:tavLst>
                                        <p:tav tm="0">
                                          <p:val>
                                            <p:fltVal val="0"/>
                                          </p:val>
                                        </p:tav>
                                        <p:tav tm="100000">
                                          <p:val>
                                            <p:strVal val="#ppt_h"/>
                                          </p:val>
                                        </p:tav>
                                      </p:tavLst>
                                    </p:anim>
                                  </p:childTnLst>
                                </p:cTn>
                              </p:par>
                              <p:par>
                                <p:cTn id="11" presetID="5" presetClass="entr" presetSubtype="10" fill="hold" nodeType="withEffect">
                                  <p:stCondLst>
                                    <p:cond delay="0"/>
                                  </p:stCondLst>
                                  <p:childTnLst>
                                    <p:set>
                                      <p:cBhvr>
                                        <p:cTn id="12" dur="1" fill="hold">
                                          <p:stCondLst>
                                            <p:cond delay="0"/>
                                          </p:stCondLst>
                                        </p:cTn>
                                        <p:tgtEl>
                                          <p:spTgt spid="185"/>
                                        </p:tgtEl>
                                        <p:attrNameLst>
                                          <p:attrName>style.visibility</p:attrName>
                                        </p:attrNameLst>
                                      </p:cBhvr>
                                      <p:to>
                                        <p:strVal val="visible"/>
                                      </p:to>
                                    </p:set>
                                    <p:animEffect transition="in" filter="checkerboard(across)">
                                      <p:cBhvr>
                                        <p:cTn id="13" dur="1500"/>
                                        <p:tgtEl>
                                          <p:spTgt spid="185"/>
                                        </p:tgtEl>
                                      </p:cBhvr>
                                    </p:animEffect>
                                  </p:childTnLst>
                                </p:cTn>
                              </p:par>
                              <p:par>
                                <p:cTn id="14" presetID="17" presetClass="entr" presetSubtype="10" fill="hold" grpId="2" nodeType="with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1500" fill="hold"/>
                                        <p:tgtEl>
                                          <p:spTgt spid="5"/>
                                        </p:tgtEl>
                                        <p:attrNameLst>
                                          <p:attrName>ppt_w</p:attrName>
                                        </p:attrNameLst>
                                      </p:cBhvr>
                                      <p:tavLst>
                                        <p:tav tm="0">
                                          <p:val>
                                            <p:fltVal val="0"/>
                                          </p:val>
                                        </p:tav>
                                        <p:tav tm="100000">
                                          <p:val>
                                            <p:strVal val="#ppt_w"/>
                                          </p:val>
                                        </p:tav>
                                      </p:tavLst>
                                    </p:anim>
                                    <p:anim calcmode="lin" valueType="num">
                                      <p:cBhvr>
                                        <p:cTn id="17" dur="1500" fill="hold"/>
                                        <p:tgtEl>
                                          <p:spTgt spid="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p:cTn id="18" fill="hold" display="0">
                  <p:stCondLst>
                    <p:cond delay="indefinite"/>
                  </p:stCondLst>
                  <p:endCondLst>
                    <p:cond evt="onPrev" delay="0">
                      <p:tgtEl>
                        <p:sldTgt/>
                      </p:tgtEl>
                    </p:cond>
                    <p:cond evt="onStopAudio" delay="0">
                      <p:tgtEl>
                        <p:sldTgt/>
                      </p:tgtEl>
                    </p:cond>
                  </p:endCondLst>
                </p:cTn>
                <p:tgtEl>
                  <p:spTgt spid="6"/>
                </p:tgtEl>
              </p:cMediaNode>
            </p:audio>
          </p:childTnLst>
        </p:cTn>
      </p:par>
    </p:tnLst>
    <p:bldLst>
      <p:bldP spid="5" grpId="2"/>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4000">
                <a:sym typeface="+mn-ea"/>
              </a:rPr>
              <a:t>研读文本</a:t>
            </a:r>
            <a:endParaRPr lang="zh-CN" altLang="en-US" sz="4000">
              <a:sym typeface="+mn-ea"/>
            </a:endParaRPr>
          </a:p>
        </p:txBody>
      </p:sp>
      <p:sp>
        <p:nvSpPr>
          <p:cNvPr id="3" name="内容占位符 2"/>
          <p:cNvSpPr>
            <a:spLocks noGrp="1"/>
          </p:cNvSpPr>
          <p:nvPr>
            <p:ph sz="half" idx="1"/>
          </p:nvPr>
        </p:nvSpPr>
        <p:spPr>
          <a:xfrm>
            <a:off x="866775" y="2315210"/>
            <a:ext cx="10516235" cy="3552189"/>
          </a:xfrm>
        </p:spPr>
        <p:txBody>
          <a:bodyPr>
            <a:normAutofit/>
          </a:bodyPr>
          <a:lstStyle/>
          <a:p>
            <a:pPr marL="0" indent="0" algn="just">
              <a:lnSpc>
                <a:spcPct val="130000"/>
              </a:lnSpc>
              <a:spcBef>
                <a:spcPct val="0"/>
              </a:spcBef>
              <a:buNone/>
            </a:pPr>
            <a:r>
              <a:rPr lang="zh-CN" altLang="en-US" sz="2400">
                <a:solidFill>
                  <a:srgbClr val="367D19"/>
                </a:solidFill>
                <a:latin typeface="+mn-ea"/>
              </a:rPr>
              <a:t>明确：这群姑娘都因为火车的经过而搅乱了年轻的心，都像过节一样梳妆打扮，去迎接那列只停一分钟的火车的到来。</a:t>
            </a:r>
            <a:endParaRPr lang="en-US" altLang="zh-CN" sz="2400">
              <a:solidFill>
                <a:srgbClr val="367D19"/>
              </a:solidFill>
              <a:latin typeface="+mn-ea"/>
            </a:endParaRPr>
          </a:p>
          <a:p>
            <a:pPr marL="0" indent="0" algn="just">
              <a:lnSpc>
                <a:spcPct val="130000"/>
              </a:lnSpc>
              <a:spcBef>
                <a:spcPct val="0"/>
              </a:spcBef>
              <a:buNone/>
            </a:pPr>
            <a:endParaRPr lang="en-US" altLang="zh-CN" sz="2400">
              <a:solidFill>
                <a:srgbClr val="367D19"/>
              </a:solidFill>
              <a:latin typeface="+mn-ea"/>
            </a:endParaRPr>
          </a:p>
          <a:p>
            <a:pPr marL="0" indent="0" algn="just">
              <a:lnSpc>
                <a:spcPct val="130000"/>
              </a:lnSpc>
              <a:spcBef>
                <a:spcPct val="0"/>
              </a:spcBef>
              <a:buNone/>
            </a:pPr>
            <a:r>
              <a:rPr lang="zh-CN" altLang="en-US" sz="2400">
                <a:solidFill>
                  <a:srgbClr val="367D19"/>
                </a:solidFill>
                <a:latin typeface="+mn-ea"/>
              </a:rPr>
              <a:t>她们对山外的东西全都充满了好奇：一个发卡、一块比指甲盖还小的手表、一只人造革的书包、一个带磁铁的塑料泡沫铅笔盒……都会带给她们热烈的话题和美妙的遐想；在这好奇与向往的目光里，还融入了少女对未来生活的个人梦想。 </a:t>
            </a:r>
            <a:endParaRPr lang="zh-CN" altLang="en-US" sz="2400">
              <a:solidFill>
                <a:srgbClr val="367D19"/>
              </a:solidFill>
              <a:latin typeface="+mn-ea"/>
            </a:endParaRPr>
          </a:p>
        </p:txBody>
      </p:sp>
      <p:sp>
        <p:nvSpPr>
          <p:cNvPr id="5" name="文本框 4"/>
          <p:cNvSpPr txBox="1"/>
          <p:nvPr/>
        </p:nvSpPr>
        <p:spPr>
          <a:xfrm>
            <a:off x="838199" y="1124635"/>
            <a:ext cx="10220325" cy="830997"/>
          </a:xfrm>
          <a:prstGeom prst="rect">
            <a:avLst/>
          </a:prstGeom>
          <a:noFill/>
        </p:spPr>
        <p:txBody>
          <a:bodyPr wrap="square">
            <a:spAutoFit/>
          </a:bodyPr>
          <a:lstStyle/>
          <a:p>
            <a:r>
              <a:rPr lang="en-US" altLang="zh-CN" sz="2400">
                <a:latin typeface="+mn-ea"/>
                <a:sym typeface="+mn-ea"/>
              </a:rPr>
              <a:t>1</a:t>
            </a:r>
            <a:r>
              <a:rPr lang="zh-CN" altLang="en-US" sz="2400">
                <a:latin typeface="+mn-ea"/>
                <a:sym typeface="+mn-ea"/>
              </a:rPr>
              <a:t>． 通读课文，找一找在火车到来的那短暂的一分钟里，山村里的姑娘们都有着怎样的表现？ </a:t>
            </a:r>
            <a:endParaRPr lang="zh-CN" altLang="en-US" sz="2400">
              <a:latin typeface="+mn-ea"/>
            </a:endParaRPr>
          </a:p>
        </p:txBody>
      </p:sp>
    </p:spTree>
    <p:custDataLst>
      <p:tags r:id="rId1"/>
    </p:custDataLst>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 calcmode="lin" valueType="num">
                                      <p:cBhvr additive="base">
                                        <p:cTn id="1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allAtOnce"/>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a:sym typeface="+mn-ea"/>
              </a:rPr>
              <a:t>研读文本</a:t>
            </a:r>
            <a:endParaRPr lang="zh-CN" altLang="en-US"/>
          </a:p>
        </p:txBody>
      </p:sp>
      <p:sp>
        <p:nvSpPr>
          <p:cNvPr id="3" name="内容占位符 2"/>
          <p:cNvSpPr>
            <a:spLocks noGrp="1"/>
          </p:cNvSpPr>
          <p:nvPr>
            <p:ph sz="half" idx="1"/>
          </p:nvPr>
        </p:nvSpPr>
        <p:spPr>
          <a:xfrm>
            <a:off x="800100" y="2129155"/>
            <a:ext cx="10516235" cy="4728845"/>
          </a:xfrm>
        </p:spPr>
        <p:txBody>
          <a:bodyPr>
            <a:normAutofit/>
          </a:bodyPr>
          <a:lstStyle/>
          <a:p>
            <a:pPr marL="0" indent="0" algn="just">
              <a:lnSpc>
                <a:spcPct val="130000"/>
              </a:lnSpc>
              <a:spcBef>
                <a:spcPct val="0"/>
              </a:spcBef>
              <a:buNone/>
            </a:pPr>
            <a:r>
              <a:rPr lang="zh-CN" altLang="en-US" sz="2800"/>
              <a:t>明确：不一样。</a:t>
            </a:r>
            <a:endParaRPr lang="zh-CN" altLang="en-US" sz="2800"/>
          </a:p>
          <a:p>
            <a:pPr marL="0" indent="0" algn="just">
              <a:lnSpc>
                <a:spcPct val="130000"/>
              </a:lnSpc>
              <a:spcBef>
                <a:spcPct val="0"/>
              </a:spcBef>
              <a:buNone/>
            </a:pPr>
            <a:r>
              <a:rPr lang="zh-CN" altLang="en-US" sz="2800">
                <a:solidFill>
                  <a:srgbClr val="367D19"/>
                </a:solidFill>
              </a:rPr>
              <a:t>凤娇</a:t>
            </a:r>
            <a:r>
              <a:rPr lang="zh-CN" altLang="en-US" sz="2800"/>
              <a:t>：忙着看头饰、手表，和“北京话”做买卖。她注意到的不是妇女头上的金圈子，就是比指甲油盖还小的手表。总是用鸡蛋、红枣等土产换回自己喜爱的发卡、纱巾、甚至花色繁多的尼龙丝袜。 </a:t>
            </a:r>
            <a:endParaRPr lang="zh-CN" altLang="en-US" sz="2800"/>
          </a:p>
          <a:p>
            <a:pPr marL="0" indent="0" algn="just">
              <a:lnSpc>
                <a:spcPct val="130000"/>
              </a:lnSpc>
              <a:spcBef>
                <a:spcPct val="0"/>
              </a:spcBef>
              <a:buNone/>
            </a:pPr>
            <a:r>
              <a:rPr lang="zh-CN" altLang="en-US" sz="2800">
                <a:solidFill>
                  <a:srgbClr val="367D19"/>
                </a:solidFill>
              </a:rPr>
              <a:t>香雪</a:t>
            </a:r>
            <a:r>
              <a:rPr lang="zh-CN" altLang="en-US" sz="2800"/>
              <a:t>：注意的是车厢里的学生书包；渴望用一篮子鸡蛋换一个班上其他同学都有的自动铅笔盒，打听北京的大学、配乐诗朗诵、铅笔盒，渴望交换铅笔盒。</a:t>
            </a:r>
            <a:endParaRPr lang="zh-CN" altLang="en-US" sz="2800"/>
          </a:p>
        </p:txBody>
      </p:sp>
      <p:sp>
        <p:nvSpPr>
          <p:cNvPr id="5" name="文本框 4"/>
          <p:cNvSpPr txBox="1"/>
          <p:nvPr/>
        </p:nvSpPr>
        <p:spPr>
          <a:xfrm>
            <a:off x="857250" y="1358384"/>
            <a:ext cx="6096000" cy="461665"/>
          </a:xfrm>
          <a:prstGeom prst="rect">
            <a:avLst/>
          </a:prstGeom>
          <a:noFill/>
        </p:spPr>
        <p:txBody>
          <a:bodyPr wrap="square">
            <a:spAutoFit/>
          </a:bodyPr>
          <a:lstStyle/>
          <a:p>
            <a:r>
              <a:rPr lang="en-US" altLang="zh-CN" sz="2400">
                <a:latin typeface="+mn-ea"/>
                <a:sym typeface="+mn-ea"/>
              </a:rPr>
              <a:t>2</a:t>
            </a:r>
            <a:r>
              <a:rPr lang="zh-CN" altLang="en-US" sz="2400">
                <a:latin typeface="+mn-ea"/>
                <a:sym typeface="+mn-ea"/>
              </a:rPr>
              <a:t>．她们的感兴趣的东西是一样的吗？ </a:t>
            </a:r>
            <a:endParaRPr lang="zh-CN" altLang="en-US" sz="2400">
              <a:latin typeface="+mn-ea"/>
            </a:endParaRPr>
          </a:p>
        </p:txBody>
      </p:sp>
    </p:spTree>
    <p:custDataLst>
      <p:tags r:id="rId1"/>
    </p:custDataLst>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allAtOnce"/>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sz="4000">
                <a:sym typeface="+mn-ea"/>
              </a:rPr>
              <a:t> </a:t>
            </a:r>
            <a:r>
              <a:rPr lang="zh-CN" altLang="en-US" sz="4000">
                <a:sym typeface="+mn-ea"/>
              </a:rPr>
              <a:t>研读文本</a:t>
            </a:r>
            <a:endParaRPr lang="zh-CN" altLang="en-US" sz="4000">
              <a:sym typeface="+mn-ea"/>
            </a:endParaRPr>
          </a:p>
        </p:txBody>
      </p:sp>
      <p:sp>
        <p:nvSpPr>
          <p:cNvPr id="3" name="内容占位符 2"/>
          <p:cNvSpPr>
            <a:spLocks noGrp="1"/>
          </p:cNvSpPr>
          <p:nvPr>
            <p:ph sz="half" idx="1"/>
          </p:nvPr>
        </p:nvSpPr>
        <p:spPr>
          <a:xfrm>
            <a:off x="828675" y="1953260"/>
            <a:ext cx="10516235" cy="4728845"/>
          </a:xfrm>
        </p:spPr>
        <p:txBody>
          <a:bodyPr>
            <a:normAutofit/>
          </a:bodyPr>
          <a:lstStyle/>
          <a:p>
            <a:pPr marL="0" indent="0" algn="just">
              <a:lnSpc>
                <a:spcPct val="130000"/>
              </a:lnSpc>
              <a:spcBef>
                <a:spcPct val="0"/>
              </a:spcBef>
              <a:buNone/>
            </a:pPr>
            <a:r>
              <a:rPr lang="zh-CN" altLang="en-US" sz="2800"/>
              <a:t>明确： 因为她是台儿沟</a:t>
            </a:r>
            <a:r>
              <a:rPr lang="zh-CN" altLang="en-US" sz="2800">
                <a:solidFill>
                  <a:srgbClr val="367D19"/>
                </a:solidFill>
              </a:rPr>
              <a:t>唯一的初中生</a:t>
            </a:r>
            <a:r>
              <a:rPr lang="zh-CN" altLang="en-US" sz="2800"/>
              <a:t>，她的同学有带磁铁的塑料泡沫铅笔盒，而她只有一只“小木盒”，她们常常取笑她。因此香雪非常地希望能拥有和她一样的铅笔盒。所以当她看到火车上的学生有这样的铅笔盒时她就更加注意了。</a:t>
            </a:r>
            <a:endParaRPr lang="zh-CN" altLang="en-US" sz="2800"/>
          </a:p>
        </p:txBody>
      </p:sp>
      <p:sp>
        <p:nvSpPr>
          <p:cNvPr id="5" name="文本框 4"/>
          <p:cNvSpPr txBox="1"/>
          <p:nvPr/>
        </p:nvSpPr>
        <p:spPr>
          <a:xfrm>
            <a:off x="952500" y="1377434"/>
            <a:ext cx="8362950" cy="461665"/>
          </a:xfrm>
          <a:prstGeom prst="rect">
            <a:avLst/>
          </a:prstGeom>
          <a:noFill/>
        </p:spPr>
        <p:txBody>
          <a:bodyPr wrap="square">
            <a:spAutoFit/>
          </a:bodyPr>
          <a:lstStyle/>
          <a:p>
            <a:r>
              <a:rPr lang="en-US" altLang="zh-CN" sz="2400">
                <a:latin typeface="+mn-ea"/>
                <a:sym typeface="+mn-ea"/>
              </a:rPr>
              <a:t>3</a:t>
            </a:r>
            <a:r>
              <a:rPr lang="zh-CN" altLang="en-US" sz="2400">
                <a:latin typeface="+mn-ea"/>
                <a:sym typeface="+mn-ea"/>
              </a:rPr>
              <a:t>．香雪为什么会有这种与其他女孩子不同的表现呢？</a:t>
            </a:r>
            <a:endParaRPr lang="zh-CN" altLang="en-US" sz="2400">
              <a:latin typeface="+mn-ea"/>
            </a:endParaRPr>
          </a:p>
        </p:txBody>
      </p:sp>
    </p:spTree>
    <p:custDataLst>
      <p:tags r:id="rId1"/>
    </p:custDataLst>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sz="4000">
                <a:sym typeface="+mn-ea"/>
              </a:rPr>
              <a:t> </a:t>
            </a:r>
            <a:r>
              <a:rPr lang="zh-CN" altLang="en-US" sz="4000">
                <a:sym typeface="+mn-ea"/>
              </a:rPr>
              <a:t>研读文本</a:t>
            </a:r>
            <a:endParaRPr lang="zh-CN" altLang="en-US" sz="4000">
              <a:sym typeface="+mn-ea"/>
            </a:endParaRPr>
          </a:p>
        </p:txBody>
      </p:sp>
      <p:sp>
        <p:nvSpPr>
          <p:cNvPr id="3" name="内容占位符 2"/>
          <p:cNvSpPr>
            <a:spLocks noGrp="1"/>
          </p:cNvSpPr>
          <p:nvPr>
            <p:ph sz="half" idx="1"/>
          </p:nvPr>
        </p:nvSpPr>
        <p:spPr>
          <a:xfrm>
            <a:off x="933450" y="2210435"/>
            <a:ext cx="10516235" cy="4190365"/>
          </a:xfrm>
        </p:spPr>
        <p:txBody>
          <a:bodyPr>
            <a:normAutofit/>
          </a:bodyPr>
          <a:lstStyle/>
          <a:p>
            <a:pPr marL="0" indent="0" algn="just">
              <a:lnSpc>
                <a:spcPct val="130000"/>
              </a:lnSpc>
              <a:spcBef>
                <a:spcPct val="0"/>
              </a:spcBef>
              <a:buNone/>
            </a:pPr>
            <a:r>
              <a:rPr lang="zh-CN" altLang="en-US" sz="2800">
                <a:solidFill>
                  <a:srgbClr val="367D19"/>
                </a:solidFill>
              </a:rPr>
              <a:t>（</a:t>
            </a:r>
            <a:r>
              <a:rPr lang="en-US" altLang="zh-CN" sz="2800">
                <a:solidFill>
                  <a:srgbClr val="367D19"/>
                </a:solidFill>
              </a:rPr>
              <a:t>1</a:t>
            </a:r>
            <a:r>
              <a:rPr lang="zh-CN" altLang="en-US" sz="2800">
                <a:solidFill>
                  <a:srgbClr val="367D19"/>
                </a:solidFill>
              </a:rPr>
              <a:t>）因为她的镇上的同桌总是把自己那只宽大的塑料泡沫铅笔盒摆弄得哒哒乱响。而且她们总喜欢问她一天吃几顿饭。香雪后来明白，自己的木制铅笔盒在她们眼里成了贫穷、落后、封闭的代名词，她们是瞧不起她的贫穷，是对她和她的小山村的蔑视。香雪的自尊心受到了打击，她想拥有和镇上同学一样的铅笔盒，也想学着同桌那样，把铅笔盒“啪”地合得严严实实。 </a:t>
            </a:r>
            <a:endParaRPr lang="zh-CN" altLang="en-US" sz="2800">
              <a:solidFill>
                <a:srgbClr val="367D19"/>
              </a:solidFill>
            </a:endParaRPr>
          </a:p>
        </p:txBody>
      </p:sp>
      <p:sp>
        <p:nvSpPr>
          <p:cNvPr id="5" name="文本框 4"/>
          <p:cNvSpPr txBox="1"/>
          <p:nvPr/>
        </p:nvSpPr>
        <p:spPr>
          <a:xfrm>
            <a:off x="952500" y="1377434"/>
            <a:ext cx="10344150" cy="830997"/>
          </a:xfrm>
          <a:prstGeom prst="rect">
            <a:avLst/>
          </a:prstGeom>
          <a:noFill/>
        </p:spPr>
        <p:txBody>
          <a:bodyPr wrap="square">
            <a:spAutoFit/>
          </a:bodyPr>
          <a:lstStyle/>
          <a:p>
            <a:r>
              <a:rPr lang="en-US" altLang="zh-CN" sz="2400">
                <a:latin typeface="+mn-ea"/>
                <a:sym typeface="+mn-ea"/>
              </a:rPr>
              <a:t>4</a:t>
            </a:r>
            <a:r>
              <a:rPr lang="zh-CN" altLang="en-US" sz="2400">
                <a:latin typeface="+mn-ea"/>
                <a:sym typeface="+mn-ea"/>
              </a:rPr>
              <a:t>、香雪为什么还要追求火车上的那个带磁铁的塑料泡沫铅笔盒呢？ 是她爱慕虚荣吗？如果不是，从哪里可以看得出来？ </a:t>
            </a:r>
            <a:endParaRPr lang="zh-CN" altLang="en-US" sz="2400">
              <a:latin typeface="+mn-ea"/>
            </a:endParaRPr>
          </a:p>
        </p:txBody>
      </p:sp>
    </p:spTree>
    <p:custDataLst>
      <p:tags r:id="rId1"/>
    </p:custDataLst>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sz="4000">
                <a:sym typeface="+mn-ea"/>
              </a:rPr>
              <a:t> </a:t>
            </a:r>
            <a:r>
              <a:rPr lang="zh-CN" altLang="en-US" sz="4000">
                <a:sym typeface="+mn-ea"/>
              </a:rPr>
              <a:t>研读文本</a:t>
            </a:r>
            <a:endParaRPr lang="zh-CN" altLang="en-US" sz="4000">
              <a:sym typeface="+mn-ea"/>
            </a:endParaRPr>
          </a:p>
        </p:txBody>
      </p:sp>
      <p:sp>
        <p:nvSpPr>
          <p:cNvPr id="3" name="内容占位符 2"/>
          <p:cNvSpPr>
            <a:spLocks noGrp="1"/>
          </p:cNvSpPr>
          <p:nvPr>
            <p:ph sz="half" idx="1"/>
          </p:nvPr>
        </p:nvSpPr>
        <p:spPr>
          <a:xfrm>
            <a:off x="933450" y="2210435"/>
            <a:ext cx="10516235" cy="4190365"/>
          </a:xfrm>
        </p:spPr>
        <p:txBody>
          <a:bodyPr>
            <a:normAutofit/>
          </a:bodyPr>
          <a:lstStyle/>
          <a:p>
            <a:pPr marL="0" indent="0" algn="just">
              <a:lnSpc>
                <a:spcPct val="130000"/>
              </a:lnSpc>
              <a:spcBef>
                <a:spcPct val="0"/>
              </a:spcBef>
              <a:buNone/>
            </a:pPr>
            <a:r>
              <a:rPr lang="zh-CN" altLang="en-US" sz="2400">
                <a:latin typeface="+mn-ea"/>
              </a:rPr>
              <a:t>（</a:t>
            </a:r>
            <a:r>
              <a:rPr lang="en-US" altLang="zh-CN" sz="2400">
                <a:latin typeface="+mn-ea"/>
              </a:rPr>
              <a:t>2</a:t>
            </a:r>
            <a:r>
              <a:rPr lang="zh-CN" altLang="en-US" sz="2400">
                <a:latin typeface="+mn-ea"/>
              </a:rPr>
              <a:t>）</a:t>
            </a:r>
            <a:r>
              <a:rPr lang="zh-CN" altLang="en-US" sz="2400">
                <a:solidFill>
                  <a:srgbClr val="367D19"/>
                </a:solidFill>
                <a:latin typeface="+mn-ea"/>
              </a:rPr>
              <a:t>并不是因为她爱慕虚荣。</a:t>
            </a:r>
            <a:r>
              <a:rPr lang="zh-CN" altLang="en-US" sz="2400">
                <a:latin typeface="+mn-ea"/>
              </a:rPr>
              <a:t>首先那个铅笔盒主人一定要把铅笔盒送给她，怎么也不要她的鸡蛋，但是，香雪在临下车的时候还是悄悄地把鸡蛋塞在女学生的座位下面了，这让我们看到了一个纯朴的香雪。 其次，香雪觉得学生是在哄她“台儿沟再穷，也没有白拿过别人的东西”。</a:t>
            </a:r>
            <a:endParaRPr lang="zh-CN" altLang="en-US" sz="2400">
              <a:latin typeface="+mn-ea"/>
            </a:endParaRPr>
          </a:p>
          <a:p>
            <a:pPr marL="0" indent="0" algn="just">
              <a:lnSpc>
                <a:spcPct val="130000"/>
              </a:lnSpc>
              <a:spcBef>
                <a:spcPct val="0"/>
              </a:spcBef>
              <a:buNone/>
            </a:pPr>
            <a:r>
              <a:rPr lang="zh-CN" altLang="en-US" sz="2400">
                <a:latin typeface="+mn-ea"/>
              </a:rPr>
              <a:t>当她知道“北京话”有爱人时“替凤娇委屈，替台儿沟委屈” “赶快下去，赶快回家，第二天赶快上学”“理直气壮地打开书包”。在镇上同学面前挣回她代表台儿沟的高贵的自尊，她不要别人看不起她，她要从台儿沟带去和同学一样的带磁铁的塑料泡沫铅笔盒，挣回属于台儿沟的尊严。 </a:t>
            </a:r>
            <a:endParaRPr lang="zh-CN" altLang="en-US" sz="2400">
              <a:latin typeface="+mn-ea"/>
            </a:endParaRPr>
          </a:p>
        </p:txBody>
      </p:sp>
      <p:sp>
        <p:nvSpPr>
          <p:cNvPr id="5" name="文本框 4"/>
          <p:cNvSpPr txBox="1"/>
          <p:nvPr/>
        </p:nvSpPr>
        <p:spPr>
          <a:xfrm>
            <a:off x="952500" y="1377434"/>
            <a:ext cx="10344150" cy="830997"/>
          </a:xfrm>
          <a:prstGeom prst="rect">
            <a:avLst/>
          </a:prstGeom>
          <a:noFill/>
        </p:spPr>
        <p:txBody>
          <a:bodyPr wrap="square">
            <a:spAutoFit/>
          </a:bodyPr>
          <a:lstStyle/>
          <a:p>
            <a:r>
              <a:rPr lang="en-US" altLang="zh-CN" sz="2400">
                <a:latin typeface="+mn-ea"/>
                <a:sym typeface="+mn-ea"/>
              </a:rPr>
              <a:t>4</a:t>
            </a:r>
            <a:r>
              <a:rPr lang="zh-CN" altLang="en-US" sz="2400">
                <a:latin typeface="+mn-ea"/>
                <a:sym typeface="+mn-ea"/>
              </a:rPr>
              <a:t>、香雪为什么还要追求火车上的那个带磁铁的塑料泡沫铅笔盒呢？ 是她爱慕虚荣吗？如果不是，从哪里可以看得出来？ </a:t>
            </a:r>
            <a:endParaRPr lang="zh-CN" altLang="en-US" sz="2400">
              <a:latin typeface="+mn-ea"/>
            </a:endParaRPr>
          </a:p>
        </p:txBody>
      </p:sp>
    </p:spTree>
    <p:custDataLst>
      <p:tags r:id="rId1"/>
    </p:custDataLst>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allAtOnce"/>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sz="4000">
                <a:sym typeface="+mn-ea"/>
              </a:rPr>
              <a:t> </a:t>
            </a:r>
            <a:r>
              <a:rPr lang="zh-CN" altLang="en-US" sz="4000">
                <a:sym typeface="+mn-ea"/>
              </a:rPr>
              <a:t>研读文本</a:t>
            </a:r>
            <a:endParaRPr lang="zh-CN" altLang="en-US" sz="4000">
              <a:sym typeface="+mn-ea"/>
            </a:endParaRPr>
          </a:p>
        </p:txBody>
      </p:sp>
      <p:sp>
        <p:nvSpPr>
          <p:cNvPr id="3" name="内容占位符 2"/>
          <p:cNvSpPr>
            <a:spLocks noGrp="1"/>
          </p:cNvSpPr>
          <p:nvPr>
            <p:ph sz="half" idx="1"/>
          </p:nvPr>
        </p:nvSpPr>
        <p:spPr>
          <a:xfrm>
            <a:off x="933450" y="2124710"/>
            <a:ext cx="10516235" cy="4190365"/>
          </a:xfrm>
        </p:spPr>
        <p:txBody>
          <a:bodyPr>
            <a:normAutofit fontScale="92500" lnSpcReduction="20000"/>
          </a:bodyPr>
          <a:lstStyle/>
          <a:p>
            <a:pPr marL="0" indent="0" algn="just">
              <a:lnSpc>
                <a:spcPct val="130000"/>
              </a:lnSpc>
              <a:spcBef>
                <a:spcPct val="0"/>
              </a:spcBef>
              <a:buNone/>
            </a:pPr>
            <a:r>
              <a:rPr lang="zh-CN" altLang="en-US" sz="2400">
                <a:latin typeface="+mn-ea"/>
              </a:rPr>
              <a:t>①“现在她害怕这陌生的西山口</a:t>
            </a:r>
            <a:r>
              <a:rPr lang="en-US" altLang="zh-CN" sz="2400">
                <a:latin typeface="+mn-ea"/>
              </a:rPr>
              <a:t>,</a:t>
            </a:r>
            <a:r>
              <a:rPr lang="zh-CN" altLang="en-US" sz="2400">
                <a:latin typeface="+mn-ea"/>
              </a:rPr>
              <a:t>害怕四周黑幽幽的大山</a:t>
            </a:r>
            <a:r>
              <a:rPr lang="en-US" altLang="zh-CN" sz="2400">
                <a:latin typeface="+mn-ea"/>
              </a:rPr>
              <a:t>,</a:t>
            </a:r>
            <a:r>
              <a:rPr lang="zh-CN" altLang="en-US" sz="2400">
                <a:latin typeface="+mn-ea"/>
              </a:rPr>
              <a:t>害怕叫人心跳的寂静</a:t>
            </a:r>
            <a:r>
              <a:rPr lang="en-US" altLang="zh-CN" sz="2400">
                <a:latin typeface="+mn-ea"/>
              </a:rPr>
              <a:t>,</a:t>
            </a:r>
            <a:r>
              <a:rPr lang="zh-CN" altLang="en-US" sz="2400">
                <a:latin typeface="+mn-ea"/>
              </a:rPr>
              <a:t>当风吹响近处的小树林时</a:t>
            </a:r>
            <a:r>
              <a:rPr lang="en-US" altLang="zh-CN" sz="2400">
                <a:latin typeface="+mn-ea"/>
              </a:rPr>
              <a:t>,</a:t>
            </a:r>
            <a:r>
              <a:rPr lang="zh-CN" altLang="en-US" sz="2400">
                <a:latin typeface="+mn-ea"/>
              </a:rPr>
              <a:t>她又害怕小树林发出的窸窸窣窣的声音。”</a:t>
            </a:r>
            <a:r>
              <a:rPr lang="en-US" altLang="zh-CN" sz="2400">
                <a:latin typeface="+mn-ea"/>
              </a:rPr>
              <a:t>——</a:t>
            </a:r>
            <a:r>
              <a:rPr lang="zh-CN" altLang="en-US" sz="2400">
                <a:solidFill>
                  <a:srgbClr val="367D19"/>
                </a:solidFill>
                <a:latin typeface="+mn-ea"/>
              </a:rPr>
              <a:t>怕</a:t>
            </a:r>
            <a:endParaRPr lang="zh-CN" altLang="en-US" sz="2400">
              <a:solidFill>
                <a:srgbClr val="367D19"/>
              </a:solidFill>
              <a:latin typeface="+mn-ea"/>
            </a:endParaRPr>
          </a:p>
          <a:p>
            <a:pPr marL="0" indent="0" algn="just">
              <a:lnSpc>
                <a:spcPct val="130000"/>
              </a:lnSpc>
              <a:spcBef>
                <a:spcPct val="0"/>
              </a:spcBef>
              <a:buNone/>
            </a:pPr>
            <a:r>
              <a:rPr lang="zh-CN" altLang="en-US" sz="2400">
                <a:latin typeface="+mn-ea"/>
              </a:rPr>
              <a:t>②“她站了起来</a:t>
            </a:r>
            <a:r>
              <a:rPr lang="en-US" altLang="zh-CN" sz="2400">
                <a:latin typeface="+mn-ea"/>
              </a:rPr>
              <a:t>,</a:t>
            </a:r>
            <a:r>
              <a:rPr lang="zh-CN" altLang="en-US" sz="2400">
                <a:latin typeface="+mn-ea"/>
              </a:rPr>
              <a:t>忽然感到心里很满意</a:t>
            </a:r>
            <a:r>
              <a:rPr lang="en-US" altLang="zh-CN" sz="2400">
                <a:latin typeface="+mn-ea"/>
              </a:rPr>
              <a:t>,</a:t>
            </a:r>
            <a:r>
              <a:rPr lang="zh-CN" altLang="en-US" sz="2400">
                <a:latin typeface="+mn-ea"/>
              </a:rPr>
              <a:t>风也柔和了许多。她发现月亮是这样明净。群山被月光笼罩着</a:t>
            </a:r>
            <a:r>
              <a:rPr lang="en-US" altLang="zh-CN" sz="2400">
                <a:latin typeface="+mn-ea"/>
              </a:rPr>
              <a:t>,</a:t>
            </a:r>
            <a:r>
              <a:rPr lang="zh-CN" altLang="en-US" sz="2400">
                <a:latin typeface="+mn-ea"/>
              </a:rPr>
              <a:t>像母亲庄严、神圣的胸脯</a:t>
            </a:r>
            <a:r>
              <a:rPr lang="en-US" altLang="zh-CN" sz="2400">
                <a:latin typeface="+mn-ea"/>
              </a:rPr>
              <a:t>;</a:t>
            </a:r>
            <a:r>
              <a:rPr lang="zh-CN" altLang="en-US" sz="2400">
                <a:latin typeface="+mn-ea"/>
              </a:rPr>
              <a:t>那秋风吹干的一树树核桃叶</a:t>
            </a:r>
            <a:r>
              <a:rPr lang="en-US" altLang="zh-CN" sz="2400">
                <a:latin typeface="+mn-ea"/>
              </a:rPr>
              <a:t>,</a:t>
            </a:r>
            <a:r>
              <a:rPr lang="zh-CN" altLang="en-US" sz="2400">
                <a:latin typeface="+mn-ea"/>
              </a:rPr>
              <a:t>卷起来像一树树金铃铛</a:t>
            </a:r>
            <a:r>
              <a:rPr lang="en-US" altLang="zh-CN" sz="2400">
                <a:latin typeface="+mn-ea"/>
              </a:rPr>
              <a:t>,</a:t>
            </a:r>
            <a:r>
              <a:rPr lang="zh-CN" altLang="en-US" sz="2400">
                <a:latin typeface="+mn-ea"/>
              </a:rPr>
              <a:t>她第一次听清它们在夜晚</a:t>
            </a:r>
            <a:r>
              <a:rPr lang="en-US" altLang="zh-CN" sz="2400">
                <a:latin typeface="+mn-ea"/>
              </a:rPr>
              <a:t>,</a:t>
            </a:r>
            <a:r>
              <a:rPr lang="zh-CN" altLang="en-US" sz="2400">
                <a:latin typeface="+mn-ea"/>
              </a:rPr>
              <a:t>在风的怂恿下‘豁啷啷’地歌唱。”</a:t>
            </a:r>
            <a:r>
              <a:rPr lang="en-US" altLang="zh-CN" sz="2400">
                <a:latin typeface="+mn-ea"/>
              </a:rPr>
              <a:t>——</a:t>
            </a:r>
            <a:r>
              <a:rPr lang="zh-CN" altLang="en-US" sz="2400">
                <a:solidFill>
                  <a:srgbClr val="367D19"/>
                </a:solidFill>
                <a:latin typeface="+mn-ea"/>
              </a:rPr>
              <a:t>不怕</a:t>
            </a:r>
            <a:endParaRPr lang="zh-CN" altLang="en-US" sz="2400">
              <a:solidFill>
                <a:srgbClr val="367D19"/>
              </a:solidFill>
              <a:latin typeface="+mn-ea"/>
            </a:endParaRPr>
          </a:p>
          <a:p>
            <a:pPr marL="0" indent="0" algn="just">
              <a:lnSpc>
                <a:spcPct val="130000"/>
              </a:lnSpc>
              <a:spcBef>
                <a:spcPct val="0"/>
              </a:spcBef>
              <a:buNone/>
            </a:pPr>
            <a:r>
              <a:rPr lang="zh-CN" altLang="en-US" sz="2400">
                <a:latin typeface="+mn-ea"/>
              </a:rPr>
              <a:t>③“她环视群山</a:t>
            </a:r>
            <a:r>
              <a:rPr lang="en-US" altLang="zh-CN" sz="2400">
                <a:latin typeface="+mn-ea"/>
              </a:rPr>
              <a:t>,</a:t>
            </a:r>
            <a:r>
              <a:rPr lang="zh-CN" altLang="en-US" sz="2400">
                <a:latin typeface="+mn-ea"/>
              </a:rPr>
              <a:t>群山沉默着</a:t>
            </a:r>
            <a:r>
              <a:rPr lang="en-US" altLang="zh-CN" sz="2400">
                <a:latin typeface="+mn-ea"/>
              </a:rPr>
              <a:t>;</a:t>
            </a:r>
            <a:r>
              <a:rPr lang="zh-CN" altLang="en-US" sz="2400">
                <a:latin typeface="+mn-ea"/>
              </a:rPr>
              <a:t>她又朝着近处的杨树林张望</a:t>
            </a:r>
            <a:r>
              <a:rPr lang="en-US" altLang="zh-CN" sz="2400">
                <a:latin typeface="+mn-ea"/>
              </a:rPr>
              <a:t>,</a:t>
            </a:r>
            <a:r>
              <a:rPr lang="zh-CN" altLang="en-US" sz="2400">
                <a:latin typeface="+mn-ea"/>
              </a:rPr>
              <a:t>杨树林窸窸窣窣地响着</a:t>
            </a:r>
            <a:r>
              <a:rPr lang="en-US" altLang="zh-CN" sz="2400">
                <a:latin typeface="+mn-ea"/>
              </a:rPr>
              <a:t>,</a:t>
            </a:r>
            <a:r>
              <a:rPr lang="zh-CN" altLang="en-US" sz="2400">
                <a:latin typeface="+mn-ea"/>
              </a:rPr>
              <a:t>并不真心告诉她应该怎么做。”</a:t>
            </a:r>
            <a:r>
              <a:rPr lang="en-US" altLang="zh-CN" sz="2400">
                <a:latin typeface="+mn-ea"/>
              </a:rPr>
              <a:t>——</a:t>
            </a:r>
            <a:r>
              <a:rPr lang="zh-CN" altLang="en-US" sz="2400">
                <a:solidFill>
                  <a:srgbClr val="367D19"/>
                </a:solidFill>
                <a:latin typeface="+mn-ea"/>
              </a:rPr>
              <a:t>犹豫</a:t>
            </a:r>
            <a:endParaRPr lang="zh-CN" altLang="en-US" sz="2400">
              <a:solidFill>
                <a:srgbClr val="367D19"/>
              </a:solidFill>
              <a:latin typeface="+mn-ea"/>
            </a:endParaRPr>
          </a:p>
          <a:p>
            <a:pPr marL="0" indent="0" algn="just">
              <a:lnSpc>
                <a:spcPct val="130000"/>
              </a:lnSpc>
              <a:spcBef>
                <a:spcPct val="0"/>
              </a:spcBef>
              <a:buNone/>
            </a:pPr>
            <a:r>
              <a:rPr lang="zh-CN" altLang="en-US" sz="2400">
                <a:latin typeface="+mn-ea"/>
              </a:rPr>
              <a:t>④“小溪的歌唱高昂起来了</a:t>
            </a:r>
            <a:r>
              <a:rPr lang="en-US" altLang="zh-CN" sz="2400">
                <a:latin typeface="+mn-ea"/>
              </a:rPr>
              <a:t>,</a:t>
            </a:r>
            <a:r>
              <a:rPr lang="zh-CN" altLang="en-US" sz="2400">
                <a:latin typeface="+mn-ea"/>
              </a:rPr>
              <a:t>它欢腾着向前奔跑</a:t>
            </a:r>
            <a:r>
              <a:rPr lang="en-US" altLang="zh-CN" sz="2400">
                <a:latin typeface="+mn-ea"/>
              </a:rPr>
              <a:t>,</a:t>
            </a:r>
            <a:r>
              <a:rPr lang="zh-CN" altLang="en-US" sz="2400">
                <a:latin typeface="+mn-ea"/>
              </a:rPr>
              <a:t>撞击着水中的石块</a:t>
            </a:r>
            <a:r>
              <a:rPr lang="en-US" altLang="zh-CN" sz="2400">
                <a:latin typeface="+mn-ea"/>
              </a:rPr>
              <a:t>,</a:t>
            </a:r>
            <a:r>
              <a:rPr lang="zh-CN" altLang="en-US" sz="2400">
                <a:latin typeface="+mn-ea"/>
              </a:rPr>
              <a:t>不时溅起一朵小小的浪花。”</a:t>
            </a:r>
            <a:r>
              <a:rPr lang="en-US" altLang="zh-CN" sz="2400">
                <a:latin typeface="+mn-ea"/>
              </a:rPr>
              <a:t>——</a:t>
            </a:r>
            <a:r>
              <a:rPr lang="zh-CN" altLang="en-US" sz="2400">
                <a:solidFill>
                  <a:srgbClr val="367D19"/>
                </a:solidFill>
                <a:latin typeface="+mn-ea"/>
              </a:rPr>
              <a:t>坚定</a:t>
            </a:r>
            <a:endParaRPr lang="zh-CN" altLang="en-US" sz="2400">
              <a:solidFill>
                <a:srgbClr val="367D19"/>
              </a:solidFill>
              <a:latin typeface="+mn-ea"/>
            </a:endParaRPr>
          </a:p>
          <a:p>
            <a:pPr marL="0" indent="0" algn="just">
              <a:lnSpc>
                <a:spcPct val="130000"/>
              </a:lnSpc>
              <a:spcBef>
                <a:spcPct val="0"/>
              </a:spcBef>
              <a:buNone/>
            </a:pPr>
            <a:r>
              <a:rPr lang="zh-CN" altLang="en-US" sz="2400">
                <a:latin typeface="+mn-ea"/>
              </a:rPr>
              <a:t>香雪的情绪变化</a:t>
            </a:r>
            <a:r>
              <a:rPr lang="en-US" altLang="zh-CN" sz="2400">
                <a:latin typeface="+mn-ea"/>
              </a:rPr>
              <a:t>:</a:t>
            </a:r>
            <a:r>
              <a:rPr lang="zh-CN" altLang="en-US" sz="2400">
                <a:latin typeface="+mn-ea"/>
              </a:rPr>
              <a:t>怕</a:t>
            </a:r>
            <a:r>
              <a:rPr lang="en-US" altLang="zh-CN" sz="2400">
                <a:latin typeface="+mn-ea"/>
              </a:rPr>
              <a:t>—</a:t>
            </a:r>
            <a:r>
              <a:rPr lang="zh-CN" altLang="en-US" sz="2400">
                <a:latin typeface="+mn-ea"/>
              </a:rPr>
              <a:t>不怕</a:t>
            </a:r>
            <a:r>
              <a:rPr lang="en-US" altLang="zh-CN" sz="2400">
                <a:latin typeface="+mn-ea"/>
              </a:rPr>
              <a:t>—</a:t>
            </a:r>
            <a:r>
              <a:rPr lang="zh-CN" altLang="en-US" sz="2400">
                <a:latin typeface="+mn-ea"/>
              </a:rPr>
              <a:t>犹豫</a:t>
            </a:r>
            <a:r>
              <a:rPr lang="en-US" altLang="zh-CN" sz="2400">
                <a:latin typeface="+mn-ea"/>
              </a:rPr>
              <a:t>—</a:t>
            </a:r>
            <a:r>
              <a:rPr lang="zh-CN" altLang="en-US" sz="2400">
                <a:latin typeface="+mn-ea"/>
              </a:rPr>
              <a:t>坚定</a:t>
            </a:r>
            <a:endParaRPr lang="zh-CN" altLang="en-US" sz="2400">
              <a:latin typeface="+mn-ea"/>
            </a:endParaRPr>
          </a:p>
          <a:p>
            <a:pPr marL="0" indent="0" algn="just">
              <a:lnSpc>
                <a:spcPct val="130000"/>
              </a:lnSpc>
              <a:spcBef>
                <a:spcPct val="0"/>
              </a:spcBef>
              <a:buNone/>
            </a:pPr>
            <a:r>
              <a:rPr lang="zh-CN" altLang="en-US" sz="2400">
                <a:solidFill>
                  <a:srgbClr val="367D19"/>
                </a:solidFill>
                <a:latin typeface="+mn-ea"/>
              </a:rPr>
              <a:t>心理描写       自信、开放、进步</a:t>
            </a:r>
            <a:endParaRPr lang="zh-CN" altLang="en-US" sz="2400">
              <a:solidFill>
                <a:srgbClr val="367D19"/>
              </a:solidFill>
              <a:latin typeface="+mn-ea"/>
            </a:endParaRPr>
          </a:p>
        </p:txBody>
      </p:sp>
      <p:sp>
        <p:nvSpPr>
          <p:cNvPr id="5" name="文本框 4"/>
          <p:cNvSpPr txBox="1"/>
          <p:nvPr/>
        </p:nvSpPr>
        <p:spPr>
          <a:xfrm>
            <a:off x="952500" y="1377434"/>
            <a:ext cx="10344150" cy="461665"/>
          </a:xfrm>
          <a:prstGeom prst="rect">
            <a:avLst/>
          </a:prstGeom>
          <a:noFill/>
        </p:spPr>
        <p:txBody>
          <a:bodyPr wrap="square">
            <a:spAutoFit/>
          </a:bodyPr>
          <a:lstStyle/>
          <a:p>
            <a:r>
              <a:rPr lang="en-US" altLang="zh-CN" sz="2400">
                <a:latin typeface="+mn-ea"/>
                <a:sym typeface="+mn-ea"/>
              </a:rPr>
              <a:t>5</a:t>
            </a:r>
            <a:r>
              <a:rPr lang="zh-CN" altLang="en-US" sz="2400">
                <a:latin typeface="+mn-ea"/>
                <a:sym typeface="+mn-ea"/>
              </a:rPr>
              <a:t>、香雪得到铅笔盒后，在自己走回去的路上，心里是怎样变化的？</a:t>
            </a:r>
            <a:endParaRPr lang="zh-CN" altLang="en-US" sz="2400">
              <a:latin typeface="+mn-ea"/>
            </a:endParaRPr>
          </a:p>
        </p:txBody>
      </p:sp>
    </p:spTree>
    <p:custDataLst>
      <p:tags r:id="rId1"/>
    </p:custDataLst>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allAtOnce"/>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sz="4000">
                <a:sym typeface="+mn-ea"/>
              </a:rPr>
              <a:t> </a:t>
            </a:r>
            <a:r>
              <a:rPr lang="zh-CN" altLang="en-US" sz="4000">
                <a:sym typeface="+mn-ea"/>
              </a:rPr>
              <a:t>研读文本</a:t>
            </a:r>
            <a:endParaRPr lang="zh-CN" altLang="en-US" sz="4000">
              <a:sym typeface="+mn-ea"/>
            </a:endParaRPr>
          </a:p>
        </p:txBody>
      </p:sp>
      <p:sp>
        <p:nvSpPr>
          <p:cNvPr id="3" name="内容占位符 2"/>
          <p:cNvSpPr>
            <a:spLocks noGrp="1"/>
          </p:cNvSpPr>
          <p:nvPr>
            <p:ph sz="half" idx="1"/>
          </p:nvPr>
        </p:nvSpPr>
        <p:spPr>
          <a:xfrm>
            <a:off x="933450" y="1895475"/>
            <a:ext cx="10516235" cy="4781550"/>
          </a:xfrm>
        </p:spPr>
        <p:txBody>
          <a:bodyPr>
            <a:normAutofit fontScale="77500" lnSpcReduction="20000"/>
          </a:bodyPr>
          <a:lstStyle/>
          <a:p>
            <a:pPr marL="0" indent="0" algn="just">
              <a:lnSpc>
                <a:spcPct val="140000"/>
              </a:lnSpc>
              <a:spcBef>
                <a:spcPct val="0"/>
              </a:spcBef>
              <a:buNone/>
            </a:pPr>
            <a:r>
              <a:rPr lang="zh-CN" altLang="en-US" sz="2400">
                <a:latin typeface="+mn-ea"/>
              </a:rPr>
              <a:t>①“一轮满月升起来了</a:t>
            </a:r>
            <a:r>
              <a:rPr lang="en-US" altLang="zh-CN" sz="2400">
                <a:latin typeface="+mn-ea"/>
              </a:rPr>
              <a:t>,</a:t>
            </a:r>
            <a:r>
              <a:rPr lang="zh-CN" altLang="en-US" sz="2400">
                <a:latin typeface="+mn-ea"/>
              </a:rPr>
              <a:t>照亮了寂静的山谷、灰白的小路</a:t>
            </a:r>
            <a:r>
              <a:rPr lang="en-US" altLang="zh-CN" sz="2400">
                <a:latin typeface="+mn-ea"/>
              </a:rPr>
              <a:t>,</a:t>
            </a:r>
            <a:r>
              <a:rPr lang="zh-CN" altLang="en-US" sz="2400">
                <a:latin typeface="+mn-ea"/>
              </a:rPr>
              <a:t>照亮了秋日的败草、粗糙的树干</a:t>
            </a:r>
            <a:r>
              <a:rPr lang="en-US" altLang="zh-CN" sz="2400">
                <a:latin typeface="+mn-ea"/>
              </a:rPr>
              <a:t>,</a:t>
            </a:r>
            <a:r>
              <a:rPr lang="zh-CN" altLang="en-US" sz="2400">
                <a:latin typeface="+mn-ea"/>
              </a:rPr>
              <a:t>还有一丛丛荆棘、怪石</a:t>
            </a:r>
            <a:r>
              <a:rPr lang="en-US" altLang="zh-CN" sz="2400">
                <a:latin typeface="+mn-ea"/>
              </a:rPr>
              <a:t>,</a:t>
            </a:r>
            <a:r>
              <a:rPr lang="zh-CN" altLang="en-US" sz="2400">
                <a:latin typeface="+mn-ea"/>
              </a:rPr>
              <a:t>还有漫山遍野那树的队伍</a:t>
            </a:r>
            <a:r>
              <a:rPr lang="en-US" altLang="zh-CN" sz="2400">
                <a:latin typeface="+mn-ea"/>
              </a:rPr>
              <a:t>,</a:t>
            </a:r>
            <a:r>
              <a:rPr lang="zh-CN" altLang="en-US" sz="2400">
                <a:latin typeface="+mn-ea"/>
              </a:rPr>
              <a:t>还有香雪手中那只闪闪发光的小盒子。”</a:t>
            </a:r>
            <a:r>
              <a:rPr lang="zh-CN" altLang="en-US" sz="2400">
                <a:solidFill>
                  <a:srgbClr val="367D19"/>
                </a:solidFill>
                <a:latin typeface="+mn-ea"/>
              </a:rPr>
              <a:t>烘托出香雪心情的变化</a:t>
            </a:r>
            <a:r>
              <a:rPr lang="en-US" altLang="zh-CN" sz="2400">
                <a:solidFill>
                  <a:srgbClr val="367D19"/>
                </a:solidFill>
                <a:latin typeface="+mn-ea"/>
              </a:rPr>
              <a:t>,</a:t>
            </a:r>
            <a:r>
              <a:rPr lang="zh-CN" altLang="en-US" sz="2400">
                <a:solidFill>
                  <a:srgbClr val="367D19"/>
                </a:solidFill>
                <a:latin typeface="+mn-ea"/>
              </a:rPr>
              <a:t>引出对铅笔盒的描写。</a:t>
            </a:r>
            <a:endParaRPr lang="zh-CN" altLang="en-US" sz="2400">
              <a:solidFill>
                <a:srgbClr val="367D19"/>
              </a:solidFill>
              <a:latin typeface="+mn-ea"/>
            </a:endParaRPr>
          </a:p>
          <a:p>
            <a:pPr marL="0" indent="0" algn="just">
              <a:lnSpc>
                <a:spcPct val="140000"/>
              </a:lnSpc>
              <a:spcBef>
                <a:spcPct val="0"/>
              </a:spcBef>
              <a:buNone/>
            </a:pPr>
            <a:r>
              <a:rPr lang="zh-CN" altLang="en-US" sz="2400">
                <a:latin typeface="+mn-ea"/>
              </a:rPr>
              <a:t>②“她发现月亮是这样明净。群山被月光笼罩着</a:t>
            </a:r>
            <a:r>
              <a:rPr lang="en-US" altLang="zh-CN" sz="2400">
                <a:latin typeface="+mn-ea"/>
              </a:rPr>
              <a:t>,</a:t>
            </a:r>
            <a:r>
              <a:rPr lang="zh-CN" altLang="en-US" sz="2400">
                <a:latin typeface="+mn-ea"/>
              </a:rPr>
              <a:t>像母亲庄严、神圣的胸脯</a:t>
            </a:r>
            <a:r>
              <a:rPr lang="en-US" altLang="zh-CN" sz="2400">
                <a:latin typeface="+mn-ea"/>
              </a:rPr>
              <a:t>;</a:t>
            </a:r>
            <a:r>
              <a:rPr lang="zh-CN" altLang="en-US" sz="2400">
                <a:latin typeface="+mn-ea"/>
              </a:rPr>
              <a:t>那秋风吹干的一树树核桃叶</a:t>
            </a:r>
            <a:r>
              <a:rPr lang="en-US" altLang="zh-CN" sz="2400">
                <a:latin typeface="+mn-ea"/>
              </a:rPr>
              <a:t>,</a:t>
            </a:r>
            <a:r>
              <a:rPr lang="zh-CN" altLang="en-US" sz="2400">
                <a:latin typeface="+mn-ea"/>
              </a:rPr>
              <a:t>卷起来像一树树金铃铛</a:t>
            </a:r>
            <a:r>
              <a:rPr lang="en-US" altLang="zh-CN" sz="2400">
                <a:latin typeface="+mn-ea"/>
              </a:rPr>
              <a:t>,</a:t>
            </a:r>
            <a:r>
              <a:rPr lang="zh-CN" altLang="en-US" sz="2400">
                <a:latin typeface="+mn-ea"/>
              </a:rPr>
              <a:t>她第一次听清它们在夜晚</a:t>
            </a:r>
            <a:r>
              <a:rPr lang="en-US" altLang="zh-CN" sz="2400">
                <a:latin typeface="+mn-ea"/>
              </a:rPr>
              <a:t>,</a:t>
            </a:r>
            <a:r>
              <a:rPr lang="zh-CN" altLang="en-US" sz="2400">
                <a:latin typeface="+mn-ea"/>
              </a:rPr>
              <a:t>在风的怂恿下‘豁啷啷’地歌唱。”</a:t>
            </a:r>
            <a:r>
              <a:rPr lang="zh-CN" altLang="en-US" sz="2400">
                <a:solidFill>
                  <a:srgbClr val="367D19"/>
                </a:solidFill>
                <a:latin typeface="+mn-ea"/>
              </a:rPr>
              <a:t>烘托出香雪拥有铅笔盒后的满足心情。</a:t>
            </a:r>
            <a:endParaRPr lang="zh-CN" altLang="en-US" sz="2400">
              <a:solidFill>
                <a:srgbClr val="367D19"/>
              </a:solidFill>
              <a:latin typeface="+mn-ea"/>
            </a:endParaRPr>
          </a:p>
          <a:p>
            <a:pPr marL="0" indent="0" algn="just">
              <a:lnSpc>
                <a:spcPct val="140000"/>
              </a:lnSpc>
              <a:spcBef>
                <a:spcPct val="0"/>
              </a:spcBef>
              <a:buNone/>
            </a:pPr>
            <a:r>
              <a:rPr lang="zh-CN" altLang="en-US" sz="2400">
                <a:latin typeface="+mn-ea"/>
              </a:rPr>
              <a:t>③“月光好像也黯淡下来</a:t>
            </a:r>
            <a:r>
              <a:rPr lang="en-US" altLang="zh-CN" sz="2400">
                <a:latin typeface="+mn-ea"/>
              </a:rPr>
              <a:t>,</a:t>
            </a:r>
            <a:r>
              <a:rPr lang="zh-CN" altLang="en-US" sz="2400">
                <a:latin typeface="+mn-ea"/>
              </a:rPr>
              <a:t>脚下的枕木变成一片模糊。回去怎么说</a:t>
            </a:r>
            <a:r>
              <a:rPr lang="en-US" altLang="zh-CN" sz="2400">
                <a:latin typeface="+mn-ea"/>
              </a:rPr>
              <a:t>?</a:t>
            </a:r>
            <a:r>
              <a:rPr lang="zh-CN" altLang="en-US" sz="2400">
                <a:latin typeface="+mn-ea"/>
              </a:rPr>
              <a:t>她环视群山</a:t>
            </a:r>
            <a:r>
              <a:rPr lang="en-US" altLang="zh-CN" sz="2400">
                <a:latin typeface="+mn-ea"/>
              </a:rPr>
              <a:t>,</a:t>
            </a:r>
            <a:r>
              <a:rPr lang="zh-CN" altLang="en-US" sz="2400">
                <a:latin typeface="+mn-ea"/>
              </a:rPr>
              <a:t>群山沉默着</a:t>
            </a:r>
            <a:r>
              <a:rPr lang="en-US" altLang="zh-CN" sz="2400">
                <a:latin typeface="+mn-ea"/>
              </a:rPr>
              <a:t>;</a:t>
            </a:r>
            <a:r>
              <a:rPr lang="zh-CN" altLang="en-US" sz="2400">
                <a:latin typeface="+mn-ea"/>
              </a:rPr>
              <a:t>她又朝着近处的杨树林张望</a:t>
            </a:r>
            <a:r>
              <a:rPr lang="en-US" altLang="zh-CN" sz="2400">
                <a:latin typeface="+mn-ea"/>
              </a:rPr>
              <a:t>,</a:t>
            </a:r>
            <a:r>
              <a:rPr lang="zh-CN" altLang="en-US" sz="2400">
                <a:latin typeface="+mn-ea"/>
              </a:rPr>
              <a:t>杨树林窸窸窣窣地响着</a:t>
            </a:r>
            <a:r>
              <a:rPr lang="en-US" altLang="zh-CN" sz="2400">
                <a:latin typeface="+mn-ea"/>
              </a:rPr>
              <a:t>,</a:t>
            </a:r>
            <a:r>
              <a:rPr lang="zh-CN" altLang="en-US" sz="2400">
                <a:latin typeface="+mn-ea"/>
              </a:rPr>
              <a:t>并不真心告诉她应该怎么做。”</a:t>
            </a:r>
            <a:r>
              <a:rPr lang="zh-CN" altLang="en-US" sz="2400">
                <a:solidFill>
                  <a:srgbClr val="367D19"/>
                </a:solidFill>
                <a:latin typeface="+mn-ea"/>
              </a:rPr>
              <a:t>烘托出香雪心里的担忧</a:t>
            </a:r>
            <a:r>
              <a:rPr lang="en-US" altLang="zh-CN" sz="2400">
                <a:solidFill>
                  <a:srgbClr val="367D19"/>
                </a:solidFill>
                <a:latin typeface="+mn-ea"/>
              </a:rPr>
              <a:t>,</a:t>
            </a:r>
            <a:r>
              <a:rPr lang="zh-CN" altLang="en-US" sz="2400">
                <a:solidFill>
                  <a:srgbClr val="367D19"/>
                </a:solidFill>
                <a:latin typeface="+mn-ea"/>
              </a:rPr>
              <a:t>担忧不知如何向娘解释铅笔盒一事。</a:t>
            </a:r>
            <a:endParaRPr lang="zh-CN" altLang="en-US" sz="2400">
              <a:solidFill>
                <a:srgbClr val="367D19"/>
              </a:solidFill>
              <a:latin typeface="+mn-ea"/>
            </a:endParaRPr>
          </a:p>
          <a:p>
            <a:pPr marL="0" indent="0" algn="just">
              <a:lnSpc>
                <a:spcPct val="140000"/>
              </a:lnSpc>
              <a:spcBef>
                <a:spcPct val="0"/>
              </a:spcBef>
              <a:buNone/>
            </a:pPr>
            <a:r>
              <a:rPr lang="zh-CN" altLang="en-US" sz="2400">
                <a:latin typeface="+mn-ea"/>
              </a:rPr>
              <a:t>④“小溪的歌唱高昂起来了</a:t>
            </a:r>
            <a:r>
              <a:rPr lang="en-US" altLang="zh-CN" sz="2400">
                <a:latin typeface="+mn-ea"/>
              </a:rPr>
              <a:t>,</a:t>
            </a:r>
            <a:r>
              <a:rPr lang="zh-CN" altLang="en-US" sz="2400">
                <a:latin typeface="+mn-ea"/>
              </a:rPr>
              <a:t>它欢腾着向前奔跑</a:t>
            </a:r>
            <a:r>
              <a:rPr lang="en-US" altLang="zh-CN" sz="2400">
                <a:latin typeface="+mn-ea"/>
              </a:rPr>
              <a:t>,</a:t>
            </a:r>
            <a:r>
              <a:rPr lang="zh-CN" altLang="en-US" sz="2400">
                <a:latin typeface="+mn-ea"/>
              </a:rPr>
              <a:t>撞击着水中的石块</a:t>
            </a:r>
            <a:r>
              <a:rPr lang="en-US" altLang="zh-CN" sz="2400">
                <a:latin typeface="+mn-ea"/>
              </a:rPr>
              <a:t>,</a:t>
            </a:r>
            <a:r>
              <a:rPr lang="zh-CN" altLang="en-US" sz="2400">
                <a:latin typeface="+mn-ea"/>
              </a:rPr>
              <a:t>不时溅起一朵小小的浪花。”</a:t>
            </a:r>
            <a:r>
              <a:rPr lang="zh-CN" altLang="en-US" sz="2400">
                <a:solidFill>
                  <a:srgbClr val="367D19"/>
                </a:solidFill>
                <a:latin typeface="+mn-ea"/>
              </a:rPr>
              <a:t>烘托出香雪想出了向娘解释铅笔盒一事的方法后的愉快心情。</a:t>
            </a:r>
            <a:endParaRPr lang="zh-CN" altLang="en-US" sz="2400">
              <a:solidFill>
                <a:srgbClr val="367D19"/>
              </a:solidFill>
              <a:latin typeface="+mn-ea"/>
            </a:endParaRPr>
          </a:p>
          <a:p>
            <a:pPr marL="0" indent="0" algn="just">
              <a:lnSpc>
                <a:spcPct val="140000"/>
              </a:lnSpc>
              <a:spcBef>
                <a:spcPct val="0"/>
              </a:spcBef>
              <a:buNone/>
            </a:pPr>
            <a:r>
              <a:rPr lang="zh-CN" altLang="en-US" sz="2400">
                <a:latin typeface="+mn-ea"/>
              </a:rPr>
              <a:t>⑤“古老的群山终于被感动得战栗了</a:t>
            </a:r>
            <a:r>
              <a:rPr lang="en-US" altLang="zh-CN" sz="2400">
                <a:latin typeface="+mn-ea"/>
              </a:rPr>
              <a:t>,</a:t>
            </a:r>
            <a:r>
              <a:rPr lang="zh-CN" altLang="en-US" sz="2400">
                <a:latin typeface="+mn-ea"/>
              </a:rPr>
              <a:t>它发出洪亮低沉的回音</a:t>
            </a:r>
            <a:r>
              <a:rPr lang="en-US" altLang="zh-CN" sz="2400">
                <a:latin typeface="+mn-ea"/>
              </a:rPr>
              <a:t>,</a:t>
            </a:r>
            <a:r>
              <a:rPr lang="zh-CN" altLang="en-US" sz="2400">
                <a:latin typeface="+mn-ea"/>
              </a:rPr>
              <a:t>和她们共同欢呼着。”</a:t>
            </a:r>
            <a:r>
              <a:rPr lang="zh-CN" altLang="en-US" sz="2400">
                <a:solidFill>
                  <a:srgbClr val="367D19"/>
                </a:solidFill>
                <a:latin typeface="+mn-ea"/>
              </a:rPr>
              <a:t>烘托出香雪内心的感动。</a:t>
            </a:r>
            <a:endParaRPr lang="zh-CN" altLang="en-US" sz="2400">
              <a:solidFill>
                <a:srgbClr val="367D19"/>
              </a:solidFill>
              <a:latin typeface="+mn-ea"/>
            </a:endParaRPr>
          </a:p>
        </p:txBody>
      </p:sp>
      <p:sp>
        <p:nvSpPr>
          <p:cNvPr id="5" name="文本框 4"/>
          <p:cNvSpPr txBox="1"/>
          <p:nvPr/>
        </p:nvSpPr>
        <p:spPr>
          <a:xfrm>
            <a:off x="952500" y="1377434"/>
            <a:ext cx="10344150" cy="461665"/>
          </a:xfrm>
          <a:prstGeom prst="rect">
            <a:avLst/>
          </a:prstGeom>
          <a:noFill/>
        </p:spPr>
        <p:txBody>
          <a:bodyPr wrap="square">
            <a:spAutoFit/>
          </a:bodyPr>
          <a:lstStyle/>
          <a:p>
            <a:r>
              <a:rPr lang="en-US" altLang="zh-CN" sz="2400">
                <a:latin typeface="+mn-ea"/>
                <a:sym typeface="+mn-ea"/>
              </a:rPr>
              <a:t>6</a:t>
            </a:r>
            <a:r>
              <a:rPr lang="zh-CN" altLang="en-US" sz="2400">
                <a:latin typeface="+mn-ea"/>
                <a:sym typeface="+mn-ea"/>
              </a:rPr>
              <a:t>、香雪回乡之路这一部分中景物描写有什么作用？</a:t>
            </a:r>
            <a:endParaRPr lang="zh-CN" altLang="en-US" sz="2400">
              <a:latin typeface="+mn-ea"/>
            </a:endParaRPr>
          </a:p>
        </p:txBody>
      </p:sp>
    </p:spTree>
    <p:custDataLst>
      <p:tags r:id="rId1"/>
    </p:custDataLst>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allAtOnce"/>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6" name="矩形 126977"/>
          <p:cNvSpPr/>
          <p:nvPr/>
        </p:nvSpPr>
        <p:spPr>
          <a:xfrm>
            <a:off x="1992313" y="2492375"/>
            <a:ext cx="8459787" cy="2519363"/>
          </a:xfrm>
          <a:prstGeom prst="rect">
            <a:avLst/>
          </a:prstGeom>
          <a:pattFill prst="pct90">
            <a:fgClr>
              <a:schemeClr val="bg1">
                <a:alpha val="59999"/>
              </a:schemeClr>
            </a:fgClr>
            <a:bgClr>
              <a:srgbClr val="767676">
                <a:alpha val="59999"/>
              </a:srgbClr>
            </a:bgClr>
          </a:pattFill>
          <a:ln>
            <a:solidFill>
              <a:schemeClr val="tx1"/>
            </a:solidFill>
            <a:miter lim="800000"/>
          </a:ln>
        </p:spPr>
        <p:txBody>
          <a:bodyPr/>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342900" lvl="0" indent="-342900" eaLnBrk="1" hangingPunct="1">
              <a:spcBef>
                <a:spcPct val="20000"/>
              </a:spcBef>
            </a:pPr>
            <a:endParaRPr lang="zh-CN" altLang="zh-CN" sz="3200" b="1">
              <a:solidFill>
                <a:srgbClr val="000000"/>
              </a:solidFill>
              <a:latin typeface="Times New Roman" panose="02020603050405020304" pitchFamily="18" charset="0"/>
              <a:ea typeface="华文新魏" pitchFamily="2" charset="-122"/>
            </a:endParaRPr>
          </a:p>
        </p:txBody>
      </p:sp>
      <p:sp>
        <p:nvSpPr>
          <p:cNvPr id="31747" name="文本占位符 126978"/>
          <p:cNvSpPr>
            <a:spLocks noGrp="1"/>
          </p:cNvSpPr>
          <p:nvPr>
            <p:ph type="body" idx="1"/>
          </p:nvPr>
        </p:nvSpPr>
        <p:spPr>
          <a:xfrm>
            <a:off x="2209800" y="1752600"/>
            <a:ext cx="7772400" cy="838200"/>
          </a:xfrm>
          <a:noFill/>
          <a:ln>
            <a:miter lim="800000"/>
          </a:ln>
        </p:spPr>
        <p:txBody>
          <a:bodyPr vert="horz" wrap="square" lIns="91440" tIns="45720" rIns="91440" bIns="45720" anchor="t" anchorCtr="0"/>
          <a:lstStyle>
            <a:lvl1pPr marL="342900" indent="-342900" algn="l" defTabSz="914400" rtl="0" eaLnBrk="0" fontAlgn="base" hangingPunct="0">
              <a:lnSpc>
                <a:spcPct val="100000"/>
              </a:lnSpc>
              <a:spcBef>
                <a:spcPct val="20000"/>
              </a:spcBef>
              <a:spcAft>
                <a:spcPct val="0"/>
              </a:spcAft>
              <a:buClrTx/>
              <a:buSzTx/>
              <a:buFont typeface="Arial" panose="020B0604020202020204" pitchFamily="34" charset="0"/>
              <a:buNone/>
              <a:defRPr kumimoji="0" lang="zh-CN" altLang="en-US" sz="3200" b="0" i="0" u="none" kern="1200" baseline="0">
                <a:solidFill>
                  <a:schemeClr val="tx1"/>
                </a:solidFill>
                <a:latin typeface="+mn-lt"/>
                <a:ea typeface="+mn-ea"/>
                <a:cs typeface="+mn-cs"/>
              </a:defRPr>
            </a:lvl1pPr>
            <a:lvl2pPr marL="742950" lvl="1" indent="-28575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zh-CN" altLang="en-US" sz="2800" b="0" i="0" u="none" kern="1200" baseline="0">
                <a:solidFill>
                  <a:schemeClr val="tx1"/>
                </a:solidFill>
                <a:latin typeface="+mn-lt"/>
                <a:ea typeface="+mn-ea"/>
                <a:cs typeface="+mn-cs"/>
              </a:defRPr>
            </a:lvl2pPr>
            <a:lvl3pPr marL="1143000" lvl="2" indent="-22860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zh-CN" altLang="en-US" sz="2400" b="0" i="0" u="none" kern="1200" baseline="0">
                <a:solidFill>
                  <a:schemeClr val="tx1"/>
                </a:solidFill>
                <a:latin typeface="+mn-lt"/>
                <a:ea typeface="+mn-ea"/>
                <a:cs typeface="+mn-cs"/>
              </a:defRPr>
            </a:lvl3pPr>
            <a:lvl4pPr marL="1600200" lvl="3" indent="-22860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zh-CN" altLang="en-US" sz="2000" b="0" i="0" u="none" kern="1200" baseline="0">
                <a:solidFill>
                  <a:schemeClr val="tx1"/>
                </a:solidFill>
                <a:latin typeface="+mn-lt"/>
                <a:ea typeface="+mn-ea"/>
                <a:cs typeface="+mn-cs"/>
              </a:defRPr>
            </a:lvl4pPr>
            <a:lvl5pPr marL="2057400" lvl="4" indent="-22860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zh-CN" altLang="en-US"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9pPr>
          </a:lstStyle>
          <a:p>
            <a:pPr lvl="0" eaLnBrk="1" hangingPunct="1">
              <a:lnSpc>
                <a:spcPct val="90000"/>
              </a:lnSpc>
            </a:pPr>
            <a:r>
              <a:rPr lang="zh-CN" altLang="en-US" sz="4000" b="1">
                <a:solidFill>
                  <a:srgbClr val="FF3399"/>
                </a:solidFill>
                <a:latin typeface="Times New Roman" panose="02020603050405020304" pitchFamily="18" charset="0"/>
                <a:ea typeface="楷体_GB2312" pitchFamily="49" charset="-122"/>
              </a:rPr>
              <a:t>香雪是一个怎么样的人？</a:t>
            </a:r>
            <a:endParaRPr lang="zh-CN" altLang="en-US" sz="4000" b="1">
              <a:solidFill>
                <a:srgbClr val="FF3399"/>
              </a:solidFill>
              <a:latin typeface="Times New Roman" panose="02020603050405020304" pitchFamily="18" charset="0"/>
              <a:ea typeface="楷体_GB2312" pitchFamily="49" charset="-122"/>
            </a:endParaRPr>
          </a:p>
          <a:p>
            <a:pPr lvl="0" eaLnBrk="1" hangingPunct="1">
              <a:lnSpc>
                <a:spcPct val="90000"/>
              </a:lnSpc>
            </a:pPr>
            <a:r>
              <a:rPr lang="zh-CN" altLang="en-US" b="1">
                <a:solidFill>
                  <a:srgbClr val="CC3300"/>
                </a:solidFill>
                <a:latin typeface="楷体_GB2312" pitchFamily="49" charset="-122"/>
                <a:ea typeface="楷体_GB2312" pitchFamily="49" charset="-122"/>
              </a:rPr>
              <a:t>     </a:t>
            </a:r>
            <a:endParaRPr lang="zh-CN" altLang="en-US" b="1">
              <a:solidFill>
                <a:srgbClr val="CC3300"/>
              </a:solidFill>
              <a:latin typeface="楷体_GB2312" pitchFamily="49" charset="-122"/>
              <a:ea typeface="楷体_GB2312" pitchFamily="49" charset="-122"/>
            </a:endParaRPr>
          </a:p>
          <a:p>
            <a:pPr lvl="0" eaLnBrk="1" hangingPunct="1">
              <a:lnSpc>
                <a:spcPct val="90000"/>
              </a:lnSpc>
            </a:pPr>
            <a:endParaRPr lang="zh-CN" altLang="en-US">
              <a:solidFill>
                <a:srgbClr val="CC3300"/>
              </a:solidFill>
              <a:latin typeface="楷体_GB2312" pitchFamily="49" charset="-122"/>
              <a:ea typeface="楷体_GB2312" pitchFamily="49" charset="-122"/>
            </a:endParaRPr>
          </a:p>
        </p:txBody>
      </p:sp>
      <p:sp>
        <p:nvSpPr>
          <p:cNvPr id="31748" name="矩形 126979"/>
          <p:cNvSpPr/>
          <p:nvPr/>
        </p:nvSpPr>
        <p:spPr>
          <a:xfrm>
            <a:off x="2208213" y="2565400"/>
            <a:ext cx="8153400" cy="2553335"/>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r>
              <a:rPr lang="zh-CN" altLang="en-US" sz="3200" b="1">
                <a:solidFill>
                  <a:srgbClr val="0000FF"/>
                </a:solidFill>
                <a:latin typeface="楷体_GB2312" pitchFamily="49" charset="-122"/>
                <a:ea typeface="楷体_GB2312" pitchFamily="49" charset="-122"/>
              </a:rPr>
              <a:t>香雪是台儿沟小山村十七岁的女孩子，</a:t>
            </a:r>
            <a:r>
              <a:rPr lang="zh-CN" altLang="en-US" sz="3200" b="1">
                <a:solidFill>
                  <a:srgbClr val="FF00FF"/>
                </a:solidFill>
                <a:latin typeface="Times New Roman" panose="02020603050405020304" pitchFamily="18" charset="0"/>
                <a:ea typeface="楷体_GB2312" pitchFamily="49" charset="-122"/>
              </a:rPr>
              <a:t>台儿沟唯一的初中生</a:t>
            </a:r>
            <a:r>
              <a:rPr lang="zh-CN" altLang="en-US" sz="3200" b="1">
                <a:solidFill>
                  <a:srgbClr val="0000FF"/>
                </a:solidFill>
                <a:latin typeface="楷体_GB2312" pitchFamily="49" charset="-122"/>
                <a:ea typeface="楷体_GB2312" pitchFamily="49" charset="-122"/>
              </a:rPr>
              <a:t>。她</a:t>
            </a:r>
            <a:r>
              <a:rPr lang="zh-CN" altLang="en-US" sz="3200" b="1">
                <a:solidFill>
                  <a:srgbClr val="FF00FF"/>
                </a:solidFill>
                <a:latin typeface="Times New Roman" panose="02020603050405020304" pitchFamily="18" charset="0"/>
                <a:ea typeface="楷体_GB2312" pitchFamily="49" charset="-122"/>
              </a:rPr>
              <a:t>纯真无邪，淳朴自尊，坚毅执著，渴求科学文化，渴望摆脱贫困，对新生活有着炽热的向往和追求</a:t>
            </a:r>
            <a:r>
              <a:rPr lang="zh-CN" altLang="en-US" sz="3200" b="1">
                <a:solidFill>
                  <a:srgbClr val="0000FF"/>
                </a:solidFill>
                <a:latin typeface="楷体_GB2312" pitchFamily="49" charset="-122"/>
                <a:ea typeface="楷体_GB2312" pitchFamily="49" charset="-122"/>
              </a:rPr>
              <a:t>。</a:t>
            </a:r>
            <a:r>
              <a:rPr lang="en-US" altLang="zh-CN" sz="3200" b="1">
                <a:solidFill>
                  <a:srgbClr val="0000FF"/>
                </a:solidFill>
                <a:latin typeface="Times New Roman" panose="02020603050405020304" pitchFamily="18" charset="0"/>
                <a:ea typeface="楷体_GB2312" pitchFamily="49" charset="-122"/>
              </a:rPr>
              <a:t> </a:t>
            </a:r>
            <a:br>
              <a:rPr lang="en-US" altLang="zh-CN" sz="3200" b="1">
                <a:solidFill>
                  <a:srgbClr val="0000FF"/>
                </a:solidFill>
                <a:latin typeface="楷体_GB2312" pitchFamily="49" charset="-122"/>
                <a:ea typeface="楷体_GB2312" pitchFamily="49" charset="-122"/>
              </a:rPr>
            </a:br>
            <a:endParaRPr lang="en-US" altLang="zh-CN" sz="3200" b="1">
              <a:solidFill>
                <a:srgbClr val="0000FF"/>
              </a:solidFill>
              <a:latin typeface="楷体_GB2312" pitchFamily="49" charset="-122"/>
              <a:ea typeface="楷体_GB2312" pitchFamily="49" charset="-122"/>
            </a:endParaRPr>
          </a:p>
        </p:txBody>
      </p:sp>
    </p:spTree>
  </p:cSld>
  <p:clrMapOvr>
    <a:masterClrMapping/>
  </p:clrMapOvr>
  <p:transition>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31746">
                                            <p:bg/>
                                          </p:spTgt>
                                        </p:tgtEl>
                                        <p:attrNameLst>
                                          <p:attrName>style.visibility</p:attrName>
                                        </p:attrNameLst>
                                      </p:cBhvr>
                                      <p:to>
                                        <p:strVal val="visible"/>
                                      </p:to>
                                    </p:set>
                                    <p:animEffect transition="in" filter="blinds(horizontal)">
                                      <p:cBhvr>
                                        <p:cTn id="7" dur="500" fill="hold"/>
                                        <p:tgtEl>
                                          <p:spTgt spid="31746">
                                            <p:bg/>
                                          </p:spTgt>
                                        </p:tgtEl>
                                      </p:cBhvr>
                                    </p:animEffect>
                                  </p:childTnLst>
                                </p:cTn>
                              </p:par>
                              <p:par>
                                <p:cTn id="8" presetID="3" presetClass="entr" presetSubtype="10" fill="hold" grpId="1" nodeType="withEffect">
                                  <p:stCondLst>
                                    <p:cond delay="0"/>
                                  </p:stCondLst>
                                  <p:childTnLst>
                                    <p:set>
                                      <p:cBhvr>
                                        <p:cTn id="9" dur="1" fill="hold">
                                          <p:stCondLst>
                                            <p:cond delay="0"/>
                                          </p:stCondLst>
                                        </p:cTn>
                                        <p:tgtEl>
                                          <p:spTgt spid="31746">
                                            <p:txEl>
                                              <p:charRg st="0" end="1"/>
                                            </p:txEl>
                                          </p:spTgt>
                                        </p:tgtEl>
                                        <p:attrNameLst>
                                          <p:attrName>style.visibility</p:attrName>
                                        </p:attrNameLst>
                                      </p:cBhvr>
                                      <p:to>
                                        <p:strVal val="visible"/>
                                      </p:to>
                                    </p:set>
                                    <p:animEffect transition="in" filter="blinds(horizontal)">
                                      <p:cBhvr>
                                        <p:cTn id="10" dur="500" fill="hold"/>
                                        <p:tgtEl>
                                          <p:spTgt spid="31746">
                                            <p:txEl>
                                              <p:charRg st="0"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8" presetClass="entr" presetSubtype="12" fill="hold" grpId="0" nodeType="clickEffect">
                                  <p:stCondLst>
                                    <p:cond delay="0"/>
                                  </p:stCondLst>
                                  <p:childTnLst>
                                    <p:set>
                                      <p:cBhvr>
                                        <p:cTn id="14" dur="1" fill="hold">
                                          <p:stCondLst>
                                            <p:cond delay="0"/>
                                          </p:stCondLst>
                                        </p:cTn>
                                        <p:tgtEl>
                                          <p:spTgt spid="31746">
                                            <p:bg/>
                                          </p:spTgt>
                                        </p:tgtEl>
                                        <p:attrNameLst>
                                          <p:attrName>style.visibility</p:attrName>
                                        </p:attrNameLst>
                                      </p:cBhvr>
                                      <p:to>
                                        <p:strVal val="visible"/>
                                      </p:to>
                                    </p:set>
                                    <p:animEffect transition="in" filter="strips(downLeft)">
                                      <p:cBhvr>
                                        <p:cTn id="15" dur="500" fill="hold"/>
                                        <p:tgtEl>
                                          <p:spTgt spid="31746">
                                            <p:bg/>
                                          </p:spTgt>
                                        </p:tgtEl>
                                      </p:cBhvr>
                                    </p:animEffect>
                                  </p:childTnLst>
                                </p:cTn>
                              </p:par>
                            </p:childTnLst>
                          </p:cTn>
                        </p:par>
                      </p:childTnLst>
                    </p:cTn>
                  </p:par>
                  <p:par>
                    <p:cTn id="16" fill="hold">
                      <p:stCondLst>
                        <p:cond delay="indefinite"/>
                      </p:stCondLst>
                      <p:childTnLst>
                        <p:par>
                          <p:cTn id="17" fill="hold">
                            <p:stCondLst>
                              <p:cond delay="0"/>
                            </p:stCondLst>
                            <p:childTnLst>
                              <p:par>
                                <p:cTn id="18" presetID="18" presetClass="entr" presetSubtype="12" fill="hold" grpId="0" nodeType="clickEffect">
                                  <p:stCondLst>
                                    <p:cond delay="0"/>
                                  </p:stCondLst>
                                  <p:childTnLst>
                                    <p:set>
                                      <p:cBhvr>
                                        <p:cTn id="19" dur="1" fill="hold">
                                          <p:stCondLst>
                                            <p:cond delay="0"/>
                                          </p:stCondLst>
                                        </p:cTn>
                                        <p:tgtEl>
                                          <p:spTgt spid="31746">
                                            <p:txEl>
                                              <p:charRg st="0" end="1"/>
                                            </p:txEl>
                                          </p:spTgt>
                                        </p:tgtEl>
                                        <p:attrNameLst>
                                          <p:attrName>style.visibility</p:attrName>
                                        </p:attrNameLst>
                                      </p:cBhvr>
                                      <p:to>
                                        <p:strVal val="visible"/>
                                      </p:to>
                                    </p:set>
                                    <p:animEffect transition="in" filter="strips(downLeft)">
                                      <p:cBhvr>
                                        <p:cTn id="20" dur="500" fill="hold"/>
                                        <p:tgtEl>
                                          <p:spTgt spid="31746">
                                            <p:txEl>
                                              <p:charRg st="0"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grpId="0" nodeType="clickEffect">
                                  <p:stCondLst>
                                    <p:cond delay="0"/>
                                  </p:stCondLst>
                                  <p:childTnLst>
                                    <p:set>
                                      <p:cBhvr>
                                        <p:cTn id="24" dur="1" fill="hold">
                                          <p:stCondLst>
                                            <p:cond delay="0"/>
                                          </p:stCondLst>
                                        </p:cTn>
                                        <p:tgtEl>
                                          <p:spTgt spid="31748"/>
                                        </p:tgtEl>
                                        <p:attrNameLst>
                                          <p:attrName>style.visibility</p:attrName>
                                        </p:attrNameLst>
                                      </p:cBhvr>
                                      <p:to>
                                        <p:strVal val="visible"/>
                                      </p:to>
                                    </p:set>
                                    <p:anim calcmode="lin" valueType="num">
                                      <p:cBhvr>
                                        <p:cTn id="25" dur="500" fill="hold"/>
                                        <p:tgtEl>
                                          <p:spTgt spid="31748"/>
                                        </p:tgtEl>
                                        <p:attrNameLst>
                                          <p:attrName>ppt_w</p:attrName>
                                        </p:attrNameLst>
                                      </p:cBhvr>
                                      <p:tavLst>
                                        <p:tav tm="0">
                                          <p:val>
                                            <p:fltVal val="0"/>
                                          </p:val>
                                        </p:tav>
                                        <p:tav tm="100000">
                                          <p:val>
                                            <p:strVal val="#ppt_w"/>
                                          </p:val>
                                        </p:tav>
                                      </p:tavLst>
                                    </p:anim>
                                    <p:anim calcmode="lin" valueType="num">
                                      <p:cBhvr>
                                        <p:cTn id="26" dur="500" fill="hold"/>
                                        <p:tgtEl>
                                          <p:spTgt spid="31748"/>
                                        </p:tgtEl>
                                        <p:attrNameLst>
                                          <p:attrName>ppt_h</p:attrName>
                                        </p:attrNameLst>
                                      </p:cBhvr>
                                      <p:tavLst>
                                        <p:tav tm="0">
                                          <p:val>
                                            <p:fltVal val="0"/>
                                          </p:val>
                                        </p:tav>
                                        <p:tav tm="100000">
                                          <p:val>
                                            <p:strVal val="#ppt_h"/>
                                          </p:val>
                                        </p:tav>
                                      </p:tavLst>
                                    </p:anim>
                                    <p:animEffect transition="in" filter="fade">
                                      <p:cBhvr>
                                        <p:cTn id="27" dur="500" fill="hold"/>
                                        <p:tgtEl>
                                          <p:spTgt spid="317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6" grpId="0" animBg="1" uiExpand="1" build="p"/>
      <p:bldP spid="31746" grpId="1" animBg="1" uiExpand="1" build="allAtOnce"/>
      <p:bldP spid="3174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文本框 130049"/>
          <p:cNvSpPr/>
          <p:nvPr/>
        </p:nvSpPr>
        <p:spPr>
          <a:xfrm>
            <a:off x="4872038" y="2708275"/>
            <a:ext cx="2592387" cy="583565"/>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r>
              <a:rPr lang="zh-CN" altLang="en-US" sz="3200" b="1">
                <a:solidFill>
                  <a:srgbClr val="FF0000"/>
                </a:solidFill>
                <a:latin typeface="Times New Roman" panose="02020603050405020304" pitchFamily="18" charset="0"/>
                <a:ea typeface="楷体_GB2312" pitchFamily="49" charset="-122"/>
              </a:rPr>
              <a:t>纯真无邪</a:t>
            </a:r>
            <a:endParaRPr lang="zh-CN" altLang="en-US" sz="3200" b="1">
              <a:solidFill>
                <a:srgbClr val="FF0000"/>
              </a:solidFill>
              <a:latin typeface="Times New Roman" panose="02020603050405020304" pitchFamily="18" charset="0"/>
              <a:ea typeface="楷体_GB2312" pitchFamily="49" charset="-122"/>
            </a:endParaRPr>
          </a:p>
        </p:txBody>
      </p:sp>
      <p:sp>
        <p:nvSpPr>
          <p:cNvPr id="32771" name="文本框 130050"/>
          <p:cNvSpPr/>
          <p:nvPr/>
        </p:nvSpPr>
        <p:spPr>
          <a:xfrm>
            <a:off x="1676400" y="1052513"/>
            <a:ext cx="8991600" cy="206121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r>
              <a:rPr lang="zh-CN" altLang="en-US" sz="3200" b="1">
                <a:latin typeface="Times New Roman" panose="02020603050405020304" pitchFamily="18" charset="0"/>
                <a:ea typeface="楷体_GB2312" pitchFamily="49" charset="-122"/>
              </a:rPr>
              <a:t>香雪看火车时她跑在最前面，火车来了，她却</a:t>
            </a:r>
            <a:r>
              <a:rPr lang="zh-CN" altLang="en-US" sz="3200" b="1">
                <a:solidFill>
                  <a:srgbClr val="FF0000"/>
                </a:solidFill>
                <a:latin typeface="Times New Roman" panose="02020603050405020304" pitchFamily="18" charset="0"/>
                <a:ea typeface="楷体_GB2312" pitchFamily="49" charset="-122"/>
              </a:rPr>
              <a:t>缩到</a:t>
            </a:r>
            <a:r>
              <a:rPr lang="zh-CN" altLang="en-US" sz="3200" b="1">
                <a:latin typeface="Times New Roman" panose="02020603050405020304" pitchFamily="18" charset="0"/>
                <a:ea typeface="楷体_GB2312" pitchFamily="49" charset="-122"/>
              </a:rPr>
              <a:t>最后，别的姑娘可以就“小白脸儿”、“北京话”调笑，香雪却不但</a:t>
            </a:r>
            <a:r>
              <a:rPr lang="zh-CN" altLang="en-US" sz="3200" b="1">
                <a:solidFill>
                  <a:srgbClr val="FF0000"/>
                </a:solidFill>
                <a:latin typeface="Times New Roman" panose="02020603050405020304" pitchFamily="18" charset="0"/>
                <a:ea typeface="楷体_GB2312" pitchFamily="49" charset="-122"/>
              </a:rPr>
              <a:t>不敢搭腔</a:t>
            </a:r>
            <a:r>
              <a:rPr lang="zh-CN" altLang="en-US" sz="3200" b="1">
                <a:latin typeface="Times New Roman" panose="02020603050405020304" pitchFamily="18" charset="0"/>
                <a:ea typeface="楷体_GB2312" pitchFamily="49" charset="-122"/>
              </a:rPr>
              <a:t>，甚至听了就</a:t>
            </a:r>
            <a:r>
              <a:rPr lang="zh-CN" altLang="en-US" sz="3200" b="1">
                <a:solidFill>
                  <a:srgbClr val="FF0000"/>
                </a:solidFill>
                <a:latin typeface="Times New Roman" panose="02020603050405020304" pitchFamily="18" charset="0"/>
                <a:ea typeface="楷体_GB2312" pitchFamily="49" charset="-122"/>
              </a:rPr>
              <a:t>脸红</a:t>
            </a:r>
            <a:r>
              <a:rPr lang="zh-CN" altLang="en-US" sz="3200" b="1">
                <a:latin typeface="Times New Roman" panose="02020603050405020304" pitchFamily="18" charset="0"/>
                <a:ea typeface="楷体_GB2312" pitchFamily="49" charset="-122"/>
              </a:rPr>
              <a:t>。</a:t>
            </a:r>
            <a:endParaRPr lang="zh-CN" altLang="en-US" sz="3200" b="1">
              <a:latin typeface="Times New Roman" panose="02020603050405020304" pitchFamily="18" charset="0"/>
              <a:ea typeface="楷体_GB2312" pitchFamily="49" charset="-122"/>
            </a:endParaRPr>
          </a:p>
        </p:txBody>
      </p:sp>
      <p:sp>
        <p:nvSpPr>
          <p:cNvPr id="32772" name="矩形 130053"/>
          <p:cNvSpPr>
            <a:spLocks noChangeArrowheads="1" noChangeShapeType="1" noTextEdit="1"/>
          </p:cNvSpPr>
          <p:nvPr/>
        </p:nvSpPr>
        <p:spPr bwMode="auto">
          <a:xfrm>
            <a:off x="3657600" y="152400"/>
            <a:ext cx="4572000" cy="685800"/>
          </a:xfrm>
          <a:prstGeom prst="rect">
            <a:avLst/>
          </a:prstGeom>
        </p:spPr>
        <p:txBody>
          <a:bodyPr wrap="none" numCol="1" fromWordArt="1">
            <a:prstTxWarp prst="textPlain">
              <a:avLst>
                <a:gd name="adj" fmla="val 48069"/>
              </a:avLst>
            </a:prstTxWarp>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600" b="1" i="0" u="none" strike="noStrike" kern="1200" cap="none" spc="0" normalizeH="0" baseline="0" noProof="0" smtClean="0">
                <a:ln w="9525">
                  <a:noFill/>
                  <a:round/>
                </a:ln>
                <a:solidFill>
                  <a:schemeClr val="accent2"/>
                </a:solidFill>
                <a:effectLst>
                  <a:outerShdw dist="45791" dir="2021404" algn="ctr" rotWithShape="0">
                    <a:srgbClr val="C0C0C0"/>
                  </a:outerShdw>
                </a:effectLst>
                <a:uLnTx/>
                <a:uFillTx/>
                <a:latin typeface="宋体" panose="02010600030101010101" pitchFamily="2" charset="-122"/>
                <a:ea typeface="宋体" panose="02010600030101010101" pitchFamily="2" charset="-122"/>
                <a:cs typeface="+mn-cs"/>
              </a:rPr>
              <a:t>纯净之美</a:t>
            </a:r>
            <a:r>
              <a:rPr kumimoji="0" lang="en-US" altLang="zh-CN" sz="3600" b="1" i="0" u="none" strike="noStrike" kern="1200" cap="none" spc="0" normalizeH="0" baseline="0" noProof="0" smtClean="0">
                <a:ln w="9525">
                  <a:noFill/>
                  <a:round/>
                </a:ln>
                <a:solidFill>
                  <a:schemeClr val="accent2"/>
                </a:solidFill>
                <a:effectLst>
                  <a:outerShdw dist="45791" dir="2021404" algn="ctr" rotWithShape="0">
                    <a:srgbClr val="C0C0C0"/>
                  </a:outerShdw>
                </a:effectLst>
                <a:uLnTx/>
                <a:uFillTx/>
                <a:latin typeface="宋体" panose="02010600030101010101" pitchFamily="2" charset="-122"/>
                <a:ea typeface="宋体" panose="02010600030101010101" pitchFamily="2" charset="-122"/>
                <a:cs typeface="+mn-cs"/>
              </a:rPr>
              <a:t>……</a:t>
            </a:r>
            <a:endParaRPr kumimoji="0" lang="zh-CN" altLang="en-US" sz="3600" b="1" i="0" u="none" strike="noStrike" kern="1200" cap="none" spc="0" normalizeH="0" baseline="0" noProof="0" smtClean="0">
              <a:ln w="9525">
                <a:noFill/>
                <a:round/>
              </a:ln>
              <a:solidFill>
                <a:schemeClr val="accent2"/>
              </a:solidFill>
              <a:effectLst>
                <a:outerShdw dist="45791" dir="2021404" algn="ctr" rotWithShape="0">
                  <a:srgbClr val="C0C0C0"/>
                </a:outerShdw>
              </a:effectLst>
              <a:uLnTx/>
              <a:uFillTx/>
              <a:latin typeface="宋体" panose="02010600030101010101" pitchFamily="2" charset="-122"/>
              <a:ea typeface="宋体" panose="02010600030101010101" pitchFamily="2" charset="-122"/>
              <a:cs typeface="+mn-cs"/>
            </a:endParaRPr>
          </a:p>
        </p:txBody>
      </p:sp>
      <p:sp>
        <p:nvSpPr>
          <p:cNvPr id="32773" name="文本框 130054"/>
          <p:cNvSpPr/>
          <p:nvPr/>
        </p:nvSpPr>
        <p:spPr>
          <a:xfrm>
            <a:off x="2063750" y="3716338"/>
            <a:ext cx="8229600" cy="2044700"/>
          </a:xfrm>
          <a:prstGeom prst="rect">
            <a:avLst/>
          </a:prstGeom>
          <a:noFill/>
          <a:ln>
            <a:noFill/>
            <a:miter lim="800000"/>
          </a:ln>
        </p:spPr>
        <p:txBody>
          <a:bodyPr/>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342900" lvl="0" indent="-342900" eaLnBrk="1" hangingPunct="1">
              <a:buChar char="•"/>
            </a:pPr>
            <a:r>
              <a:rPr lang="en-US" altLang="zh-CN" sz="3200" b="1">
                <a:ea typeface="楷体_GB2312" pitchFamily="49" charset="-122"/>
              </a:rPr>
              <a:t>……</a:t>
            </a:r>
            <a:r>
              <a:rPr lang="zh-CN" altLang="en-US" sz="3200" b="1">
                <a:ea typeface="楷体_GB2312" pitchFamily="49" charset="-122"/>
              </a:rPr>
              <a:t>香雪的小木盒呢，尽管那是当木匠的父亲为她考上中学特意制作的，它在台儿沟还是</a:t>
            </a:r>
            <a:r>
              <a:rPr lang="zh-CN" altLang="en-US" sz="3200" b="1">
                <a:solidFill>
                  <a:srgbClr val="FF0000"/>
                </a:solidFill>
                <a:ea typeface="楷体_GB2312" pitchFamily="49" charset="-122"/>
              </a:rPr>
              <a:t>独一无二</a:t>
            </a:r>
            <a:r>
              <a:rPr lang="zh-CN" altLang="en-US" sz="3200" b="1">
                <a:ea typeface="楷体_GB2312" pitchFamily="49" charset="-122"/>
              </a:rPr>
              <a:t>的呢</a:t>
            </a:r>
            <a:r>
              <a:rPr lang="en-US" altLang="zh-CN" sz="3200" b="1">
                <a:ea typeface="楷体_GB2312" pitchFamily="49" charset="-122"/>
              </a:rPr>
              <a:t>……</a:t>
            </a:r>
            <a:endParaRPr lang="en-US" altLang="zh-CN" sz="3200" b="1">
              <a:ea typeface="楷体_GB2312" pitchFamily="49" charset="-122"/>
            </a:endParaRPr>
          </a:p>
        </p:txBody>
      </p:sp>
      <p:sp>
        <p:nvSpPr>
          <p:cNvPr id="32774" name="文本框 130055"/>
          <p:cNvSpPr/>
          <p:nvPr/>
        </p:nvSpPr>
        <p:spPr>
          <a:xfrm>
            <a:off x="4440238" y="5229225"/>
            <a:ext cx="4033837" cy="583565"/>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r>
              <a:rPr lang="zh-CN" altLang="en-US" sz="3200" b="1">
                <a:solidFill>
                  <a:srgbClr val="FF0000"/>
                </a:solidFill>
                <a:latin typeface="Times New Roman" panose="02020603050405020304" pitchFamily="18" charset="0"/>
                <a:ea typeface="楷体_GB2312" pitchFamily="49" charset="-122"/>
              </a:rPr>
              <a:t>简朴、淳朴、真挚</a:t>
            </a:r>
            <a:endParaRPr lang="zh-CN" altLang="en-US" sz="3200" b="1">
              <a:solidFill>
                <a:srgbClr val="FF0000"/>
              </a:solidFill>
              <a:latin typeface="Times New Roman" panose="02020603050405020304" pitchFamily="18" charset="0"/>
              <a:ea typeface="楷体_GB2312" pitchFamily="49" charset="-122"/>
            </a:endParaRPr>
          </a:p>
        </p:txBody>
      </p:sp>
    </p:spTree>
  </p:cSld>
  <p:clrMapOvr>
    <a:masterClrMapping/>
  </p:clrMapOvr>
  <p:transition>
    <p:comb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2772"/>
                                        </p:tgtEl>
                                        <p:attrNameLst>
                                          <p:attrName>style.visibility</p:attrName>
                                        </p:attrNameLst>
                                      </p:cBhvr>
                                      <p:to>
                                        <p:strVal val="visible"/>
                                      </p:to>
                                    </p:set>
                                    <p:animEffect transition="in" filter="checkerboard(across)">
                                      <p:cBhvr>
                                        <p:cTn id="7" dur="500" fill="hold"/>
                                        <p:tgtEl>
                                          <p:spTgt spid="3277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2771"/>
                                        </p:tgtEl>
                                        <p:attrNameLst>
                                          <p:attrName>style.visibility</p:attrName>
                                        </p:attrNameLst>
                                      </p:cBhvr>
                                      <p:to>
                                        <p:strVal val="visible"/>
                                      </p:to>
                                    </p:set>
                                    <p:animEffect transition="in" filter="box(in)">
                                      <p:cBhvr>
                                        <p:cTn id="12" dur="500" fill="hold"/>
                                        <p:tgtEl>
                                          <p:spTgt spid="32771"/>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32770"/>
                                        </p:tgtEl>
                                        <p:attrNameLst>
                                          <p:attrName>style.visibility</p:attrName>
                                        </p:attrNameLst>
                                      </p:cBhvr>
                                      <p:to>
                                        <p:strVal val="visible"/>
                                      </p:to>
                                    </p:set>
                                    <p:animEffect transition="in" filter="box(in)">
                                      <p:cBhvr>
                                        <p:cTn id="17" dur="500" fill="hold"/>
                                        <p:tgtEl>
                                          <p:spTgt spid="32770"/>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32773"/>
                                        </p:tgtEl>
                                        <p:attrNameLst>
                                          <p:attrName>style.visibility</p:attrName>
                                        </p:attrNameLst>
                                      </p:cBhvr>
                                      <p:to>
                                        <p:strVal val="visible"/>
                                      </p:to>
                                    </p:set>
                                    <p:animEffect transition="in" filter="box(in)">
                                      <p:cBhvr>
                                        <p:cTn id="22" dur="500" fill="hold"/>
                                        <p:tgtEl>
                                          <p:spTgt spid="32773"/>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32774"/>
                                        </p:tgtEl>
                                        <p:attrNameLst>
                                          <p:attrName>style.visibility</p:attrName>
                                        </p:attrNameLst>
                                      </p:cBhvr>
                                      <p:to>
                                        <p:strVal val="visible"/>
                                      </p:to>
                                    </p:set>
                                    <p:animEffect transition="in" filter="box(in)">
                                      <p:cBhvr>
                                        <p:cTn id="27" dur="500" fill="hold"/>
                                        <p:tgtEl>
                                          <p:spTgt spid="327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0" grpId="0"/>
      <p:bldP spid="32771" grpId="0"/>
      <p:bldP spid="32773" grpId="0"/>
      <p:bldP spid="3277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4" name="矩形 132097"/>
          <p:cNvSpPr>
            <a:spLocks noChangeArrowheads="1" noChangeShapeType="1" noTextEdit="1"/>
          </p:cNvSpPr>
          <p:nvPr/>
        </p:nvSpPr>
        <p:spPr bwMode="auto">
          <a:xfrm>
            <a:off x="3575050" y="404813"/>
            <a:ext cx="4802188" cy="647700"/>
          </a:xfrm>
          <a:prstGeom prst="rect">
            <a:avLst/>
          </a:prstGeom>
        </p:spPr>
        <p:txBody>
          <a:bodyPr wrap="none" numCol="1" fromWordArt="1">
            <a:prstTxWarp prst="textPlain">
              <a:avLst>
                <a:gd name="adj" fmla="val 48069"/>
              </a:avLst>
            </a:prstTxWarp>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600" b="1" i="0" u="none" strike="noStrike" kern="1200" cap="none" spc="0" normalizeH="0" baseline="0" noProof="0" smtClean="0">
                <a:ln w="9525">
                  <a:noFill/>
                  <a:round/>
                </a:ln>
                <a:solidFill>
                  <a:schemeClr val="accent2"/>
                </a:solidFill>
                <a:effectLst>
                  <a:outerShdw dist="45791" dir="2021404" algn="ctr" rotWithShape="0">
                    <a:srgbClr val="C0C0C0"/>
                  </a:outerShdw>
                </a:effectLst>
                <a:uLnTx/>
                <a:uFillTx/>
                <a:latin typeface="宋体" panose="02010600030101010101" pitchFamily="2" charset="-122"/>
                <a:ea typeface="宋体" panose="02010600030101010101" pitchFamily="2" charset="-122"/>
                <a:cs typeface="+mn-cs"/>
              </a:rPr>
              <a:t>纯净之美</a:t>
            </a:r>
            <a:r>
              <a:rPr kumimoji="0" lang="en-US" altLang="zh-CN" sz="3600" b="1" i="0" u="none" strike="noStrike" kern="1200" cap="none" spc="0" normalizeH="0" baseline="0" noProof="0" smtClean="0">
                <a:ln w="9525">
                  <a:noFill/>
                  <a:round/>
                </a:ln>
                <a:solidFill>
                  <a:schemeClr val="accent2"/>
                </a:solidFill>
                <a:effectLst>
                  <a:outerShdw dist="45791" dir="2021404" algn="ctr" rotWithShape="0">
                    <a:srgbClr val="C0C0C0"/>
                  </a:outerShdw>
                </a:effectLst>
                <a:uLnTx/>
                <a:uFillTx/>
                <a:latin typeface="宋体" panose="02010600030101010101" pitchFamily="2" charset="-122"/>
                <a:ea typeface="宋体" panose="02010600030101010101" pitchFamily="2" charset="-122"/>
                <a:cs typeface="+mn-cs"/>
              </a:rPr>
              <a:t>……</a:t>
            </a:r>
            <a:endParaRPr kumimoji="0" lang="zh-CN" altLang="en-US" sz="3600" b="1" i="0" u="none" strike="noStrike" kern="1200" cap="none" spc="0" normalizeH="0" baseline="0" noProof="0" smtClean="0">
              <a:ln w="9525">
                <a:noFill/>
                <a:round/>
              </a:ln>
              <a:solidFill>
                <a:schemeClr val="accent2"/>
              </a:solidFill>
              <a:effectLst>
                <a:outerShdw dist="45791" dir="2021404" algn="ctr" rotWithShape="0">
                  <a:srgbClr val="C0C0C0"/>
                </a:outerShdw>
              </a:effectLst>
              <a:uLnTx/>
              <a:uFillTx/>
              <a:latin typeface="宋体" panose="02010600030101010101" pitchFamily="2" charset="-122"/>
              <a:ea typeface="宋体" panose="02010600030101010101" pitchFamily="2" charset="-122"/>
              <a:cs typeface="+mn-cs"/>
            </a:endParaRPr>
          </a:p>
        </p:txBody>
      </p:sp>
      <p:sp>
        <p:nvSpPr>
          <p:cNvPr id="33795" name="文本框 132098"/>
          <p:cNvSpPr/>
          <p:nvPr/>
        </p:nvSpPr>
        <p:spPr>
          <a:xfrm>
            <a:off x="1774825" y="1341438"/>
            <a:ext cx="9144000" cy="2553335"/>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r>
              <a:rPr lang="en-US" altLang="zh-CN" sz="3200" b="1">
                <a:latin typeface="Times New Roman" panose="02020603050405020304" pitchFamily="18" charset="0"/>
                <a:ea typeface="楷体_GB2312" pitchFamily="49" charset="-122"/>
              </a:rPr>
              <a:t>…</a:t>
            </a:r>
            <a:r>
              <a:rPr lang="zh-CN" altLang="en-US" sz="3200" b="1">
                <a:latin typeface="Times New Roman" panose="02020603050405020304" pitchFamily="18" charset="0"/>
                <a:ea typeface="楷体_GB2312" pitchFamily="49" charset="-122"/>
              </a:rPr>
              <a:t>台儿沟再穷，她也从</a:t>
            </a:r>
            <a:r>
              <a:rPr lang="zh-CN" altLang="en-US" sz="3200" b="1">
                <a:solidFill>
                  <a:srgbClr val="FF0000"/>
                </a:solidFill>
                <a:latin typeface="Times New Roman" panose="02020603050405020304" pitchFamily="18" charset="0"/>
                <a:ea typeface="楷体_GB2312" pitchFamily="49" charset="-122"/>
              </a:rPr>
              <a:t>没白拿</a:t>
            </a:r>
            <a:r>
              <a:rPr lang="zh-CN" altLang="en-US" sz="3200" b="1">
                <a:latin typeface="Times New Roman" panose="02020603050405020304" pitchFamily="18" charset="0"/>
                <a:ea typeface="楷体_GB2312" pitchFamily="49" charset="-122"/>
              </a:rPr>
              <a:t>过别人的东西</a:t>
            </a:r>
            <a:r>
              <a:rPr lang="en-US" altLang="zh-CN" sz="3200" b="1">
                <a:latin typeface="Times New Roman" panose="02020603050405020304" pitchFamily="18" charset="0"/>
                <a:ea typeface="楷体_GB2312" pitchFamily="49" charset="-122"/>
              </a:rPr>
              <a:t>…</a:t>
            </a:r>
            <a:r>
              <a:rPr lang="zh-CN" altLang="en-US" sz="3200" b="1">
                <a:latin typeface="Times New Roman" panose="02020603050405020304" pitchFamily="18" charset="0"/>
                <a:ea typeface="楷体_GB2312" pitchFamily="49" charset="-122"/>
              </a:rPr>
              <a:t>台儿沟</a:t>
            </a:r>
            <a:r>
              <a:rPr lang="zh-CN" altLang="en-US" sz="3200" b="1">
                <a:solidFill>
                  <a:srgbClr val="FF0000"/>
                </a:solidFill>
                <a:latin typeface="Times New Roman" panose="02020603050405020304" pitchFamily="18" charset="0"/>
                <a:ea typeface="楷体_GB2312" pitchFamily="49" charset="-122"/>
              </a:rPr>
              <a:t>一定</a:t>
            </a:r>
            <a:r>
              <a:rPr lang="zh-CN" altLang="en-US" sz="3200" b="1">
                <a:latin typeface="Times New Roman" panose="02020603050405020304" pitchFamily="18" charset="0"/>
                <a:ea typeface="楷体_GB2312" pitchFamily="49" charset="-122"/>
              </a:rPr>
              <a:t>是这样的：那时的姑娘</a:t>
            </a:r>
            <a:r>
              <a:rPr lang="zh-CN" altLang="en-US" sz="3200" b="1">
                <a:solidFill>
                  <a:srgbClr val="FF0000"/>
                </a:solidFill>
                <a:latin typeface="Times New Roman" panose="02020603050405020304" pitchFamily="18" charset="0"/>
                <a:ea typeface="楷体_GB2312" pitchFamily="49" charset="-122"/>
              </a:rPr>
              <a:t>不再央求</a:t>
            </a:r>
            <a:r>
              <a:rPr lang="zh-CN" altLang="en-US" sz="3200" b="1">
                <a:latin typeface="Times New Roman" panose="02020603050405020304" pitchFamily="18" charset="0"/>
                <a:ea typeface="楷体_GB2312" pitchFamily="49" charset="-122"/>
              </a:rPr>
              <a:t>别人，也</a:t>
            </a:r>
            <a:r>
              <a:rPr lang="zh-CN" altLang="en-US" sz="3200" b="1">
                <a:solidFill>
                  <a:srgbClr val="FF0000"/>
                </a:solidFill>
                <a:latin typeface="Times New Roman" panose="02020603050405020304" pitchFamily="18" charset="0"/>
                <a:ea typeface="楷体_GB2312" pitchFamily="49" charset="-122"/>
              </a:rPr>
              <a:t>用不着</a:t>
            </a:r>
            <a:r>
              <a:rPr lang="zh-CN" altLang="en-US" sz="3200" b="1">
                <a:latin typeface="Times New Roman" panose="02020603050405020304" pitchFamily="18" charset="0"/>
                <a:ea typeface="楷体_GB2312" pitchFamily="49" charset="-122"/>
              </a:rPr>
              <a:t>回答人家的再三盘问。火车上的小伙子</a:t>
            </a:r>
            <a:r>
              <a:rPr lang="zh-CN" altLang="en-US" sz="3200" b="1">
                <a:solidFill>
                  <a:srgbClr val="FF0000"/>
                </a:solidFill>
                <a:latin typeface="Times New Roman" panose="02020603050405020304" pitchFamily="18" charset="0"/>
                <a:ea typeface="楷体_GB2312" pitchFamily="49" charset="-122"/>
              </a:rPr>
              <a:t>都会求上门</a:t>
            </a:r>
            <a:r>
              <a:rPr lang="zh-CN" altLang="en-US" sz="3200" b="1">
                <a:latin typeface="Times New Roman" panose="02020603050405020304" pitchFamily="18" charset="0"/>
                <a:ea typeface="楷体_GB2312" pitchFamily="49" charset="-122"/>
              </a:rPr>
              <a:t>来</a:t>
            </a:r>
            <a:r>
              <a:rPr lang="en-US" altLang="zh-CN" sz="3200" b="1">
                <a:latin typeface="Times New Roman" panose="02020603050405020304" pitchFamily="18" charset="0"/>
                <a:ea typeface="楷体_GB2312" pitchFamily="49" charset="-122"/>
              </a:rPr>
              <a:t>…</a:t>
            </a:r>
            <a:r>
              <a:rPr lang="zh-CN" altLang="en-US" sz="3200" b="1">
                <a:latin typeface="Times New Roman" panose="02020603050405020304" pitchFamily="18" charset="0"/>
                <a:ea typeface="楷体_GB2312" pitchFamily="49" charset="-122"/>
              </a:rPr>
              <a:t>火车</a:t>
            </a:r>
            <a:r>
              <a:rPr lang="en-US" altLang="zh-CN" sz="3200" b="1">
                <a:latin typeface="Times New Roman" panose="02020603050405020304" pitchFamily="18" charset="0"/>
                <a:ea typeface="楷体_GB2312" pitchFamily="49" charset="-122"/>
              </a:rPr>
              <a:t>…</a:t>
            </a:r>
            <a:r>
              <a:rPr lang="zh-CN" altLang="en-US" sz="3200" b="1">
                <a:latin typeface="Times New Roman" panose="02020603050405020304" pitchFamily="18" charset="0"/>
                <a:ea typeface="楷体_GB2312" pitchFamily="49" charset="-122"/>
              </a:rPr>
              <a:t>会向台儿沟</a:t>
            </a:r>
            <a:r>
              <a:rPr lang="zh-CN" altLang="en-US" sz="3200" b="1">
                <a:solidFill>
                  <a:srgbClr val="FF0000"/>
                </a:solidFill>
                <a:latin typeface="Times New Roman" panose="02020603050405020304" pitchFamily="18" charset="0"/>
                <a:ea typeface="楷体_GB2312" pitchFamily="49" charset="-122"/>
              </a:rPr>
              <a:t>打开所有</a:t>
            </a:r>
            <a:r>
              <a:rPr lang="zh-CN" altLang="en-US" sz="3200" b="1">
                <a:latin typeface="Times New Roman" panose="02020603050405020304" pitchFamily="18" charset="0"/>
                <a:ea typeface="楷体_GB2312" pitchFamily="49" charset="-122"/>
              </a:rPr>
              <a:t>的门窗</a:t>
            </a:r>
            <a:r>
              <a:rPr lang="en-US" altLang="zh-CN" sz="3200" b="1">
                <a:latin typeface="Times New Roman" panose="02020603050405020304" pitchFamily="18" charset="0"/>
                <a:ea typeface="楷体_GB2312" pitchFamily="49" charset="-122"/>
              </a:rPr>
              <a:t>……</a:t>
            </a:r>
            <a:endParaRPr lang="en-US" altLang="zh-CN" sz="3200" b="1">
              <a:latin typeface="Times New Roman" panose="02020603050405020304" pitchFamily="18" charset="0"/>
              <a:ea typeface="楷体_GB2312" pitchFamily="49" charset="-122"/>
            </a:endParaRPr>
          </a:p>
        </p:txBody>
      </p:sp>
      <p:sp>
        <p:nvSpPr>
          <p:cNvPr id="33796" name="文本框 132099"/>
          <p:cNvSpPr/>
          <p:nvPr/>
        </p:nvSpPr>
        <p:spPr>
          <a:xfrm>
            <a:off x="4943475" y="3500438"/>
            <a:ext cx="2592388" cy="583565"/>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r>
              <a:rPr lang="zh-CN" altLang="en-US" sz="3200" b="1">
                <a:solidFill>
                  <a:srgbClr val="FF0000"/>
                </a:solidFill>
                <a:latin typeface="Times New Roman" panose="02020603050405020304" pitchFamily="18" charset="0"/>
                <a:ea typeface="楷体_GB2312" pitchFamily="49" charset="-122"/>
              </a:rPr>
              <a:t>自尊、淳朴</a:t>
            </a:r>
            <a:endParaRPr lang="zh-CN" altLang="en-US" sz="3200" b="1">
              <a:solidFill>
                <a:srgbClr val="FF0000"/>
              </a:solidFill>
              <a:latin typeface="Times New Roman" panose="02020603050405020304" pitchFamily="18" charset="0"/>
              <a:ea typeface="楷体_GB2312" pitchFamily="49" charset="-122"/>
            </a:endParaRPr>
          </a:p>
        </p:txBody>
      </p:sp>
      <p:sp>
        <p:nvSpPr>
          <p:cNvPr id="33797" name="文本框 132100"/>
          <p:cNvSpPr/>
          <p:nvPr/>
        </p:nvSpPr>
        <p:spPr>
          <a:xfrm>
            <a:off x="2640013" y="4292600"/>
            <a:ext cx="7561262" cy="1076325"/>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r>
              <a:rPr lang="en-US" altLang="zh-CN" sz="3200" b="1">
                <a:latin typeface="Times New Roman" panose="02020603050405020304" pitchFamily="18" charset="0"/>
                <a:ea typeface="楷体_GB2312" pitchFamily="49" charset="-122"/>
              </a:rPr>
              <a:t>…</a:t>
            </a:r>
            <a:r>
              <a:rPr lang="zh-CN" altLang="en-US" sz="3200" b="1">
                <a:solidFill>
                  <a:srgbClr val="FF0000"/>
                </a:solidFill>
                <a:latin typeface="Times New Roman" panose="02020603050405020304" pitchFamily="18" charset="0"/>
                <a:ea typeface="楷体_GB2312" pitchFamily="49" charset="-122"/>
              </a:rPr>
              <a:t>面对严峻</a:t>
            </a:r>
            <a:r>
              <a:rPr lang="zh-CN" altLang="en-US" sz="3200" b="1">
                <a:latin typeface="Times New Roman" panose="02020603050405020304" pitchFamily="18" charset="0"/>
                <a:ea typeface="楷体_GB2312" pitchFamily="49" charset="-122"/>
              </a:rPr>
              <a:t>而又温厚的大山，</a:t>
            </a:r>
            <a:endParaRPr lang="zh-CN" altLang="en-US" sz="3200" b="1">
              <a:latin typeface="Times New Roman" panose="02020603050405020304" pitchFamily="18" charset="0"/>
              <a:ea typeface="楷体_GB2312" pitchFamily="49" charset="-122"/>
            </a:endParaRPr>
          </a:p>
          <a:p>
            <a:pPr marL="0" lvl="0" indent="0" eaLnBrk="1" hangingPunct="1"/>
            <a:r>
              <a:rPr lang="zh-CN" altLang="en-US" sz="3200" b="1">
                <a:latin typeface="Times New Roman" panose="02020603050405020304" pitchFamily="18" charset="0"/>
                <a:ea typeface="楷体_GB2312" pitchFamily="49" charset="-122"/>
              </a:rPr>
              <a:t>她心中升起一种从未有过的</a:t>
            </a:r>
            <a:r>
              <a:rPr lang="zh-CN" altLang="en-US" sz="3200" b="1">
                <a:solidFill>
                  <a:srgbClr val="FF0000"/>
                </a:solidFill>
                <a:latin typeface="Times New Roman" panose="02020603050405020304" pitchFamily="18" charset="0"/>
                <a:ea typeface="楷体_GB2312" pitchFamily="49" charset="-122"/>
              </a:rPr>
              <a:t>骄傲</a:t>
            </a:r>
            <a:r>
              <a:rPr lang="en-US" altLang="zh-CN" sz="3200" b="1">
                <a:latin typeface="Times New Roman" panose="02020603050405020304" pitchFamily="18" charset="0"/>
                <a:ea typeface="楷体_GB2312" pitchFamily="49" charset="-122"/>
              </a:rPr>
              <a:t>…</a:t>
            </a:r>
            <a:endParaRPr lang="en-US" altLang="zh-CN" sz="3200" b="1">
              <a:latin typeface="Times New Roman" panose="02020603050405020304" pitchFamily="18" charset="0"/>
              <a:ea typeface="楷体_GB2312" pitchFamily="49" charset="-122"/>
            </a:endParaRPr>
          </a:p>
        </p:txBody>
      </p:sp>
      <p:sp>
        <p:nvSpPr>
          <p:cNvPr id="33798" name="文本框 132101"/>
          <p:cNvSpPr/>
          <p:nvPr/>
        </p:nvSpPr>
        <p:spPr>
          <a:xfrm>
            <a:off x="5016500" y="5373688"/>
            <a:ext cx="2224405" cy="583565"/>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r>
              <a:rPr lang="zh-CN" altLang="en-US" sz="3200" b="1">
                <a:solidFill>
                  <a:srgbClr val="FF0000"/>
                </a:solidFill>
                <a:latin typeface="Times New Roman" panose="02020603050405020304" pitchFamily="18" charset="0"/>
                <a:ea typeface="楷体_GB2312" pitchFamily="49" charset="-122"/>
              </a:rPr>
              <a:t>坚毅、执着</a:t>
            </a:r>
            <a:endParaRPr lang="zh-CN" altLang="en-US" sz="3200" b="1">
              <a:solidFill>
                <a:srgbClr val="FF0000"/>
              </a:solidFill>
              <a:latin typeface="Times New Roman" panose="02020603050405020304" pitchFamily="18" charset="0"/>
              <a:ea typeface="楷体_GB2312" pitchFamily="49" charset="-122"/>
            </a:endParaRPr>
          </a:p>
        </p:txBody>
      </p:sp>
    </p:spTree>
  </p:cSld>
  <p:clrMapOvr>
    <a:masterClrMapping/>
  </p:clrMapOvr>
  <p:transition>
    <p:cover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3794"/>
                                        </p:tgtEl>
                                        <p:attrNameLst>
                                          <p:attrName>style.visibility</p:attrName>
                                        </p:attrNameLst>
                                      </p:cBhvr>
                                      <p:to>
                                        <p:strVal val="visible"/>
                                      </p:to>
                                    </p:set>
                                    <p:animEffect transition="in" filter="checkerboard(across)">
                                      <p:cBhvr>
                                        <p:cTn id="7" dur="500" fill="hold"/>
                                        <p:tgtEl>
                                          <p:spTgt spid="3379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42" fill="hold" grpId="0" nodeType="clickEffect">
                                  <p:stCondLst>
                                    <p:cond delay="0"/>
                                  </p:stCondLst>
                                  <p:childTnLst>
                                    <p:set>
                                      <p:cBhvr>
                                        <p:cTn id="11" dur="1" fill="hold">
                                          <p:stCondLst>
                                            <p:cond delay="0"/>
                                          </p:stCondLst>
                                        </p:cTn>
                                        <p:tgtEl>
                                          <p:spTgt spid="33795"/>
                                        </p:tgtEl>
                                        <p:attrNameLst>
                                          <p:attrName>style.visibility</p:attrName>
                                        </p:attrNameLst>
                                      </p:cBhvr>
                                      <p:to>
                                        <p:strVal val="visible"/>
                                      </p:to>
                                    </p:set>
                                    <p:animEffect transition="in" filter="barn(outHorizontal)">
                                      <p:cBhvr>
                                        <p:cTn id="12" dur="500" fill="hold"/>
                                        <p:tgtEl>
                                          <p:spTgt spid="3379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42" fill="hold" grpId="0" nodeType="clickEffect">
                                  <p:stCondLst>
                                    <p:cond delay="0"/>
                                  </p:stCondLst>
                                  <p:childTnLst>
                                    <p:set>
                                      <p:cBhvr>
                                        <p:cTn id="16" dur="1" fill="hold">
                                          <p:stCondLst>
                                            <p:cond delay="0"/>
                                          </p:stCondLst>
                                        </p:cTn>
                                        <p:tgtEl>
                                          <p:spTgt spid="33796"/>
                                        </p:tgtEl>
                                        <p:attrNameLst>
                                          <p:attrName>style.visibility</p:attrName>
                                        </p:attrNameLst>
                                      </p:cBhvr>
                                      <p:to>
                                        <p:strVal val="visible"/>
                                      </p:to>
                                    </p:set>
                                    <p:animEffect transition="in" filter="barn(outHorizontal)">
                                      <p:cBhvr>
                                        <p:cTn id="17" dur="500" fill="hold"/>
                                        <p:tgtEl>
                                          <p:spTgt spid="33796"/>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42" fill="hold" grpId="0" nodeType="clickEffect">
                                  <p:stCondLst>
                                    <p:cond delay="0"/>
                                  </p:stCondLst>
                                  <p:childTnLst>
                                    <p:set>
                                      <p:cBhvr>
                                        <p:cTn id="21" dur="1" fill="hold">
                                          <p:stCondLst>
                                            <p:cond delay="0"/>
                                          </p:stCondLst>
                                        </p:cTn>
                                        <p:tgtEl>
                                          <p:spTgt spid="33797"/>
                                        </p:tgtEl>
                                        <p:attrNameLst>
                                          <p:attrName>style.visibility</p:attrName>
                                        </p:attrNameLst>
                                      </p:cBhvr>
                                      <p:to>
                                        <p:strVal val="visible"/>
                                      </p:to>
                                    </p:set>
                                    <p:animEffect transition="in" filter="barn(outHorizontal)">
                                      <p:cBhvr>
                                        <p:cTn id="22" dur="500" fill="hold"/>
                                        <p:tgtEl>
                                          <p:spTgt spid="33797"/>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42" fill="hold" grpId="0" nodeType="clickEffect">
                                  <p:stCondLst>
                                    <p:cond delay="0"/>
                                  </p:stCondLst>
                                  <p:childTnLst>
                                    <p:set>
                                      <p:cBhvr>
                                        <p:cTn id="26" dur="1" fill="hold">
                                          <p:stCondLst>
                                            <p:cond delay="0"/>
                                          </p:stCondLst>
                                        </p:cTn>
                                        <p:tgtEl>
                                          <p:spTgt spid="33798"/>
                                        </p:tgtEl>
                                        <p:attrNameLst>
                                          <p:attrName>style.visibility</p:attrName>
                                        </p:attrNameLst>
                                      </p:cBhvr>
                                      <p:to>
                                        <p:strVal val="visible"/>
                                      </p:to>
                                    </p:set>
                                    <p:animEffect transition="in" filter="barn(outHorizontal)">
                                      <p:cBhvr>
                                        <p:cTn id="27" dur="500" fill="hold"/>
                                        <p:tgtEl>
                                          <p:spTgt spid="337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5" grpId="0"/>
      <p:bldP spid="33796" grpId="0"/>
      <p:bldP spid="33797" grpId="0"/>
      <p:bldP spid="3379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5" name="内容占位符 2"/>
          <p:cNvSpPr>
            <a:spLocks noGrp="1"/>
          </p:cNvSpPr>
          <p:nvPr>
            <p:ph idx="1"/>
          </p:nvPr>
        </p:nvSpPr>
        <p:spPr>
          <a:xfrm>
            <a:off x="0" y="650875"/>
            <a:ext cx="12192000" cy="6207125"/>
          </a:xfrm>
        </p:spPr>
        <p:txBody>
          <a:bodyPr wrap="square" lIns="91440" tIns="45720" rIns="91440" bIns="45720" anchor="t"/>
          <a:p>
            <a:pPr>
              <a:lnSpc>
                <a:spcPct val="120000"/>
              </a:lnSpc>
              <a:spcBef>
                <a:spcPts val="100"/>
              </a:spcBef>
              <a:buNone/>
            </a:pPr>
            <a:r>
              <a:rPr lang="zh-CN" altLang="en-US" sz="2400" b="1"/>
              <a:t>一、教学目标</a:t>
            </a:r>
            <a:endParaRPr lang="zh-CN" altLang="en-US" sz="2400"/>
          </a:p>
          <a:p>
            <a:pPr>
              <a:lnSpc>
                <a:spcPct val="120000"/>
              </a:lnSpc>
              <a:spcBef>
                <a:spcPts val="100"/>
              </a:spcBef>
              <a:buNone/>
            </a:pPr>
            <a:r>
              <a:rPr lang="en-US" altLang="zh-CN" sz="2400"/>
              <a:t>     1.</a:t>
            </a:r>
            <a:r>
              <a:rPr lang="zh-CN" altLang="en-US" sz="2400"/>
              <a:t>从外貌描写和心理描写等角度欣赏人物形象</a:t>
            </a:r>
            <a:r>
              <a:rPr lang="en-US" altLang="zh-CN" sz="2400"/>
              <a:t>,</a:t>
            </a:r>
            <a:r>
              <a:rPr lang="zh-CN" altLang="en-US" sz="2400"/>
              <a:t>理解景物描写对刻画人物的作用。</a:t>
            </a:r>
            <a:endParaRPr lang="zh-CN" altLang="en-US" sz="2400"/>
          </a:p>
          <a:p>
            <a:pPr>
              <a:lnSpc>
                <a:spcPct val="120000"/>
              </a:lnSpc>
              <a:spcBef>
                <a:spcPts val="100"/>
              </a:spcBef>
              <a:buNone/>
            </a:pPr>
            <a:r>
              <a:rPr lang="en-US" altLang="zh-CN" sz="2400"/>
              <a:t>     2.</a:t>
            </a:r>
            <a:r>
              <a:rPr lang="zh-CN" altLang="en-US" sz="2400"/>
              <a:t>引导学生进行审美体验，提高学生的审美能力及分析探究的技能。</a:t>
            </a:r>
            <a:endParaRPr lang="zh-CN" altLang="en-US" sz="2400"/>
          </a:p>
          <a:p>
            <a:pPr>
              <a:lnSpc>
                <a:spcPct val="120000"/>
              </a:lnSpc>
              <a:spcBef>
                <a:spcPts val="100"/>
              </a:spcBef>
              <a:buNone/>
            </a:pPr>
            <a:r>
              <a:rPr lang="en-US" altLang="zh-CN" sz="2400"/>
              <a:t>     3.</a:t>
            </a:r>
            <a:r>
              <a:rPr lang="zh-CN" altLang="en-US" sz="2400"/>
              <a:t>理解小说折射出的时代信息以及人们渴望摆脱贫穷走向文明的迫切心愿。</a:t>
            </a:r>
            <a:endParaRPr lang="zh-CN" altLang="en-US" sz="2400"/>
          </a:p>
          <a:p>
            <a:pPr>
              <a:lnSpc>
                <a:spcPct val="120000"/>
              </a:lnSpc>
              <a:spcBef>
                <a:spcPts val="100"/>
              </a:spcBef>
              <a:buNone/>
            </a:pPr>
            <a:r>
              <a:rPr lang="en-US" altLang="zh-CN" sz="2400"/>
              <a:t>     4.</a:t>
            </a:r>
            <a:r>
              <a:rPr lang="zh-CN" altLang="en-US" sz="2400"/>
              <a:t>品味文中主人公香雪的淳朴、自尊、执着与坚毅。</a:t>
            </a:r>
            <a:endParaRPr lang="zh-CN" altLang="en-US" sz="2400" b="1"/>
          </a:p>
          <a:p>
            <a:pPr>
              <a:lnSpc>
                <a:spcPct val="120000"/>
              </a:lnSpc>
              <a:spcBef>
                <a:spcPts val="100"/>
              </a:spcBef>
              <a:buNone/>
            </a:pPr>
            <a:r>
              <a:rPr lang="zh-CN" altLang="en-US" sz="2400" b="1"/>
              <a:t>二、核心素养</a:t>
            </a:r>
            <a:endParaRPr lang="zh-CN" altLang="en-US" sz="2400" b="1"/>
          </a:p>
          <a:p>
            <a:pPr>
              <a:lnSpc>
                <a:spcPct val="120000"/>
              </a:lnSpc>
              <a:spcBef>
                <a:spcPts val="100"/>
              </a:spcBef>
              <a:buNone/>
            </a:pPr>
            <a:r>
              <a:rPr lang="zh-CN" altLang="en-US" sz="2400" b="1"/>
              <a:t>语言建构与运用：</a:t>
            </a:r>
            <a:r>
              <a:rPr lang="zh-CN" altLang="en-US" sz="2400"/>
              <a:t>教授整体领悟的阅读方法，培养学生圈划关键词句的能力，引导学 </a:t>
            </a:r>
            <a:endParaRPr lang="zh-CN" altLang="en-US" sz="2400"/>
          </a:p>
          <a:p>
            <a:pPr>
              <a:lnSpc>
                <a:spcPct val="120000"/>
              </a:lnSpc>
              <a:spcBef>
                <a:spcPts val="100"/>
              </a:spcBef>
              <a:buNone/>
            </a:pPr>
            <a:r>
              <a:rPr lang="zh-CN" altLang="en-US" sz="2400"/>
              <a:t>                                   生对文章或语段的主要内容和基本情感有一个总体把握。</a:t>
            </a:r>
            <a:endParaRPr lang="zh-CN" altLang="en-US" sz="2400" b="1"/>
          </a:p>
          <a:p>
            <a:pPr>
              <a:lnSpc>
                <a:spcPct val="120000"/>
              </a:lnSpc>
              <a:spcBef>
                <a:spcPts val="100"/>
              </a:spcBef>
              <a:buNone/>
            </a:pPr>
            <a:r>
              <a:rPr lang="zh-CN" altLang="en-US" sz="2400" b="1"/>
              <a:t>思维发展与提升：</a:t>
            </a:r>
            <a:r>
              <a:rPr lang="zh-CN" altLang="en-US" sz="2400"/>
              <a:t>从语言描写和心理描写角度欣赏人物，理解景物描写对刻画人物的</a:t>
            </a:r>
            <a:endParaRPr lang="zh-CN" altLang="en-US" sz="2400"/>
          </a:p>
          <a:p>
            <a:pPr>
              <a:lnSpc>
                <a:spcPct val="120000"/>
              </a:lnSpc>
              <a:spcBef>
                <a:spcPts val="100"/>
              </a:spcBef>
              <a:buNone/>
            </a:pPr>
            <a:r>
              <a:rPr lang="zh-CN" altLang="en-US" sz="2400"/>
              <a:t>                                   作用。</a:t>
            </a:r>
            <a:endParaRPr lang="zh-CN" altLang="en-US" sz="2400" b="1"/>
          </a:p>
          <a:p>
            <a:pPr>
              <a:lnSpc>
                <a:spcPct val="120000"/>
              </a:lnSpc>
              <a:spcBef>
                <a:spcPts val="100"/>
              </a:spcBef>
              <a:buNone/>
            </a:pPr>
            <a:r>
              <a:rPr lang="zh-CN" altLang="en-US" sz="2400" b="1"/>
              <a:t>审美鉴赏与创造：</a:t>
            </a:r>
            <a:r>
              <a:rPr lang="zh-CN" altLang="en-US" sz="2400"/>
              <a:t>品味富有表现力的语言，感受主人公的形象，培养小说鉴赏能力。 </a:t>
            </a:r>
            <a:endParaRPr lang="zh-CN" altLang="en-US" sz="2400" b="1"/>
          </a:p>
          <a:p>
            <a:pPr>
              <a:lnSpc>
                <a:spcPct val="120000"/>
              </a:lnSpc>
              <a:spcBef>
                <a:spcPts val="100"/>
              </a:spcBef>
              <a:buNone/>
            </a:pPr>
            <a:r>
              <a:rPr lang="zh-CN" altLang="en-US" sz="2400" b="1"/>
              <a:t>文化传承与理解：</a:t>
            </a:r>
            <a:r>
              <a:rPr lang="zh-CN" altLang="en-US" sz="2400"/>
              <a:t>理解小说折射出的时代信息。学习文中主人公香雪的淳朴、自尊、</a:t>
            </a:r>
            <a:endParaRPr lang="zh-CN" altLang="en-US" sz="2400"/>
          </a:p>
          <a:p>
            <a:pPr>
              <a:lnSpc>
                <a:spcPct val="120000"/>
              </a:lnSpc>
              <a:spcBef>
                <a:spcPts val="100"/>
              </a:spcBef>
              <a:buNone/>
            </a:pPr>
            <a:r>
              <a:rPr lang="zh-CN" altLang="en-US" sz="2400"/>
              <a:t>                                   执著与坚毅的品质 </a:t>
            </a:r>
            <a:endParaRPr lang="zh-CN" altLang="en-US" sz="2400"/>
          </a:p>
        </p:txBody>
      </p:sp>
    </p:spTree>
  </p:cSld>
  <p:clrMapOvr>
    <a:masterClrMapping/>
  </p:clrMapOvr>
  <p:transition spd="slow" advTm="3000"/>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8" name="文本框 133121"/>
          <p:cNvSpPr/>
          <p:nvPr/>
        </p:nvSpPr>
        <p:spPr>
          <a:xfrm>
            <a:off x="1703388" y="1412875"/>
            <a:ext cx="8763000" cy="1076325"/>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r>
              <a:rPr lang="en-US" altLang="zh-CN" sz="3200" b="1">
                <a:latin typeface="Times New Roman" panose="02020603050405020304" pitchFamily="18" charset="0"/>
                <a:ea typeface="楷体_GB2312" pitchFamily="49" charset="-122"/>
              </a:rPr>
              <a:t>……</a:t>
            </a:r>
            <a:r>
              <a:rPr lang="zh-CN" altLang="en-US" sz="3200" b="1">
                <a:latin typeface="Times New Roman" panose="02020603050405020304" pitchFamily="18" charset="0"/>
                <a:ea typeface="楷体_GB2312" pitchFamily="49" charset="-122"/>
              </a:rPr>
              <a:t>旅客们爱买她的货，她是那么</a:t>
            </a:r>
            <a:r>
              <a:rPr lang="zh-CN" altLang="en-US" sz="3200" b="1">
                <a:solidFill>
                  <a:srgbClr val="FF0000"/>
                </a:solidFill>
                <a:latin typeface="Times New Roman" panose="02020603050405020304" pitchFamily="18" charset="0"/>
                <a:ea typeface="楷体_GB2312" pitchFamily="49" charset="-122"/>
              </a:rPr>
              <a:t>信任</a:t>
            </a:r>
            <a:r>
              <a:rPr lang="zh-CN" altLang="en-US" sz="3200" b="1">
                <a:latin typeface="Times New Roman" panose="02020603050405020304" pitchFamily="18" charset="0"/>
                <a:ea typeface="楷体_GB2312" pitchFamily="49" charset="-122"/>
              </a:rPr>
              <a:t>地瞧着你，那</a:t>
            </a:r>
            <a:r>
              <a:rPr lang="zh-CN" altLang="en-US" sz="3200" b="1">
                <a:solidFill>
                  <a:srgbClr val="FF0000"/>
                </a:solidFill>
                <a:latin typeface="Times New Roman" panose="02020603050405020304" pitchFamily="18" charset="0"/>
                <a:ea typeface="楷体_GB2312" pitchFamily="49" charset="-122"/>
              </a:rPr>
              <a:t>洁如水晶</a:t>
            </a:r>
            <a:r>
              <a:rPr lang="zh-CN" altLang="en-US" sz="3200" b="1">
                <a:latin typeface="Times New Roman" panose="02020603050405020304" pitchFamily="18" charset="0"/>
                <a:ea typeface="楷体_GB2312" pitchFamily="49" charset="-122"/>
              </a:rPr>
              <a:t>的眼睛</a:t>
            </a:r>
            <a:r>
              <a:rPr lang="en-US" altLang="zh-CN" sz="3200" b="1">
                <a:latin typeface="Times New Roman" panose="02020603050405020304" pitchFamily="18" charset="0"/>
                <a:ea typeface="楷体_GB2312" pitchFamily="49" charset="-122"/>
              </a:rPr>
              <a:t>……</a:t>
            </a:r>
            <a:endParaRPr lang="en-US" altLang="zh-CN" sz="3200" b="1">
              <a:latin typeface="Times New Roman" panose="02020603050405020304" pitchFamily="18" charset="0"/>
              <a:ea typeface="楷体_GB2312" pitchFamily="49" charset="-122"/>
            </a:endParaRPr>
          </a:p>
        </p:txBody>
      </p:sp>
      <p:sp>
        <p:nvSpPr>
          <p:cNvPr id="34819" name="文本框 133122"/>
          <p:cNvSpPr/>
          <p:nvPr/>
        </p:nvSpPr>
        <p:spPr>
          <a:xfrm>
            <a:off x="4440238" y="2636838"/>
            <a:ext cx="2808287" cy="583565"/>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r>
              <a:rPr lang="zh-CN" altLang="en-US" sz="3200" b="1">
                <a:solidFill>
                  <a:srgbClr val="FF0000"/>
                </a:solidFill>
                <a:latin typeface="Times New Roman" panose="02020603050405020304" pitchFamily="18" charset="0"/>
                <a:ea typeface="楷体_GB2312" pitchFamily="49" charset="-122"/>
              </a:rPr>
              <a:t>纯洁、明净</a:t>
            </a:r>
            <a:endParaRPr lang="zh-CN" altLang="en-US" sz="3200" b="1">
              <a:solidFill>
                <a:srgbClr val="FF0000"/>
              </a:solidFill>
              <a:latin typeface="Times New Roman" panose="02020603050405020304" pitchFamily="18" charset="0"/>
              <a:ea typeface="楷体_GB2312" pitchFamily="49" charset="-122"/>
            </a:endParaRPr>
          </a:p>
        </p:txBody>
      </p:sp>
      <p:sp>
        <p:nvSpPr>
          <p:cNvPr id="34820" name="文本框 133123"/>
          <p:cNvSpPr/>
          <p:nvPr/>
        </p:nvSpPr>
        <p:spPr>
          <a:xfrm>
            <a:off x="1889125" y="3429000"/>
            <a:ext cx="8778875" cy="156845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r>
              <a:rPr lang="en-US" altLang="zh-CN" sz="3200" b="1">
                <a:latin typeface="Times New Roman" panose="02020603050405020304" pitchFamily="18" charset="0"/>
                <a:ea typeface="楷体_GB2312" pitchFamily="49" charset="-122"/>
              </a:rPr>
              <a:t>……</a:t>
            </a:r>
            <a:r>
              <a:rPr lang="zh-CN" altLang="en-US" sz="3200" b="1">
                <a:latin typeface="Times New Roman" panose="02020603050405020304" pitchFamily="18" charset="0"/>
                <a:ea typeface="楷体_GB2312" pitchFamily="49" charset="-122"/>
              </a:rPr>
              <a:t>也许就因为香雪是学生吧，是台儿沟</a:t>
            </a:r>
            <a:r>
              <a:rPr lang="zh-CN" altLang="en-US" sz="3200" b="1">
                <a:solidFill>
                  <a:srgbClr val="FF0000"/>
                </a:solidFill>
                <a:latin typeface="Times New Roman" panose="02020603050405020304" pitchFamily="18" charset="0"/>
                <a:ea typeface="楷体_GB2312" pitchFamily="49" charset="-122"/>
              </a:rPr>
              <a:t>唯一</a:t>
            </a:r>
            <a:r>
              <a:rPr lang="zh-CN" altLang="en-US" sz="3200" b="1">
                <a:latin typeface="Times New Roman" panose="02020603050405020304" pitchFamily="18" charset="0"/>
                <a:ea typeface="楷体_GB2312" pitchFamily="49" charset="-122"/>
              </a:rPr>
              <a:t>考上初中的人</a:t>
            </a:r>
            <a:r>
              <a:rPr lang="en-US" altLang="zh-CN" sz="3200" b="1">
                <a:latin typeface="Times New Roman" panose="02020603050405020304" pitchFamily="18" charset="0"/>
                <a:ea typeface="楷体_GB2312" pitchFamily="49" charset="-122"/>
              </a:rPr>
              <a:t>……</a:t>
            </a:r>
            <a:r>
              <a:rPr lang="zh-CN" altLang="en-US" sz="3200" b="1">
                <a:latin typeface="Times New Roman" panose="02020603050405020304" pitchFamily="18" charset="0"/>
                <a:ea typeface="楷体_GB2312" pitchFamily="49" charset="-122"/>
              </a:rPr>
              <a:t>打听</a:t>
            </a:r>
            <a:r>
              <a:rPr lang="zh-CN" altLang="en-US" sz="3200" b="1">
                <a:solidFill>
                  <a:srgbClr val="FF0000"/>
                </a:solidFill>
                <a:latin typeface="Times New Roman" panose="02020603050405020304" pitchFamily="18" charset="0"/>
                <a:ea typeface="楷体_GB2312" pitchFamily="49" charset="-122"/>
              </a:rPr>
              <a:t>北京大学</a:t>
            </a:r>
            <a:r>
              <a:rPr lang="zh-CN" altLang="en-US" sz="3200" b="1">
                <a:latin typeface="Times New Roman" panose="02020603050405020304" pitchFamily="18" charset="0"/>
                <a:ea typeface="楷体_GB2312" pitchFamily="49" charset="-122"/>
              </a:rPr>
              <a:t>要不要台儿沟的人，打听什么是“配乐朗诵”</a:t>
            </a:r>
            <a:r>
              <a:rPr lang="en-US" altLang="zh-CN" sz="3200" b="1">
                <a:latin typeface="Times New Roman" panose="02020603050405020304" pitchFamily="18" charset="0"/>
                <a:ea typeface="楷体_GB2312" pitchFamily="49" charset="-122"/>
              </a:rPr>
              <a:t>……</a:t>
            </a:r>
            <a:endParaRPr lang="en-US" altLang="zh-CN" sz="3200" b="1">
              <a:latin typeface="Times New Roman" panose="02020603050405020304" pitchFamily="18" charset="0"/>
              <a:ea typeface="楷体_GB2312" pitchFamily="49" charset="-122"/>
            </a:endParaRPr>
          </a:p>
        </p:txBody>
      </p:sp>
      <p:sp>
        <p:nvSpPr>
          <p:cNvPr id="34821" name="文本框 133124"/>
          <p:cNvSpPr/>
          <p:nvPr/>
        </p:nvSpPr>
        <p:spPr>
          <a:xfrm>
            <a:off x="4583113" y="5157788"/>
            <a:ext cx="2438400" cy="583565"/>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r>
              <a:rPr lang="zh-CN" altLang="en-US" sz="3200" b="1">
                <a:solidFill>
                  <a:srgbClr val="FF0000"/>
                </a:solidFill>
                <a:latin typeface="Times New Roman" panose="02020603050405020304" pitchFamily="18" charset="0"/>
                <a:ea typeface="楷体_GB2312" pitchFamily="49" charset="-122"/>
              </a:rPr>
              <a:t>渴求上进</a:t>
            </a:r>
            <a:endParaRPr lang="zh-CN" altLang="en-US" sz="3200" b="1">
              <a:solidFill>
                <a:srgbClr val="FF0000"/>
              </a:solidFill>
              <a:latin typeface="Times New Roman" panose="02020603050405020304" pitchFamily="18" charset="0"/>
              <a:ea typeface="楷体_GB2312" pitchFamily="49" charset="-122"/>
            </a:endParaRPr>
          </a:p>
        </p:txBody>
      </p:sp>
    </p:spTree>
  </p:cSld>
  <p:clrMapOvr>
    <a:masterClrMapping/>
  </p:clrMapOvr>
  <p:transition>
    <p:comb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grpId="0" nodeType="clickEffect">
                                  <p:stCondLst>
                                    <p:cond delay="0"/>
                                  </p:stCondLst>
                                  <p:childTnLst>
                                    <p:set>
                                      <p:cBhvr>
                                        <p:cTn id="6" dur="1" fill="hold">
                                          <p:stCondLst>
                                            <p:cond delay="0"/>
                                          </p:stCondLst>
                                        </p:cTn>
                                        <p:tgtEl>
                                          <p:spTgt spid="34818"/>
                                        </p:tgtEl>
                                        <p:attrNameLst>
                                          <p:attrName>style.visibility</p:attrName>
                                        </p:attrNameLst>
                                      </p:cBhvr>
                                      <p:to>
                                        <p:strVal val="visible"/>
                                      </p:to>
                                    </p:set>
                                    <p:animEffect transition="in" filter="barn(outHorizontal)">
                                      <p:cBhvr>
                                        <p:cTn id="7" dur="500" fill="hold"/>
                                        <p:tgtEl>
                                          <p:spTgt spid="3481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42" fill="hold" grpId="0" nodeType="clickEffect">
                                  <p:stCondLst>
                                    <p:cond delay="0"/>
                                  </p:stCondLst>
                                  <p:childTnLst>
                                    <p:set>
                                      <p:cBhvr>
                                        <p:cTn id="11" dur="1" fill="hold">
                                          <p:stCondLst>
                                            <p:cond delay="0"/>
                                          </p:stCondLst>
                                        </p:cTn>
                                        <p:tgtEl>
                                          <p:spTgt spid="34819"/>
                                        </p:tgtEl>
                                        <p:attrNameLst>
                                          <p:attrName>style.visibility</p:attrName>
                                        </p:attrNameLst>
                                      </p:cBhvr>
                                      <p:to>
                                        <p:strVal val="visible"/>
                                      </p:to>
                                    </p:set>
                                    <p:animEffect transition="in" filter="barn(outHorizontal)">
                                      <p:cBhvr>
                                        <p:cTn id="12" dur="500" fill="hold"/>
                                        <p:tgtEl>
                                          <p:spTgt spid="34819"/>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42" fill="hold" grpId="0" nodeType="clickEffect">
                                  <p:stCondLst>
                                    <p:cond delay="0"/>
                                  </p:stCondLst>
                                  <p:childTnLst>
                                    <p:set>
                                      <p:cBhvr>
                                        <p:cTn id="16" dur="1" fill="hold">
                                          <p:stCondLst>
                                            <p:cond delay="0"/>
                                          </p:stCondLst>
                                        </p:cTn>
                                        <p:tgtEl>
                                          <p:spTgt spid="34820"/>
                                        </p:tgtEl>
                                        <p:attrNameLst>
                                          <p:attrName>style.visibility</p:attrName>
                                        </p:attrNameLst>
                                      </p:cBhvr>
                                      <p:to>
                                        <p:strVal val="visible"/>
                                      </p:to>
                                    </p:set>
                                    <p:animEffect transition="in" filter="barn(outHorizontal)">
                                      <p:cBhvr>
                                        <p:cTn id="17" dur="500" fill="hold"/>
                                        <p:tgtEl>
                                          <p:spTgt spid="34820"/>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42" fill="hold" grpId="0" nodeType="clickEffect">
                                  <p:stCondLst>
                                    <p:cond delay="0"/>
                                  </p:stCondLst>
                                  <p:childTnLst>
                                    <p:set>
                                      <p:cBhvr>
                                        <p:cTn id="21" dur="1" fill="hold">
                                          <p:stCondLst>
                                            <p:cond delay="0"/>
                                          </p:stCondLst>
                                        </p:cTn>
                                        <p:tgtEl>
                                          <p:spTgt spid="34821"/>
                                        </p:tgtEl>
                                        <p:attrNameLst>
                                          <p:attrName>style.visibility</p:attrName>
                                        </p:attrNameLst>
                                      </p:cBhvr>
                                      <p:to>
                                        <p:strVal val="visible"/>
                                      </p:to>
                                    </p:set>
                                    <p:animEffect transition="in" filter="barn(outHorizontal)">
                                      <p:cBhvr>
                                        <p:cTn id="22" dur="500" fill="hold"/>
                                        <p:tgtEl>
                                          <p:spTgt spid="348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8" grpId="0"/>
      <p:bldP spid="34819" grpId="0"/>
      <p:bldP spid="34820" grpId="0"/>
      <p:bldP spid="34821"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6" name="标题 198657"/>
          <p:cNvSpPr>
            <a:spLocks noGrp="1"/>
          </p:cNvSpPr>
          <p:nvPr>
            <p:ph type="title"/>
          </p:nvPr>
        </p:nvSpPr>
        <p:spPr>
          <a:xfrm>
            <a:off x="1981200" y="274638"/>
            <a:ext cx="8229600" cy="1143000"/>
          </a:xfrm>
          <a:noFill/>
          <a:ln>
            <a:miter lim="800000"/>
          </a:ln>
        </p:spPr>
        <p:txBody>
          <a:bodyPr vert="horz" wrap="square" lIns="91440" tIns="45720" rIns="91440" bIns="45720" anchor="ctr" anchorCtr="0"/>
          <a:lstStyle>
            <a:lvl1pPr marL="0" indent="0" algn="ctr"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4400" b="0" i="0" u="none" kern="1200" baseline="0">
                <a:solidFill>
                  <a:schemeClr val="tx2"/>
                </a:solidFill>
                <a:latin typeface="Arial" panose="020B0604020202020204" pitchFamily="34" charset="0"/>
                <a:ea typeface="宋体" panose="02010600030101010101" pitchFamily="2" charset="-122"/>
                <a:cs typeface="+mj-cs"/>
              </a:defRPr>
            </a:lvl1pPr>
          </a:lstStyle>
          <a:p>
            <a:pPr lvl="0" eaLnBrk="1" hangingPunct="1"/>
            <a:r>
              <a:rPr lang="zh-CN" altLang="en-US" b="1"/>
              <a:t>本文是怎么样塑造人物的？</a:t>
            </a:r>
            <a:endParaRPr lang="zh-CN" altLang="en-US" b="1"/>
          </a:p>
        </p:txBody>
      </p:sp>
      <p:sp>
        <p:nvSpPr>
          <p:cNvPr id="36867" name="文本占位符 198659"/>
          <p:cNvSpPr/>
          <p:nvPr>
            <p:ph type="body" idx="1"/>
          </p:nvPr>
        </p:nvSpPr>
        <p:spPr>
          <a:xfrm>
            <a:off x="1981200" y="1600200"/>
            <a:ext cx="8229600" cy="4525963"/>
          </a:xfrm>
          <a:noFill/>
          <a:ln>
            <a:miter lim="800000"/>
          </a:ln>
        </p:spPr>
        <p:txBody>
          <a:bodyPr vert="horz" wrap="square" lIns="91440" tIns="45720" rIns="91440" bIns="45720" anchor="t" anchorCtr="0"/>
          <a:lstStyle>
            <a:lvl1pPr marL="342900" indent="-342900" algn="l" defTabSz="914400" rtl="0" eaLnBrk="0" fontAlgn="base" hangingPunct="0">
              <a:lnSpc>
                <a:spcPct val="100000"/>
              </a:lnSpc>
              <a:spcBef>
                <a:spcPct val="20000"/>
              </a:spcBef>
              <a:spcAft>
                <a:spcPct val="0"/>
              </a:spcAft>
              <a:buClrTx/>
              <a:buSzTx/>
              <a:buFont typeface="Arial" panose="020B0604020202020204" pitchFamily="34" charset="0"/>
              <a:buNone/>
              <a:defRPr kumimoji="0" lang="zh-CN" altLang="en-US" sz="3200" b="0" i="0" u="none" kern="1200" baseline="0">
                <a:solidFill>
                  <a:schemeClr val="tx1"/>
                </a:solidFill>
                <a:latin typeface="+mn-lt"/>
                <a:ea typeface="+mn-ea"/>
                <a:cs typeface="+mn-cs"/>
              </a:defRPr>
            </a:lvl1pPr>
            <a:lvl2pPr marL="742950" lvl="1" indent="-28575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zh-CN" altLang="en-US" sz="2800" b="0" i="0" u="none" kern="1200" baseline="0">
                <a:solidFill>
                  <a:schemeClr val="tx1"/>
                </a:solidFill>
                <a:latin typeface="+mn-lt"/>
                <a:ea typeface="+mn-ea"/>
                <a:cs typeface="+mn-cs"/>
              </a:defRPr>
            </a:lvl2pPr>
            <a:lvl3pPr marL="1143000" lvl="2" indent="-22860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zh-CN" altLang="en-US" sz="2400" b="0" i="0" u="none" kern="1200" baseline="0">
                <a:solidFill>
                  <a:schemeClr val="tx1"/>
                </a:solidFill>
                <a:latin typeface="+mn-lt"/>
                <a:ea typeface="+mn-ea"/>
                <a:cs typeface="+mn-cs"/>
              </a:defRPr>
            </a:lvl3pPr>
            <a:lvl4pPr marL="1600200" lvl="3" indent="-22860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zh-CN" altLang="en-US" sz="2000" b="0" i="0" u="none" kern="1200" baseline="0">
                <a:solidFill>
                  <a:schemeClr val="tx1"/>
                </a:solidFill>
                <a:latin typeface="+mn-lt"/>
                <a:ea typeface="+mn-ea"/>
                <a:cs typeface="+mn-cs"/>
              </a:defRPr>
            </a:lvl4pPr>
            <a:lvl5pPr marL="2057400" lvl="4" indent="-22860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zh-CN" altLang="en-US"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9pPr>
          </a:lstStyle>
          <a:p>
            <a:pPr lvl="0" eaLnBrk="1" hangingPunct="1">
              <a:lnSpc>
                <a:spcPct val="80000"/>
              </a:lnSpc>
            </a:pPr>
            <a:r>
              <a:rPr lang="zh-CN" altLang="en-US" sz="4800">
                <a:solidFill>
                  <a:srgbClr val="FF0000"/>
                </a:solidFill>
                <a:latin typeface="黑体" panose="02010609060101010101" pitchFamily="49" charset="-122"/>
                <a:ea typeface="黑体" panose="02010609060101010101" pitchFamily="49" charset="-122"/>
              </a:rPr>
              <a:t>这篇小说以人物为中心，以</a:t>
            </a:r>
            <a:r>
              <a:rPr lang="zh-CN" altLang="en-US" sz="4800">
                <a:solidFill>
                  <a:schemeClr val="accent2">
                    <a:lumMod val="50000"/>
                  </a:schemeClr>
                </a:solidFill>
                <a:latin typeface="黑体" panose="02010609060101010101" pitchFamily="49" charset="-122"/>
                <a:ea typeface="黑体" panose="02010609060101010101" pitchFamily="49" charset="-122"/>
              </a:rPr>
              <a:t>情节推动</a:t>
            </a:r>
            <a:r>
              <a:rPr lang="zh-CN" altLang="en-US" sz="4800">
                <a:solidFill>
                  <a:srgbClr val="FF0000"/>
                </a:solidFill>
                <a:latin typeface="黑体" panose="02010609060101010101" pitchFamily="49" charset="-122"/>
                <a:ea typeface="黑体" panose="02010609060101010101" pitchFamily="49" charset="-122"/>
              </a:rPr>
              <a:t>人物性格的发展，用</a:t>
            </a:r>
            <a:r>
              <a:rPr lang="zh-CN" altLang="en-US" sz="4800">
                <a:solidFill>
                  <a:schemeClr val="accent2">
                    <a:lumMod val="50000"/>
                  </a:schemeClr>
                </a:solidFill>
                <a:latin typeface="黑体" panose="02010609060101010101" pitchFamily="49" charset="-122"/>
                <a:ea typeface="黑体" panose="02010609060101010101" pitchFamily="49" charset="-122"/>
              </a:rPr>
              <a:t>环境</a:t>
            </a:r>
            <a:r>
              <a:rPr lang="zh-CN" altLang="en-US" sz="4800">
                <a:solidFill>
                  <a:srgbClr val="FF0000"/>
                </a:solidFill>
                <a:latin typeface="黑体" panose="02010609060101010101" pitchFamily="49" charset="-122"/>
                <a:ea typeface="黑体" panose="02010609060101010101" pitchFamily="49" charset="-122"/>
              </a:rPr>
              <a:t>描写来</a:t>
            </a:r>
            <a:r>
              <a:rPr lang="zh-CN" altLang="en-US" sz="4800">
                <a:solidFill>
                  <a:schemeClr val="accent2">
                    <a:lumMod val="50000"/>
                  </a:schemeClr>
                </a:solidFill>
                <a:latin typeface="黑体" panose="02010609060101010101" pitchFamily="49" charset="-122"/>
                <a:ea typeface="黑体" panose="02010609060101010101" pitchFamily="49" charset="-122"/>
              </a:rPr>
              <a:t>烘托</a:t>
            </a:r>
            <a:r>
              <a:rPr lang="zh-CN" altLang="en-US" sz="4800">
                <a:solidFill>
                  <a:srgbClr val="FF0000"/>
                </a:solidFill>
                <a:latin typeface="黑体" panose="02010609060101010101" pitchFamily="49" charset="-122"/>
                <a:ea typeface="黑体" panose="02010609060101010101" pitchFamily="49" charset="-122"/>
              </a:rPr>
              <a:t>人物形象。在塑造人物时，主要抓住</a:t>
            </a:r>
            <a:r>
              <a:rPr lang="zh-CN" altLang="en-US" sz="4800">
                <a:solidFill>
                  <a:schemeClr val="accent2">
                    <a:lumMod val="50000"/>
                  </a:schemeClr>
                </a:solidFill>
                <a:latin typeface="黑体" panose="02010609060101010101" pitchFamily="49" charset="-122"/>
                <a:ea typeface="黑体" panose="02010609060101010101" pitchFamily="49" charset="-122"/>
              </a:rPr>
              <a:t>语言、动作、细节、肖像和直接心理描写</a:t>
            </a:r>
            <a:r>
              <a:rPr lang="zh-CN" altLang="en-US" sz="4800">
                <a:solidFill>
                  <a:srgbClr val="FF0000"/>
                </a:solidFill>
                <a:latin typeface="黑体" panose="02010609060101010101" pitchFamily="49" charset="-122"/>
                <a:ea typeface="黑体" panose="02010609060101010101" pitchFamily="49" charset="-122"/>
              </a:rPr>
              <a:t>，而且还使用了</a:t>
            </a:r>
            <a:r>
              <a:rPr lang="zh-CN" altLang="en-US" sz="4800">
                <a:solidFill>
                  <a:schemeClr val="accent2">
                    <a:lumMod val="50000"/>
                  </a:schemeClr>
                </a:solidFill>
                <a:latin typeface="黑体" panose="02010609060101010101" pitchFamily="49" charset="-122"/>
                <a:ea typeface="黑体" panose="02010609060101010101" pitchFamily="49" charset="-122"/>
              </a:rPr>
              <a:t>衬托手法和对比法</a:t>
            </a:r>
            <a:r>
              <a:rPr lang="zh-CN" altLang="en-US" sz="4800">
                <a:solidFill>
                  <a:srgbClr val="FF0000"/>
                </a:solidFill>
                <a:latin typeface="黑体" panose="02010609060101010101" pitchFamily="49" charset="-122"/>
                <a:ea typeface="黑体" panose="02010609060101010101" pitchFamily="49" charset="-122"/>
              </a:rPr>
              <a:t>，充分表现了主人公的形象特点。 </a:t>
            </a:r>
            <a:endParaRPr lang="zh-CN" altLang="en-US" sz="4800">
              <a:solidFill>
                <a:srgbClr val="FF0000"/>
              </a:solidFill>
              <a:latin typeface="黑体" panose="02010609060101010101" pitchFamily="49" charset="-122"/>
              <a:ea typeface="黑体" panose="02010609060101010101" pitchFamily="49" charset="-122"/>
            </a:endParaRPr>
          </a:p>
        </p:txBody>
      </p:sp>
    </p:spTree>
  </p:cSld>
  <p:clrMapOvr>
    <a:masterClrMapping/>
  </p:clrMapOvr>
  <p:transition>
    <p:comb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6867">
                                            <p:txEl>
                                              <p:pRg st="0" end="0"/>
                                            </p:txEl>
                                          </p:spTgt>
                                        </p:tgtEl>
                                        <p:attrNameLst>
                                          <p:attrName>style.visibility</p:attrName>
                                        </p:attrNameLst>
                                      </p:cBhvr>
                                      <p:to>
                                        <p:strVal val="visible"/>
                                      </p:to>
                                    </p:set>
                                    <p:animEffect transition="in" filter="checkerboard(across)">
                                      <p:cBhvr>
                                        <p:cTn id="7" dur="500" fill="hold"/>
                                        <p:tgtEl>
                                          <p:spTgt spid="3686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3" name="TextBox 2"/>
          <p:cNvSpPr/>
          <p:nvPr/>
        </p:nvSpPr>
        <p:spPr>
          <a:xfrm>
            <a:off x="3505200" y="2074863"/>
            <a:ext cx="4481513" cy="1098550"/>
          </a:xfrm>
          <a:prstGeom prst="rect">
            <a:avLst/>
          </a:prstGeom>
          <a:noFill/>
          <a:ln w="9525">
            <a:noFill/>
          </a:ln>
        </p:spPr>
        <p:txBody>
          <a:bodyPr anchor="t">
            <a:spAutoFit/>
          </a:bodyPr>
          <a:p>
            <a:r>
              <a:rPr lang="zh-CN" altLang="en-US" sz="6600" b="1">
                <a:latin typeface="MingLiU" panose="02020509000000000000" pitchFamily="49" charset="-120"/>
                <a:ea typeface="MingLiU" panose="02020509000000000000" pitchFamily="49" charset="-120"/>
              </a:rPr>
              <a:t>品味语言美</a:t>
            </a:r>
            <a:endParaRPr lang="zh-CN" altLang="en-US" sz="6600" b="1">
              <a:latin typeface="MingLiU" panose="02020509000000000000" pitchFamily="49" charset="-120"/>
              <a:ea typeface="MingLiU" panose="02020509000000000000" pitchFamily="49" charset="-120"/>
            </a:endParaRPr>
          </a:p>
        </p:txBody>
      </p:sp>
    </p:spTree>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7" name="TextBox 1"/>
          <p:cNvSpPr/>
          <p:nvPr/>
        </p:nvSpPr>
        <p:spPr>
          <a:xfrm>
            <a:off x="1422400" y="990600"/>
            <a:ext cx="8839200" cy="2486025"/>
          </a:xfrm>
          <a:prstGeom prst="rect">
            <a:avLst/>
          </a:prstGeom>
          <a:noFill/>
          <a:ln w="9525">
            <a:noFill/>
          </a:ln>
        </p:spPr>
        <p:txBody>
          <a:bodyPr anchor="t">
            <a:spAutoFit/>
          </a:bodyPr>
          <a:p>
            <a:pPr>
              <a:lnSpc>
                <a:spcPct val="140000"/>
              </a:lnSpc>
            </a:pPr>
            <a:r>
              <a:rPr lang="en-US" altLang="zh-CN" sz="2800" b="1">
                <a:latin typeface="Arial" panose="020B0604020202020204" pitchFamily="34" charset="0"/>
                <a:ea typeface="宋体" panose="02010600030101010101" pitchFamily="2" charset="-122"/>
              </a:rPr>
              <a:t>1.</a:t>
            </a:r>
            <a:r>
              <a:rPr lang="zh-CN" altLang="en-US" sz="2800" b="1">
                <a:latin typeface="Arial" panose="020B0604020202020204" pitchFamily="34" charset="0"/>
                <a:ea typeface="宋体" panose="02010600030101010101" pitchFamily="2" charset="-122"/>
              </a:rPr>
              <a:t>然而，两根</a:t>
            </a:r>
            <a:r>
              <a:rPr lang="zh-CN" altLang="en-US" sz="2800" b="1">
                <a:solidFill>
                  <a:srgbClr val="FF0000"/>
                </a:solidFill>
                <a:latin typeface="Arial" panose="020B0604020202020204" pitchFamily="34" charset="0"/>
                <a:ea typeface="宋体" panose="02010600030101010101" pitchFamily="2" charset="-122"/>
              </a:rPr>
              <a:t>纤细</a:t>
            </a:r>
            <a:r>
              <a:rPr lang="zh-CN" altLang="en-US" sz="2800" b="1">
                <a:latin typeface="Arial" panose="020B0604020202020204" pitchFamily="34" charset="0"/>
                <a:ea typeface="宋体" panose="02010600030101010101" pitchFamily="2" charset="-122"/>
              </a:rPr>
              <a:t>、</a:t>
            </a:r>
            <a:r>
              <a:rPr lang="zh-CN" altLang="en-US" sz="2800" b="1">
                <a:solidFill>
                  <a:srgbClr val="FF0000"/>
                </a:solidFill>
                <a:latin typeface="Arial" panose="020B0604020202020204" pitchFamily="34" charset="0"/>
                <a:ea typeface="宋体" panose="02010600030101010101" pitchFamily="2" charset="-122"/>
              </a:rPr>
              <a:t>闪亮</a:t>
            </a:r>
            <a:r>
              <a:rPr lang="zh-CN" altLang="en-US" sz="2800" b="1">
                <a:latin typeface="Arial" panose="020B0604020202020204" pitchFamily="34" charset="0"/>
                <a:ea typeface="宋体" panose="02010600030101010101" pitchFamily="2" charset="-122"/>
              </a:rPr>
              <a:t>的铁轨延伸过来了。它</a:t>
            </a:r>
            <a:r>
              <a:rPr lang="zh-CN" altLang="en-US" sz="2800" b="1">
                <a:solidFill>
                  <a:srgbClr val="FF0000"/>
                </a:solidFill>
                <a:latin typeface="Arial" panose="020B0604020202020204" pitchFamily="34" charset="0"/>
                <a:ea typeface="宋体" panose="02010600030101010101" pitchFamily="2" charset="-122"/>
              </a:rPr>
              <a:t>勇敢</a:t>
            </a:r>
            <a:r>
              <a:rPr lang="zh-CN" altLang="en-US" sz="2800" b="1">
                <a:latin typeface="Arial" panose="020B0604020202020204" pitchFamily="34" charset="0"/>
                <a:ea typeface="宋体" panose="02010600030101010101" pitchFamily="2" charset="-122"/>
              </a:rPr>
              <a:t>地盘旋在山腰，又</a:t>
            </a:r>
            <a:r>
              <a:rPr lang="zh-CN" altLang="en-US" sz="2800" b="1">
                <a:solidFill>
                  <a:srgbClr val="FF0000"/>
                </a:solidFill>
                <a:latin typeface="Arial" panose="020B0604020202020204" pitchFamily="34" charset="0"/>
                <a:ea typeface="宋体" panose="02010600030101010101" pitchFamily="2" charset="-122"/>
              </a:rPr>
              <a:t>悄悄地</a:t>
            </a:r>
            <a:r>
              <a:rPr lang="zh-CN" altLang="en-US" sz="2800" b="1">
                <a:latin typeface="Arial" panose="020B0604020202020204" pitchFamily="34" charset="0"/>
                <a:ea typeface="宋体" panose="02010600030101010101" pitchFamily="2" charset="-122"/>
              </a:rPr>
              <a:t>试探着前进，</a:t>
            </a:r>
            <a:r>
              <a:rPr lang="zh-CN" altLang="en-US" sz="2800" b="1">
                <a:solidFill>
                  <a:srgbClr val="FF0000"/>
                </a:solidFill>
                <a:latin typeface="Arial" panose="020B0604020202020204" pitchFamily="34" charset="0"/>
                <a:ea typeface="宋体" panose="02010600030101010101" pitchFamily="2" charset="-122"/>
              </a:rPr>
              <a:t>弯弯曲曲</a:t>
            </a:r>
            <a:r>
              <a:rPr lang="zh-CN" altLang="en-US" sz="2800" b="1">
                <a:latin typeface="Arial" panose="020B0604020202020204" pitchFamily="34" charset="0"/>
                <a:ea typeface="宋体" panose="02010600030101010101" pitchFamily="2" charset="-122"/>
              </a:rPr>
              <a:t>，</a:t>
            </a:r>
            <a:r>
              <a:rPr lang="zh-CN" altLang="en-US" sz="2800" b="1">
                <a:solidFill>
                  <a:srgbClr val="FF0000"/>
                </a:solidFill>
                <a:latin typeface="Arial" panose="020B0604020202020204" pitchFamily="34" charset="0"/>
                <a:ea typeface="宋体" panose="02010600030101010101" pitchFamily="2" charset="-122"/>
              </a:rPr>
              <a:t>曲曲弯弯</a:t>
            </a:r>
            <a:r>
              <a:rPr lang="zh-CN" altLang="en-US" sz="2800" b="1">
                <a:latin typeface="Arial" panose="020B0604020202020204" pitchFamily="34" charset="0"/>
                <a:ea typeface="宋体" panose="02010600030101010101" pitchFamily="2" charset="-122"/>
              </a:rPr>
              <a:t>，终于绕到台儿沟脚下，然后钻进幽暗的隧道，冲向又一道山梁，朝着神秘的远方奔去。</a:t>
            </a:r>
            <a:endParaRPr lang="zh-CN" altLang="en-US" sz="2800" b="1">
              <a:latin typeface="Arial" panose="020B0604020202020204" pitchFamily="34" charset="0"/>
              <a:ea typeface="宋体" panose="02010600030101010101" pitchFamily="2" charset="-122"/>
            </a:endParaRPr>
          </a:p>
        </p:txBody>
      </p:sp>
      <p:sp>
        <p:nvSpPr>
          <p:cNvPr id="32771" name="TextBox 2"/>
          <p:cNvSpPr/>
          <p:nvPr/>
        </p:nvSpPr>
        <p:spPr>
          <a:xfrm>
            <a:off x="1320800" y="3810000"/>
            <a:ext cx="10058400" cy="2397125"/>
          </a:xfrm>
          <a:prstGeom prst="rect">
            <a:avLst/>
          </a:prstGeom>
          <a:noFill/>
          <a:ln w="9525">
            <a:noFill/>
          </a:ln>
        </p:spPr>
        <p:txBody>
          <a:bodyPr anchor="t">
            <a:spAutoFit/>
          </a:bodyPr>
          <a:p>
            <a:pPr>
              <a:lnSpc>
                <a:spcPct val="140000"/>
              </a:lnSpc>
            </a:pPr>
            <a:r>
              <a:rPr lang="zh-CN" altLang="en-US" sz="3600" b="1">
                <a:solidFill>
                  <a:srgbClr val="002060"/>
                </a:solidFill>
                <a:latin typeface="Arial" panose="020B0604020202020204" pitchFamily="34" charset="0"/>
                <a:ea typeface="宋体" panose="02010600030101010101" pitchFamily="2" charset="-122"/>
              </a:rPr>
              <a:t>一组形容词，形象地描写了火车轨道的小巧，纤细、弯曲，传递出作者的爱怜之意，间接写出作者对台儿沟的感情。</a:t>
            </a:r>
            <a:endParaRPr lang="zh-CN" altLang="en-US" sz="3600" b="1">
              <a:solidFill>
                <a:srgbClr val="002060"/>
              </a:solidFill>
              <a:latin typeface="Arial" panose="020B0604020202020204" pitchFamily="34" charset="0"/>
              <a:ea typeface="宋体" panose="02010600030101010101" pitchFamily="2"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2771">
                                            <p:txEl>
                                              <p:charRg st="0" end="52"/>
                                            </p:txEl>
                                          </p:spTgt>
                                        </p:tgtEl>
                                        <p:attrNameLst>
                                          <p:attrName>style.visibility</p:attrName>
                                        </p:attrNameLst>
                                      </p:cBhvr>
                                      <p:to>
                                        <p:strVal val="visible"/>
                                      </p:to>
                                    </p:set>
                                    <p:anim calcmode="lin" valueType="num">
                                      <p:cBhvr additive="base">
                                        <p:cTn id="7" dur="500" fill="hold"/>
                                        <p:tgtEl>
                                          <p:spTgt spid="32771">
                                            <p:txEl>
                                              <p:charRg st="0" end="5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2771">
                                            <p:txEl>
                                              <p:charRg st="0" end="5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1" name="TextBox 1"/>
          <p:cNvSpPr/>
          <p:nvPr/>
        </p:nvSpPr>
        <p:spPr>
          <a:xfrm>
            <a:off x="711200" y="1066800"/>
            <a:ext cx="9855200" cy="1457325"/>
          </a:xfrm>
          <a:prstGeom prst="rect">
            <a:avLst/>
          </a:prstGeom>
          <a:noFill/>
          <a:ln w="9525">
            <a:noFill/>
          </a:ln>
        </p:spPr>
        <p:txBody>
          <a:bodyPr anchor="t">
            <a:spAutoFit/>
          </a:bodyPr>
          <a:p>
            <a:pPr>
              <a:lnSpc>
                <a:spcPct val="140000"/>
              </a:lnSpc>
            </a:pPr>
            <a:r>
              <a:rPr lang="en-US" altLang="zh-CN" sz="3200" b="1">
                <a:latin typeface="Arial" panose="020B0604020202020204" pitchFamily="34" charset="0"/>
                <a:ea typeface="宋体" panose="02010600030101010101" pitchFamily="2" charset="-122"/>
              </a:rPr>
              <a:t>2.</a:t>
            </a:r>
            <a:r>
              <a:rPr lang="zh-CN" altLang="en-US" sz="3200" b="1">
                <a:latin typeface="Arial" panose="020B0604020202020204" pitchFamily="34" charset="0"/>
                <a:ea typeface="宋体" panose="02010600030101010101" pitchFamily="2" charset="-122"/>
              </a:rPr>
              <a:t>它走得那样急忙，连车轮碾轧钢铁时发出的声音好像都在说：</a:t>
            </a:r>
            <a:r>
              <a:rPr lang="zh-CN" altLang="en-US" sz="3200" b="1">
                <a:solidFill>
                  <a:srgbClr val="FF0000"/>
                </a:solidFill>
                <a:latin typeface="Arial" panose="020B0604020202020204" pitchFamily="34" charset="0"/>
                <a:ea typeface="宋体" panose="02010600030101010101" pitchFamily="2" charset="-122"/>
              </a:rPr>
              <a:t>不停不停</a:t>
            </a:r>
            <a:r>
              <a:rPr lang="zh-CN" altLang="en-US" sz="3200" b="1">
                <a:latin typeface="Arial" panose="020B0604020202020204" pitchFamily="34" charset="0"/>
                <a:ea typeface="宋体" panose="02010600030101010101" pitchFamily="2" charset="-122"/>
              </a:rPr>
              <a:t>，</a:t>
            </a:r>
            <a:r>
              <a:rPr lang="zh-CN" altLang="en-US" sz="3200" b="1">
                <a:solidFill>
                  <a:srgbClr val="FF0000"/>
                </a:solidFill>
                <a:latin typeface="Arial" panose="020B0604020202020204" pitchFamily="34" charset="0"/>
                <a:ea typeface="宋体" panose="02010600030101010101" pitchFamily="2" charset="-122"/>
              </a:rPr>
              <a:t>不停不停</a:t>
            </a:r>
            <a:r>
              <a:rPr lang="zh-CN" altLang="en-US" sz="3200" b="1">
                <a:latin typeface="Arial" panose="020B0604020202020204" pitchFamily="34" charset="0"/>
                <a:ea typeface="宋体" panose="02010600030101010101" pitchFamily="2" charset="-122"/>
              </a:rPr>
              <a:t>！</a:t>
            </a:r>
            <a:endParaRPr lang="zh-CN" altLang="en-US" sz="3200" b="1">
              <a:latin typeface="Arial" panose="020B0604020202020204" pitchFamily="34" charset="0"/>
              <a:ea typeface="宋体" panose="02010600030101010101" pitchFamily="2" charset="-122"/>
            </a:endParaRPr>
          </a:p>
        </p:txBody>
      </p:sp>
      <p:sp>
        <p:nvSpPr>
          <p:cNvPr id="33795" name="TextBox 2"/>
          <p:cNvSpPr/>
          <p:nvPr/>
        </p:nvSpPr>
        <p:spPr>
          <a:xfrm>
            <a:off x="1320800" y="3352800"/>
            <a:ext cx="9042400" cy="2397125"/>
          </a:xfrm>
          <a:prstGeom prst="rect">
            <a:avLst/>
          </a:prstGeom>
          <a:noFill/>
          <a:ln w="9525">
            <a:noFill/>
          </a:ln>
        </p:spPr>
        <p:txBody>
          <a:bodyPr anchor="t">
            <a:spAutoFit/>
          </a:bodyPr>
          <a:p>
            <a:pPr>
              <a:lnSpc>
                <a:spcPct val="140000"/>
              </a:lnSpc>
            </a:pPr>
            <a:r>
              <a:rPr lang="zh-CN" altLang="en-US" sz="3600" b="1">
                <a:solidFill>
                  <a:srgbClr val="002060"/>
                </a:solidFill>
                <a:latin typeface="Arial" panose="020B0604020202020204" pitchFamily="34" charset="0"/>
                <a:ea typeface="宋体" panose="02010600030101010101" pitchFamily="2" charset="-122"/>
              </a:rPr>
              <a:t>一组叠词，强调火车对台儿沟的不怜惜，不愿在这里多停一会儿。全句拟人化，从火车的心理写出台儿沟的小。</a:t>
            </a:r>
            <a:endParaRPr lang="zh-CN" altLang="en-US" sz="3600" b="1">
              <a:solidFill>
                <a:srgbClr val="002060"/>
              </a:solidFill>
              <a:latin typeface="Arial" panose="020B0604020202020204" pitchFamily="34" charset="0"/>
              <a:ea typeface="宋体" panose="02010600030101010101" pitchFamily="2"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3795">
                                            <p:txEl>
                                              <p:charRg st="0" end="50"/>
                                            </p:txEl>
                                          </p:spTgt>
                                        </p:tgtEl>
                                        <p:attrNameLst>
                                          <p:attrName>style.visibility</p:attrName>
                                        </p:attrNameLst>
                                      </p:cBhvr>
                                      <p:to>
                                        <p:strVal val="visible"/>
                                      </p:to>
                                    </p:set>
                                    <p:anim calcmode="lin" valueType="num">
                                      <p:cBhvr additive="base">
                                        <p:cTn id="7" dur="500" fill="hold"/>
                                        <p:tgtEl>
                                          <p:spTgt spid="33795">
                                            <p:txEl>
                                              <p:charRg st="0" end="5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3795">
                                            <p:txEl>
                                              <p:charRg st="0" end="5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5" name="TextBox 1"/>
          <p:cNvSpPr/>
          <p:nvPr/>
        </p:nvSpPr>
        <p:spPr>
          <a:xfrm>
            <a:off x="609600" y="990600"/>
            <a:ext cx="10160000" cy="2016125"/>
          </a:xfrm>
          <a:prstGeom prst="rect">
            <a:avLst/>
          </a:prstGeom>
          <a:noFill/>
          <a:ln w="9525">
            <a:noFill/>
          </a:ln>
        </p:spPr>
        <p:txBody>
          <a:bodyPr anchor="t">
            <a:spAutoFit/>
          </a:bodyPr>
          <a:p>
            <a:pPr>
              <a:lnSpc>
                <a:spcPct val="150000"/>
              </a:lnSpc>
            </a:pPr>
            <a:r>
              <a:rPr lang="en-US" altLang="zh-CN" sz="2800" b="1">
                <a:latin typeface="Arial" panose="020B0604020202020204" pitchFamily="34" charset="0"/>
                <a:ea typeface="宋体" panose="02010600030101010101" pitchFamily="2" charset="-122"/>
              </a:rPr>
              <a:t>3.</a:t>
            </a:r>
            <a:r>
              <a:rPr lang="zh-CN" altLang="en-US" sz="2800" b="1">
                <a:latin typeface="Arial" panose="020B0604020202020204" pitchFamily="34" charset="0"/>
                <a:ea typeface="宋体" panose="02010600030101010101" pitchFamily="2" charset="-122"/>
              </a:rPr>
              <a:t>她有点儿害怕它那</a:t>
            </a:r>
            <a:r>
              <a:rPr lang="zh-CN" altLang="en-US" sz="2800" b="1">
                <a:solidFill>
                  <a:srgbClr val="FF0000"/>
                </a:solidFill>
                <a:latin typeface="Arial" panose="020B0604020202020204" pitchFamily="34" charset="0"/>
                <a:ea typeface="宋体" panose="02010600030101010101" pitchFamily="2" charset="-122"/>
              </a:rPr>
              <a:t>巨大的</a:t>
            </a:r>
            <a:r>
              <a:rPr lang="zh-CN" altLang="en-US" sz="2800" b="1">
                <a:latin typeface="Arial" panose="020B0604020202020204" pitchFamily="34" charset="0"/>
                <a:ea typeface="宋体" panose="02010600030101010101" pitchFamily="2" charset="-122"/>
              </a:rPr>
              <a:t>车头，车头那么</a:t>
            </a:r>
            <a:r>
              <a:rPr lang="zh-CN" altLang="en-US" sz="2800" b="1">
                <a:solidFill>
                  <a:srgbClr val="FF0000"/>
                </a:solidFill>
                <a:latin typeface="Arial" panose="020B0604020202020204" pitchFamily="34" charset="0"/>
                <a:ea typeface="宋体" panose="02010600030101010101" pitchFamily="2" charset="-122"/>
              </a:rPr>
              <a:t>雄壮地</a:t>
            </a:r>
            <a:r>
              <a:rPr lang="zh-CN" altLang="en-US" sz="2800" b="1">
                <a:latin typeface="Arial" panose="020B0604020202020204" pitchFamily="34" charset="0"/>
                <a:ea typeface="宋体" panose="02010600030101010101" pitchFamily="2" charset="-122"/>
              </a:rPr>
              <a:t>吐着白雾，仿佛</a:t>
            </a:r>
            <a:r>
              <a:rPr lang="zh-CN" altLang="en-US" sz="2800" b="1">
                <a:solidFill>
                  <a:srgbClr val="FF0000"/>
                </a:solidFill>
                <a:latin typeface="Arial" panose="020B0604020202020204" pitchFamily="34" charset="0"/>
                <a:ea typeface="宋体" panose="02010600030101010101" pitchFamily="2" charset="-122"/>
              </a:rPr>
              <a:t>一口气就能把台儿沟吸进肚里</a:t>
            </a:r>
            <a:r>
              <a:rPr lang="zh-CN" altLang="en-US" sz="2800" b="1">
                <a:latin typeface="Arial" panose="020B0604020202020204" pitchFamily="34" charset="0"/>
                <a:ea typeface="宋体" panose="02010600030101010101" pitchFamily="2" charset="-122"/>
              </a:rPr>
              <a:t>。它那</a:t>
            </a:r>
            <a:r>
              <a:rPr lang="zh-CN" altLang="en-US" sz="2800" b="1">
                <a:solidFill>
                  <a:srgbClr val="FF0000"/>
                </a:solidFill>
                <a:latin typeface="Arial" panose="020B0604020202020204" pitchFamily="34" charset="0"/>
                <a:ea typeface="宋体" panose="02010600030101010101" pitchFamily="2" charset="-122"/>
              </a:rPr>
              <a:t>撼天动地的轰鸣</a:t>
            </a:r>
            <a:r>
              <a:rPr lang="zh-CN" altLang="en-US" sz="2800" b="1">
                <a:latin typeface="Arial" panose="020B0604020202020204" pitchFamily="34" charset="0"/>
                <a:ea typeface="宋体" panose="02010600030101010101" pitchFamily="2" charset="-122"/>
              </a:rPr>
              <a:t>也叫她感到恐惧。在它跟前，她简直</a:t>
            </a:r>
            <a:r>
              <a:rPr lang="zh-CN" altLang="en-US" sz="2800" b="1">
                <a:solidFill>
                  <a:srgbClr val="FF0000"/>
                </a:solidFill>
                <a:latin typeface="Arial" panose="020B0604020202020204" pitchFamily="34" charset="0"/>
                <a:ea typeface="宋体" panose="02010600030101010101" pitchFamily="2" charset="-122"/>
              </a:rPr>
              <a:t>像一叶没跟的小草</a:t>
            </a:r>
            <a:r>
              <a:rPr lang="zh-CN" altLang="en-US" sz="2800" b="1">
                <a:latin typeface="Arial" panose="020B0604020202020204" pitchFamily="34" charset="0"/>
                <a:ea typeface="宋体" panose="02010600030101010101" pitchFamily="2" charset="-122"/>
              </a:rPr>
              <a:t>。</a:t>
            </a:r>
            <a:endParaRPr lang="zh-CN" altLang="en-US" sz="2800" b="1">
              <a:latin typeface="Arial" panose="020B0604020202020204" pitchFamily="34" charset="0"/>
              <a:ea typeface="宋体" panose="02010600030101010101" pitchFamily="2" charset="-122"/>
            </a:endParaRPr>
          </a:p>
        </p:txBody>
      </p:sp>
      <p:sp>
        <p:nvSpPr>
          <p:cNvPr id="34819" name="TextBox 3"/>
          <p:cNvSpPr/>
          <p:nvPr/>
        </p:nvSpPr>
        <p:spPr>
          <a:xfrm>
            <a:off x="711200" y="3429000"/>
            <a:ext cx="10566400" cy="2563813"/>
          </a:xfrm>
          <a:prstGeom prst="rect">
            <a:avLst/>
          </a:prstGeom>
          <a:noFill/>
          <a:ln w="9525">
            <a:noFill/>
          </a:ln>
        </p:spPr>
        <p:txBody>
          <a:bodyPr anchor="t">
            <a:spAutoFit/>
          </a:bodyPr>
          <a:p>
            <a:pPr>
              <a:lnSpc>
                <a:spcPct val="150000"/>
              </a:lnSpc>
            </a:pPr>
            <a:r>
              <a:rPr lang="zh-CN" altLang="en-US" sz="3600" b="1">
                <a:solidFill>
                  <a:srgbClr val="002060"/>
                </a:solidFill>
                <a:latin typeface="Arial" panose="020B0604020202020204" pitchFamily="34" charset="0"/>
                <a:ea typeface="宋体" panose="02010600030101010101" pitchFamily="2" charset="-122"/>
              </a:rPr>
              <a:t>生动形象地写出了现代文明对台儿沟的控制。从香雪的心理写出火车巨大与快速强势的特点，香雪在现代文明面前的无奈。</a:t>
            </a:r>
            <a:endParaRPr lang="zh-CN" altLang="en-US" sz="3600" b="1">
              <a:solidFill>
                <a:srgbClr val="002060"/>
              </a:solidFill>
              <a:latin typeface="Arial" panose="020B0604020202020204" pitchFamily="34" charset="0"/>
              <a:ea typeface="宋体" panose="02010600030101010101" pitchFamily="2"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4819">
                                            <p:txEl>
                                              <p:charRg st="0" end="55"/>
                                            </p:txEl>
                                          </p:spTgt>
                                        </p:tgtEl>
                                        <p:attrNameLst>
                                          <p:attrName>style.visibility</p:attrName>
                                        </p:attrNameLst>
                                      </p:cBhvr>
                                      <p:to>
                                        <p:strVal val="visible"/>
                                      </p:to>
                                    </p:set>
                                    <p:anim calcmode="lin" valueType="num">
                                      <p:cBhvr additive="base">
                                        <p:cTn id="7" dur="500" fill="hold"/>
                                        <p:tgtEl>
                                          <p:spTgt spid="34819">
                                            <p:txEl>
                                              <p:charRg st="0" end="5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4819">
                                            <p:txEl>
                                              <p:charRg st="0" end="5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89" name="TextBox 1"/>
          <p:cNvSpPr/>
          <p:nvPr/>
        </p:nvSpPr>
        <p:spPr>
          <a:xfrm>
            <a:off x="1117600" y="1371600"/>
            <a:ext cx="9652000" cy="1555750"/>
          </a:xfrm>
          <a:prstGeom prst="rect">
            <a:avLst/>
          </a:prstGeom>
          <a:noFill/>
          <a:ln w="9525">
            <a:noFill/>
          </a:ln>
        </p:spPr>
        <p:txBody>
          <a:bodyPr anchor="t">
            <a:spAutoFit/>
          </a:bodyPr>
          <a:p>
            <a:pPr>
              <a:lnSpc>
                <a:spcPct val="150000"/>
              </a:lnSpc>
            </a:pPr>
            <a:r>
              <a:rPr lang="en-US" altLang="zh-CN" sz="3200" b="1">
                <a:latin typeface="Arial" panose="020B0604020202020204" pitchFamily="34" charset="0"/>
                <a:ea typeface="宋体" panose="02010600030101010101" pitchFamily="2" charset="-122"/>
              </a:rPr>
              <a:t>4.</a:t>
            </a:r>
            <a:r>
              <a:rPr lang="zh-CN" altLang="en-US" sz="3200" b="1">
                <a:latin typeface="Arial" panose="020B0604020202020204" pitchFamily="34" charset="0"/>
                <a:ea typeface="宋体" panose="02010600030101010101" pitchFamily="2" charset="-122"/>
              </a:rPr>
              <a:t>列车一头</a:t>
            </a:r>
            <a:r>
              <a:rPr lang="zh-CN" altLang="en-US" sz="3200" b="1">
                <a:solidFill>
                  <a:srgbClr val="FF0000"/>
                </a:solidFill>
                <a:latin typeface="Arial" panose="020B0604020202020204" pitchFamily="34" charset="0"/>
                <a:ea typeface="宋体" panose="02010600030101010101" pitchFamily="2" charset="-122"/>
              </a:rPr>
              <a:t>扎进</a:t>
            </a:r>
            <a:r>
              <a:rPr lang="zh-CN" altLang="en-US" sz="3200" b="1">
                <a:latin typeface="Arial" panose="020B0604020202020204" pitchFamily="34" charset="0"/>
                <a:ea typeface="宋体" panose="02010600030101010101" pitchFamily="2" charset="-122"/>
              </a:rPr>
              <a:t>黑暗，把她们</a:t>
            </a:r>
            <a:r>
              <a:rPr lang="zh-CN" altLang="en-US" sz="3200" b="1">
                <a:solidFill>
                  <a:srgbClr val="FF0000"/>
                </a:solidFill>
                <a:latin typeface="Arial" panose="020B0604020202020204" pitchFamily="34" charset="0"/>
                <a:ea typeface="宋体" panose="02010600030101010101" pitchFamily="2" charset="-122"/>
              </a:rPr>
              <a:t>撇在</a:t>
            </a:r>
            <a:r>
              <a:rPr lang="zh-CN" altLang="en-US" sz="3200" b="1">
                <a:latin typeface="Arial" panose="020B0604020202020204" pitchFamily="34" charset="0"/>
                <a:ea typeface="宋体" panose="02010600030101010101" pitchFamily="2" charset="-122"/>
              </a:rPr>
              <a:t>冰冷的铁轨旁边。很久，她们还能感觉到它那越来越轻的震颤。</a:t>
            </a:r>
            <a:endParaRPr lang="zh-CN" altLang="en-US" sz="3200" b="1">
              <a:latin typeface="Arial" panose="020B0604020202020204" pitchFamily="34" charset="0"/>
              <a:ea typeface="宋体" panose="02010600030101010101" pitchFamily="2" charset="-122"/>
            </a:endParaRPr>
          </a:p>
        </p:txBody>
      </p:sp>
      <p:sp>
        <p:nvSpPr>
          <p:cNvPr id="35843" name="TextBox 2"/>
          <p:cNvSpPr/>
          <p:nvPr/>
        </p:nvSpPr>
        <p:spPr>
          <a:xfrm>
            <a:off x="1320800" y="3581400"/>
            <a:ext cx="9753600" cy="1739900"/>
          </a:xfrm>
          <a:prstGeom prst="rect">
            <a:avLst/>
          </a:prstGeom>
          <a:noFill/>
          <a:ln w="9525">
            <a:noFill/>
          </a:ln>
        </p:spPr>
        <p:txBody>
          <a:bodyPr anchor="t">
            <a:spAutoFit/>
          </a:bodyPr>
          <a:p>
            <a:pPr>
              <a:lnSpc>
                <a:spcPct val="150000"/>
              </a:lnSpc>
            </a:pPr>
            <a:r>
              <a:rPr lang="zh-CN" altLang="en-US" sz="3600" b="1">
                <a:solidFill>
                  <a:srgbClr val="002060"/>
                </a:solidFill>
                <a:latin typeface="Arial" panose="020B0604020202020204" pitchFamily="34" charset="0"/>
                <a:ea typeface="宋体" panose="02010600030101010101" pitchFamily="2" charset="-122"/>
              </a:rPr>
              <a:t>两个动词从速度等角度写出了火车的冷漠无情，喻示现代文明的冷漠。</a:t>
            </a:r>
            <a:endParaRPr lang="zh-CN" altLang="en-US" sz="3600" b="1">
              <a:solidFill>
                <a:srgbClr val="002060"/>
              </a:solidFill>
              <a:latin typeface="Arial" panose="020B0604020202020204" pitchFamily="34" charset="0"/>
              <a:ea typeface="宋体" panose="02010600030101010101" pitchFamily="2" charset="-122"/>
            </a:endParaRPr>
          </a:p>
        </p:txBody>
      </p:sp>
    </p:spTree>
  </p:cSld>
  <p:clrMapOvr>
    <a:masterClrMapping/>
  </p:clrMapOvr>
  <p:transition spd="slow">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5843">
                                            <p:txEl>
                                              <p:charRg st="0" end="32"/>
                                            </p:txEl>
                                          </p:spTgt>
                                        </p:tgtEl>
                                        <p:attrNameLst>
                                          <p:attrName>style.visibility</p:attrName>
                                        </p:attrNameLst>
                                      </p:cBhvr>
                                      <p:to>
                                        <p:strVal val="visible"/>
                                      </p:to>
                                    </p:set>
                                    <p:anim calcmode="lin" valueType="num">
                                      <p:cBhvr additive="base">
                                        <p:cTn id="7" dur="500" fill="hold"/>
                                        <p:tgtEl>
                                          <p:spTgt spid="35843">
                                            <p:txEl>
                                              <p:charRg st="0" end="3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5843">
                                            <p:txEl>
                                              <p:charRg st="0" end="3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6" name="矩形 1"/>
          <p:cNvSpPr/>
          <p:nvPr/>
        </p:nvSpPr>
        <p:spPr>
          <a:xfrm>
            <a:off x="227013" y="787400"/>
            <a:ext cx="11688763" cy="1555750"/>
          </a:xfrm>
          <a:prstGeom prst="rect">
            <a:avLst/>
          </a:prstGeom>
          <a:noFill/>
          <a:ln w="9525">
            <a:noFill/>
          </a:ln>
        </p:spPr>
        <p:txBody>
          <a:bodyPr anchor="t">
            <a:spAutoFit/>
          </a:bodyPr>
          <a:p>
            <a:pPr fontAlgn="base">
              <a:lnSpc>
                <a:spcPct val="150000"/>
              </a:lnSpc>
            </a:pPr>
            <a:r>
              <a:rPr lang="zh-CN" altLang="en-US" sz="3200" b="1" strike="noStrike" noProof="1">
                <a:effectLst>
                  <a:outerShdw blurRad="38100" dist="38100" dir="2700000">
                    <a:srgbClr val="FFFFFF"/>
                  </a:outerShdw>
                </a:effectLst>
                <a:latin typeface="Arial" panose="020B0604020202020204" pitchFamily="34" charset="0"/>
                <a:ea typeface="宋体" panose="02010600030101010101" pitchFamily="2" charset="-122"/>
                <a:cs typeface="+mn-cs"/>
              </a:rPr>
              <a:t>第</a:t>
            </a:r>
            <a:r>
              <a:rPr lang="en-US" altLang="zh-CN" sz="3200" b="1" strike="noStrike" noProof="1">
                <a:effectLst>
                  <a:outerShdw blurRad="38100" dist="38100" dir="2700000">
                    <a:srgbClr val="FFFFFF"/>
                  </a:outerShdw>
                </a:effectLst>
                <a:latin typeface="Arial" panose="020B0604020202020204" pitchFamily="34" charset="0"/>
                <a:ea typeface="宋体" panose="02010600030101010101" pitchFamily="2" charset="-122"/>
                <a:cs typeface="+mn-cs"/>
              </a:rPr>
              <a:t>47</a:t>
            </a:r>
            <a:r>
              <a:rPr lang="zh-CN" altLang="en-US" sz="3200" b="1" strike="noStrike" noProof="1">
                <a:effectLst>
                  <a:outerShdw blurRad="38100" dist="38100" dir="2700000">
                    <a:srgbClr val="FFFFFF"/>
                  </a:outerShdw>
                </a:effectLst>
                <a:latin typeface="Arial" panose="020B0604020202020204" pitchFamily="34" charset="0"/>
                <a:ea typeface="宋体" panose="02010600030101010101" pitchFamily="2" charset="-122"/>
                <a:cs typeface="+mn-cs"/>
              </a:rPr>
              <a:t>段：望着她那洁净得仿佛一分钟前才诞生的面孔，望着她那柔软得宛若红缎子似的嘴唇，心中会升起一种美好的感情。</a:t>
            </a:r>
            <a:endParaRPr lang="zh-CN" altLang="en-US" sz="3200" strike="noStrike" noProof="1"/>
          </a:p>
        </p:txBody>
      </p:sp>
      <p:sp>
        <p:nvSpPr>
          <p:cNvPr id="36867" name="矩形 2"/>
          <p:cNvSpPr/>
          <p:nvPr/>
        </p:nvSpPr>
        <p:spPr>
          <a:xfrm>
            <a:off x="795338" y="2616200"/>
            <a:ext cx="10769600" cy="4211638"/>
          </a:xfrm>
          <a:prstGeom prst="rect">
            <a:avLst/>
          </a:prstGeom>
          <a:noFill/>
          <a:ln w="9525">
            <a:noFill/>
          </a:ln>
        </p:spPr>
        <p:txBody>
          <a:bodyPr anchor="t">
            <a:spAutoFit/>
          </a:bodyPr>
          <a:p>
            <a:pPr fontAlgn="base">
              <a:lnSpc>
                <a:spcPct val="150000"/>
              </a:lnSpc>
            </a:pPr>
            <a:r>
              <a:rPr lang="zh-CN" altLang="en-US" sz="3600" b="1" strike="noStrike" noProof="1">
                <a:solidFill>
                  <a:srgbClr val="003366"/>
                </a:solidFill>
                <a:effectLst>
                  <a:outerShdw blurRad="38100" dist="38100" dir="2700000">
                    <a:srgbClr val="000000"/>
                  </a:outerShdw>
                </a:effectLst>
                <a:latin typeface="Arial" panose="020B0604020202020204" pitchFamily="34" charset="0"/>
                <a:ea typeface="宋体" panose="02010600030101010101" pitchFamily="2" charset="-122"/>
                <a:cs typeface="+mn-cs"/>
              </a:rPr>
              <a:t>“仿佛一分钟前才诞生的面孔”着意刻画香雪的清纯；“美好的感情”是一种非常健康非常纯洁的感情，不会有其他杂质，说明香雪的纯净的美，可以感化别人，使别人的心灵也变得更美好。这是对人物的侧面描写，效果非常好。</a:t>
            </a:r>
            <a:r>
              <a:rPr lang="zh-CN" altLang="en-US" sz="3600" strike="noStrike" noProof="1">
                <a:latin typeface="Arial" panose="020B0604020202020204" pitchFamily="34" charset="0"/>
                <a:ea typeface="宋体" panose="02010600030101010101" pitchFamily="2" charset="-122"/>
                <a:cs typeface="+mn-cs"/>
              </a:rPr>
              <a:t> </a:t>
            </a:r>
            <a:endParaRPr lang="zh-CN" altLang="en-US" sz="3600" strike="noStrike" noProof="1"/>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6867">
                                            <p:txEl>
                                              <p:charRg st="0" end="103"/>
                                            </p:txEl>
                                          </p:spTgt>
                                        </p:tgtEl>
                                        <p:attrNameLst>
                                          <p:attrName>style.visibility</p:attrName>
                                        </p:attrNameLst>
                                      </p:cBhvr>
                                      <p:to>
                                        <p:strVal val="visible"/>
                                      </p:to>
                                    </p:set>
                                    <p:anim calcmode="lin" valueType="num">
                                      <p:cBhvr additive="base">
                                        <p:cTn id="7" dur="500" fill="hold"/>
                                        <p:tgtEl>
                                          <p:spTgt spid="36867">
                                            <p:txEl>
                                              <p:charRg st="0" end="10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6867">
                                            <p:txEl>
                                              <p:charRg st="0" end="10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90" name="矩形 1"/>
          <p:cNvSpPr/>
          <p:nvPr/>
        </p:nvSpPr>
        <p:spPr>
          <a:xfrm>
            <a:off x="1320800" y="609600"/>
            <a:ext cx="9855200" cy="1457325"/>
          </a:xfrm>
          <a:prstGeom prst="rect">
            <a:avLst/>
          </a:prstGeom>
          <a:noFill/>
          <a:ln w="9525">
            <a:noFill/>
          </a:ln>
        </p:spPr>
        <p:txBody>
          <a:bodyPr anchor="t">
            <a:spAutoFit/>
          </a:bodyPr>
          <a:p>
            <a:pPr fontAlgn="base">
              <a:lnSpc>
                <a:spcPct val="140000"/>
              </a:lnSpc>
            </a:pPr>
            <a:r>
              <a:rPr lang="zh-CN" altLang="en-US" sz="3200" b="1" strike="noStrike" noProof="1">
                <a:effectLst>
                  <a:outerShdw blurRad="38100" dist="38100" dir="2700000">
                    <a:srgbClr val="FFFFFF"/>
                  </a:outerShdw>
                </a:effectLst>
                <a:latin typeface="Arial" panose="020B0604020202020204" pitchFamily="34" charset="0"/>
                <a:ea typeface="宋体" panose="02010600030101010101" pitchFamily="2" charset="-122"/>
                <a:cs typeface="+mn-cs"/>
              </a:rPr>
              <a:t>第</a:t>
            </a:r>
            <a:r>
              <a:rPr lang="en-US" altLang="zh-CN" sz="3200" b="1" strike="noStrike" noProof="1">
                <a:effectLst>
                  <a:outerShdw blurRad="38100" dist="38100" dir="2700000">
                    <a:srgbClr val="FFFFFF"/>
                  </a:outerShdw>
                </a:effectLst>
                <a:latin typeface="Arial" panose="020B0604020202020204" pitchFamily="34" charset="0"/>
                <a:ea typeface="宋体" panose="02010600030101010101" pitchFamily="2" charset="-122"/>
                <a:cs typeface="+mn-cs"/>
              </a:rPr>
              <a:t>81</a:t>
            </a:r>
            <a:r>
              <a:rPr lang="zh-CN" altLang="en-US" sz="3200" b="1" strike="noStrike" noProof="1">
                <a:effectLst>
                  <a:outerShdw blurRad="38100" dist="38100" dir="2700000">
                    <a:srgbClr val="FFFFFF"/>
                  </a:outerShdw>
                </a:effectLst>
                <a:latin typeface="Arial" panose="020B0604020202020204" pitchFamily="34" charset="0"/>
                <a:ea typeface="宋体" panose="02010600030101010101" pitchFamily="2" charset="-122"/>
                <a:cs typeface="+mn-cs"/>
              </a:rPr>
              <a:t>段：老的群山终于被感动得颤栗了，它发出宽亮低沉的回音，和她们共同欢呼着。</a:t>
            </a:r>
            <a:endParaRPr lang="zh-CN" altLang="en-US" sz="3200" strike="noStrike" noProof="1"/>
          </a:p>
        </p:txBody>
      </p:sp>
      <p:sp>
        <p:nvSpPr>
          <p:cNvPr id="37891" name="矩形 2"/>
          <p:cNvSpPr/>
          <p:nvPr/>
        </p:nvSpPr>
        <p:spPr>
          <a:xfrm>
            <a:off x="1219200" y="2514600"/>
            <a:ext cx="10058400" cy="3165475"/>
          </a:xfrm>
          <a:prstGeom prst="rect">
            <a:avLst/>
          </a:prstGeom>
          <a:noFill/>
          <a:ln w="9525">
            <a:noFill/>
          </a:ln>
        </p:spPr>
        <p:txBody>
          <a:bodyPr anchor="t">
            <a:spAutoFit/>
          </a:bodyPr>
          <a:p>
            <a:pPr fontAlgn="base">
              <a:lnSpc>
                <a:spcPct val="140000"/>
              </a:lnSpc>
            </a:pPr>
            <a:r>
              <a:rPr lang="zh-CN" altLang="en-US" sz="3600" b="1" strike="noStrike" noProof="1">
                <a:solidFill>
                  <a:srgbClr val="003366"/>
                </a:solidFill>
                <a:effectLst>
                  <a:outerShdw blurRad="38100" dist="38100" dir="2700000">
                    <a:srgbClr val="000000"/>
                  </a:outerShdw>
                </a:effectLst>
                <a:latin typeface="Arial" panose="020B0604020202020204" pitchFamily="34" charset="0"/>
                <a:ea typeface="宋体" panose="02010600030101010101" pitchFamily="2" charset="-122"/>
                <a:cs typeface="+mn-cs"/>
              </a:rPr>
              <a:t>“被感动得颤栗”它拟人又双关，一方面指姑娘们的声音在群山间回荡；另一方面暗指古老的大山终于慢慢被这现代文明唤醒，共同欢呼文明时代的到来。含义丰富。</a:t>
            </a:r>
            <a:endParaRPr lang="zh-CN" altLang="en-US" sz="3600" b="1" strike="noStrike" noProof="1">
              <a:solidFill>
                <a:srgbClr val="003366"/>
              </a:solidFill>
              <a:effectLst>
                <a:outerShdw blurRad="38100" dist="38100" dir="2700000">
                  <a:srgbClr val="000000"/>
                </a:outerShdw>
              </a:effectLst>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7891">
                                            <p:txEl>
                                              <p:charRg st="0" end="74"/>
                                            </p:txEl>
                                          </p:spTgt>
                                        </p:tgtEl>
                                        <p:attrNameLst>
                                          <p:attrName>style.visibility</p:attrName>
                                        </p:attrNameLst>
                                      </p:cBhvr>
                                      <p:to>
                                        <p:strVal val="visible"/>
                                      </p:to>
                                    </p:set>
                                    <p:anim calcmode="lin" valueType="num">
                                      <p:cBhvr additive="base">
                                        <p:cTn id="7" dur="500" fill="hold"/>
                                        <p:tgtEl>
                                          <p:spTgt spid="37891">
                                            <p:txEl>
                                              <p:charRg st="0" end="7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7891">
                                            <p:txEl>
                                              <p:charRg st="0" end="7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4" name="矩形 1"/>
          <p:cNvSpPr/>
          <p:nvPr/>
        </p:nvSpPr>
        <p:spPr>
          <a:xfrm>
            <a:off x="609600" y="1524000"/>
            <a:ext cx="10871200" cy="4524375"/>
          </a:xfrm>
          <a:prstGeom prst="rect">
            <a:avLst/>
          </a:prstGeom>
          <a:noFill/>
          <a:ln w="9525">
            <a:noFill/>
          </a:ln>
        </p:spPr>
        <p:txBody>
          <a:bodyPr anchor="t">
            <a:spAutoFit/>
          </a:bodyPr>
          <a:p>
            <a:pPr fontAlgn="base"/>
            <a:r>
              <a:rPr lang="zh-CN" altLang="en-US" sz="3200" b="1" strike="noStrike" noProof="1">
                <a:effectLst>
                  <a:outerShdw blurRad="38100" dist="38100" dir="2700000">
                    <a:srgbClr val="FFFFFF"/>
                  </a:outerShdw>
                </a:effectLst>
                <a:latin typeface="Arial" panose="020B0604020202020204" pitchFamily="34" charset="0"/>
                <a:ea typeface="宋体" panose="02010600030101010101" pitchFamily="2" charset="-122"/>
                <a:cs typeface="+mn-cs"/>
              </a:rPr>
              <a:t>第</a:t>
            </a:r>
            <a:r>
              <a:rPr lang="en-US" altLang="zh-CN" sz="3200" b="1" strike="noStrike" noProof="1">
                <a:effectLst>
                  <a:outerShdw blurRad="38100" dist="38100" dir="2700000">
                    <a:srgbClr val="FFFFFF"/>
                  </a:outerShdw>
                </a:effectLst>
                <a:latin typeface="Arial" panose="020B0604020202020204" pitchFamily="34" charset="0"/>
                <a:ea typeface="宋体" panose="02010600030101010101" pitchFamily="2" charset="-122"/>
                <a:cs typeface="+mn-cs"/>
              </a:rPr>
              <a:t>78</a:t>
            </a:r>
            <a:r>
              <a:rPr lang="zh-CN" altLang="en-US" sz="3200" b="1" strike="noStrike" noProof="1">
                <a:effectLst>
                  <a:outerShdw blurRad="38100" dist="38100" dir="2700000">
                    <a:srgbClr val="FFFFFF"/>
                  </a:outerShdw>
                </a:effectLst>
                <a:latin typeface="Arial" panose="020B0604020202020204" pitchFamily="34" charset="0"/>
                <a:ea typeface="宋体" panose="02010600030101010101" pitchFamily="2" charset="-122"/>
                <a:cs typeface="+mn-cs"/>
              </a:rPr>
              <a:t>段：枯草插在头上避邪</a:t>
            </a:r>
            <a:r>
              <a:rPr lang="en-US" altLang="zh-CN" sz="3200" b="1" strike="noStrike" noProof="1">
                <a:effectLst>
                  <a:outerShdw blurRad="38100" dist="38100" dir="2700000">
                    <a:srgbClr val="FFFFFF"/>
                  </a:outerShdw>
                </a:effectLst>
                <a:latin typeface="Arial" panose="020B0604020202020204" pitchFamily="34" charset="0"/>
                <a:ea typeface="宋体" panose="02010600030101010101" pitchFamily="2" charset="-122"/>
                <a:cs typeface="+mn-cs"/>
              </a:rPr>
              <a:t>——</a:t>
            </a:r>
            <a:r>
              <a:rPr lang="zh-CN" altLang="en-US" sz="3200" b="1" strike="noStrike" noProof="1">
                <a:effectLst>
                  <a:outerShdw blurRad="38100" dist="38100" dir="2700000">
                    <a:srgbClr val="FFFFFF"/>
                  </a:outerShdw>
                </a:effectLst>
                <a:latin typeface="Arial" panose="020B0604020202020204" pitchFamily="34" charset="0"/>
                <a:ea typeface="宋体" panose="02010600030101010101" pitchFamily="2" charset="-122"/>
                <a:cs typeface="+mn-cs"/>
              </a:rPr>
              <a:t>遇到迎伙伴，拿下枯草，拿出铅笔盒</a:t>
            </a:r>
            <a:endParaRPr lang="zh-CN" altLang="en-US" sz="3200" b="1" strike="noStrike" noProof="1">
              <a:effectLst>
                <a:outerShdw blurRad="38100" dist="38100" dir="2700000">
                  <a:srgbClr val="FFFFFF"/>
                </a:outerShdw>
              </a:effectLst>
            </a:endParaRPr>
          </a:p>
          <a:p>
            <a:pPr fontAlgn="base"/>
            <a:r>
              <a:rPr lang="zh-CN" altLang="en-US" sz="3200" b="1" strike="noStrike" noProof="1">
                <a:solidFill>
                  <a:srgbClr val="002060"/>
                </a:solidFill>
                <a:effectLst>
                  <a:outerShdw blurRad="38100" dist="38100" dir="2700000">
                    <a:srgbClr val="000000"/>
                  </a:outerShdw>
                </a:effectLst>
                <a:latin typeface="Arial" panose="020B0604020202020204" pitchFamily="34" charset="0"/>
                <a:ea typeface="宋体" panose="02010600030101010101" pitchFamily="2" charset="-122"/>
                <a:cs typeface="+mn-cs"/>
              </a:rPr>
              <a:t>  走出愚昧，走向文明</a:t>
            </a:r>
            <a:endParaRPr lang="zh-CN" altLang="en-US" sz="3200" b="1" strike="noStrike" noProof="1">
              <a:solidFill>
                <a:srgbClr val="002060"/>
              </a:solidFill>
              <a:effectLst>
                <a:outerShdw blurRad="38100" dist="38100" dir="2700000">
                  <a:srgbClr val="000000"/>
                </a:outerShdw>
              </a:effectLst>
            </a:endParaRPr>
          </a:p>
          <a:p>
            <a:pPr fontAlgn="base"/>
            <a:endParaRPr lang="zh-CN" altLang="en-US" sz="3200" strike="noStrike" noProof="1"/>
          </a:p>
          <a:p>
            <a:pPr fontAlgn="base"/>
            <a:r>
              <a:rPr lang="zh-CN" altLang="en-US" sz="3200" b="1" strike="noStrike" noProof="1">
                <a:effectLst>
                  <a:outerShdw blurRad="38100" dist="38100" dir="2700000">
                    <a:srgbClr val="FFFFFF"/>
                  </a:outerShdw>
                </a:effectLst>
                <a:latin typeface="Arial" panose="020B0604020202020204" pitchFamily="34" charset="0"/>
                <a:ea typeface="宋体" panose="02010600030101010101" pitchFamily="2" charset="-122"/>
                <a:cs typeface="+mn-cs"/>
              </a:rPr>
              <a:t>第</a:t>
            </a:r>
            <a:r>
              <a:rPr lang="en-US" altLang="zh-CN" sz="3200" b="1" strike="noStrike" noProof="1">
                <a:effectLst>
                  <a:outerShdw blurRad="38100" dist="38100" dir="2700000">
                    <a:srgbClr val="FFFFFF"/>
                  </a:outerShdw>
                </a:effectLst>
                <a:latin typeface="Arial" panose="020B0604020202020204" pitchFamily="34" charset="0"/>
                <a:ea typeface="宋体" panose="02010600030101010101" pitchFamily="2" charset="-122"/>
                <a:cs typeface="+mn-cs"/>
              </a:rPr>
              <a:t>82</a:t>
            </a:r>
            <a:r>
              <a:rPr lang="zh-CN" altLang="en-US" sz="3200" b="1" strike="noStrike" noProof="1">
                <a:effectLst>
                  <a:outerShdw blurRad="38100" dist="38100" dir="2700000">
                    <a:srgbClr val="FFFFFF"/>
                  </a:outerShdw>
                </a:effectLst>
                <a:latin typeface="Arial" panose="020B0604020202020204" pitchFamily="34" charset="0"/>
                <a:ea typeface="宋体" panose="02010600030101010101" pitchFamily="2" charset="-122"/>
                <a:cs typeface="+mn-cs"/>
              </a:rPr>
              <a:t>段：以“哦，香雪！香雪！”这样的感叹句作结</a:t>
            </a:r>
            <a:endParaRPr lang="zh-CN" altLang="en-US" sz="3200" b="1" strike="noStrike" noProof="1">
              <a:effectLst>
                <a:outerShdw blurRad="38100" dist="38100" dir="2700000">
                  <a:srgbClr val="FFFFFF"/>
                </a:outerShdw>
              </a:effectLst>
            </a:endParaRPr>
          </a:p>
          <a:p>
            <a:pPr fontAlgn="base"/>
            <a:r>
              <a:rPr lang="zh-CN" altLang="en-US" sz="3200" b="1" strike="noStrike" noProof="1">
                <a:effectLst>
                  <a:outerShdw blurRad="38100" dist="38100" dir="2700000">
                    <a:srgbClr val="FFFFFF"/>
                  </a:outerShdw>
                </a:effectLst>
                <a:latin typeface="Arial" panose="020B0604020202020204" pitchFamily="34" charset="0"/>
                <a:ea typeface="宋体" panose="02010600030101010101" pitchFamily="2" charset="-122"/>
                <a:cs typeface="+mn-cs"/>
              </a:rPr>
              <a:t>   </a:t>
            </a:r>
            <a:r>
              <a:rPr lang="zh-CN" altLang="en-US" sz="3200" b="1" strike="noStrike" noProof="1">
                <a:solidFill>
                  <a:srgbClr val="002060"/>
                </a:solidFill>
                <a:effectLst>
                  <a:outerShdw blurRad="38100" dist="38100" dir="2700000">
                    <a:srgbClr val="000000"/>
                  </a:outerShdw>
                </a:effectLst>
                <a:latin typeface="Arial" panose="020B0604020202020204" pitchFamily="34" charset="0"/>
                <a:ea typeface="宋体" panose="02010600030101010101" pitchFamily="2" charset="-122"/>
                <a:cs typeface="+mn-cs"/>
              </a:rPr>
              <a:t>“哦”字表现了作者对香雪种种举动的理解与赞美，整个作品洋溢着对以香雪为代表的山乡姑娘纯洁善良品性的歌颂 。</a:t>
            </a:r>
            <a:endParaRPr lang="zh-CN" altLang="en-US" sz="3200" b="1" strike="noStrike" noProof="1">
              <a:solidFill>
                <a:srgbClr val="002060"/>
              </a:solidFill>
              <a:effectLst>
                <a:outerShdw blurRad="38100" dist="38100" dir="2700000">
                  <a:srgbClr val="000000"/>
                </a:outerShdw>
              </a:effectLst>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38914">
                                            <p:txEl>
                                              <p:charRg st="32" end="44"/>
                                            </p:txEl>
                                          </p:spTgt>
                                        </p:tgtEl>
                                        <p:attrNameLst>
                                          <p:attrName>style.visibility</p:attrName>
                                        </p:attrNameLst>
                                      </p:cBhvr>
                                      <p:to>
                                        <p:strVal val="visible"/>
                                      </p:to>
                                    </p:set>
                                    <p:animEffect transition="in" filter="wipe(down)">
                                      <p:cBhvr>
                                        <p:cTn id="7" dur="580" fill="hold">
                                          <p:stCondLst>
                                            <p:cond delay="0"/>
                                          </p:stCondLst>
                                        </p:cTn>
                                        <p:tgtEl>
                                          <p:spTgt spid="38914">
                                            <p:txEl>
                                              <p:charRg st="32" end="44"/>
                                            </p:txEl>
                                          </p:spTgt>
                                        </p:tgtEl>
                                      </p:cBhvr>
                                    </p:animEffect>
                                    <p:anim calcmode="lin" valueType="num">
                                      <p:cBhvr>
                                        <p:cTn id="8" dur="1822" tmFilter="0,0; 0.14,0.36; 0.43,0.73; 0.71,0.91; 1.0,1.0" fill="hold">
                                          <p:stCondLst>
                                            <p:cond delay="0"/>
                                          </p:stCondLst>
                                        </p:cTn>
                                        <p:tgtEl>
                                          <p:spTgt spid="38914">
                                            <p:txEl>
                                              <p:charRg st="32" end="44"/>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fill="hold">
                                          <p:stCondLst>
                                            <p:cond delay="0"/>
                                          </p:stCondLst>
                                        </p:cTn>
                                        <p:tgtEl>
                                          <p:spTgt spid="38914">
                                            <p:txEl>
                                              <p:charRg st="32" end="44"/>
                                            </p:txEl>
                                          </p:spTgt>
                                        </p:tgtEl>
                                        <p:attrNameLst>
                                          <p:attrName>ppt_y</p:attrName>
                                        </p:attrNameLst>
                                      </p:cBhvr>
                                      <p:tavLst>
                                        <p:tav tm="0" fmla="#ppt_y-sin(pi*$)/3">
                                          <p:val>
                                            <p:fltVal val="0.500000"/>
                                          </p:val>
                                        </p:tav>
                                        <p:tav tm="100000">
                                          <p:val>
                                            <p:fltVal val="1.000000"/>
                                          </p:val>
                                        </p:tav>
                                      </p:tavLst>
                                    </p:anim>
                                    <p:anim calcmode="lin" valueType="num">
                                      <p:cBhvr>
                                        <p:cTn id="10" dur="664" tmFilter="0, 0; 0.125,0.2665; 0.25,0.4; 0.375,0.465; 0.5,0.5;  0.625,0.535; 0.75,0.6; 0.875,0.7335; 1,1" fill="hold">
                                          <p:stCondLst>
                                            <p:cond delay="664"/>
                                          </p:stCondLst>
                                        </p:cTn>
                                        <p:tgtEl>
                                          <p:spTgt spid="38914">
                                            <p:txEl>
                                              <p:charRg st="32" end="44"/>
                                            </p:txEl>
                                          </p:spTgt>
                                        </p:tgtEl>
                                        <p:attrNameLst>
                                          <p:attrName>ppt_y</p:attrName>
                                        </p:attrNameLst>
                                      </p:cBhvr>
                                      <p:tavLst>
                                        <p:tav tm="0" fmla="#ppt_y-sin(pi*$)/9">
                                          <p:val>
                                            <p:fltVal val="0.000000"/>
                                          </p:val>
                                        </p:tav>
                                        <p:tav tm="100000">
                                          <p:val>
                                            <p:fltVal val="1.000000"/>
                                          </p:val>
                                        </p:tav>
                                      </p:tavLst>
                                    </p:anim>
                                    <p:anim calcmode="lin" valueType="num">
                                      <p:cBhvr>
                                        <p:cTn id="11" dur="332" tmFilter="0, 0; 0.125,0.2665; 0.25,0.4; 0.375,0.465; 0.5,0.5;  0.625,0.535; 0.75,0.6; 0.875,0.7335; 1,1" fill="hold">
                                          <p:stCondLst>
                                            <p:cond delay="1324"/>
                                          </p:stCondLst>
                                        </p:cTn>
                                        <p:tgtEl>
                                          <p:spTgt spid="38914">
                                            <p:txEl>
                                              <p:charRg st="32" end="44"/>
                                            </p:txEl>
                                          </p:spTgt>
                                        </p:tgtEl>
                                        <p:attrNameLst>
                                          <p:attrName>ppt_y</p:attrName>
                                        </p:attrNameLst>
                                      </p:cBhvr>
                                      <p:tavLst>
                                        <p:tav tm="0" fmla="#ppt_y-sin(pi*$)/27">
                                          <p:val>
                                            <p:fltVal val="0.000000"/>
                                          </p:val>
                                        </p:tav>
                                        <p:tav tm="100000">
                                          <p:val>
                                            <p:fltVal val="1.000000"/>
                                          </p:val>
                                        </p:tav>
                                      </p:tavLst>
                                    </p:anim>
                                    <p:anim calcmode="lin" valueType="num">
                                      <p:cBhvr>
                                        <p:cTn id="12" dur="164" tmFilter="0, 0; 0.125,0.2665; 0.25,0.4; 0.375,0.465; 0.5,0.5;  0.625,0.535; 0.75,0.6; 0.875,0.7335; 1,1" fill="hold">
                                          <p:stCondLst>
                                            <p:cond delay="1656"/>
                                          </p:stCondLst>
                                        </p:cTn>
                                        <p:tgtEl>
                                          <p:spTgt spid="38914">
                                            <p:txEl>
                                              <p:charRg st="32" end="44"/>
                                            </p:txEl>
                                          </p:spTgt>
                                        </p:tgtEl>
                                        <p:attrNameLst>
                                          <p:attrName>ppt_y</p:attrName>
                                        </p:attrNameLst>
                                      </p:cBhvr>
                                      <p:tavLst>
                                        <p:tav tm="0" fmla="#ppt_y-sin(pi*$)/81">
                                          <p:val>
                                            <p:fltVal val="0.000000"/>
                                          </p:val>
                                        </p:tav>
                                        <p:tav tm="100000">
                                          <p:val>
                                            <p:fltVal val="1.000000"/>
                                          </p:val>
                                        </p:tav>
                                      </p:tavLst>
                                    </p:anim>
                                    <p:animScale>
                                      <p:cBhvr>
                                        <p:cTn id="13" dur="26" fill="hold">
                                          <p:stCondLst>
                                            <p:cond delay="650"/>
                                          </p:stCondLst>
                                        </p:cTn>
                                        <p:tgtEl>
                                          <p:spTgt spid="38914">
                                            <p:txEl>
                                              <p:charRg st="32" end="44"/>
                                            </p:txEl>
                                          </p:spTgt>
                                        </p:tgtEl>
                                      </p:cBhvr>
                                      <p:to x="100000" y="60000"/>
                                    </p:animScale>
                                    <p:animScale>
                                      <p:cBhvr>
                                        <p:cTn id="14" dur="166" decel="50000" fill="hold">
                                          <p:stCondLst>
                                            <p:cond delay="676"/>
                                          </p:stCondLst>
                                        </p:cTn>
                                        <p:tgtEl>
                                          <p:spTgt spid="38914">
                                            <p:txEl>
                                              <p:charRg st="32" end="44"/>
                                            </p:txEl>
                                          </p:spTgt>
                                        </p:tgtEl>
                                      </p:cBhvr>
                                      <p:to x="100000" y="100000"/>
                                    </p:animScale>
                                    <p:animScale>
                                      <p:cBhvr>
                                        <p:cTn id="15" dur="26" fill="hold">
                                          <p:stCondLst>
                                            <p:cond delay="1312"/>
                                          </p:stCondLst>
                                        </p:cTn>
                                        <p:tgtEl>
                                          <p:spTgt spid="38914">
                                            <p:txEl>
                                              <p:charRg st="32" end="44"/>
                                            </p:txEl>
                                          </p:spTgt>
                                        </p:tgtEl>
                                      </p:cBhvr>
                                      <p:to x="100000" y="80000"/>
                                    </p:animScale>
                                    <p:animScale>
                                      <p:cBhvr>
                                        <p:cTn id="16" dur="166" decel="50000" fill="hold">
                                          <p:stCondLst>
                                            <p:cond delay="1338"/>
                                          </p:stCondLst>
                                        </p:cTn>
                                        <p:tgtEl>
                                          <p:spTgt spid="38914">
                                            <p:txEl>
                                              <p:charRg st="32" end="44"/>
                                            </p:txEl>
                                          </p:spTgt>
                                        </p:tgtEl>
                                      </p:cBhvr>
                                      <p:to x="100000" y="100000"/>
                                    </p:animScale>
                                    <p:animScale>
                                      <p:cBhvr>
                                        <p:cTn id="17" dur="26" fill="hold">
                                          <p:stCondLst>
                                            <p:cond delay="1642"/>
                                          </p:stCondLst>
                                        </p:cTn>
                                        <p:tgtEl>
                                          <p:spTgt spid="38914">
                                            <p:txEl>
                                              <p:charRg st="32" end="44"/>
                                            </p:txEl>
                                          </p:spTgt>
                                        </p:tgtEl>
                                      </p:cBhvr>
                                      <p:to x="100000" y="90000"/>
                                    </p:animScale>
                                    <p:animScale>
                                      <p:cBhvr>
                                        <p:cTn id="18" dur="166" decel="50000" fill="hold">
                                          <p:stCondLst>
                                            <p:cond delay="1668"/>
                                          </p:stCondLst>
                                        </p:cTn>
                                        <p:tgtEl>
                                          <p:spTgt spid="38914">
                                            <p:txEl>
                                              <p:charRg st="32" end="44"/>
                                            </p:txEl>
                                          </p:spTgt>
                                        </p:tgtEl>
                                      </p:cBhvr>
                                      <p:to x="100000" y="100000"/>
                                    </p:animScale>
                                    <p:animScale>
                                      <p:cBhvr>
                                        <p:cTn id="19" dur="26" fill="hold">
                                          <p:stCondLst>
                                            <p:cond delay="1808"/>
                                          </p:stCondLst>
                                        </p:cTn>
                                        <p:tgtEl>
                                          <p:spTgt spid="38914">
                                            <p:txEl>
                                              <p:charRg st="32" end="44"/>
                                            </p:txEl>
                                          </p:spTgt>
                                        </p:tgtEl>
                                      </p:cBhvr>
                                      <p:to x="100000" y="95000"/>
                                    </p:animScale>
                                    <p:animScale>
                                      <p:cBhvr>
                                        <p:cTn id="20" dur="166" decel="50000" fill="hold">
                                          <p:stCondLst>
                                            <p:cond delay="1834"/>
                                          </p:stCondLst>
                                        </p:cTn>
                                        <p:tgtEl>
                                          <p:spTgt spid="38914">
                                            <p:txEl>
                                              <p:charRg st="32" end="44"/>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nodeType="clickEffect">
                                  <p:stCondLst>
                                    <p:cond delay="0"/>
                                  </p:stCondLst>
                                  <p:childTnLst>
                                    <p:set>
                                      <p:cBhvr>
                                        <p:cTn id="24" dur="1" fill="hold">
                                          <p:stCondLst>
                                            <p:cond delay="0"/>
                                          </p:stCondLst>
                                        </p:cTn>
                                        <p:tgtEl>
                                          <p:spTgt spid="38914">
                                            <p:txEl>
                                              <p:charRg st="70" end="127"/>
                                            </p:txEl>
                                          </p:spTgt>
                                        </p:tgtEl>
                                        <p:attrNameLst>
                                          <p:attrName>style.visibility</p:attrName>
                                        </p:attrNameLst>
                                      </p:cBhvr>
                                      <p:to>
                                        <p:strVal val="visible"/>
                                      </p:to>
                                    </p:set>
                                    <p:animEffect transition="in" filter="wipe(down)">
                                      <p:cBhvr>
                                        <p:cTn id="25" dur="580" fill="hold">
                                          <p:stCondLst>
                                            <p:cond delay="0"/>
                                          </p:stCondLst>
                                        </p:cTn>
                                        <p:tgtEl>
                                          <p:spTgt spid="38914">
                                            <p:txEl>
                                              <p:charRg st="70" end="127"/>
                                            </p:txEl>
                                          </p:spTgt>
                                        </p:tgtEl>
                                      </p:cBhvr>
                                    </p:animEffect>
                                    <p:anim calcmode="lin" valueType="num">
                                      <p:cBhvr>
                                        <p:cTn id="26" dur="1822" tmFilter="0,0; 0.14,0.36; 0.43,0.73; 0.71,0.91; 1.0,1.0" fill="hold">
                                          <p:stCondLst>
                                            <p:cond delay="0"/>
                                          </p:stCondLst>
                                        </p:cTn>
                                        <p:tgtEl>
                                          <p:spTgt spid="38914">
                                            <p:txEl>
                                              <p:charRg st="70" end="127"/>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fill="hold">
                                          <p:stCondLst>
                                            <p:cond delay="0"/>
                                          </p:stCondLst>
                                        </p:cTn>
                                        <p:tgtEl>
                                          <p:spTgt spid="38914">
                                            <p:txEl>
                                              <p:charRg st="70" end="127"/>
                                            </p:txEl>
                                          </p:spTgt>
                                        </p:tgtEl>
                                        <p:attrNameLst>
                                          <p:attrName>ppt_y</p:attrName>
                                        </p:attrNameLst>
                                      </p:cBhvr>
                                      <p:tavLst>
                                        <p:tav tm="0" fmla="#ppt_y-sin(pi*$)/3">
                                          <p:val>
                                            <p:fltVal val="0.500000"/>
                                          </p:val>
                                        </p:tav>
                                        <p:tav tm="100000">
                                          <p:val>
                                            <p:fltVal val="1.000000"/>
                                          </p:val>
                                        </p:tav>
                                      </p:tavLst>
                                    </p:anim>
                                    <p:anim calcmode="lin" valueType="num">
                                      <p:cBhvr>
                                        <p:cTn id="28" dur="664" tmFilter="0, 0; 0.125,0.2665; 0.25,0.4; 0.375,0.465; 0.5,0.5;  0.625,0.535; 0.75,0.6; 0.875,0.7335; 1,1" fill="hold">
                                          <p:stCondLst>
                                            <p:cond delay="664"/>
                                          </p:stCondLst>
                                        </p:cTn>
                                        <p:tgtEl>
                                          <p:spTgt spid="38914">
                                            <p:txEl>
                                              <p:charRg st="70" end="127"/>
                                            </p:txEl>
                                          </p:spTgt>
                                        </p:tgtEl>
                                        <p:attrNameLst>
                                          <p:attrName>ppt_y</p:attrName>
                                        </p:attrNameLst>
                                      </p:cBhvr>
                                      <p:tavLst>
                                        <p:tav tm="0" fmla="#ppt_y-sin(pi*$)/9">
                                          <p:val>
                                            <p:fltVal val="0.000000"/>
                                          </p:val>
                                        </p:tav>
                                        <p:tav tm="100000">
                                          <p:val>
                                            <p:fltVal val="1.000000"/>
                                          </p:val>
                                        </p:tav>
                                      </p:tavLst>
                                    </p:anim>
                                    <p:anim calcmode="lin" valueType="num">
                                      <p:cBhvr>
                                        <p:cTn id="29" dur="332" tmFilter="0, 0; 0.125,0.2665; 0.25,0.4; 0.375,0.465; 0.5,0.5;  0.625,0.535; 0.75,0.6; 0.875,0.7335; 1,1" fill="hold">
                                          <p:stCondLst>
                                            <p:cond delay="1324"/>
                                          </p:stCondLst>
                                        </p:cTn>
                                        <p:tgtEl>
                                          <p:spTgt spid="38914">
                                            <p:txEl>
                                              <p:charRg st="70" end="127"/>
                                            </p:txEl>
                                          </p:spTgt>
                                        </p:tgtEl>
                                        <p:attrNameLst>
                                          <p:attrName>ppt_y</p:attrName>
                                        </p:attrNameLst>
                                      </p:cBhvr>
                                      <p:tavLst>
                                        <p:tav tm="0" fmla="#ppt_y-sin(pi*$)/27">
                                          <p:val>
                                            <p:fltVal val="0.000000"/>
                                          </p:val>
                                        </p:tav>
                                        <p:tav tm="100000">
                                          <p:val>
                                            <p:fltVal val="1.000000"/>
                                          </p:val>
                                        </p:tav>
                                      </p:tavLst>
                                    </p:anim>
                                    <p:anim calcmode="lin" valueType="num">
                                      <p:cBhvr>
                                        <p:cTn id="30" dur="164" tmFilter="0, 0; 0.125,0.2665; 0.25,0.4; 0.375,0.465; 0.5,0.5;  0.625,0.535; 0.75,0.6; 0.875,0.7335; 1,1" fill="hold">
                                          <p:stCondLst>
                                            <p:cond delay="1656"/>
                                          </p:stCondLst>
                                        </p:cTn>
                                        <p:tgtEl>
                                          <p:spTgt spid="38914">
                                            <p:txEl>
                                              <p:charRg st="70" end="127"/>
                                            </p:txEl>
                                          </p:spTgt>
                                        </p:tgtEl>
                                        <p:attrNameLst>
                                          <p:attrName>ppt_y</p:attrName>
                                        </p:attrNameLst>
                                      </p:cBhvr>
                                      <p:tavLst>
                                        <p:tav tm="0" fmla="#ppt_y-sin(pi*$)/81">
                                          <p:val>
                                            <p:fltVal val="0.000000"/>
                                          </p:val>
                                        </p:tav>
                                        <p:tav tm="100000">
                                          <p:val>
                                            <p:fltVal val="1.000000"/>
                                          </p:val>
                                        </p:tav>
                                      </p:tavLst>
                                    </p:anim>
                                    <p:animScale>
                                      <p:cBhvr>
                                        <p:cTn id="31" dur="26" fill="hold">
                                          <p:stCondLst>
                                            <p:cond delay="650"/>
                                          </p:stCondLst>
                                        </p:cTn>
                                        <p:tgtEl>
                                          <p:spTgt spid="38914">
                                            <p:txEl>
                                              <p:charRg st="70" end="127"/>
                                            </p:txEl>
                                          </p:spTgt>
                                        </p:tgtEl>
                                      </p:cBhvr>
                                      <p:to x="100000" y="60000"/>
                                    </p:animScale>
                                    <p:animScale>
                                      <p:cBhvr>
                                        <p:cTn id="32" dur="166" decel="50000" fill="hold">
                                          <p:stCondLst>
                                            <p:cond delay="676"/>
                                          </p:stCondLst>
                                        </p:cTn>
                                        <p:tgtEl>
                                          <p:spTgt spid="38914">
                                            <p:txEl>
                                              <p:charRg st="70" end="127"/>
                                            </p:txEl>
                                          </p:spTgt>
                                        </p:tgtEl>
                                      </p:cBhvr>
                                      <p:to x="100000" y="100000"/>
                                    </p:animScale>
                                    <p:animScale>
                                      <p:cBhvr>
                                        <p:cTn id="33" dur="26" fill="hold">
                                          <p:stCondLst>
                                            <p:cond delay="1312"/>
                                          </p:stCondLst>
                                        </p:cTn>
                                        <p:tgtEl>
                                          <p:spTgt spid="38914">
                                            <p:txEl>
                                              <p:charRg st="70" end="127"/>
                                            </p:txEl>
                                          </p:spTgt>
                                        </p:tgtEl>
                                      </p:cBhvr>
                                      <p:to x="100000" y="80000"/>
                                    </p:animScale>
                                    <p:animScale>
                                      <p:cBhvr>
                                        <p:cTn id="34" dur="166" decel="50000" fill="hold">
                                          <p:stCondLst>
                                            <p:cond delay="1338"/>
                                          </p:stCondLst>
                                        </p:cTn>
                                        <p:tgtEl>
                                          <p:spTgt spid="38914">
                                            <p:txEl>
                                              <p:charRg st="70" end="127"/>
                                            </p:txEl>
                                          </p:spTgt>
                                        </p:tgtEl>
                                      </p:cBhvr>
                                      <p:to x="100000" y="100000"/>
                                    </p:animScale>
                                    <p:animScale>
                                      <p:cBhvr>
                                        <p:cTn id="35" dur="26" fill="hold">
                                          <p:stCondLst>
                                            <p:cond delay="1642"/>
                                          </p:stCondLst>
                                        </p:cTn>
                                        <p:tgtEl>
                                          <p:spTgt spid="38914">
                                            <p:txEl>
                                              <p:charRg st="70" end="127"/>
                                            </p:txEl>
                                          </p:spTgt>
                                        </p:tgtEl>
                                      </p:cBhvr>
                                      <p:to x="100000" y="90000"/>
                                    </p:animScale>
                                    <p:animScale>
                                      <p:cBhvr>
                                        <p:cTn id="36" dur="166" decel="50000" fill="hold">
                                          <p:stCondLst>
                                            <p:cond delay="1668"/>
                                          </p:stCondLst>
                                        </p:cTn>
                                        <p:tgtEl>
                                          <p:spTgt spid="38914">
                                            <p:txEl>
                                              <p:charRg st="70" end="127"/>
                                            </p:txEl>
                                          </p:spTgt>
                                        </p:tgtEl>
                                      </p:cBhvr>
                                      <p:to x="100000" y="100000"/>
                                    </p:animScale>
                                    <p:animScale>
                                      <p:cBhvr>
                                        <p:cTn id="37" dur="26" fill="hold">
                                          <p:stCondLst>
                                            <p:cond delay="1808"/>
                                          </p:stCondLst>
                                        </p:cTn>
                                        <p:tgtEl>
                                          <p:spTgt spid="38914">
                                            <p:txEl>
                                              <p:charRg st="70" end="127"/>
                                            </p:txEl>
                                          </p:spTgt>
                                        </p:tgtEl>
                                      </p:cBhvr>
                                      <p:to x="100000" y="95000"/>
                                    </p:animScale>
                                    <p:animScale>
                                      <p:cBhvr>
                                        <p:cTn id="38" dur="166" decel="50000" fill="hold">
                                          <p:stCondLst>
                                            <p:cond delay="1834"/>
                                          </p:stCondLst>
                                        </p:cTn>
                                        <p:tgtEl>
                                          <p:spTgt spid="38914">
                                            <p:txEl>
                                              <p:charRg st="70" end="127"/>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平行四边形 4"/>
          <p:cNvSpPr/>
          <p:nvPr/>
        </p:nvSpPr>
        <p:spPr>
          <a:xfrm flipH="1">
            <a:off x="7133759" y="1378905"/>
            <a:ext cx="929712" cy="735012"/>
          </a:xfrm>
          <a:prstGeom prst="parallelogram">
            <a:avLst>
              <a:gd name="adj" fmla="val 17767"/>
            </a:avLst>
          </a:prstGeom>
          <a:solidFill>
            <a:srgbClr val="6D93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2400">
              <a:latin typeface="微软雅黑" panose="020B0503020204020204" pitchFamily="34" charset="-122"/>
              <a:ea typeface="微软雅黑" panose="020B0503020204020204" pitchFamily="34" charset="-122"/>
            </a:endParaRPr>
          </a:p>
        </p:txBody>
      </p:sp>
      <p:pic>
        <p:nvPicPr>
          <p:cNvPr id="30" name="图片 2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5692" y="0"/>
            <a:ext cx="6583923" cy="6858000"/>
          </a:xfrm>
          <a:prstGeom prst="rect">
            <a:avLst/>
          </a:prstGeom>
        </p:spPr>
      </p:pic>
      <p:pic>
        <p:nvPicPr>
          <p:cNvPr id="34" name="图片 33"/>
          <p:cNvPicPr>
            <a:picLocks noChangeAspect="1"/>
          </p:cNvPicPr>
          <p:nvPr/>
        </p:nvPicPr>
        <p:blipFill>
          <a:blip r:embed="rId2"/>
          <a:stretch>
            <a:fillRect/>
          </a:stretch>
        </p:blipFill>
        <p:spPr>
          <a:xfrm>
            <a:off x="5309616" y="0"/>
            <a:ext cx="1572768" cy="6858000"/>
          </a:xfrm>
          <a:prstGeom prst="rect">
            <a:avLst/>
          </a:prstGeom>
        </p:spPr>
      </p:pic>
      <p:sp>
        <p:nvSpPr>
          <p:cNvPr id="36" name="文本框 35"/>
          <p:cNvSpPr txBox="1"/>
          <p:nvPr/>
        </p:nvSpPr>
        <p:spPr>
          <a:xfrm>
            <a:off x="7311250" y="1473646"/>
            <a:ext cx="546945" cy="461665"/>
          </a:xfrm>
          <a:prstGeom prst="rect">
            <a:avLst/>
          </a:prstGeom>
          <a:noFill/>
        </p:spPr>
        <p:txBody>
          <a:bodyPr wrap="none" rtlCol="0">
            <a:spAutoFit/>
          </a:bodyPr>
          <a:lstStyle/>
          <a:p>
            <a:r>
              <a:rPr lang="en-US" altLang="zh-CN" sz="2400">
                <a:solidFill>
                  <a:schemeClr val="bg1"/>
                </a:solidFill>
                <a:latin typeface="+mn-ea"/>
              </a:rPr>
              <a:t>01</a:t>
            </a:r>
            <a:endParaRPr lang="zh-CN" altLang="en-US" sz="2400">
              <a:solidFill>
                <a:schemeClr val="bg1"/>
              </a:solidFill>
              <a:latin typeface="+mn-ea"/>
            </a:endParaRPr>
          </a:p>
        </p:txBody>
      </p:sp>
      <p:pic>
        <p:nvPicPr>
          <p:cNvPr id="46" name="图片 45"/>
          <p:cNvPicPr>
            <a:picLocks noChangeAspect="1"/>
          </p:cNvPicPr>
          <p:nvPr/>
        </p:nvPicPr>
        <p:blipFill>
          <a:blip r:embed="rId3"/>
          <a:stretch>
            <a:fillRect/>
          </a:stretch>
        </p:blipFill>
        <p:spPr>
          <a:xfrm>
            <a:off x="11383702" y="792"/>
            <a:ext cx="810838" cy="4761389"/>
          </a:xfrm>
          <a:prstGeom prst="rect">
            <a:avLst/>
          </a:prstGeom>
        </p:spPr>
      </p:pic>
      <p:sp>
        <p:nvSpPr>
          <p:cNvPr id="47" name="平行四边形 46"/>
          <p:cNvSpPr/>
          <p:nvPr/>
        </p:nvSpPr>
        <p:spPr>
          <a:xfrm flipH="1">
            <a:off x="6796046" y="765544"/>
            <a:ext cx="4244203" cy="5773479"/>
          </a:xfrm>
          <a:prstGeom prst="parallelogram">
            <a:avLst>
              <a:gd name="adj" fmla="val 25472"/>
            </a:avLst>
          </a:prstGeom>
          <a:noFill/>
          <a:ln w="60325" cmpd="sng">
            <a:solidFill>
              <a:srgbClr val="6D9353"/>
            </a:solidFill>
            <a:prstDash val="solid"/>
          </a:ln>
          <a:effectLst>
            <a:reflection stA="45000" endPos="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noAutofit/>
          </a:bodyPr>
          <a:lstStyle/>
          <a:p>
            <a:pPr algn="ctr"/>
            <a:endParaRPr lang="zh-CN" altLang="en-US">
              <a:solidFill>
                <a:schemeClr val="lt1">
                  <a:lumMod val="100000"/>
                </a:schemeClr>
              </a:solidFill>
            </a:endParaRPr>
          </a:p>
        </p:txBody>
      </p:sp>
      <p:sp>
        <p:nvSpPr>
          <p:cNvPr id="54" name="平行四边形 53"/>
          <p:cNvSpPr/>
          <p:nvPr/>
        </p:nvSpPr>
        <p:spPr>
          <a:xfrm flipH="1">
            <a:off x="7392139" y="2684258"/>
            <a:ext cx="929712" cy="735012"/>
          </a:xfrm>
          <a:prstGeom prst="parallelogram">
            <a:avLst>
              <a:gd name="adj" fmla="val 17767"/>
            </a:avLst>
          </a:prstGeom>
          <a:solidFill>
            <a:srgbClr val="6D93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2400">
              <a:latin typeface="微软雅黑" panose="020B0503020204020204" pitchFamily="34" charset="-122"/>
              <a:ea typeface="微软雅黑" panose="020B0503020204020204" pitchFamily="34" charset="-122"/>
            </a:endParaRPr>
          </a:p>
        </p:txBody>
      </p:sp>
      <p:sp>
        <p:nvSpPr>
          <p:cNvPr id="55" name="文本框 54"/>
          <p:cNvSpPr txBox="1"/>
          <p:nvPr/>
        </p:nvSpPr>
        <p:spPr>
          <a:xfrm>
            <a:off x="7569630" y="2778999"/>
            <a:ext cx="546945" cy="461665"/>
          </a:xfrm>
          <a:prstGeom prst="rect">
            <a:avLst/>
          </a:prstGeom>
          <a:noFill/>
        </p:spPr>
        <p:txBody>
          <a:bodyPr wrap="none" rtlCol="0">
            <a:spAutoFit/>
          </a:bodyPr>
          <a:lstStyle/>
          <a:p>
            <a:r>
              <a:rPr lang="en-US" altLang="zh-CN" sz="2400">
                <a:solidFill>
                  <a:schemeClr val="bg1"/>
                </a:solidFill>
                <a:latin typeface="+mn-ea"/>
              </a:rPr>
              <a:t>02</a:t>
            </a:r>
            <a:endParaRPr lang="zh-CN" altLang="en-US" sz="2400">
              <a:solidFill>
                <a:schemeClr val="bg1"/>
              </a:solidFill>
              <a:latin typeface="+mn-ea"/>
            </a:endParaRPr>
          </a:p>
        </p:txBody>
      </p:sp>
      <p:sp>
        <p:nvSpPr>
          <p:cNvPr id="56" name="平行四边形 55"/>
          <p:cNvSpPr/>
          <p:nvPr/>
        </p:nvSpPr>
        <p:spPr>
          <a:xfrm flipH="1">
            <a:off x="7738475" y="3993309"/>
            <a:ext cx="929712" cy="735012"/>
          </a:xfrm>
          <a:prstGeom prst="parallelogram">
            <a:avLst>
              <a:gd name="adj" fmla="val 17767"/>
            </a:avLst>
          </a:prstGeom>
          <a:solidFill>
            <a:srgbClr val="6D93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2400">
              <a:latin typeface="微软雅黑" panose="020B0503020204020204" pitchFamily="34" charset="-122"/>
              <a:ea typeface="微软雅黑" panose="020B0503020204020204" pitchFamily="34" charset="-122"/>
            </a:endParaRPr>
          </a:p>
        </p:txBody>
      </p:sp>
      <p:sp>
        <p:nvSpPr>
          <p:cNvPr id="57" name="文本框 56"/>
          <p:cNvSpPr txBox="1"/>
          <p:nvPr/>
        </p:nvSpPr>
        <p:spPr>
          <a:xfrm>
            <a:off x="7915966" y="4088050"/>
            <a:ext cx="546945" cy="461665"/>
          </a:xfrm>
          <a:prstGeom prst="rect">
            <a:avLst/>
          </a:prstGeom>
          <a:noFill/>
        </p:spPr>
        <p:txBody>
          <a:bodyPr wrap="none" rtlCol="0">
            <a:spAutoFit/>
          </a:bodyPr>
          <a:lstStyle/>
          <a:p>
            <a:r>
              <a:rPr lang="en-US" altLang="zh-CN" sz="2400">
                <a:solidFill>
                  <a:schemeClr val="bg1"/>
                </a:solidFill>
                <a:latin typeface="+mn-ea"/>
              </a:rPr>
              <a:t>03</a:t>
            </a:r>
            <a:endParaRPr lang="zh-CN" altLang="en-US" sz="2400">
              <a:solidFill>
                <a:schemeClr val="bg1"/>
              </a:solidFill>
              <a:latin typeface="+mn-ea"/>
            </a:endParaRPr>
          </a:p>
        </p:txBody>
      </p:sp>
      <p:sp>
        <p:nvSpPr>
          <p:cNvPr id="58" name="平行四边形 57"/>
          <p:cNvSpPr/>
          <p:nvPr/>
        </p:nvSpPr>
        <p:spPr>
          <a:xfrm flipH="1">
            <a:off x="7970305" y="5297651"/>
            <a:ext cx="929712" cy="735012"/>
          </a:xfrm>
          <a:prstGeom prst="parallelogram">
            <a:avLst>
              <a:gd name="adj" fmla="val 17767"/>
            </a:avLst>
          </a:prstGeom>
          <a:solidFill>
            <a:srgbClr val="6D93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2400">
              <a:latin typeface="微软雅黑" panose="020B0503020204020204" pitchFamily="34" charset="-122"/>
              <a:ea typeface="微软雅黑" panose="020B0503020204020204" pitchFamily="34" charset="-122"/>
            </a:endParaRPr>
          </a:p>
        </p:txBody>
      </p:sp>
      <p:sp>
        <p:nvSpPr>
          <p:cNvPr id="59" name="文本框 58"/>
          <p:cNvSpPr txBox="1"/>
          <p:nvPr/>
        </p:nvSpPr>
        <p:spPr>
          <a:xfrm>
            <a:off x="8147796" y="5392392"/>
            <a:ext cx="546945" cy="461665"/>
          </a:xfrm>
          <a:prstGeom prst="rect">
            <a:avLst/>
          </a:prstGeom>
          <a:noFill/>
        </p:spPr>
        <p:txBody>
          <a:bodyPr wrap="none" rtlCol="0">
            <a:spAutoFit/>
          </a:bodyPr>
          <a:lstStyle/>
          <a:p>
            <a:r>
              <a:rPr lang="en-US" altLang="zh-CN" sz="2400">
                <a:solidFill>
                  <a:schemeClr val="bg1"/>
                </a:solidFill>
                <a:latin typeface="+mn-ea"/>
              </a:rPr>
              <a:t>04</a:t>
            </a:r>
            <a:endParaRPr lang="zh-CN" altLang="en-US" sz="2400">
              <a:solidFill>
                <a:schemeClr val="bg1"/>
              </a:solidFill>
              <a:latin typeface="+mn-ea"/>
            </a:endParaRPr>
          </a:p>
        </p:txBody>
      </p:sp>
      <p:sp>
        <p:nvSpPr>
          <p:cNvPr id="62" name="图形 60" descr="火车"/>
          <p:cNvSpPr/>
          <p:nvPr/>
        </p:nvSpPr>
        <p:spPr>
          <a:xfrm>
            <a:off x="6177555" y="1378905"/>
            <a:ext cx="566737" cy="838200"/>
          </a:xfrm>
          <a:custGeom>
            <a:avLst/>
            <a:gdLst>
              <a:gd name="connsiteX0" fmla="*/ 76200 w 566737"/>
              <a:gd name="connsiteY0" fmla="*/ 762000 h 838200"/>
              <a:gd name="connsiteX1" fmla="*/ 93345 w 566737"/>
              <a:gd name="connsiteY1" fmla="*/ 723900 h 838200"/>
              <a:gd name="connsiteX2" fmla="*/ 474345 w 566737"/>
              <a:gd name="connsiteY2" fmla="*/ 723900 h 838200"/>
              <a:gd name="connsiteX3" fmla="*/ 491490 w 566737"/>
              <a:gd name="connsiteY3" fmla="*/ 762000 h 838200"/>
              <a:gd name="connsiteX4" fmla="*/ 76200 w 566737"/>
              <a:gd name="connsiteY4" fmla="*/ 762000 h 838200"/>
              <a:gd name="connsiteX5" fmla="*/ 128588 w 566737"/>
              <a:gd name="connsiteY5" fmla="*/ 647700 h 838200"/>
              <a:gd name="connsiteX6" fmla="*/ 440055 w 566737"/>
              <a:gd name="connsiteY6" fmla="*/ 647700 h 838200"/>
              <a:gd name="connsiteX7" fmla="*/ 457200 w 566737"/>
              <a:gd name="connsiteY7" fmla="*/ 685800 h 838200"/>
              <a:gd name="connsiteX8" fmla="*/ 111442 w 566737"/>
              <a:gd name="connsiteY8" fmla="*/ 685800 h 838200"/>
              <a:gd name="connsiteX9" fmla="*/ 128588 w 566737"/>
              <a:gd name="connsiteY9" fmla="*/ 647700 h 838200"/>
              <a:gd name="connsiteX10" fmla="*/ 112395 w 566737"/>
              <a:gd name="connsiteY10" fmla="*/ 485775 h 838200"/>
              <a:gd name="connsiteX11" fmla="*/ 140970 w 566737"/>
              <a:gd name="connsiteY11" fmla="*/ 457200 h 838200"/>
              <a:gd name="connsiteX12" fmla="*/ 169545 w 566737"/>
              <a:gd name="connsiteY12" fmla="*/ 485775 h 838200"/>
              <a:gd name="connsiteX13" fmla="*/ 140970 w 566737"/>
              <a:gd name="connsiteY13" fmla="*/ 514350 h 838200"/>
              <a:gd name="connsiteX14" fmla="*/ 112395 w 566737"/>
              <a:gd name="connsiteY14" fmla="*/ 485775 h 838200"/>
              <a:gd name="connsiteX15" fmla="*/ 112395 w 566737"/>
              <a:gd name="connsiteY15" fmla="*/ 95250 h 838200"/>
              <a:gd name="connsiteX16" fmla="*/ 150495 w 566737"/>
              <a:gd name="connsiteY16" fmla="*/ 57150 h 838200"/>
              <a:gd name="connsiteX17" fmla="*/ 226695 w 566737"/>
              <a:gd name="connsiteY17" fmla="*/ 57150 h 838200"/>
              <a:gd name="connsiteX18" fmla="*/ 245745 w 566737"/>
              <a:gd name="connsiteY18" fmla="*/ 38100 h 838200"/>
              <a:gd name="connsiteX19" fmla="*/ 321945 w 566737"/>
              <a:gd name="connsiteY19" fmla="*/ 38100 h 838200"/>
              <a:gd name="connsiteX20" fmla="*/ 340995 w 566737"/>
              <a:gd name="connsiteY20" fmla="*/ 57150 h 838200"/>
              <a:gd name="connsiteX21" fmla="*/ 417195 w 566737"/>
              <a:gd name="connsiteY21" fmla="*/ 57150 h 838200"/>
              <a:gd name="connsiteX22" fmla="*/ 455295 w 566737"/>
              <a:gd name="connsiteY22" fmla="*/ 95250 h 838200"/>
              <a:gd name="connsiteX23" fmla="*/ 455295 w 566737"/>
              <a:gd name="connsiteY23" fmla="*/ 285750 h 838200"/>
              <a:gd name="connsiteX24" fmla="*/ 436245 w 566737"/>
              <a:gd name="connsiteY24" fmla="*/ 304800 h 838200"/>
              <a:gd name="connsiteX25" fmla="*/ 131445 w 566737"/>
              <a:gd name="connsiteY25" fmla="*/ 304800 h 838200"/>
              <a:gd name="connsiteX26" fmla="*/ 112395 w 566737"/>
              <a:gd name="connsiteY26" fmla="*/ 285750 h 838200"/>
              <a:gd name="connsiteX27" fmla="*/ 112395 w 566737"/>
              <a:gd name="connsiteY27" fmla="*/ 95250 h 838200"/>
              <a:gd name="connsiteX28" fmla="*/ 421958 w 566737"/>
              <a:gd name="connsiteY28" fmla="*/ 609600 h 838200"/>
              <a:gd name="connsiteX29" fmla="*/ 145733 w 566737"/>
              <a:gd name="connsiteY29" fmla="*/ 609600 h 838200"/>
              <a:gd name="connsiteX30" fmla="*/ 162877 w 566737"/>
              <a:gd name="connsiteY30" fmla="*/ 571500 h 838200"/>
              <a:gd name="connsiteX31" fmla="*/ 404813 w 566737"/>
              <a:gd name="connsiteY31" fmla="*/ 571500 h 838200"/>
              <a:gd name="connsiteX32" fmla="*/ 421958 w 566737"/>
              <a:gd name="connsiteY32" fmla="*/ 609600 h 838200"/>
              <a:gd name="connsiteX33" fmla="*/ 426720 w 566737"/>
              <a:gd name="connsiteY33" fmla="*/ 514350 h 838200"/>
              <a:gd name="connsiteX34" fmla="*/ 398145 w 566737"/>
              <a:gd name="connsiteY34" fmla="*/ 485775 h 838200"/>
              <a:gd name="connsiteX35" fmla="*/ 426720 w 566737"/>
              <a:gd name="connsiteY35" fmla="*/ 457200 h 838200"/>
              <a:gd name="connsiteX36" fmla="*/ 455295 w 566737"/>
              <a:gd name="connsiteY36" fmla="*/ 485775 h 838200"/>
              <a:gd name="connsiteX37" fmla="*/ 426720 w 566737"/>
              <a:gd name="connsiteY37" fmla="*/ 514350 h 838200"/>
              <a:gd name="connsiteX38" fmla="*/ 446722 w 566737"/>
              <a:gd name="connsiteY38" fmla="*/ 571500 h 838200"/>
              <a:gd name="connsiteX39" fmla="*/ 455295 w 566737"/>
              <a:gd name="connsiteY39" fmla="*/ 571500 h 838200"/>
              <a:gd name="connsiteX40" fmla="*/ 512445 w 566737"/>
              <a:gd name="connsiteY40" fmla="*/ 514350 h 838200"/>
              <a:gd name="connsiteX41" fmla="*/ 512445 w 566737"/>
              <a:gd name="connsiteY41" fmla="*/ 76200 h 838200"/>
              <a:gd name="connsiteX42" fmla="*/ 436245 w 566737"/>
              <a:gd name="connsiteY42" fmla="*/ 0 h 838200"/>
              <a:gd name="connsiteX43" fmla="*/ 131445 w 566737"/>
              <a:gd name="connsiteY43" fmla="*/ 0 h 838200"/>
              <a:gd name="connsiteX44" fmla="*/ 55245 w 566737"/>
              <a:gd name="connsiteY44" fmla="*/ 76200 h 838200"/>
              <a:gd name="connsiteX45" fmla="*/ 55245 w 566737"/>
              <a:gd name="connsiteY45" fmla="*/ 514350 h 838200"/>
              <a:gd name="connsiteX46" fmla="*/ 112395 w 566737"/>
              <a:gd name="connsiteY46" fmla="*/ 571500 h 838200"/>
              <a:gd name="connsiteX47" fmla="*/ 120967 w 566737"/>
              <a:gd name="connsiteY47" fmla="*/ 571500 h 838200"/>
              <a:gd name="connsiteX48" fmla="*/ 0 w 566737"/>
              <a:gd name="connsiteY48" fmla="*/ 838200 h 838200"/>
              <a:gd name="connsiteX49" fmla="*/ 41910 w 566737"/>
              <a:gd name="connsiteY49" fmla="*/ 838200 h 838200"/>
              <a:gd name="connsiteX50" fmla="*/ 59055 w 566737"/>
              <a:gd name="connsiteY50" fmla="*/ 800100 h 838200"/>
              <a:gd name="connsiteX51" fmla="*/ 507683 w 566737"/>
              <a:gd name="connsiteY51" fmla="*/ 800100 h 838200"/>
              <a:gd name="connsiteX52" fmla="*/ 524828 w 566737"/>
              <a:gd name="connsiteY52" fmla="*/ 838200 h 838200"/>
              <a:gd name="connsiteX53" fmla="*/ 566737 w 566737"/>
              <a:gd name="connsiteY53" fmla="*/ 838200 h 838200"/>
              <a:gd name="connsiteX54" fmla="*/ 446722 w 566737"/>
              <a:gd name="connsiteY54" fmla="*/ 571500 h 83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566737" h="838200">
                <a:moveTo>
                  <a:pt x="76200" y="762000"/>
                </a:moveTo>
                <a:lnTo>
                  <a:pt x="93345" y="723900"/>
                </a:lnTo>
                <a:lnTo>
                  <a:pt x="474345" y="723900"/>
                </a:lnTo>
                <a:lnTo>
                  <a:pt x="491490" y="762000"/>
                </a:lnTo>
                <a:lnTo>
                  <a:pt x="76200" y="762000"/>
                </a:lnTo>
                <a:close/>
                <a:moveTo>
                  <a:pt x="128588" y="647700"/>
                </a:moveTo>
                <a:lnTo>
                  <a:pt x="440055" y="647700"/>
                </a:lnTo>
                <a:lnTo>
                  <a:pt x="457200" y="685800"/>
                </a:lnTo>
                <a:lnTo>
                  <a:pt x="111442" y="685800"/>
                </a:lnTo>
                <a:lnTo>
                  <a:pt x="128588" y="647700"/>
                </a:lnTo>
                <a:close/>
                <a:moveTo>
                  <a:pt x="112395" y="485775"/>
                </a:moveTo>
                <a:cubicBezTo>
                  <a:pt x="112395" y="469583"/>
                  <a:pt x="124777" y="457200"/>
                  <a:pt x="140970" y="457200"/>
                </a:cubicBezTo>
                <a:cubicBezTo>
                  <a:pt x="157163" y="457200"/>
                  <a:pt x="169545" y="469583"/>
                  <a:pt x="169545" y="485775"/>
                </a:cubicBezTo>
                <a:cubicBezTo>
                  <a:pt x="169545" y="501968"/>
                  <a:pt x="157163" y="514350"/>
                  <a:pt x="140970" y="514350"/>
                </a:cubicBezTo>
                <a:cubicBezTo>
                  <a:pt x="124777" y="514350"/>
                  <a:pt x="112395" y="501968"/>
                  <a:pt x="112395" y="485775"/>
                </a:cubicBezTo>
                <a:close/>
                <a:moveTo>
                  <a:pt x="112395" y="95250"/>
                </a:moveTo>
                <a:cubicBezTo>
                  <a:pt x="112395" y="74295"/>
                  <a:pt x="129540" y="57150"/>
                  <a:pt x="150495" y="57150"/>
                </a:cubicBezTo>
                <a:lnTo>
                  <a:pt x="226695" y="57150"/>
                </a:lnTo>
                <a:cubicBezTo>
                  <a:pt x="226695" y="46672"/>
                  <a:pt x="235268" y="38100"/>
                  <a:pt x="245745" y="38100"/>
                </a:cubicBezTo>
                <a:lnTo>
                  <a:pt x="321945" y="38100"/>
                </a:lnTo>
                <a:cubicBezTo>
                  <a:pt x="332422" y="38100"/>
                  <a:pt x="340995" y="46672"/>
                  <a:pt x="340995" y="57150"/>
                </a:cubicBezTo>
                <a:lnTo>
                  <a:pt x="417195" y="57150"/>
                </a:lnTo>
                <a:cubicBezTo>
                  <a:pt x="438150" y="57150"/>
                  <a:pt x="455295" y="74295"/>
                  <a:pt x="455295" y="95250"/>
                </a:cubicBezTo>
                <a:lnTo>
                  <a:pt x="455295" y="285750"/>
                </a:lnTo>
                <a:cubicBezTo>
                  <a:pt x="455295" y="296228"/>
                  <a:pt x="446722" y="304800"/>
                  <a:pt x="436245" y="304800"/>
                </a:cubicBezTo>
                <a:lnTo>
                  <a:pt x="131445" y="304800"/>
                </a:lnTo>
                <a:cubicBezTo>
                  <a:pt x="120967" y="304800"/>
                  <a:pt x="112395" y="296228"/>
                  <a:pt x="112395" y="285750"/>
                </a:cubicBezTo>
                <a:lnTo>
                  <a:pt x="112395" y="95250"/>
                </a:lnTo>
                <a:close/>
                <a:moveTo>
                  <a:pt x="421958" y="609600"/>
                </a:moveTo>
                <a:lnTo>
                  <a:pt x="145733" y="609600"/>
                </a:lnTo>
                <a:lnTo>
                  <a:pt x="162877" y="571500"/>
                </a:lnTo>
                <a:lnTo>
                  <a:pt x="404813" y="571500"/>
                </a:lnTo>
                <a:lnTo>
                  <a:pt x="421958" y="609600"/>
                </a:lnTo>
                <a:close/>
                <a:moveTo>
                  <a:pt x="426720" y="514350"/>
                </a:moveTo>
                <a:cubicBezTo>
                  <a:pt x="410528" y="514350"/>
                  <a:pt x="398145" y="501968"/>
                  <a:pt x="398145" y="485775"/>
                </a:cubicBezTo>
                <a:cubicBezTo>
                  <a:pt x="398145" y="469583"/>
                  <a:pt x="410528" y="457200"/>
                  <a:pt x="426720" y="457200"/>
                </a:cubicBezTo>
                <a:cubicBezTo>
                  <a:pt x="442912" y="457200"/>
                  <a:pt x="455295" y="469583"/>
                  <a:pt x="455295" y="485775"/>
                </a:cubicBezTo>
                <a:cubicBezTo>
                  <a:pt x="455295" y="501968"/>
                  <a:pt x="442912" y="514350"/>
                  <a:pt x="426720" y="514350"/>
                </a:cubicBezTo>
                <a:close/>
                <a:moveTo>
                  <a:pt x="446722" y="571500"/>
                </a:moveTo>
                <a:lnTo>
                  <a:pt x="455295" y="571500"/>
                </a:lnTo>
                <a:cubicBezTo>
                  <a:pt x="486728" y="571500"/>
                  <a:pt x="512445" y="545783"/>
                  <a:pt x="512445" y="514350"/>
                </a:cubicBezTo>
                <a:lnTo>
                  <a:pt x="512445" y="76200"/>
                </a:lnTo>
                <a:cubicBezTo>
                  <a:pt x="512445" y="34290"/>
                  <a:pt x="478155" y="0"/>
                  <a:pt x="436245" y="0"/>
                </a:cubicBezTo>
                <a:lnTo>
                  <a:pt x="131445" y="0"/>
                </a:lnTo>
                <a:cubicBezTo>
                  <a:pt x="89535" y="0"/>
                  <a:pt x="55245" y="34290"/>
                  <a:pt x="55245" y="76200"/>
                </a:cubicBezTo>
                <a:lnTo>
                  <a:pt x="55245" y="514350"/>
                </a:lnTo>
                <a:cubicBezTo>
                  <a:pt x="55245" y="545783"/>
                  <a:pt x="80963" y="571500"/>
                  <a:pt x="112395" y="571500"/>
                </a:cubicBezTo>
                <a:lnTo>
                  <a:pt x="120967" y="571500"/>
                </a:lnTo>
                <a:lnTo>
                  <a:pt x="0" y="838200"/>
                </a:lnTo>
                <a:lnTo>
                  <a:pt x="41910" y="838200"/>
                </a:lnTo>
                <a:lnTo>
                  <a:pt x="59055" y="800100"/>
                </a:lnTo>
                <a:lnTo>
                  <a:pt x="507683" y="800100"/>
                </a:lnTo>
                <a:lnTo>
                  <a:pt x="524828" y="838200"/>
                </a:lnTo>
                <a:lnTo>
                  <a:pt x="566737" y="838200"/>
                </a:lnTo>
                <a:lnTo>
                  <a:pt x="446722" y="571500"/>
                </a:lnTo>
                <a:close/>
              </a:path>
            </a:pathLst>
          </a:custGeom>
          <a:solidFill>
            <a:schemeClr val="accent1">
              <a:lumMod val="50000"/>
            </a:schemeClr>
          </a:solidFill>
          <a:ln w="9525" cap="flat">
            <a:noFill/>
            <a:prstDash val="solid"/>
            <a:miter/>
          </a:ln>
        </p:spPr>
        <p:txBody>
          <a:bodyPr rtlCol="0" anchor="ctr"/>
          <a:lstStyle/>
          <a:p>
            <a:endParaRPr lang="zh-CN" altLang="en-US"/>
          </a:p>
        </p:txBody>
      </p:sp>
      <p:sp>
        <p:nvSpPr>
          <p:cNvPr id="63" name="文本框 62"/>
          <p:cNvSpPr txBox="1"/>
          <p:nvPr/>
        </p:nvSpPr>
        <p:spPr>
          <a:xfrm>
            <a:off x="899942" y="2852519"/>
            <a:ext cx="2545934" cy="642484"/>
          </a:xfrm>
          <a:prstGeom prst="rect">
            <a:avLst/>
          </a:prstGeom>
          <a:noFill/>
        </p:spPr>
        <p:txBody>
          <a:bodyPr wrap="square" rtlCol="0">
            <a:spAutoFit/>
          </a:bodyPr>
          <a:lstStyle/>
          <a:p>
            <a:pPr>
              <a:lnSpc>
                <a:spcPct val="120000"/>
              </a:lnSpc>
            </a:pPr>
            <a:r>
              <a:rPr lang="en-US" altLang="zh-CN" sz="3200">
                <a:solidFill>
                  <a:srgbClr val="FDC415"/>
                </a:solidFill>
                <a:latin typeface="+mn-ea"/>
              </a:rPr>
              <a:t>CONTENTS</a:t>
            </a:r>
            <a:endParaRPr lang="zh-CN" altLang="en-US" sz="3600">
              <a:solidFill>
                <a:srgbClr val="FDC415"/>
              </a:solidFill>
              <a:latin typeface="+mn-ea"/>
            </a:endParaRPr>
          </a:p>
        </p:txBody>
      </p:sp>
      <p:sp>
        <p:nvSpPr>
          <p:cNvPr id="64" name="直角三角形 63"/>
          <p:cNvSpPr/>
          <p:nvPr/>
        </p:nvSpPr>
        <p:spPr>
          <a:xfrm flipH="1">
            <a:off x="3168902" y="3610990"/>
            <a:ext cx="254000" cy="254000"/>
          </a:xfrm>
          <a:prstGeom prst="rtTriangl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rgbClr val="FFC000"/>
              </a:solidFill>
            </a:endParaRPr>
          </a:p>
        </p:txBody>
      </p:sp>
      <p:sp>
        <p:nvSpPr>
          <p:cNvPr id="65" name="直角三角形 64"/>
          <p:cNvSpPr/>
          <p:nvPr/>
        </p:nvSpPr>
        <p:spPr>
          <a:xfrm flipV="1">
            <a:off x="862255" y="2820769"/>
            <a:ext cx="254000" cy="254000"/>
          </a:xfrm>
          <a:prstGeom prst="rtTriangl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rgbClr val="FFC000"/>
              </a:solidFill>
            </a:endParaRPr>
          </a:p>
        </p:txBody>
      </p:sp>
      <p:sp>
        <p:nvSpPr>
          <p:cNvPr id="66" name="文本框 65"/>
          <p:cNvSpPr txBox="1"/>
          <p:nvPr/>
        </p:nvSpPr>
        <p:spPr>
          <a:xfrm>
            <a:off x="1353136" y="3369481"/>
            <a:ext cx="1859800" cy="565604"/>
          </a:xfrm>
          <a:prstGeom prst="rect">
            <a:avLst/>
          </a:prstGeom>
          <a:noFill/>
        </p:spPr>
        <p:txBody>
          <a:bodyPr wrap="square" rtlCol="0">
            <a:spAutoFit/>
          </a:bodyPr>
          <a:lstStyle/>
          <a:p>
            <a:pPr algn="r">
              <a:lnSpc>
                <a:spcPct val="120000"/>
              </a:lnSpc>
            </a:pPr>
            <a:r>
              <a:rPr lang="zh-CN" altLang="en-US" sz="2800">
                <a:solidFill>
                  <a:srgbClr val="FDC415"/>
                </a:solidFill>
                <a:latin typeface="+mn-ea"/>
              </a:rPr>
              <a:t>目录</a:t>
            </a:r>
            <a:endParaRPr lang="zh-CN" altLang="en-US" sz="2800">
              <a:solidFill>
                <a:srgbClr val="FDC415"/>
              </a:solidFill>
              <a:latin typeface="+mn-ea"/>
            </a:endParaRPr>
          </a:p>
        </p:txBody>
      </p:sp>
      <p:sp>
        <p:nvSpPr>
          <p:cNvPr id="48" name="文本框 47"/>
          <p:cNvSpPr txBox="1"/>
          <p:nvPr/>
        </p:nvSpPr>
        <p:spPr>
          <a:xfrm>
            <a:off x="8769161" y="4110051"/>
            <a:ext cx="1198880" cy="398780"/>
          </a:xfrm>
          <a:prstGeom prst="rect">
            <a:avLst/>
          </a:prstGeom>
          <a:noFill/>
        </p:spPr>
        <p:txBody>
          <a:bodyPr wrap="none" rtlCol="0">
            <a:spAutoFit/>
          </a:bodyPr>
          <a:lstStyle/>
          <a:p>
            <a:r>
              <a:rPr lang="zh-CN" altLang="en-US" sz="2000">
                <a:solidFill>
                  <a:srgbClr val="11251B"/>
                </a:solidFill>
                <a:latin typeface="微软雅黑" panose="020B0503020204020204" pitchFamily="34" charset="-122"/>
                <a:ea typeface="微软雅黑" panose="020B0503020204020204" pitchFamily="34" charset="-122"/>
                <a:cs typeface="Calibri" panose="020F0502020204030204" charset="0"/>
              </a:rPr>
              <a:t>研读文本</a:t>
            </a:r>
            <a:endParaRPr lang="zh-CN" altLang="en-US" sz="2000">
              <a:solidFill>
                <a:srgbClr val="11251B"/>
              </a:solidFill>
              <a:latin typeface="微软雅黑" panose="020B0503020204020204" pitchFamily="34" charset="-122"/>
              <a:ea typeface="微软雅黑" panose="020B0503020204020204" pitchFamily="34" charset="-122"/>
              <a:cs typeface="Calibri" panose="020F0502020204030204" charset="0"/>
            </a:endParaRPr>
          </a:p>
        </p:txBody>
      </p:sp>
      <p:sp>
        <p:nvSpPr>
          <p:cNvPr id="2" name="文本框 1"/>
          <p:cNvSpPr txBox="1"/>
          <p:nvPr/>
        </p:nvSpPr>
        <p:spPr>
          <a:xfrm>
            <a:off x="8496111" y="2876881"/>
            <a:ext cx="1198880" cy="398780"/>
          </a:xfrm>
          <a:prstGeom prst="rect">
            <a:avLst/>
          </a:prstGeom>
          <a:noFill/>
        </p:spPr>
        <p:txBody>
          <a:bodyPr wrap="none" rtlCol="0">
            <a:spAutoFit/>
          </a:bodyPr>
          <a:lstStyle/>
          <a:p>
            <a:r>
              <a:rPr lang="zh-CN" altLang="en-US" sz="2000">
                <a:solidFill>
                  <a:srgbClr val="11251B"/>
                </a:solidFill>
                <a:latin typeface="微软雅黑" panose="020B0503020204020204" pitchFamily="34" charset="-122"/>
                <a:ea typeface="微软雅黑" panose="020B0503020204020204" pitchFamily="34" charset="-122"/>
                <a:cs typeface="Calibri" panose="020F0502020204030204" charset="0"/>
              </a:rPr>
              <a:t>初读文本</a:t>
            </a:r>
            <a:endParaRPr lang="zh-CN" altLang="en-US" sz="2000">
              <a:solidFill>
                <a:srgbClr val="11251B"/>
              </a:solidFill>
              <a:latin typeface="微软雅黑" panose="020B0503020204020204" pitchFamily="34" charset="-122"/>
              <a:ea typeface="微软雅黑" panose="020B0503020204020204" pitchFamily="34" charset="-122"/>
              <a:cs typeface="Calibri" panose="020F0502020204030204" charset="0"/>
            </a:endParaRPr>
          </a:p>
        </p:txBody>
      </p:sp>
      <p:sp>
        <p:nvSpPr>
          <p:cNvPr id="3" name="文本框 2"/>
          <p:cNvSpPr txBox="1"/>
          <p:nvPr/>
        </p:nvSpPr>
        <p:spPr>
          <a:xfrm>
            <a:off x="8244016" y="1576401"/>
            <a:ext cx="1198880" cy="398780"/>
          </a:xfrm>
          <a:prstGeom prst="rect">
            <a:avLst/>
          </a:prstGeom>
          <a:noFill/>
        </p:spPr>
        <p:txBody>
          <a:bodyPr wrap="none" rtlCol="0">
            <a:spAutoFit/>
          </a:bodyPr>
          <a:lstStyle/>
          <a:p>
            <a:r>
              <a:rPr lang="zh-CN" altLang="en-US" sz="2000">
                <a:solidFill>
                  <a:srgbClr val="11251B"/>
                </a:solidFill>
                <a:latin typeface="微软雅黑" panose="020B0503020204020204" pitchFamily="34" charset="-122"/>
                <a:ea typeface="微软雅黑" panose="020B0503020204020204" pitchFamily="34" charset="-122"/>
                <a:cs typeface="Calibri" panose="020F0502020204030204" charset="0"/>
              </a:rPr>
              <a:t>作家作品</a:t>
            </a:r>
            <a:endParaRPr lang="zh-CN" altLang="en-US" sz="2000">
              <a:solidFill>
                <a:srgbClr val="11251B"/>
              </a:solidFill>
              <a:latin typeface="微软雅黑" panose="020B0503020204020204" pitchFamily="34" charset="-122"/>
              <a:ea typeface="微软雅黑" panose="020B0503020204020204" pitchFamily="34" charset="-122"/>
              <a:cs typeface="Calibri" panose="020F0502020204030204" charset="0"/>
            </a:endParaRPr>
          </a:p>
        </p:txBody>
      </p:sp>
      <p:sp>
        <p:nvSpPr>
          <p:cNvPr id="4" name="文本框 3"/>
          <p:cNvSpPr txBox="1"/>
          <p:nvPr/>
        </p:nvSpPr>
        <p:spPr>
          <a:xfrm>
            <a:off x="9044751" y="5423866"/>
            <a:ext cx="1198880" cy="398780"/>
          </a:xfrm>
          <a:prstGeom prst="rect">
            <a:avLst/>
          </a:prstGeom>
          <a:noFill/>
        </p:spPr>
        <p:txBody>
          <a:bodyPr wrap="none" rtlCol="0">
            <a:spAutoFit/>
          </a:bodyPr>
          <a:lstStyle/>
          <a:p>
            <a:r>
              <a:rPr lang="zh-CN" altLang="en-US" sz="2000">
                <a:solidFill>
                  <a:srgbClr val="11251B"/>
                </a:solidFill>
                <a:latin typeface="微软雅黑" panose="020B0503020204020204" pitchFamily="34" charset="-122"/>
                <a:ea typeface="微软雅黑" panose="020B0503020204020204" pitchFamily="34" charset="-122"/>
                <a:cs typeface="Calibri" panose="020F0502020204030204" charset="0"/>
              </a:rPr>
              <a:t>拓展练习</a:t>
            </a:r>
            <a:endParaRPr lang="zh-CN" altLang="en-US" sz="2000">
              <a:solidFill>
                <a:srgbClr val="11251B"/>
              </a:solidFill>
              <a:latin typeface="微软雅黑" panose="020B0503020204020204" pitchFamily="34" charset="-122"/>
              <a:ea typeface="微软雅黑" panose="020B0503020204020204" pitchFamily="34" charset="-122"/>
              <a:cs typeface="Calibri" panose="020F0502020204030204" charset="0"/>
            </a:endParaRPr>
          </a:p>
        </p:txBody>
      </p:sp>
    </p:spTree>
  </p:cSld>
  <p:clrMapOvr>
    <a:masterClrMapping/>
  </p:clrMapOvr>
  <p:transition spd="slow">
    <p:push dir="u"/>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矩形 2"/>
          <p:cNvSpPr/>
          <p:nvPr/>
        </p:nvSpPr>
        <p:spPr>
          <a:xfrm>
            <a:off x="2540000" y="914400"/>
            <a:ext cx="8534400" cy="1446213"/>
          </a:xfrm>
          <a:prstGeom prst="rect">
            <a:avLst/>
          </a:prstGeom>
          <a:noFill/>
          <a:ln w="9525">
            <a:noFill/>
          </a:ln>
        </p:spPr>
        <p:txBody>
          <a:bodyPr anchor="t">
            <a:spAutoFit/>
          </a:bodyPr>
          <a:p>
            <a:pPr fontAlgn="base"/>
            <a:r>
              <a:rPr lang="zh-CN" altLang="en-US" sz="4400" b="1" strike="noStrike" noProof="1">
                <a:effectLst>
                  <a:outerShdw blurRad="38100" dist="38100" dir="2700000">
                    <a:srgbClr val="FFFFFF"/>
                  </a:outerShdw>
                </a:effectLst>
                <a:latin typeface="Arial" panose="020B0604020202020204" pitchFamily="34" charset="0"/>
                <a:ea typeface="宋体" panose="02010600030101010101" pitchFamily="2" charset="-122"/>
                <a:cs typeface="+mn-cs"/>
              </a:rPr>
              <a:t>诗一般的语言</a:t>
            </a:r>
            <a:endParaRPr lang="zh-CN" altLang="en-US" sz="4400" b="1" strike="noStrike" noProof="1">
              <a:effectLst>
                <a:outerShdw blurRad="38100" dist="38100" dir="2700000">
                  <a:srgbClr val="FFFFFF"/>
                </a:outerShdw>
              </a:effectLst>
            </a:endParaRPr>
          </a:p>
          <a:p>
            <a:pPr fontAlgn="base"/>
            <a:r>
              <a:rPr lang="zh-CN" altLang="en-US" sz="4400" b="1" strike="noStrike" noProof="1">
                <a:effectLst>
                  <a:outerShdw blurRad="38100" dist="38100" dir="2700000">
                    <a:srgbClr val="FFFFFF"/>
                  </a:outerShdw>
                </a:effectLst>
                <a:latin typeface="Arial" panose="020B0604020202020204" pitchFamily="34" charset="0"/>
                <a:ea typeface="宋体" panose="02010600030101010101" pitchFamily="2" charset="-122"/>
                <a:cs typeface="+mn-cs"/>
              </a:rPr>
              <a:t>清新、婉丽、优美、纯净</a:t>
            </a:r>
            <a:r>
              <a:rPr lang="zh-CN" altLang="en-US" sz="4400" strike="noStrike" noProof="1">
                <a:latin typeface="Arial" panose="020B0604020202020204" pitchFamily="34" charset="0"/>
                <a:ea typeface="宋体" panose="02010600030101010101" pitchFamily="2" charset="-122"/>
                <a:cs typeface="+mn-cs"/>
              </a:rPr>
              <a:t> </a:t>
            </a:r>
            <a:endParaRPr lang="zh-CN" altLang="en-US" sz="4400" strike="noStrike" noProof="1"/>
          </a:p>
        </p:txBody>
      </p:sp>
      <p:sp>
        <p:nvSpPr>
          <p:cNvPr id="41986" name="TextBox 3"/>
          <p:cNvSpPr/>
          <p:nvPr/>
        </p:nvSpPr>
        <p:spPr>
          <a:xfrm>
            <a:off x="9652000" y="4800600"/>
            <a:ext cx="1625600" cy="708025"/>
          </a:xfrm>
          <a:prstGeom prst="rect">
            <a:avLst/>
          </a:prstGeom>
          <a:noFill/>
          <a:ln w="9525">
            <a:noFill/>
          </a:ln>
        </p:spPr>
        <p:txBody>
          <a:bodyPr anchor="t">
            <a:spAutoFit/>
          </a:bodyPr>
          <a:p>
            <a:r>
              <a:rPr lang="zh-CN" altLang="en-US" sz="4000" b="1">
                <a:latin typeface="Arial" panose="020B0604020202020204" pitchFamily="34" charset="0"/>
                <a:ea typeface="宋体" panose="02010600030101010101" pitchFamily="2" charset="-122"/>
                <a:hlinkClick r:id=""/>
              </a:rPr>
              <a:t>返回</a:t>
            </a:r>
            <a:endParaRPr lang="zh-CN" altLang="en-US" sz="4000" b="1">
              <a:latin typeface="Arial" panose="020B0604020202020204" pitchFamily="34" charset="0"/>
              <a:ea typeface="宋体" panose="02010600030101010101" pitchFamily="2" charset="-122"/>
              <a:hlinkClick r:id=""/>
            </a:endParaRPr>
          </a:p>
        </p:txBody>
      </p:sp>
    </p:spTree>
  </p:cSld>
  <p:clrMapOvr>
    <a:masterClrMapping/>
  </p:clrMapOvr>
  <p:transition spd="slow"/>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4000">
                <a:sym typeface="+mn-ea"/>
              </a:rPr>
              <a:t>总结点评</a:t>
            </a:r>
            <a:endParaRPr lang="zh-CN" altLang="en-US" sz="4000">
              <a:sym typeface="+mn-ea"/>
            </a:endParaRPr>
          </a:p>
        </p:txBody>
      </p:sp>
      <p:sp>
        <p:nvSpPr>
          <p:cNvPr id="3" name="内容占位符 2"/>
          <p:cNvSpPr>
            <a:spLocks noGrp="1"/>
          </p:cNvSpPr>
          <p:nvPr>
            <p:ph sz="half" idx="1"/>
          </p:nvPr>
        </p:nvSpPr>
        <p:spPr>
          <a:xfrm>
            <a:off x="933450" y="1543050"/>
            <a:ext cx="10516235" cy="5133975"/>
          </a:xfrm>
        </p:spPr>
        <p:txBody>
          <a:bodyPr>
            <a:normAutofit/>
          </a:bodyPr>
          <a:lstStyle/>
          <a:p>
            <a:pPr marL="0" indent="0" algn="just">
              <a:lnSpc>
                <a:spcPct val="140000"/>
              </a:lnSpc>
              <a:spcBef>
                <a:spcPct val="0"/>
              </a:spcBef>
              <a:buNone/>
            </a:pPr>
            <a:r>
              <a:rPr lang="zh-CN" altLang="en-US" sz="2400">
                <a:latin typeface="+mn-ea"/>
              </a:rPr>
              <a:t>课文总结：</a:t>
            </a:r>
            <a:r>
              <a:rPr lang="en-US" altLang="zh-CN" sz="2400">
                <a:latin typeface="+mn-ea"/>
              </a:rPr>
              <a:t>《</a:t>
            </a:r>
            <a:r>
              <a:rPr lang="zh-CN" altLang="en-US" sz="2400">
                <a:latin typeface="+mn-ea"/>
              </a:rPr>
              <a:t>哦，香雪</a:t>
            </a:r>
            <a:r>
              <a:rPr lang="en-US" altLang="zh-CN" sz="2400">
                <a:latin typeface="+mn-ea"/>
              </a:rPr>
              <a:t>》</a:t>
            </a:r>
            <a:r>
              <a:rPr lang="zh-CN" altLang="en-US" sz="2400">
                <a:latin typeface="+mn-ea"/>
              </a:rPr>
              <a:t>以北方小山村台儿沟为背景，通过对香雪等一群乡村少女的心理活动的生动描摹，叙写了每天只停留一分钟的火车给一向宁静的山村生活带来的波澜。表达了姑娘们对山外文明的向往，对改变山村封闭落后，摆脱贫穷的迫切心情，同时表现了山里姑娘的自爱自尊和她们纯美的心灵。小说更深刻的意义在于借台儿沟的一角，写出了改革开放后中国从历史的阴影下走出，摆脱封闭、愚昧和落后，走向开放、文明与进步的痛苦与喜悦。</a:t>
            </a:r>
            <a:endParaRPr lang="zh-CN" altLang="en-US" sz="2400">
              <a:solidFill>
                <a:srgbClr val="367D19"/>
              </a:solidFill>
              <a:latin typeface="+mn-ea"/>
            </a:endParaRPr>
          </a:p>
        </p:txBody>
      </p:sp>
    </p:spTree>
    <p:custDataLst>
      <p:tags r:id="rId1"/>
    </p:custDataLst>
  </p:cSld>
  <p:clrMapOvr>
    <a:masterClrMapping/>
  </p:clrMapOvr>
  <p:transition spd="slow">
    <p:push dir="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4000">
                <a:sym typeface="+mn-ea"/>
              </a:rPr>
              <a:t>总结点评</a:t>
            </a:r>
            <a:endParaRPr lang="zh-CN" altLang="en-US" sz="4000">
              <a:sym typeface="+mn-ea"/>
            </a:endParaRPr>
          </a:p>
        </p:txBody>
      </p:sp>
      <p:sp>
        <p:nvSpPr>
          <p:cNvPr id="3" name="内容占位符 2"/>
          <p:cNvSpPr>
            <a:spLocks noGrp="1"/>
          </p:cNvSpPr>
          <p:nvPr>
            <p:ph sz="half" idx="1"/>
          </p:nvPr>
        </p:nvSpPr>
        <p:spPr>
          <a:xfrm>
            <a:off x="933450" y="1543050"/>
            <a:ext cx="10516235" cy="5133975"/>
          </a:xfrm>
        </p:spPr>
        <p:txBody>
          <a:bodyPr>
            <a:normAutofit/>
          </a:bodyPr>
          <a:lstStyle/>
          <a:p>
            <a:pPr marL="0" indent="0" algn="just">
              <a:lnSpc>
                <a:spcPct val="140000"/>
              </a:lnSpc>
              <a:spcBef>
                <a:spcPct val="0"/>
              </a:spcBef>
              <a:buNone/>
            </a:pPr>
            <a:r>
              <a:rPr lang="zh-CN" altLang="en-US" sz="2400">
                <a:latin typeface="+mn-ea"/>
              </a:rPr>
              <a:t>这是一篇抒情意味浓厚的散文短篇小说，其特点就在于纯净的诗情与隽永的意境。散文体小说不重在情节上下功夫，而是写人，写人的内心世界，写人高尚的道德情操的美好。小说把农村女孩的善良之心和温暖情怀转化为一种抒情诗的意境，情景交融，如诗如画，意境优美，韵味萦回。“生发以情，贯穿以情，旨在谈情，意在动情。”</a:t>
            </a:r>
            <a:endParaRPr lang="zh-CN" altLang="en-US" sz="2400">
              <a:solidFill>
                <a:srgbClr val="367D19"/>
              </a:solidFill>
              <a:latin typeface="+mn-ea"/>
            </a:endParaRPr>
          </a:p>
        </p:txBody>
      </p:sp>
    </p:spTree>
    <p:custDataLst>
      <p:tags r:id="rId1"/>
    </p:custDataLst>
  </p:cSld>
  <p:clrMapOvr>
    <a:masterClrMapping/>
  </p:clrMapOvr>
  <p:transition spd="slow">
    <p:push dir="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5972175" y="2905125"/>
            <a:ext cx="5591175" cy="3733800"/>
          </a:xfrm>
          <a:prstGeom prst="rect">
            <a:avLst/>
          </a:prstGeom>
          <a:solidFill>
            <a:schemeClr val="bg1">
              <a:lumMod val="9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838201" y="2886075"/>
            <a:ext cx="5086350" cy="3733800"/>
          </a:xfrm>
          <a:prstGeom prst="rect">
            <a:avLst/>
          </a:prstGeom>
          <a:solidFill>
            <a:schemeClr val="bg1">
              <a:lumMod val="9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6029325" y="2923818"/>
            <a:ext cx="5486400" cy="3523209"/>
          </a:xfrm>
          <a:prstGeom prst="rect">
            <a:avLst/>
          </a:prstGeom>
          <a:noFill/>
        </p:spPr>
        <p:txBody>
          <a:bodyPr wrap="square">
            <a:spAutoFit/>
          </a:bodyPr>
          <a:lstStyle/>
          <a:p>
            <a:pPr algn="just">
              <a:lnSpc>
                <a:spcPct val="125000"/>
              </a:lnSpc>
            </a:pPr>
            <a:r>
              <a:rPr lang="en-US" altLang="zh-CN" b="0" i="0">
                <a:solidFill>
                  <a:srgbClr val="333333"/>
                </a:solidFill>
                <a:effectLst/>
                <a:latin typeface="微软雅黑" panose="020B0503020204020204" pitchFamily="34" charset="-122"/>
                <a:ea typeface="微软雅黑" panose="020B0503020204020204" pitchFamily="34" charset="-122"/>
              </a:rPr>
              <a:t>2.《</a:t>
            </a:r>
            <a:r>
              <a:rPr lang="zh-CN" altLang="en-US" b="0" i="0">
                <a:solidFill>
                  <a:srgbClr val="333333"/>
                </a:solidFill>
                <a:effectLst/>
                <a:latin typeface="微软雅黑" panose="020B0503020204020204" pitchFamily="34" charset="-122"/>
                <a:ea typeface="微软雅黑" panose="020B0503020204020204" pitchFamily="34" charset="-122"/>
              </a:rPr>
              <a:t>哦，香雪</a:t>
            </a:r>
            <a:r>
              <a:rPr lang="en-US" altLang="zh-CN" b="0" i="0">
                <a:solidFill>
                  <a:srgbClr val="333333"/>
                </a:solidFill>
                <a:effectLst/>
                <a:latin typeface="微软雅黑" panose="020B0503020204020204" pitchFamily="34" charset="-122"/>
                <a:ea typeface="微软雅黑" panose="020B0503020204020204" pitchFamily="34" charset="-122"/>
              </a:rPr>
              <a:t>》</a:t>
            </a:r>
            <a:r>
              <a:rPr lang="zh-CN" altLang="en-US" b="0" i="0">
                <a:solidFill>
                  <a:srgbClr val="333333"/>
                </a:solidFill>
                <a:effectLst/>
                <a:latin typeface="微软雅黑" panose="020B0503020204020204" pitchFamily="34" charset="-122"/>
                <a:ea typeface="微软雅黑" panose="020B0503020204020204" pitchFamily="34" charset="-122"/>
              </a:rPr>
              <a:t>中，香雪追求的铅笔盒有什么象征意义？</a:t>
            </a:r>
            <a:endParaRPr lang="zh-CN" altLang="en-US" b="0" i="0">
              <a:solidFill>
                <a:srgbClr val="333333"/>
              </a:solidFill>
              <a:effectLst/>
              <a:latin typeface="微软雅黑" panose="020B0503020204020204" pitchFamily="34" charset="-122"/>
              <a:ea typeface="微软雅黑" panose="020B0503020204020204" pitchFamily="34" charset="-122"/>
            </a:endParaRPr>
          </a:p>
          <a:p>
            <a:pPr algn="just">
              <a:lnSpc>
                <a:spcPct val="125000"/>
              </a:lnSpc>
            </a:pPr>
            <a:r>
              <a:rPr lang="zh-CN" altLang="en-US" b="0" i="0">
                <a:solidFill>
                  <a:srgbClr val="333333"/>
                </a:solidFill>
                <a:effectLst/>
                <a:latin typeface="微软雅黑" panose="020B0503020204020204" pitchFamily="34" charset="-122"/>
                <a:ea typeface="微软雅黑" panose="020B0503020204020204" pitchFamily="34" charset="-122"/>
              </a:rPr>
              <a:t>答案　小说用大量笔墨写香雪想得到铅笔盒，并为此走了三十里夜路，可见这个铅笔盒不仅是一个实物，它也是一种象征，跟火车一样，是文化和知识的象征，是现代文明的象征。对香雪来说，铅笔盒就像黑夜中一盏闪亮的灯，照着她在追求知识、追求文明的道路上勇敢前进。香雪对铅笔盒的追求，就是对文明的追求，能够主动追求文明和进步，才是她身上智慧因素的觉醒。</a:t>
            </a:r>
            <a:endParaRPr lang="zh-CN" altLang="en-US" b="0" i="0">
              <a:solidFill>
                <a:srgbClr val="333333"/>
              </a:solidFill>
              <a:effectLst/>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p:txBody>
          <a:bodyPr/>
          <a:lstStyle/>
          <a:p>
            <a:r>
              <a:rPr lang="zh-CN" altLang="en-US"/>
              <a:t>鉴赏比较</a:t>
            </a:r>
            <a:endParaRPr lang="zh-CN" altLang="en-US"/>
          </a:p>
        </p:txBody>
      </p:sp>
      <p:sp>
        <p:nvSpPr>
          <p:cNvPr id="4" name="内容占位符 3"/>
          <p:cNvSpPr>
            <a:spLocks noGrp="1"/>
          </p:cNvSpPr>
          <p:nvPr>
            <p:ph sz="half" idx="1"/>
          </p:nvPr>
        </p:nvSpPr>
        <p:spPr>
          <a:xfrm>
            <a:off x="847725" y="1248411"/>
            <a:ext cx="10516235" cy="1590040"/>
          </a:xfrm>
        </p:spPr>
        <p:txBody>
          <a:bodyPr/>
          <a:lstStyle/>
          <a:p>
            <a:pPr algn="just">
              <a:lnSpc>
                <a:spcPct val="120000"/>
              </a:lnSpc>
              <a:spcBef>
                <a:spcPct val="0"/>
              </a:spcBef>
            </a:pPr>
            <a:r>
              <a:rPr lang="zh-CN" altLang="en-US"/>
              <a:t>小说中的物象，是倾注了作者的思想与主观情感的生动鲜明的形象，它是作者抒怀言志的凭借与依据。在文章中恰当地借助物象描写，把要说明的道理或要表达的深意，隐含在文章所描述的情景或事物之中，使文章更优美，更含蓄，收到言有尽而意无穷的表达效果，从而提高文章的感染力。</a:t>
            </a:r>
            <a:endParaRPr lang="zh-CN" altLang="en-US"/>
          </a:p>
          <a:p>
            <a:pPr algn="just">
              <a:lnSpc>
                <a:spcPct val="120000"/>
              </a:lnSpc>
              <a:spcBef>
                <a:spcPct val="0"/>
              </a:spcBef>
            </a:pPr>
            <a:endParaRPr lang="zh-CN" altLang="en-US"/>
          </a:p>
        </p:txBody>
      </p:sp>
      <p:sp>
        <p:nvSpPr>
          <p:cNvPr id="6" name="文本框 5"/>
          <p:cNvSpPr txBox="1"/>
          <p:nvPr/>
        </p:nvSpPr>
        <p:spPr>
          <a:xfrm>
            <a:off x="866776" y="2914293"/>
            <a:ext cx="5048249" cy="3658246"/>
          </a:xfrm>
          <a:prstGeom prst="rect">
            <a:avLst/>
          </a:prstGeom>
          <a:noFill/>
        </p:spPr>
        <p:txBody>
          <a:bodyPr wrap="square">
            <a:spAutoFit/>
          </a:bodyPr>
          <a:lstStyle/>
          <a:p>
            <a:pPr algn="just">
              <a:lnSpc>
                <a:spcPct val="125000"/>
              </a:lnSpc>
            </a:pPr>
            <a:r>
              <a:rPr lang="en-US" altLang="zh-CN" b="0" i="0">
                <a:solidFill>
                  <a:srgbClr val="333333"/>
                </a:solidFill>
                <a:effectLst/>
                <a:latin typeface="微软雅黑" panose="020B0503020204020204" pitchFamily="34" charset="-122"/>
                <a:ea typeface="微软雅黑" panose="020B0503020204020204" pitchFamily="34" charset="-122"/>
              </a:rPr>
              <a:t>1.《</a:t>
            </a:r>
            <a:r>
              <a:rPr lang="zh-CN" altLang="en-US" b="0" i="0">
                <a:solidFill>
                  <a:srgbClr val="333333"/>
                </a:solidFill>
                <a:effectLst/>
                <a:latin typeface="微软雅黑" panose="020B0503020204020204" pitchFamily="34" charset="-122"/>
                <a:ea typeface="微软雅黑" panose="020B0503020204020204" pitchFamily="34" charset="-122"/>
              </a:rPr>
              <a:t>百合花</a:t>
            </a:r>
            <a:r>
              <a:rPr lang="en-US" altLang="zh-CN" b="0" i="0">
                <a:solidFill>
                  <a:srgbClr val="333333"/>
                </a:solidFill>
                <a:effectLst/>
                <a:latin typeface="微软雅黑" panose="020B0503020204020204" pitchFamily="34" charset="-122"/>
                <a:ea typeface="微软雅黑" panose="020B0503020204020204" pitchFamily="34" charset="-122"/>
              </a:rPr>
              <a:t>》</a:t>
            </a:r>
            <a:r>
              <a:rPr lang="zh-CN" altLang="en-US" b="0" i="0">
                <a:solidFill>
                  <a:srgbClr val="333333"/>
                </a:solidFill>
                <a:effectLst/>
                <a:latin typeface="微软雅黑" panose="020B0503020204020204" pitchFamily="34" charset="-122"/>
                <a:ea typeface="微软雅黑" panose="020B0503020204020204" pitchFamily="34" charset="-122"/>
              </a:rPr>
              <a:t>中，百合花有什么象征意义？</a:t>
            </a:r>
            <a:endParaRPr lang="zh-CN" altLang="en-US" b="0" i="0">
              <a:solidFill>
                <a:srgbClr val="333333"/>
              </a:solidFill>
              <a:effectLst/>
              <a:latin typeface="微软雅黑" panose="020B0503020204020204" pitchFamily="34" charset="-122"/>
              <a:ea typeface="微软雅黑" panose="020B0503020204020204" pitchFamily="34" charset="-122"/>
            </a:endParaRPr>
          </a:p>
          <a:p>
            <a:pPr algn="just">
              <a:lnSpc>
                <a:spcPct val="125000"/>
              </a:lnSpc>
            </a:pPr>
            <a:r>
              <a:rPr lang="zh-CN" altLang="en-US" b="0" i="0">
                <a:solidFill>
                  <a:srgbClr val="333333"/>
                </a:solidFill>
                <a:effectLst/>
                <a:latin typeface="微软雅黑" panose="020B0503020204020204" pitchFamily="34" charset="-122"/>
                <a:ea typeface="微软雅黑" panose="020B0503020204020204" pitchFamily="34" charset="-122"/>
              </a:rPr>
              <a:t>在中国传统文化中，不同的花被赋予了不同的象征意义，如荷花象征纯洁无瑕，梅花象征坚贞不渝，牡丹象征荣华富贵</a:t>
            </a:r>
            <a:r>
              <a:rPr lang="en-US" altLang="zh-CN" b="0" i="0">
                <a:solidFill>
                  <a:srgbClr val="333333"/>
                </a:solidFill>
                <a:effectLst/>
                <a:latin typeface="微软雅黑" panose="020B0503020204020204" pitchFamily="34" charset="-122"/>
                <a:ea typeface="微软雅黑" panose="020B0503020204020204" pitchFamily="34" charset="-122"/>
              </a:rPr>
              <a:t>……</a:t>
            </a:r>
            <a:endParaRPr lang="en-US" altLang="zh-CN" b="0" i="0">
              <a:solidFill>
                <a:srgbClr val="333333"/>
              </a:solidFill>
              <a:effectLst/>
              <a:latin typeface="微软雅黑" panose="020B0503020204020204" pitchFamily="34" charset="-122"/>
              <a:ea typeface="微软雅黑" panose="020B0503020204020204" pitchFamily="34" charset="-122"/>
            </a:endParaRPr>
          </a:p>
          <a:p>
            <a:pPr algn="just">
              <a:lnSpc>
                <a:spcPct val="125000"/>
              </a:lnSpc>
            </a:pPr>
            <a:r>
              <a:rPr lang="zh-CN" altLang="en-US" b="0" i="0">
                <a:solidFill>
                  <a:srgbClr val="333333"/>
                </a:solidFill>
                <a:effectLst/>
                <a:latin typeface="微软雅黑" panose="020B0503020204020204" pitchFamily="34" charset="-122"/>
                <a:ea typeface="微软雅黑" panose="020B0503020204020204" pitchFamily="34" charset="-122"/>
              </a:rPr>
              <a:t>答案　百合花色泽淡雅，香气清幽，白净纯洁，小说中，作者赋予了它丰富的象征意义，小通讯员和新媳妇都有百合花一样高尚纯洁美好的心灵，军民之间的感情也像百合花一样纯洁高尚美好，战士之间的情感也像百合花一样纯洁高尚美好。百合花，象征着人性美、性格美、人情美。</a:t>
            </a:r>
            <a:endParaRPr lang="zh-CN" altLang="en-US" b="0" i="0">
              <a:solidFill>
                <a:srgbClr val="333333"/>
              </a:solidFill>
              <a:effectLst/>
              <a:latin typeface="微软雅黑" panose="020B0503020204020204" pitchFamily="34" charset="-122"/>
              <a:ea typeface="微软雅黑" panose="020B0503020204020204" pitchFamily="34" charset="-122"/>
            </a:endParaRPr>
          </a:p>
        </p:txBody>
      </p:sp>
    </p:spTree>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 calcmode="lin" valueType="num">
                                      <p:cBhvr additive="base">
                                        <p:cTn id="7"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anim calcmode="lin" valueType="num">
                                      <p:cBhvr additive="base">
                                        <p:cTn id="11"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anim calcmode="lin" valueType="num">
                                      <p:cBhvr additive="base">
                                        <p:cTn id="17"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平行四边形 4"/>
          <p:cNvSpPr/>
          <p:nvPr/>
        </p:nvSpPr>
        <p:spPr>
          <a:xfrm flipH="1">
            <a:off x="7133759" y="1378905"/>
            <a:ext cx="929712" cy="735012"/>
          </a:xfrm>
          <a:prstGeom prst="parallelogram">
            <a:avLst>
              <a:gd name="adj" fmla="val 17767"/>
            </a:avLst>
          </a:prstGeom>
          <a:solidFill>
            <a:srgbClr val="6D93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2400">
              <a:latin typeface="微软雅黑" panose="020B0503020204020204" pitchFamily="34" charset="-122"/>
              <a:ea typeface="微软雅黑" panose="020B0503020204020204" pitchFamily="34" charset="-122"/>
            </a:endParaRPr>
          </a:p>
        </p:txBody>
      </p:sp>
      <p:pic>
        <p:nvPicPr>
          <p:cNvPr id="30" name="图片 2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5692" y="0"/>
            <a:ext cx="6583923" cy="6858000"/>
          </a:xfrm>
          <a:prstGeom prst="rect">
            <a:avLst/>
          </a:prstGeom>
        </p:spPr>
      </p:pic>
      <p:pic>
        <p:nvPicPr>
          <p:cNvPr id="34" name="图片 33"/>
          <p:cNvPicPr>
            <a:picLocks noChangeAspect="1"/>
          </p:cNvPicPr>
          <p:nvPr/>
        </p:nvPicPr>
        <p:blipFill>
          <a:blip r:embed="rId2"/>
          <a:stretch>
            <a:fillRect/>
          </a:stretch>
        </p:blipFill>
        <p:spPr>
          <a:xfrm>
            <a:off x="5309616" y="0"/>
            <a:ext cx="1572768" cy="6858000"/>
          </a:xfrm>
          <a:prstGeom prst="rect">
            <a:avLst/>
          </a:prstGeom>
        </p:spPr>
      </p:pic>
      <p:sp>
        <p:nvSpPr>
          <p:cNvPr id="36" name="文本框 35"/>
          <p:cNvSpPr txBox="1"/>
          <p:nvPr/>
        </p:nvSpPr>
        <p:spPr>
          <a:xfrm>
            <a:off x="7311250" y="1473646"/>
            <a:ext cx="546945" cy="461665"/>
          </a:xfrm>
          <a:prstGeom prst="rect">
            <a:avLst/>
          </a:prstGeom>
          <a:noFill/>
        </p:spPr>
        <p:txBody>
          <a:bodyPr wrap="none" rtlCol="0">
            <a:spAutoFit/>
          </a:bodyPr>
          <a:lstStyle/>
          <a:p>
            <a:r>
              <a:rPr lang="en-US" altLang="zh-CN" sz="2400">
                <a:solidFill>
                  <a:schemeClr val="bg1"/>
                </a:solidFill>
                <a:latin typeface="+mn-ea"/>
              </a:rPr>
              <a:t>01</a:t>
            </a:r>
            <a:endParaRPr lang="zh-CN" altLang="en-US" sz="2400">
              <a:solidFill>
                <a:schemeClr val="bg1"/>
              </a:solidFill>
              <a:latin typeface="+mn-ea"/>
            </a:endParaRPr>
          </a:p>
        </p:txBody>
      </p:sp>
      <p:pic>
        <p:nvPicPr>
          <p:cNvPr id="46" name="图片 45"/>
          <p:cNvPicPr>
            <a:picLocks noChangeAspect="1"/>
          </p:cNvPicPr>
          <p:nvPr/>
        </p:nvPicPr>
        <p:blipFill>
          <a:blip r:embed="rId3"/>
          <a:stretch>
            <a:fillRect/>
          </a:stretch>
        </p:blipFill>
        <p:spPr>
          <a:xfrm>
            <a:off x="11383702" y="792"/>
            <a:ext cx="810838" cy="4761389"/>
          </a:xfrm>
          <a:prstGeom prst="rect">
            <a:avLst/>
          </a:prstGeom>
        </p:spPr>
      </p:pic>
      <p:sp>
        <p:nvSpPr>
          <p:cNvPr id="47" name="平行四边形 46"/>
          <p:cNvSpPr/>
          <p:nvPr/>
        </p:nvSpPr>
        <p:spPr>
          <a:xfrm flipH="1">
            <a:off x="6796046" y="765544"/>
            <a:ext cx="4244203" cy="5773479"/>
          </a:xfrm>
          <a:prstGeom prst="parallelogram">
            <a:avLst>
              <a:gd name="adj" fmla="val 25472"/>
            </a:avLst>
          </a:prstGeom>
          <a:noFill/>
          <a:ln w="60325" cmpd="sng">
            <a:solidFill>
              <a:srgbClr val="6D9353"/>
            </a:solidFill>
            <a:prstDash val="solid"/>
          </a:ln>
          <a:effectLst>
            <a:reflection stA="45000" endPos="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noAutofit/>
          </a:bodyPr>
          <a:lstStyle/>
          <a:p>
            <a:pPr algn="ctr"/>
            <a:endParaRPr lang="zh-CN" altLang="en-US">
              <a:solidFill>
                <a:schemeClr val="lt1">
                  <a:lumMod val="100000"/>
                </a:schemeClr>
              </a:solidFill>
            </a:endParaRPr>
          </a:p>
        </p:txBody>
      </p:sp>
      <p:sp>
        <p:nvSpPr>
          <p:cNvPr id="54" name="平行四边形 53"/>
          <p:cNvSpPr/>
          <p:nvPr/>
        </p:nvSpPr>
        <p:spPr>
          <a:xfrm flipH="1">
            <a:off x="7392139" y="2684258"/>
            <a:ext cx="929712" cy="735012"/>
          </a:xfrm>
          <a:prstGeom prst="parallelogram">
            <a:avLst>
              <a:gd name="adj" fmla="val 17767"/>
            </a:avLst>
          </a:prstGeom>
          <a:solidFill>
            <a:srgbClr val="6D93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2400">
              <a:latin typeface="微软雅黑" panose="020B0503020204020204" pitchFamily="34" charset="-122"/>
              <a:ea typeface="微软雅黑" panose="020B0503020204020204" pitchFamily="34" charset="-122"/>
            </a:endParaRPr>
          </a:p>
        </p:txBody>
      </p:sp>
      <p:sp>
        <p:nvSpPr>
          <p:cNvPr id="55" name="文本框 54"/>
          <p:cNvSpPr txBox="1"/>
          <p:nvPr/>
        </p:nvSpPr>
        <p:spPr>
          <a:xfrm>
            <a:off x="7569630" y="2778999"/>
            <a:ext cx="546945" cy="461665"/>
          </a:xfrm>
          <a:prstGeom prst="rect">
            <a:avLst/>
          </a:prstGeom>
          <a:noFill/>
        </p:spPr>
        <p:txBody>
          <a:bodyPr wrap="none" rtlCol="0">
            <a:spAutoFit/>
          </a:bodyPr>
          <a:lstStyle/>
          <a:p>
            <a:r>
              <a:rPr lang="en-US" altLang="zh-CN" sz="2400">
                <a:solidFill>
                  <a:schemeClr val="bg1"/>
                </a:solidFill>
                <a:latin typeface="+mn-ea"/>
              </a:rPr>
              <a:t>02</a:t>
            </a:r>
            <a:endParaRPr lang="zh-CN" altLang="en-US" sz="2400">
              <a:solidFill>
                <a:schemeClr val="bg1"/>
              </a:solidFill>
              <a:latin typeface="+mn-ea"/>
            </a:endParaRPr>
          </a:p>
        </p:txBody>
      </p:sp>
      <p:sp>
        <p:nvSpPr>
          <p:cNvPr id="56" name="平行四边形 55"/>
          <p:cNvSpPr/>
          <p:nvPr/>
        </p:nvSpPr>
        <p:spPr>
          <a:xfrm flipH="1">
            <a:off x="7738475" y="3993309"/>
            <a:ext cx="929712" cy="735012"/>
          </a:xfrm>
          <a:prstGeom prst="parallelogram">
            <a:avLst>
              <a:gd name="adj" fmla="val 17767"/>
            </a:avLst>
          </a:prstGeom>
          <a:solidFill>
            <a:srgbClr val="6D93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2400">
              <a:latin typeface="微软雅黑" panose="020B0503020204020204" pitchFamily="34" charset="-122"/>
              <a:ea typeface="微软雅黑" panose="020B0503020204020204" pitchFamily="34" charset="-122"/>
            </a:endParaRPr>
          </a:p>
        </p:txBody>
      </p:sp>
      <p:sp>
        <p:nvSpPr>
          <p:cNvPr id="57" name="文本框 56"/>
          <p:cNvSpPr txBox="1"/>
          <p:nvPr/>
        </p:nvSpPr>
        <p:spPr>
          <a:xfrm>
            <a:off x="7915966" y="4088050"/>
            <a:ext cx="546945" cy="461665"/>
          </a:xfrm>
          <a:prstGeom prst="rect">
            <a:avLst/>
          </a:prstGeom>
          <a:noFill/>
        </p:spPr>
        <p:txBody>
          <a:bodyPr wrap="none" rtlCol="0">
            <a:spAutoFit/>
          </a:bodyPr>
          <a:lstStyle/>
          <a:p>
            <a:r>
              <a:rPr lang="en-US" altLang="zh-CN" sz="2400">
                <a:solidFill>
                  <a:schemeClr val="bg1"/>
                </a:solidFill>
                <a:latin typeface="+mn-ea"/>
              </a:rPr>
              <a:t>03</a:t>
            </a:r>
            <a:endParaRPr lang="zh-CN" altLang="en-US" sz="2400">
              <a:solidFill>
                <a:schemeClr val="bg1"/>
              </a:solidFill>
              <a:latin typeface="+mn-ea"/>
            </a:endParaRPr>
          </a:p>
        </p:txBody>
      </p:sp>
      <p:sp>
        <p:nvSpPr>
          <p:cNvPr id="58" name="平行四边形 57"/>
          <p:cNvSpPr/>
          <p:nvPr/>
        </p:nvSpPr>
        <p:spPr>
          <a:xfrm flipH="1">
            <a:off x="7970305" y="5297651"/>
            <a:ext cx="929712" cy="735012"/>
          </a:xfrm>
          <a:prstGeom prst="parallelogram">
            <a:avLst>
              <a:gd name="adj" fmla="val 17767"/>
            </a:avLst>
          </a:prstGeom>
          <a:solidFill>
            <a:srgbClr val="6D93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2400">
              <a:latin typeface="微软雅黑" panose="020B0503020204020204" pitchFamily="34" charset="-122"/>
              <a:ea typeface="微软雅黑" panose="020B0503020204020204" pitchFamily="34" charset="-122"/>
            </a:endParaRPr>
          </a:p>
        </p:txBody>
      </p:sp>
      <p:sp>
        <p:nvSpPr>
          <p:cNvPr id="59" name="文本框 58"/>
          <p:cNvSpPr txBox="1"/>
          <p:nvPr/>
        </p:nvSpPr>
        <p:spPr>
          <a:xfrm>
            <a:off x="8147796" y="5392392"/>
            <a:ext cx="546945" cy="461665"/>
          </a:xfrm>
          <a:prstGeom prst="rect">
            <a:avLst/>
          </a:prstGeom>
          <a:noFill/>
        </p:spPr>
        <p:txBody>
          <a:bodyPr wrap="none" rtlCol="0">
            <a:spAutoFit/>
          </a:bodyPr>
          <a:lstStyle/>
          <a:p>
            <a:r>
              <a:rPr lang="en-US" altLang="zh-CN" sz="2400">
                <a:solidFill>
                  <a:schemeClr val="bg1"/>
                </a:solidFill>
                <a:latin typeface="+mn-ea"/>
              </a:rPr>
              <a:t>04</a:t>
            </a:r>
            <a:endParaRPr lang="zh-CN" altLang="en-US" sz="2400">
              <a:solidFill>
                <a:schemeClr val="bg1"/>
              </a:solidFill>
              <a:latin typeface="+mn-ea"/>
            </a:endParaRPr>
          </a:p>
        </p:txBody>
      </p:sp>
      <p:sp>
        <p:nvSpPr>
          <p:cNvPr id="62" name="图形 60" descr="火车"/>
          <p:cNvSpPr/>
          <p:nvPr/>
        </p:nvSpPr>
        <p:spPr>
          <a:xfrm>
            <a:off x="6887661" y="5476219"/>
            <a:ext cx="566737" cy="838200"/>
          </a:xfrm>
          <a:custGeom>
            <a:avLst/>
            <a:gdLst>
              <a:gd name="connsiteX0" fmla="*/ 76200 w 566737"/>
              <a:gd name="connsiteY0" fmla="*/ 762000 h 838200"/>
              <a:gd name="connsiteX1" fmla="*/ 93345 w 566737"/>
              <a:gd name="connsiteY1" fmla="*/ 723900 h 838200"/>
              <a:gd name="connsiteX2" fmla="*/ 474345 w 566737"/>
              <a:gd name="connsiteY2" fmla="*/ 723900 h 838200"/>
              <a:gd name="connsiteX3" fmla="*/ 491490 w 566737"/>
              <a:gd name="connsiteY3" fmla="*/ 762000 h 838200"/>
              <a:gd name="connsiteX4" fmla="*/ 76200 w 566737"/>
              <a:gd name="connsiteY4" fmla="*/ 762000 h 838200"/>
              <a:gd name="connsiteX5" fmla="*/ 128588 w 566737"/>
              <a:gd name="connsiteY5" fmla="*/ 647700 h 838200"/>
              <a:gd name="connsiteX6" fmla="*/ 440055 w 566737"/>
              <a:gd name="connsiteY6" fmla="*/ 647700 h 838200"/>
              <a:gd name="connsiteX7" fmla="*/ 457200 w 566737"/>
              <a:gd name="connsiteY7" fmla="*/ 685800 h 838200"/>
              <a:gd name="connsiteX8" fmla="*/ 111442 w 566737"/>
              <a:gd name="connsiteY8" fmla="*/ 685800 h 838200"/>
              <a:gd name="connsiteX9" fmla="*/ 128588 w 566737"/>
              <a:gd name="connsiteY9" fmla="*/ 647700 h 838200"/>
              <a:gd name="connsiteX10" fmla="*/ 112395 w 566737"/>
              <a:gd name="connsiteY10" fmla="*/ 485775 h 838200"/>
              <a:gd name="connsiteX11" fmla="*/ 140970 w 566737"/>
              <a:gd name="connsiteY11" fmla="*/ 457200 h 838200"/>
              <a:gd name="connsiteX12" fmla="*/ 169545 w 566737"/>
              <a:gd name="connsiteY12" fmla="*/ 485775 h 838200"/>
              <a:gd name="connsiteX13" fmla="*/ 140970 w 566737"/>
              <a:gd name="connsiteY13" fmla="*/ 514350 h 838200"/>
              <a:gd name="connsiteX14" fmla="*/ 112395 w 566737"/>
              <a:gd name="connsiteY14" fmla="*/ 485775 h 838200"/>
              <a:gd name="connsiteX15" fmla="*/ 112395 w 566737"/>
              <a:gd name="connsiteY15" fmla="*/ 95250 h 838200"/>
              <a:gd name="connsiteX16" fmla="*/ 150495 w 566737"/>
              <a:gd name="connsiteY16" fmla="*/ 57150 h 838200"/>
              <a:gd name="connsiteX17" fmla="*/ 226695 w 566737"/>
              <a:gd name="connsiteY17" fmla="*/ 57150 h 838200"/>
              <a:gd name="connsiteX18" fmla="*/ 245745 w 566737"/>
              <a:gd name="connsiteY18" fmla="*/ 38100 h 838200"/>
              <a:gd name="connsiteX19" fmla="*/ 321945 w 566737"/>
              <a:gd name="connsiteY19" fmla="*/ 38100 h 838200"/>
              <a:gd name="connsiteX20" fmla="*/ 340995 w 566737"/>
              <a:gd name="connsiteY20" fmla="*/ 57150 h 838200"/>
              <a:gd name="connsiteX21" fmla="*/ 417195 w 566737"/>
              <a:gd name="connsiteY21" fmla="*/ 57150 h 838200"/>
              <a:gd name="connsiteX22" fmla="*/ 455295 w 566737"/>
              <a:gd name="connsiteY22" fmla="*/ 95250 h 838200"/>
              <a:gd name="connsiteX23" fmla="*/ 455295 w 566737"/>
              <a:gd name="connsiteY23" fmla="*/ 285750 h 838200"/>
              <a:gd name="connsiteX24" fmla="*/ 436245 w 566737"/>
              <a:gd name="connsiteY24" fmla="*/ 304800 h 838200"/>
              <a:gd name="connsiteX25" fmla="*/ 131445 w 566737"/>
              <a:gd name="connsiteY25" fmla="*/ 304800 h 838200"/>
              <a:gd name="connsiteX26" fmla="*/ 112395 w 566737"/>
              <a:gd name="connsiteY26" fmla="*/ 285750 h 838200"/>
              <a:gd name="connsiteX27" fmla="*/ 112395 w 566737"/>
              <a:gd name="connsiteY27" fmla="*/ 95250 h 838200"/>
              <a:gd name="connsiteX28" fmla="*/ 421958 w 566737"/>
              <a:gd name="connsiteY28" fmla="*/ 609600 h 838200"/>
              <a:gd name="connsiteX29" fmla="*/ 145733 w 566737"/>
              <a:gd name="connsiteY29" fmla="*/ 609600 h 838200"/>
              <a:gd name="connsiteX30" fmla="*/ 162877 w 566737"/>
              <a:gd name="connsiteY30" fmla="*/ 571500 h 838200"/>
              <a:gd name="connsiteX31" fmla="*/ 404813 w 566737"/>
              <a:gd name="connsiteY31" fmla="*/ 571500 h 838200"/>
              <a:gd name="connsiteX32" fmla="*/ 421958 w 566737"/>
              <a:gd name="connsiteY32" fmla="*/ 609600 h 838200"/>
              <a:gd name="connsiteX33" fmla="*/ 426720 w 566737"/>
              <a:gd name="connsiteY33" fmla="*/ 514350 h 838200"/>
              <a:gd name="connsiteX34" fmla="*/ 398145 w 566737"/>
              <a:gd name="connsiteY34" fmla="*/ 485775 h 838200"/>
              <a:gd name="connsiteX35" fmla="*/ 426720 w 566737"/>
              <a:gd name="connsiteY35" fmla="*/ 457200 h 838200"/>
              <a:gd name="connsiteX36" fmla="*/ 455295 w 566737"/>
              <a:gd name="connsiteY36" fmla="*/ 485775 h 838200"/>
              <a:gd name="connsiteX37" fmla="*/ 426720 w 566737"/>
              <a:gd name="connsiteY37" fmla="*/ 514350 h 838200"/>
              <a:gd name="connsiteX38" fmla="*/ 446722 w 566737"/>
              <a:gd name="connsiteY38" fmla="*/ 571500 h 838200"/>
              <a:gd name="connsiteX39" fmla="*/ 455295 w 566737"/>
              <a:gd name="connsiteY39" fmla="*/ 571500 h 838200"/>
              <a:gd name="connsiteX40" fmla="*/ 512445 w 566737"/>
              <a:gd name="connsiteY40" fmla="*/ 514350 h 838200"/>
              <a:gd name="connsiteX41" fmla="*/ 512445 w 566737"/>
              <a:gd name="connsiteY41" fmla="*/ 76200 h 838200"/>
              <a:gd name="connsiteX42" fmla="*/ 436245 w 566737"/>
              <a:gd name="connsiteY42" fmla="*/ 0 h 838200"/>
              <a:gd name="connsiteX43" fmla="*/ 131445 w 566737"/>
              <a:gd name="connsiteY43" fmla="*/ 0 h 838200"/>
              <a:gd name="connsiteX44" fmla="*/ 55245 w 566737"/>
              <a:gd name="connsiteY44" fmla="*/ 76200 h 838200"/>
              <a:gd name="connsiteX45" fmla="*/ 55245 w 566737"/>
              <a:gd name="connsiteY45" fmla="*/ 514350 h 838200"/>
              <a:gd name="connsiteX46" fmla="*/ 112395 w 566737"/>
              <a:gd name="connsiteY46" fmla="*/ 571500 h 838200"/>
              <a:gd name="connsiteX47" fmla="*/ 120967 w 566737"/>
              <a:gd name="connsiteY47" fmla="*/ 571500 h 838200"/>
              <a:gd name="connsiteX48" fmla="*/ 0 w 566737"/>
              <a:gd name="connsiteY48" fmla="*/ 838200 h 838200"/>
              <a:gd name="connsiteX49" fmla="*/ 41910 w 566737"/>
              <a:gd name="connsiteY49" fmla="*/ 838200 h 838200"/>
              <a:gd name="connsiteX50" fmla="*/ 59055 w 566737"/>
              <a:gd name="connsiteY50" fmla="*/ 800100 h 838200"/>
              <a:gd name="connsiteX51" fmla="*/ 507683 w 566737"/>
              <a:gd name="connsiteY51" fmla="*/ 800100 h 838200"/>
              <a:gd name="connsiteX52" fmla="*/ 524828 w 566737"/>
              <a:gd name="connsiteY52" fmla="*/ 838200 h 838200"/>
              <a:gd name="connsiteX53" fmla="*/ 566737 w 566737"/>
              <a:gd name="connsiteY53" fmla="*/ 838200 h 838200"/>
              <a:gd name="connsiteX54" fmla="*/ 446722 w 566737"/>
              <a:gd name="connsiteY54" fmla="*/ 571500 h 83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566737" h="838200">
                <a:moveTo>
                  <a:pt x="76200" y="762000"/>
                </a:moveTo>
                <a:lnTo>
                  <a:pt x="93345" y="723900"/>
                </a:lnTo>
                <a:lnTo>
                  <a:pt x="474345" y="723900"/>
                </a:lnTo>
                <a:lnTo>
                  <a:pt x="491490" y="762000"/>
                </a:lnTo>
                <a:lnTo>
                  <a:pt x="76200" y="762000"/>
                </a:lnTo>
                <a:close/>
                <a:moveTo>
                  <a:pt x="128588" y="647700"/>
                </a:moveTo>
                <a:lnTo>
                  <a:pt x="440055" y="647700"/>
                </a:lnTo>
                <a:lnTo>
                  <a:pt x="457200" y="685800"/>
                </a:lnTo>
                <a:lnTo>
                  <a:pt x="111442" y="685800"/>
                </a:lnTo>
                <a:lnTo>
                  <a:pt x="128588" y="647700"/>
                </a:lnTo>
                <a:close/>
                <a:moveTo>
                  <a:pt x="112395" y="485775"/>
                </a:moveTo>
                <a:cubicBezTo>
                  <a:pt x="112395" y="469583"/>
                  <a:pt x="124777" y="457200"/>
                  <a:pt x="140970" y="457200"/>
                </a:cubicBezTo>
                <a:cubicBezTo>
                  <a:pt x="157163" y="457200"/>
                  <a:pt x="169545" y="469583"/>
                  <a:pt x="169545" y="485775"/>
                </a:cubicBezTo>
                <a:cubicBezTo>
                  <a:pt x="169545" y="501968"/>
                  <a:pt x="157163" y="514350"/>
                  <a:pt x="140970" y="514350"/>
                </a:cubicBezTo>
                <a:cubicBezTo>
                  <a:pt x="124777" y="514350"/>
                  <a:pt x="112395" y="501968"/>
                  <a:pt x="112395" y="485775"/>
                </a:cubicBezTo>
                <a:close/>
                <a:moveTo>
                  <a:pt x="112395" y="95250"/>
                </a:moveTo>
                <a:cubicBezTo>
                  <a:pt x="112395" y="74295"/>
                  <a:pt x="129540" y="57150"/>
                  <a:pt x="150495" y="57150"/>
                </a:cubicBezTo>
                <a:lnTo>
                  <a:pt x="226695" y="57150"/>
                </a:lnTo>
                <a:cubicBezTo>
                  <a:pt x="226695" y="46672"/>
                  <a:pt x="235268" y="38100"/>
                  <a:pt x="245745" y="38100"/>
                </a:cubicBezTo>
                <a:lnTo>
                  <a:pt x="321945" y="38100"/>
                </a:lnTo>
                <a:cubicBezTo>
                  <a:pt x="332422" y="38100"/>
                  <a:pt x="340995" y="46672"/>
                  <a:pt x="340995" y="57150"/>
                </a:cubicBezTo>
                <a:lnTo>
                  <a:pt x="417195" y="57150"/>
                </a:lnTo>
                <a:cubicBezTo>
                  <a:pt x="438150" y="57150"/>
                  <a:pt x="455295" y="74295"/>
                  <a:pt x="455295" y="95250"/>
                </a:cubicBezTo>
                <a:lnTo>
                  <a:pt x="455295" y="285750"/>
                </a:lnTo>
                <a:cubicBezTo>
                  <a:pt x="455295" y="296228"/>
                  <a:pt x="446722" y="304800"/>
                  <a:pt x="436245" y="304800"/>
                </a:cubicBezTo>
                <a:lnTo>
                  <a:pt x="131445" y="304800"/>
                </a:lnTo>
                <a:cubicBezTo>
                  <a:pt x="120967" y="304800"/>
                  <a:pt x="112395" y="296228"/>
                  <a:pt x="112395" y="285750"/>
                </a:cubicBezTo>
                <a:lnTo>
                  <a:pt x="112395" y="95250"/>
                </a:lnTo>
                <a:close/>
                <a:moveTo>
                  <a:pt x="421958" y="609600"/>
                </a:moveTo>
                <a:lnTo>
                  <a:pt x="145733" y="609600"/>
                </a:lnTo>
                <a:lnTo>
                  <a:pt x="162877" y="571500"/>
                </a:lnTo>
                <a:lnTo>
                  <a:pt x="404813" y="571500"/>
                </a:lnTo>
                <a:lnTo>
                  <a:pt x="421958" y="609600"/>
                </a:lnTo>
                <a:close/>
                <a:moveTo>
                  <a:pt x="426720" y="514350"/>
                </a:moveTo>
                <a:cubicBezTo>
                  <a:pt x="410528" y="514350"/>
                  <a:pt x="398145" y="501968"/>
                  <a:pt x="398145" y="485775"/>
                </a:cubicBezTo>
                <a:cubicBezTo>
                  <a:pt x="398145" y="469583"/>
                  <a:pt x="410528" y="457200"/>
                  <a:pt x="426720" y="457200"/>
                </a:cubicBezTo>
                <a:cubicBezTo>
                  <a:pt x="442912" y="457200"/>
                  <a:pt x="455295" y="469583"/>
                  <a:pt x="455295" y="485775"/>
                </a:cubicBezTo>
                <a:cubicBezTo>
                  <a:pt x="455295" y="501968"/>
                  <a:pt x="442912" y="514350"/>
                  <a:pt x="426720" y="514350"/>
                </a:cubicBezTo>
                <a:close/>
                <a:moveTo>
                  <a:pt x="446722" y="571500"/>
                </a:moveTo>
                <a:lnTo>
                  <a:pt x="455295" y="571500"/>
                </a:lnTo>
                <a:cubicBezTo>
                  <a:pt x="486728" y="571500"/>
                  <a:pt x="512445" y="545783"/>
                  <a:pt x="512445" y="514350"/>
                </a:cubicBezTo>
                <a:lnTo>
                  <a:pt x="512445" y="76200"/>
                </a:lnTo>
                <a:cubicBezTo>
                  <a:pt x="512445" y="34290"/>
                  <a:pt x="478155" y="0"/>
                  <a:pt x="436245" y="0"/>
                </a:cubicBezTo>
                <a:lnTo>
                  <a:pt x="131445" y="0"/>
                </a:lnTo>
                <a:cubicBezTo>
                  <a:pt x="89535" y="0"/>
                  <a:pt x="55245" y="34290"/>
                  <a:pt x="55245" y="76200"/>
                </a:cubicBezTo>
                <a:lnTo>
                  <a:pt x="55245" y="514350"/>
                </a:lnTo>
                <a:cubicBezTo>
                  <a:pt x="55245" y="545783"/>
                  <a:pt x="80963" y="571500"/>
                  <a:pt x="112395" y="571500"/>
                </a:cubicBezTo>
                <a:lnTo>
                  <a:pt x="120967" y="571500"/>
                </a:lnTo>
                <a:lnTo>
                  <a:pt x="0" y="838200"/>
                </a:lnTo>
                <a:lnTo>
                  <a:pt x="41910" y="838200"/>
                </a:lnTo>
                <a:lnTo>
                  <a:pt x="59055" y="800100"/>
                </a:lnTo>
                <a:lnTo>
                  <a:pt x="507683" y="800100"/>
                </a:lnTo>
                <a:lnTo>
                  <a:pt x="524828" y="838200"/>
                </a:lnTo>
                <a:lnTo>
                  <a:pt x="566737" y="838200"/>
                </a:lnTo>
                <a:lnTo>
                  <a:pt x="446722" y="571500"/>
                </a:lnTo>
                <a:close/>
              </a:path>
            </a:pathLst>
          </a:custGeom>
          <a:solidFill>
            <a:schemeClr val="accent1">
              <a:lumMod val="50000"/>
            </a:schemeClr>
          </a:solidFill>
          <a:ln w="9525" cap="flat">
            <a:noFill/>
            <a:prstDash val="solid"/>
            <a:miter/>
          </a:ln>
        </p:spPr>
        <p:txBody>
          <a:bodyPr rtlCol="0" anchor="ctr"/>
          <a:lstStyle/>
          <a:p>
            <a:endParaRPr lang="zh-CN" altLang="en-US"/>
          </a:p>
        </p:txBody>
      </p:sp>
      <p:sp>
        <p:nvSpPr>
          <p:cNvPr id="63" name="文本框 62"/>
          <p:cNvSpPr txBox="1"/>
          <p:nvPr/>
        </p:nvSpPr>
        <p:spPr>
          <a:xfrm>
            <a:off x="899942" y="2852519"/>
            <a:ext cx="2545934" cy="642484"/>
          </a:xfrm>
          <a:prstGeom prst="rect">
            <a:avLst/>
          </a:prstGeom>
          <a:noFill/>
        </p:spPr>
        <p:txBody>
          <a:bodyPr wrap="square" rtlCol="0">
            <a:spAutoFit/>
          </a:bodyPr>
          <a:lstStyle/>
          <a:p>
            <a:pPr>
              <a:lnSpc>
                <a:spcPct val="120000"/>
              </a:lnSpc>
            </a:pPr>
            <a:r>
              <a:rPr lang="en-US" altLang="zh-CN" sz="3200">
                <a:solidFill>
                  <a:srgbClr val="FDC415"/>
                </a:solidFill>
                <a:latin typeface="+mn-ea"/>
              </a:rPr>
              <a:t>CONTENTS</a:t>
            </a:r>
            <a:endParaRPr lang="zh-CN" altLang="en-US" sz="3600">
              <a:solidFill>
                <a:srgbClr val="FDC415"/>
              </a:solidFill>
              <a:latin typeface="+mn-ea"/>
            </a:endParaRPr>
          </a:p>
        </p:txBody>
      </p:sp>
      <p:sp>
        <p:nvSpPr>
          <p:cNvPr id="64" name="直角三角形 63"/>
          <p:cNvSpPr/>
          <p:nvPr/>
        </p:nvSpPr>
        <p:spPr>
          <a:xfrm flipH="1">
            <a:off x="3168902" y="3610990"/>
            <a:ext cx="254000" cy="254000"/>
          </a:xfrm>
          <a:prstGeom prst="rtTriangl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rgbClr val="FFC000"/>
              </a:solidFill>
            </a:endParaRPr>
          </a:p>
        </p:txBody>
      </p:sp>
      <p:sp>
        <p:nvSpPr>
          <p:cNvPr id="65" name="直角三角形 64"/>
          <p:cNvSpPr/>
          <p:nvPr/>
        </p:nvSpPr>
        <p:spPr>
          <a:xfrm flipV="1">
            <a:off x="862255" y="2820769"/>
            <a:ext cx="254000" cy="254000"/>
          </a:xfrm>
          <a:prstGeom prst="rtTriangl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rgbClr val="FFC000"/>
              </a:solidFill>
            </a:endParaRPr>
          </a:p>
        </p:txBody>
      </p:sp>
      <p:sp>
        <p:nvSpPr>
          <p:cNvPr id="66" name="文本框 65"/>
          <p:cNvSpPr txBox="1"/>
          <p:nvPr/>
        </p:nvSpPr>
        <p:spPr>
          <a:xfrm>
            <a:off x="1353136" y="3369481"/>
            <a:ext cx="1859800" cy="565604"/>
          </a:xfrm>
          <a:prstGeom prst="rect">
            <a:avLst/>
          </a:prstGeom>
          <a:noFill/>
        </p:spPr>
        <p:txBody>
          <a:bodyPr wrap="square" rtlCol="0">
            <a:spAutoFit/>
          </a:bodyPr>
          <a:lstStyle/>
          <a:p>
            <a:pPr algn="r">
              <a:lnSpc>
                <a:spcPct val="120000"/>
              </a:lnSpc>
            </a:pPr>
            <a:r>
              <a:rPr lang="zh-CN" altLang="en-US" sz="2800">
                <a:solidFill>
                  <a:srgbClr val="FDC415"/>
                </a:solidFill>
                <a:latin typeface="+mn-ea"/>
              </a:rPr>
              <a:t>目录</a:t>
            </a:r>
            <a:endParaRPr lang="zh-CN" altLang="en-US" sz="2800">
              <a:solidFill>
                <a:srgbClr val="FDC415"/>
              </a:solidFill>
              <a:latin typeface="+mn-ea"/>
            </a:endParaRPr>
          </a:p>
        </p:txBody>
      </p:sp>
      <p:sp>
        <p:nvSpPr>
          <p:cNvPr id="48" name="文本框 47"/>
          <p:cNvSpPr txBox="1"/>
          <p:nvPr/>
        </p:nvSpPr>
        <p:spPr>
          <a:xfrm>
            <a:off x="8769161" y="4110051"/>
            <a:ext cx="1198880" cy="398780"/>
          </a:xfrm>
          <a:prstGeom prst="rect">
            <a:avLst/>
          </a:prstGeom>
          <a:noFill/>
        </p:spPr>
        <p:txBody>
          <a:bodyPr wrap="none" rtlCol="0">
            <a:spAutoFit/>
          </a:bodyPr>
          <a:lstStyle/>
          <a:p>
            <a:r>
              <a:rPr lang="zh-CN" altLang="en-US" sz="2000">
                <a:solidFill>
                  <a:srgbClr val="11251B"/>
                </a:solidFill>
                <a:latin typeface="微软雅黑" panose="020B0503020204020204" pitchFamily="34" charset="-122"/>
                <a:ea typeface="微软雅黑" panose="020B0503020204020204" pitchFamily="34" charset="-122"/>
                <a:cs typeface="Calibri" panose="020F0502020204030204" charset="0"/>
              </a:rPr>
              <a:t>研读文本</a:t>
            </a:r>
            <a:endParaRPr lang="zh-CN" altLang="en-US" sz="2000">
              <a:solidFill>
                <a:srgbClr val="11251B"/>
              </a:solidFill>
              <a:latin typeface="微软雅黑" panose="020B0503020204020204" pitchFamily="34" charset="-122"/>
              <a:ea typeface="微软雅黑" panose="020B0503020204020204" pitchFamily="34" charset="-122"/>
              <a:cs typeface="Calibri" panose="020F0502020204030204" charset="0"/>
            </a:endParaRPr>
          </a:p>
        </p:txBody>
      </p:sp>
      <p:sp>
        <p:nvSpPr>
          <p:cNvPr id="2" name="文本框 1"/>
          <p:cNvSpPr txBox="1"/>
          <p:nvPr/>
        </p:nvSpPr>
        <p:spPr>
          <a:xfrm>
            <a:off x="8496111" y="2876881"/>
            <a:ext cx="1198880" cy="398780"/>
          </a:xfrm>
          <a:prstGeom prst="rect">
            <a:avLst/>
          </a:prstGeom>
          <a:noFill/>
        </p:spPr>
        <p:txBody>
          <a:bodyPr wrap="none" rtlCol="0">
            <a:spAutoFit/>
          </a:bodyPr>
          <a:lstStyle/>
          <a:p>
            <a:r>
              <a:rPr lang="zh-CN" altLang="en-US" sz="2000">
                <a:solidFill>
                  <a:srgbClr val="11251B"/>
                </a:solidFill>
                <a:latin typeface="微软雅黑" panose="020B0503020204020204" pitchFamily="34" charset="-122"/>
                <a:ea typeface="微软雅黑" panose="020B0503020204020204" pitchFamily="34" charset="-122"/>
                <a:cs typeface="Calibri" panose="020F0502020204030204" charset="0"/>
              </a:rPr>
              <a:t>初读文本</a:t>
            </a:r>
            <a:endParaRPr lang="zh-CN" altLang="en-US" sz="2000">
              <a:solidFill>
                <a:srgbClr val="11251B"/>
              </a:solidFill>
              <a:latin typeface="微软雅黑" panose="020B0503020204020204" pitchFamily="34" charset="-122"/>
              <a:ea typeface="微软雅黑" panose="020B0503020204020204" pitchFamily="34" charset="-122"/>
              <a:cs typeface="Calibri" panose="020F0502020204030204" charset="0"/>
            </a:endParaRPr>
          </a:p>
        </p:txBody>
      </p:sp>
      <p:sp>
        <p:nvSpPr>
          <p:cNvPr id="3" name="文本框 2"/>
          <p:cNvSpPr txBox="1"/>
          <p:nvPr/>
        </p:nvSpPr>
        <p:spPr>
          <a:xfrm>
            <a:off x="8244016" y="1576401"/>
            <a:ext cx="1198880" cy="398780"/>
          </a:xfrm>
          <a:prstGeom prst="rect">
            <a:avLst/>
          </a:prstGeom>
          <a:noFill/>
        </p:spPr>
        <p:txBody>
          <a:bodyPr wrap="none" rtlCol="0">
            <a:spAutoFit/>
          </a:bodyPr>
          <a:lstStyle/>
          <a:p>
            <a:r>
              <a:rPr lang="zh-CN" altLang="en-US" sz="2000">
                <a:solidFill>
                  <a:srgbClr val="11251B"/>
                </a:solidFill>
                <a:latin typeface="微软雅黑" panose="020B0503020204020204" pitchFamily="34" charset="-122"/>
                <a:ea typeface="微软雅黑" panose="020B0503020204020204" pitchFamily="34" charset="-122"/>
                <a:cs typeface="Calibri" panose="020F0502020204030204" charset="0"/>
              </a:rPr>
              <a:t>作家作品</a:t>
            </a:r>
            <a:endParaRPr lang="zh-CN" altLang="en-US" sz="2000">
              <a:solidFill>
                <a:srgbClr val="11251B"/>
              </a:solidFill>
              <a:latin typeface="微软雅黑" panose="020B0503020204020204" pitchFamily="34" charset="-122"/>
              <a:ea typeface="微软雅黑" panose="020B0503020204020204" pitchFamily="34" charset="-122"/>
              <a:cs typeface="Calibri" panose="020F0502020204030204" charset="0"/>
            </a:endParaRPr>
          </a:p>
        </p:txBody>
      </p:sp>
      <p:sp>
        <p:nvSpPr>
          <p:cNvPr id="4" name="文本框 3"/>
          <p:cNvSpPr txBox="1"/>
          <p:nvPr/>
        </p:nvSpPr>
        <p:spPr>
          <a:xfrm>
            <a:off x="9044751" y="5423866"/>
            <a:ext cx="1198880" cy="398780"/>
          </a:xfrm>
          <a:prstGeom prst="rect">
            <a:avLst/>
          </a:prstGeom>
          <a:noFill/>
        </p:spPr>
        <p:txBody>
          <a:bodyPr wrap="none" rtlCol="0">
            <a:spAutoFit/>
          </a:bodyPr>
          <a:lstStyle/>
          <a:p>
            <a:r>
              <a:rPr lang="zh-CN" altLang="en-US" sz="2000">
                <a:solidFill>
                  <a:srgbClr val="11251B"/>
                </a:solidFill>
                <a:latin typeface="微软雅黑" panose="020B0503020204020204" pitchFamily="34" charset="-122"/>
                <a:ea typeface="微软雅黑" panose="020B0503020204020204" pitchFamily="34" charset="-122"/>
                <a:cs typeface="Calibri" panose="020F0502020204030204" charset="0"/>
              </a:rPr>
              <a:t>拓展练习</a:t>
            </a:r>
            <a:endParaRPr lang="zh-CN" altLang="en-US" sz="2000">
              <a:solidFill>
                <a:srgbClr val="11251B"/>
              </a:solidFill>
              <a:latin typeface="微软雅黑" panose="020B0503020204020204" pitchFamily="34" charset="-122"/>
              <a:ea typeface="微软雅黑" panose="020B0503020204020204" pitchFamily="34" charset="-122"/>
              <a:cs typeface="Calibri" panose="020F0502020204030204" charset="0"/>
            </a:endParaRPr>
          </a:p>
        </p:txBody>
      </p:sp>
    </p:spTree>
  </p:cSld>
  <p:clrMapOvr>
    <a:masterClrMapping/>
  </p:clrMapOvr>
  <p:transition spd="slow">
    <p:push/>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折角 4"/>
          <p:cNvSpPr/>
          <p:nvPr/>
        </p:nvSpPr>
        <p:spPr>
          <a:xfrm>
            <a:off x="783771" y="1520890"/>
            <a:ext cx="10860833" cy="4439963"/>
          </a:xfrm>
          <a:prstGeom prst="foldedCorner">
            <a:avLst>
              <a:gd name="adj" fmla="val 169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p:txBody>
          <a:bodyPr/>
          <a:lstStyle/>
          <a:p>
            <a:r>
              <a:rPr lang="zh-CN" altLang="en-US"/>
              <a:t>四步，快速读懂小说</a:t>
            </a:r>
            <a:endParaRPr lang="zh-CN" altLang="en-US"/>
          </a:p>
        </p:txBody>
      </p:sp>
      <p:sp>
        <p:nvSpPr>
          <p:cNvPr id="4" name="内容占位符 3"/>
          <p:cNvSpPr>
            <a:spLocks noGrp="1"/>
          </p:cNvSpPr>
          <p:nvPr>
            <p:ph sz="half" idx="1"/>
          </p:nvPr>
        </p:nvSpPr>
        <p:spPr>
          <a:xfrm>
            <a:off x="872707" y="1586457"/>
            <a:ext cx="10516235" cy="4728845"/>
          </a:xfrm>
        </p:spPr>
        <p:txBody>
          <a:bodyPr/>
          <a:lstStyle/>
          <a:p>
            <a:pPr algn="just">
              <a:lnSpc>
                <a:spcPct val="130000"/>
              </a:lnSpc>
              <a:spcBef>
                <a:spcPct val="0"/>
              </a:spcBef>
            </a:pPr>
            <a:r>
              <a:rPr lang="zh-CN" altLang="en-US"/>
              <a:t>第一步，切分层次，梳理情节</a:t>
            </a:r>
            <a:endParaRPr lang="zh-CN" altLang="en-US"/>
          </a:p>
          <a:p>
            <a:pPr algn="just">
              <a:lnSpc>
                <a:spcPct val="130000"/>
              </a:lnSpc>
              <a:spcBef>
                <a:spcPct val="0"/>
              </a:spcBef>
            </a:pPr>
            <a:r>
              <a:rPr lang="en-US" altLang="zh-CN"/>
              <a:t>(1)</a:t>
            </a:r>
            <a:r>
              <a:rPr lang="zh-CN" altLang="en-US"/>
              <a:t>梳理情节脉络是阅读小说的突破口，也是基础。小说的情节一般分为开端、发展、高潮、结局四个部分，可以按照这四部分梳理情节。</a:t>
            </a:r>
            <a:endParaRPr lang="zh-CN" altLang="en-US"/>
          </a:p>
          <a:p>
            <a:pPr algn="just">
              <a:lnSpc>
                <a:spcPct val="130000"/>
              </a:lnSpc>
              <a:spcBef>
                <a:spcPct val="0"/>
              </a:spcBef>
            </a:pPr>
            <a:r>
              <a:rPr lang="en-US" altLang="zh-CN"/>
              <a:t>(2)</a:t>
            </a:r>
            <a:r>
              <a:rPr lang="zh-CN" altLang="en-US"/>
              <a:t>找出线索，梳理脉络。</a:t>
            </a:r>
            <a:endParaRPr lang="zh-CN" altLang="en-US"/>
          </a:p>
          <a:p>
            <a:pPr algn="just">
              <a:lnSpc>
                <a:spcPct val="130000"/>
              </a:lnSpc>
              <a:spcBef>
                <a:spcPct val="0"/>
              </a:spcBef>
            </a:pPr>
            <a:r>
              <a:rPr lang="zh-CN" altLang="en-US"/>
              <a:t>如</a:t>
            </a:r>
            <a:r>
              <a:rPr lang="en-US" altLang="zh-CN"/>
              <a:t>2015</a:t>
            </a:r>
            <a:r>
              <a:rPr lang="zh-CN" altLang="en-US"/>
              <a:t>年全国卷</a:t>
            </a:r>
            <a:r>
              <a:rPr lang="en-US" altLang="zh-CN"/>
              <a:t>Ⅰ《</a:t>
            </a:r>
            <a:r>
              <a:rPr lang="zh-CN" altLang="en-US"/>
              <a:t>马兰花</a:t>
            </a:r>
            <a:r>
              <a:rPr lang="en-US" altLang="zh-CN"/>
              <a:t>》</a:t>
            </a:r>
            <a:r>
              <a:rPr lang="zh-CN" altLang="en-US"/>
              <a:t>，小说有明暗两条线索，明线是马兰花一家为借款而引发的冲突，暗线是麻婶母女的还款过程。</a:t>
            </a:r>
            <a:endParaRPr lang="zh-CN" altLang="en-US"/>
          </a:p>
          <a:p>
            <a:pPr algn="just">
              <a:lnSpc>
                <a:spcPct val="130000"/>
              </a:lnSpc>
              <a:spcBef>
                <a:spcPct val="0"/>
              </a:spcBef>
            </a:pPr>
            <a:r>
              <a:rPr lang="en-US" altLang="zh-CN"/>
              <a:t>【</a:t>
            </a:r>
            <a:r>
              <a:rPr lang="zh-CN" altLang="en-US"/>
              <a:t>思路点拨</a:t>
            </a:r>
            <a:r>
              <a:rPr lang="en-US" altLang="zh-CN"/>
              <a:t>】</a:t>
            </a:r>
            <a:r>
              <a:rPr lang="zh-CN" altLang="en-US"/>
              <a:t>概括每一自然段的段意</a:t>
            </a:r>
            <a:r>
              <a:rPr lang="en-US" altLang="zh-CN"/>
              <a:t>——</a:t>
            </a:r>
            <a:r>
              <a:rPr lang="zh-CN" altLang="en-US"/>
              <a:t>切分层次</a:t>
            </a:r>
            <a:r>
              <a:rPr lang="en-US" altLang="zh-CN"/>
              <a:t>——</a:t>
            </a:r>
            <a:r>
              <a:rPr lang="zh-CN" altLang="en-US"/>
              <a:t>回扣开端、发展、高潮和结局</a:t>
            </a:r>
            <a:r>
              <a:rPr lang="en-US" altLang="zh-CN"/>
              <a:t>——</a:t>
            </a:r>
            <a:r>
              <a:rPr lang="zh-CN" altLang="en-US"/>
              <a:t>梳理情节</a:t>
            </a:r>
            <a:endParaRPr lang="zh-CN" altLang="en-US"/>
          </a:p>
          <a:p>
            <a:pPr algn="just">
              <a:lnSpc>
                <a:spcPct val="130000"/>
              </a:lnSpc>
              <a:spcBef>
                <a:spcPct val="0"/>
              </a:spcBef>
            </a:pPr>
            <a:endParaRPr lang="zh-CN" altLang="en-US"/>
          </a:p>
        </p:txBody>
      </p:sp>
    </p:spTree>
  </p:cSld>
  <p:clrMapOvr>
    <a:masterClrMapping/>
  </p:clrMapOvr>
  <p:transition spd="slow">
    <p:push/>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折角 6"/>
          <p:cNvSpPr/>
          <p:nvPr/>
        </p:nvSpPr>
        <p:spPr>
          <a:xfrm>
            <a:off x="783771" y="1520890"/>
            <a:ext cx="10860833" cy="4439963"/>
          </a:xfrm>
          <a:prstGeom prst="foldedCorner">
            <a:avLst>
              <a:gd name="adj" fmla="val 169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标题 2"/>
          <p:cNvSpPr>
            <a:spLocks noGrp="1"/>
          </p:cNvSpPr>
          <p:nvPr>
            <p:ph type="title"/>
          </p:nvPr>
        </p:nvSpPr>
        <p:spPr/>
        <p:txBody>
          <a:bodyPr/>
          <a:lstStyle/>
          <a:p>
            <a:r>
              <a:rPr lang="zh-CN" altLang="en-US"/>
              <a:t>四步，快速读懂小说</a:t>
            </a:r>
            <a:endParaRPr lang="zh-CN" altLang="en-US"/>
          </a:p>
        </p:txBody>
      </p:sp>
      <p:sp>
        <p:nvSpPr>
          <p:cNvPr id="4" name="内容占位符 3"/>
          <p:cNvSpPr>
            <a:spLocks noGrp="1"/>
          </p:cNvSpPr>
          <p:nvPr>
            <p:ph sz="half" idx="1"/>
          </p:nvPr>
        </p:nvSpPr>
        <p:spPr/>
        <p:txBody>
          <a:bodyPr/>
          <a:lstStyle/>
          <a:p>
            <a:pPr algn="just">
              <a:lnSpc>
                <a:spcPct val="130000"/>
              </a:lnSpc>
              <a:spcBef>
                <a:spcPct val="0"/>
              </a:spcBef>
            </a:pPr>
            <a:r>
              <a:rPr lang="zh-CN" altLang="en-US"/>
              <a:t>第二步，关注描写，分析人物</a:t>
            </a:r>
            <a:endParaRPr lang="zh-CN" altLang="en-US"/>
          </a:p>
          <a:p>
            <a:pPr algn="just">
              <a:lnSpc>
                <a:spcPct val="130000"/>
              </a:lnSpc>
              <a:spcBef>
                <a:spcPct val="0"/>
              </a:spcBef>
            </a:pPr>
            <a:r>
              <a:rPr lang="zh-CN" altLang="en-US"/>
              <a:t>分析人物形象是读懂小说的关键。作者通过外貌、语言、动作、心理、细节等描写以及各种艺术手法，来塑造鲜明而独特的形象。</a:t>
            </a:r>
            <a:endParaRPr lang="zh-CN" altLang="en-US"/>
          </a:p>
          <a:p>
            <a:pPr algn="just">
              <a:lnSpc>
                <a:spcPct val="130000"/>
              </a:lnSpc>
              <a:spcBef>
                <a:spcPct val="0"/>
              </a:spcBef>
            </a:pPr>
            <a:endParaRPr lang="en-US" altLang="zh-CN"/>
          </a:p>
          <a:p>
            <a:pPr algn="just">
              <a:lnSpc>
                <a:spcPct val="130000"/>
              </a:lnSpc>
              <a:spcBef>
                <a:spcPct val="0"/>
              </a:spcBef>
            </a:pPr>
            <a:r>
              <a:rPr lang="zh-CN" altLang="en-US"/>
              <a:t>分析小说的人物形象要四看：</a:t>
            </a:r>
            <a:endParaRPr lang="en-US" altLang="zh-CN"/>
          </a:p>
          <a:p>
            <a:pPr algn="just">
              <a:lnSpc>
                <a:spcPct val="130000"/>
              </a:lnSpc>
              <a:spcBef>
                <a:spcPct val="0"/>
              </a:spcBef>
            </a:pPr>
            <a:r>
              <a:rPr lang="zh-CN" altLang="en-US"/>
              <a:t>①人物的身世、地位、经历、教养、气质</a:t>
            </a:r>
            <a:endParaRPr lang="zh-CN" altLang="en-US"/>
          </a:p>
          <a:p>
            <a:pPr algn="just">
              <a:lnSpc>
                <a:spcPct val="130000"/>
              </a:lnSpc>
              <a:spcBef>
                <a:spcPct val="0"/>
              </a:spcBef>
            </a:pPr>
            <a:r>
              <a:rPr lang="zh-CN" altLang="en-US"/>
              <a:t>②人物的外貌、语言、动作、心理描写</a:t>
            </a:r>
            <a:endParaRPr lang="zh-CN" altLang="en-US"/>
          </a:p>
          <a:p>
            <a:pPr algn="just">
              <a:lnSpc>
                <a:spcPct val="130000"/>
              </a:lnSpc>
              <a:spcBef>
                <a:spcPct val="0"/>
              </a:spcBef>
            </a:pPr>
            <a:r>
              <a:rPr lang="zh-CN" altLang="en-US"/>
              <a:t>③人物所处的社会历史背景</a:t>
            </a:r>
            <a:endParaRPr lang="zh-CN" altLang="en-US"/>
          </a:p>
          <a:p>
            <a:pPr algn="just">
              <a:lnSpc>
                <a:spcPct val="130000"/>
              </a:lnSpc>
              <a:spcBef>
                <a:spcPct val="0"/>
              </a:spcBef>
            </a:pPr>
            <a:r>
              <a:rPr lang="zh-CN" altLang="en-US"/>
              <a:t>④作者对人物的介绍和评价</a:t>
            </a:r>
            <a:endParaRPr lang="zh-CN" altLang="en-US"/>
          </a:p>
          <a:p>
            <a:pPr algn="just">
              <a:lnSpc>
                <a:spcPct val="130000"/>
              </a:lnSpc>
              <a:spcBef>
                <a:spcPct val="0"/>
              </a:spcBef>
            </a:pPr>
            <a:endParaRPr lang="zh-CN" altLang="en-US"/>
          </a:p>
        </p:txBody>
      </p:sp>
    </p:spTree>
  </p:cSld>
  <p:clrMapOvr>
    <a:masterClrMapping/>
  </p:clrMapOvr>
  <p:transition spd="slow">
    <p:push/>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折角 4"/>
          <p:cNvSpPr/>
          <p:nvPr/>
        </p:nvSpPr>
        <p:spPr>
          <a:xfrm>
            <a:off x="783771" y="1362270"/>
            <a:ext cx="10860833" cy="4598584"/>
          </a:xfrm>
          <a:prstGeom prst="foldedCorner">
            <a:avLst>
              <a:gd name="adj" fmla="val 169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p:txBody>
          <a:bodyPr/>
          <a:lstStyle/>
          <a:p>
            <a:r>
              <a:rPr lang="zh-CN" altLang="en-US"/>
              <a:t>四步，快速读懂小说</a:t>
            </a:r>
            <a:endParaRPr lang="zh-CN" altLang="en-US"/>
          </a:p>
        </p:txBody>
      </p:sp>
      <p:sp>
        <p:nvSpPr>
          <p:cNvPr id="4" name="内容占位符 3"/>
          <p:cNvSpPr>
            <a:spLocks noGrp="1"/>
          </p:cNvSpPr>
          <p:nvPr>
            <p:ph sz="half" idx="1"/>
          </p:nvPr>
        </p:nvSpPr>
        <p:spPr/>
        <p:txBody>
          <a:bodyPr/>
          <a:lstStyle/>
          <a:p>
            <a:r>
              <a:rPr lang="zh-CN" altLang="en-US"/>
              <a:t>第三步，分析环境，明确作用</a:t>
            </a:r>
            <a:endParaRPr lang="zh-CN" altLang="en-US"/>
          </a:p>
          <a:p>
            <a:r>
              <a:rPr lang="zh-CN" altLang="en-US"/>
              <a:t>环境描写主要包括社会环境描写和自然环境描写。</a:t>
            </a:r>
            <a:endParaRPr lang="zh-CN" altLang="en-US"/>
          </a:p>
          <a:p>
            <a:r>
              <a:rPr lang="zh-CN" altLang="en-US"/>
              <a:t>（</a:t>
            </a:r>
            <a:r>
              <a:rPr lang="en-US" altLang="zh-CN"/>
              <a:t>1</a:t>
            </a:r>
            <a:r>
              <a:rPr lang="zh-CN" altLang="en-US"/>
              <a:t>）社会环境是事件发生和人物活动的社会条件，是人物性格形成、发展的土壤，影响着人物的思想、性格和人物对客观生活的理解、认识，从而使人物对现实生活采取不同的态度。</a:t>
            </a:r>
            <a:endParaRPr lang="zh-CN" altLang="en-US"/>
          </a:p>
          <a:p>
            <a:r>
              <a:rPr lang="zh-CN" altLang="en-US"/>
              <a:t>如</a:t>
            </a:r>
            <a:r>
              <a:rPr lang="en-US" altLang="zh-CN"/>
              <a:t>《</a:t>
            </a:r>
            <a:r>
              <a:rPr lang="zh-CN" altLang="en-US"/>
              <a:t>祝福</a:t>
            </a:r>
            <a:r>
              <a:rPr lang="en-US" altLang="zh-CN"/>
              <a:t>》</a:t>
            </a:r>
            <a:r>
              <a:rPr lang="zh-CN" altLang="en-US"/>
              <a:t>中的祥林嫂的悲惨命运就是在与“祝福”那种环境气氛的对比中显现出来的，包含着作者对主人公的同情和对黑暗社会的批判。</a:t>
            </a:r>
            <a:endParaRPr lang="zh-CN" altLang="en-US"/>
          </a:p>
          <a:p>
            <a:pPr algn="just">
              <a:lnSpc>
                <a:spcPct val="130000"/>
              </a:lnSpc>
              <a:spcBef>
                <a:spcPct val="0"/>
              </a:spcBef>
            </a:pPr>
            <a:r>
              <a:rPr lang="zh-CN" altLang="en-US"/>
              <a:t>（</a:t>
            </a:r>
            <a:r>
              <a:rPr lang="en-US" altLang="zh-CN"/>
              <a:t>2</a:t>
            </a:r>
            <a:r>
              <a:rPr lang="zh-CN" altLang="en-US"/>
              <a:t>）自然环境描写可以将人的特殊境遇、独特经历细细写来，给读者营造出一种身临其境的感觉。当然自然环境的描写还要依据情节发展的需要，能够真实详尽、与人物心情相符地逐一展现。</a:t>
            </a:r>
            <a:endParaRPr lang="zh-CN" altLang="en-US"/>
          </a:p>
          <a:p>
            <a:endParaRPr lang="zh-CN" altLang="en-US"/>
          </a:p>
        </p:txBody>
      </p:sp>
    </p:spTree>
  </p:cSld>
  <p:clrMapOvr>
    <a:masterClrMapping/>
  </p:clrMapOvr>
  <p:transition spd="slow">
    <p:push/>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折角 4"/>
          <p:cNvSpPr/>
          <p:nvPr/>
        </p:nvSpPr>
        <p:spPr>
          <a:xfrm>
            <a:off x="783771" y="1520890"/>
            <a:ext cx="10860833" cy="4439963"/>
          </a:xfrm>
          <a:prstGeom prst="foldedCorner">
            <a:avLst>
              <a:gd name="adj" fmla="val 169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p:txBody>
          <a:bodyPr/>
          <a:lstStyle/>
          <a:p>
            <a:r>
              <a:rPr lang="zh-CN" altLang="en-US"/>
              <a:t>四步，快速读懂小说</a:t>
            </a:r>
            <a:endParaRPr lang="zh-CN" altLang="en-US"/>
          </a:p>
        </p:txBody>
      </p:sp>
      <p:sp>
        <p:nvSpPr>
          <p:cNvPr id="3" name="内容占位符 2"/>
          <p:cNvSpPr>
            <a:spLocks noGrp="1"/>
          </p:cNvSpPr>
          <p:nvPr>
            <p:ph sz="half" idx="1"/>
          </p:nvPr>
        </p:nvSpPr>
        <p:spPr/>
        <p:txBody>
          <a:bodyPr/>
          <a:lstStyle/>
          <a:p>
            <a:pPr algn="just">
              <a:lnSpc>
                <a:spcPct val="130000"/>
              </a:lnSpc>
              <a:spcBef>
                <a:spcPct val="0"/>
              </a:spcBef>
            </a:pPr>
            <a:r>
              <a:rPr lang="zh-CN" altLang="en-US"/>
              <a:t>第四步，联系多方，概括主旨</a:t>
            </a:r>
            <a:endParaRPr lang="zh-CN" altLang="en-US"/>
          </a:p>
          <a:p>
            <a:pPr algn="just">
              <a:lnSpc>
                <a:spcPct val="130000"/>
              </a:lnSpc>
              <a:spcBef>
                <a:spcPct val="0"/>
              </a:spcBef>
            </a:pPr>
            <a:r>
              <a:rPr lang="en-US" altLang="zh-CN"/>
              <a:t>(1)</a:t>
            </a:r>
            <a:r>
              <a:rPr lang="zh-CN" altLang="en-US"/>
              <a:t>从环境描写看主旨</a:t>
            </a:r>
            <a:endParaRPr lang="zh-CN" altLang="en-US"/>
          </a:p>
          <a:p>
            <a:pPr algn="just">
              <a:lnSpc>
                <a:spcPct val="130000"/>
              </a:lnSpc>
              <a:spcBef>
                <a:spcPct val="0"/>
              </a:spcBef>
            </a:pPr>
            <a:r>
              <a:rPr lang="zh-CN" altLang="en-US"/>
              <a:t>特定的时代背景及象征性的环境能反映主旨。</a:t>
            </a:r>
            <a:endParaRPr lang="zh-CN" altLang="en-US"/>
          </a:p>
          <a:p>
            <a:pPr algn="just">
              <a:lnSpc>
                <a:spcPct val="130000"/>
              </a:lnSpc>
              <a:spcBef>
                <a:spcPct val="0"/>
              </a:spcBef>
            </a:pPr>
            <a:r>
              <a:rPr lang="en-US" altLang="zh-CN"/>
              <a:t>(2)</a:t>
            </a:r>
            <a:r>
              <a:rPr lang="zh-CN" altLang="en-US"/>
              <a:t>从人物形象看主旨</a:t>
            </a:r>
            <a:endParaRPr lang="zh-CN" altLang="en-US"/>
          </a:p>
          <a:p>
            <a:pPr algn="just">
              <a:lnSpc>
                <a:spcPct val="130000"/>
              </a:lnSpc>
              <a:spcBef>
                <a:spcPct val="0"/>
              </a:spcBef>
            </a:pPr>
            <a:r>
              <a:rPr lang="zh-CN" altLang="en-US"/>
              <a:t>主要人物的性格和命运往往能暗示主旨。</a:t>
            </a:r>
            <a:endParaRPr lang="zh-CN" altLang="en-US"/>
          </a:p>
          <a:p>
            <a:pPr algn="just">
              <a:lnSpc>
                <a:spcPct val="130000"/>
              </a:lnSpc>
              <a:spcBef>
                <a:spcPct val="0"/>
              </a:spcBef>
            </a:pPr>
            <a:r>
              <a:rPr lang="en-US" altLang="zh-CN"/>
              <a:t>(3)</a:t>
            </a:r>
            <a:r>
              <a:rPr lang="zh-CN" altLang="en-US"/>
              <a:t>从情节设置看主旨</a:t>
            </a:r>
            <a:endParaRPr lang="zh-CN" altLang="en-US"/>
          </a:p>
          <a:p>
            <a:pPr algn="just">
              <a:lnSpc>
                <a:spcPct val="130000"/>
              </a:lnSpc>
              <a:spcBef>
                <a:spcPct val="0"/>
              </a:spcBef>
            </a:pPr>
            <a:r>
              <a:rPr lang="zh-CN" altLang="en-US"/>
              <a:t>情节矛盾处往往能体现作者的意图，是小说主旨所在。</a:t>
            </a:r>
            <a:endParaRPr lang="zh-CN" altLang="en-US"/>
          </a:p>
          <a:p>
            <a:pPr algn="just">
              <a:lnSpc>
                <a:spcPct val="130000"/>
              </a:lnSpc>
              <a:spcBef>
                <a:spcPct val="0"/>
              </a:spcBef>
            </a:pPr>
            <a:r>
              <a:rPr lang="en-US" altLang="zh-CN"/>
              <a:t>(4)</a:t>
            </a:r>
            <a:r>
              <a:rPr lang="zh-CN" altLang="en-US"/>
              <a:t>从语言表达看主旨</a:t>
            </a:r>
            <a:endParaRPr lang="zh-CN" altLang="en-US"/>
          </a:p>
          <a:p>
            <a:pPr algn="just">
              <a:lnSpc>
                <a:spcPct val="130000"/>
              </a:lnSpc>
              <a:spcBef>
                <a:spcPct val="0"/>
              </a:spcBef>
            </a:pPr>
            <a:r>
              <a:rPr lang="zh-CN" altLang="en-US"/>
              <a:t>小说中意蕴深刻的语句通常能表露作者的观点。</a:t>
            </a:r>
            <a:endParaRPr lang="zh-CN" altLang="en-US"/>
          </a:p>
          <a:p>
            <a:pPr algn="just">
              <a:lnSpc>
                <a:spcPct val="130000"/>
              </a:lnSpc>
              <a:spcBef>
                <a:spcPct val="0"/>
              </a:spcBef>
            </a:pPr>
            <a:endParaRPr lang="zh-CN" altLang="en-US"/>
          </a:p>
        </p:txBody>
      </p:sp>
    </p:spTree>
  </p:cSld>
  <p:clrMapOvr>
    <a:masterClrMapping/>
  </p:clrMapOvr>
  <p:transition spd="slow">
    <p:push/>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拓展练习</a:t>
            </a:r>
            <a:endParaRPr lang="zh-CN" altLang="en-US"/>
          </a:p>
        </p:txBody>
      </p:sp>
      <p:sp>
        <p:nvSpPr>
          <p:cNvPr id="3" name="内容占位符 2"/>
          <p:cNvSpPr>
            <a:spLocks noGrp="1"/>
          </p:cNvSpPr>
          <p:nvPr>
            <p:ph sz="half" idx="1"/>
          </p:nvPr>
        </p:nvSpPr>
        <p:spPr>
          <a:xfrm>
            <a:off x="838200" y="1448435"/>
            <a:ext cx="10516235" cy="5085715"/>
          </a:xfrm>
        </p:spPr>
        <p:txBody>
          <a:bodyPr>
            <a:normAutofit/>
          </a:bodyPr>
          <a:lstStyle/>
          <a:p>
            <a:pPr algn="ctr">
              <a:lnSpc>
                <a:spcPct val="130000"/>
              </a:lnSpc>
              <a:spcBef>
                <a:spcPct val="0"/>
              </a:spcBef>
            </a:pPr>
            <a:r>
              <a:rPr lang="zh-CN" altLang="en-US" sz="1800">
                <a:latin typeface="+mn-ea"/>
              </a:rPr>
              <a:t>暮　鼓</a:t>
            </a:r>
            <a:endParaRPr lang="zh-CN" altLang="en-US" sz="1800">
              <a:latin typeface="+mn-ea"/>
            </a:endParaRPr>
          </a:p>
          <a:p>
            <a:pPr algn="ctr">
              <a:lnSpc>
                <a:spcPct val="130000"/>
              </a:lnSpc>
              <a:spcBef>
                <a:spcPct val="0"/>
              </a:spcBef>
            </a:pPr>
            <a:r>
              <a:rPr lang="zh-CN" altLang="en-US" sz="1800">
                <a:latin typeface="+mn-ea"/>
              </a:rPr>
              <a:t>铁 凝</a:t>
            </a:r>
            <a:endParaRPr lang="zh-CN" altLang="en-US" sz="1800">
              <a:latin typeface="+mn-ea"/>
            </a:endParaRPr>
          </a:p>
          <a:p>
            <a:pPr algn="just">
              <a:lnSpc>
                <a:spcPct val="130000"/>
              </a:lnSpc>
              <a:spcBef>
                <a:spcPct val="0"/>
              </a:spcBef>
            </a:pPr>
            <a:r>
              <a:rPr lang="zh-CN" altLang="en-US" sz="1700">
                <a:solidFill>
                  <a:schemeClr val="tx1">
                    <a:lumMod val="95000"/>
                    <a:lumOff val="5000"/>
                  </a:schemeClr>
                </a:solidFill>
                <a:latin typeface="+mn-ea"/>
              </a:rPr>
              <a:t>日落之后，天黑以前，她要出去走路。一天的时光里，她尤其喜欢这个段落。日落之后，天黑以前，是黄昏。</a:t>
            </a:r>
            <a:endParaRPr lang="zh-CN" altLang="en-US" sz="1700">
              <a:solidFill>
                <a:schemeClr val="tx1">
                  <a:lumMod val="95000"/>
                  <a:lumOff val="5000"/>
                </a:schemeClr>
              </a:solidFill>
              <a:latin typeface="+mn-ea"/>
            </a:endParaRPr>
          </a:p>
          <a:p>
            <a:pPr algn="just">
              <a:lnSpc>
                <a:spcPct val="130000"/>
              </a:lnSpc>
              <a:spcBef>
                <a:spcPct val="0"/>
              </a:spcBef>
            </a:pPr>
            <a:r>
              <a:rPr lang="zh-CN" altLang="en-US" sz="1700">
                <a:solidFill>
                  <a:schemeClr val="tx1">
                    <a:lumMod val="95000"/>
                    <a:lumOff val="5000"/>
                  </a:schemeClr>
                </a:solidFill>
                <a:latin typeface="+mn-ea"/>
              </a:rPr>
              <a:t>她穿上薄绒衣和哈伦裤，换上走路的鞋，出了家门。她有些自嘲地暗想，她要保持整体的青春感。至于下巴的松懈或者鼻梁旁边的几粒雀斑，其实无碍大局。当一个六十岁的女人敢于穿着质地柔软、裤角裹腿、裤裆却突然肥坠以模糊臀部的哈伦裤出行时，谁还会注意她脸上的雀斑呢？</a:t>
            </a:r>
            <a:endParaRPr lang="zh-CN" altLang="en-US" sz="1700">
              <a:solidFill>
                <a:schemeClr val="tx1">
                  <a:lumMod val="95000"/>
                  <a:lumOff val="5000"/>
                </a:schemeClr>
              </a:solidFill>
              <a:latin typeface="+mn-ea"/>
            </a:endParaRPr>
          </a:p>
          <a:p>
            <a:pPr algn="just">
              <a:lnSpc>
                <a:spcPct val="130000"/>
              </a:lnSpc>
              <a:spcBef>
                <a:spcPct val="0"/>
              </a:spcBef>
            </a:pPr>
            <a:r>
              <a:rPr lang="zh-CN" altLang="en-US" sz="1700">
                <a:solidFill>
                  <a:schemeClr val="tx1">
                    <a:lumMod val="95000"/>
                    <a:lumOff val="5000"/>
                  </a:schemeClr>
                </a:solidFill>
                <a:latin typeface="+mn-ea"/>
              </a:rPr>
              <a:t>她走上柿子林边的这条小马路时，发现马路对面，一个老者几乎正和她齐头并进。老者拖着一把平头铁锨，铁锨和柏油路面摩擦出刺拉、刺拉的让人起鸡皮疙瘩的噪音。他为什么不把铁锨扛在肩上呢？她心里有点抱怨，由不得偏过脸扫了一眼老者</a:t>
            </a:r>
            <a:r>
              <a:rPr lang="en-US" altLang="zh-CN" sz="1700">
                <a:solidFill>
                  <a:schemeClr val="tx1">
                    <a:lumMod val="95000"/>
                    <a:lumOff val="5000"/>
                  </a:schemeClr>
                </a:solidFill>
                <a:latin typeface="+mn-ea"/>
              </a:rPr>
              <a:t>——</a:t>
            </a:r>
            <a:r>
              <a:rPr lang="zh-CN" altLang="en-US" sz="1700">
                <a:solidFill>
                  <a:schemeClr val="tx1">
                    <a:lumMod val="95000"/>
                    <a:lumOff val="5000"/>
                  </a:schemeClr>
                </a:solidFill>
                <a:latin typeface="+mn-ea"/>
              </a:rPr>
              <a:t>这老头！她心说。</a:t>
            </a:r>
            <a:endParaRPr lang="zh-CN" altLang="en-US" sz="1700">
              <a:solidFill>
                <a:schemeClr val="tx1">
                  <a:lumMod val="95000"/>
                  <a:lumOff val="5000"/>
                </a:schemeClr>
              </a:solidFill>
              <a:latin typeface="+mn-ea"/>
            </a:endParaRPr>
          </a:p>
          <a:p>
            <a:pPr algn="just">
              <a:lnSpc>
                <a:spcPct val="130000"/>
              </a:lnSpc>
              <a:spcBef>
                <a:spcPct val="0"/>
              </a:spcBef>
            </a:pPr>
            <a:r>
              <a:rPr lang="zh-CN" altLang="en-US" sz="1700">
                <a:solidFill>
                  <a:schemeClr val="tx1">
                    <a:lumMod val="95000"/>
                    <a:lumOff val="5000"/>
                  </a:schemeClr>
                </a:solidFill>
                <a:latin typeface="+mn-ea"/>
              </a:rPr>
              <a:t>路灯及时地亮起来，在她斜后方的老头停住脚，从衣兜里摸出一包烟和火柴，仿佛是路灯提醒他抽烟。他将铁锨把儿夹在胳肢窝底下，腾出手点着一支烟，狠狠吸了一大口。借着路灯和老头点烟的那一忽儿光亮，她看见老头的齐耳短发是灰白色的中分缝，皱纹深刻的没有表情的脸木刻一般。他咳着喘着向路边半人高的冬青树丛里吐着痰，确切地说，是向那树丛吼着痰，费力地把喉咙深处的痰给吼出来。那吼是疙疙瘩瘩低沉、粗粝的吼，犹如老旧的轮胎隆隆碾轧着碎石。</a:t>
            </a:r>
            <a:endParaRPr lang="zh-CN" altLang="en-US" sz="1700">
              <a:solidFill>
                <a:schemeClr val="tx1">
                  <a:lumMod val="95000"/>
                  <a:lumOff val="5000"/>
                </a:schemeClr>
              </a:solidFill>
              <a:latin typeface="+mn-ea"/>
            </a:endParaRPr>
          </a:p>
          <a:p>
            <a:pPr algn="just">
              <a:lnSpc>
                <a:spcPct val="130000"/>
              </a:lnSpc>
              <a:spcBef>
                <a:spcPct val="0"/>
              </a:spcBef>
            </a:pPr>
            <a:endParaRPr lang="zh-CN" altLang="en-US" sz="1800">
              <a:latin typeface="+mn-ea"/>
            </a:endParaRPr>
          </a:p>
        </p:txBody>
      </p:sp>
      <p:sp>
        <p:nvSpPr>
          <p:cNvPr id="6" name="文本框 5"/>
          <p:cNvSpPr txBox="1"/>
          <p:nvPr/>
        </p:nvSpPr>
        <p:spPr>
          <a:xfrm>
            <a:off x="819150" y="1114425"/>
            <a:ext cx="6096000" cy="369332"/>
          </a:xfrm>
          <a:prstGeom prst="rect">
            <a:avLst/>
          </a:prstGeom>
          <a:noFill/>
        </p:spPr>
        <p:txBody>
          <a:bodyPr wrap="square">
            <a:spAutoFit/>
          </a:bodyPr>
          <a:lstStyle/>
          <a:p>
            <a:r>
              <a:rPr lang="zh-CN" altLang="en-US"/>
              <a:t>阅读下面的文字，完成</a:t>
            </a:r>
            <a:r>
              <a:rPr lang="en-US" altLang="zh-CN"/>
              <a:t>1</a:t>
            </a:r>
            <a:r>
              <a:rPr lang="zh-CN" altLang="en-US"/>
              <a:t>～</a:t>
            </a:r>
            <a:r>
              <a:rPr lang="en-US" altLang="zh-CN"/>
              <a:t>4</a:t>
            </a:r>
            <a:r>
              <a:rPr lang="zh-CN" altLang="en-US"/>
              <a:t>题。</a:t>
            </a:r>
            <a:endParaRPr lang="zh-CN" altLang="en-US"/>
          </a:p>
        </p:txBody>
      </p:sp>
    </p:spTree>
  </p:cSld>
  <p:clrMapOvr>
    <a:masterClrMapping/>
  </p:clrMapOvr>
  <p:transition spd="slow">
    <p:push/>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8985" y="1395730"/>
            <a:ext cx="3014980" cy="4556125"/>
          </a:xfrm>
          <a:prstGeom prst="rect">
            <a:avLst/>
          </a:prstGeom>
          <a:noFill/>
          <a:ln w="19050">
            <a:solidFill>
              <a:schemeClr val="bg1"/>
            </a:solidFill>
          </a:ln>
          <a:effectLst>
            <a:outerShdw blurRad="50800" dist="38100" dir="18900000" algn="bl" rotWithShape="0">
              <a:prstClr val="black">
                <a:alpha val="40000"/>
              </a:prstClr>
            </a:outerShdw>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p:txBody>
          <a:bodyPr>
            <a:normAutofit/>
          </a:bodyPr>
          <a:lstStyle/>
          <a:p>
            <a:r>
              <a:rPr lang="zh-CN" altLang="en-US" sz="3200">
                <a:solidFill>
                  <a:srgbClr val="367D19"/>
                </a:solidFill>
                <a:sym typeface="+mn-ea"/>
              </a:rPr>
              <a:t>作者介绍</a:t>
            </a:r>
            <a:endParaRPr lang="zh-CN" altLang="en-US" sz="3200">
              <a:solidFill>
                <a:schemeClr val="accent6">
                  <a:lumMod val="75000"/>
                </a:schemeClr>
              </a:solidFill>
            </a:endParaRPr>
          </a:p>
        </p:txBody>
      </p:sp>
      <p:sp>
        <p:nvSpPr>
          <p:cNvPr id="3" name="内容占位符 2"/>
          <p:cNvSpPr>
            <a:spLocks noGrp="1"/>
          </p:cNvSpPr>
          <p:nvPr>
            <p:ph sz="half" idx="1"/>
          </p:nvPr>
        </p:nvSpPr>
        <p:spPr>
          <a:xfrm>
            <a:off x="3983990" y="1405890"/>
            <a:ext cx="7369810" cy="4545965"/>
          </a:xfrm>
        </p:spPr>
        <p:txBody>
          <a:bodyPr>
            <a:noAutofit/>
            <a:scene3d>
              <a:camera prst="orthographicFront"/>
              <a:lightRig rig="threePt" dir="t"/>
            </a:scene3d>
          </a:bodyPr>
          <a:lstStyle/>
          <a:p>
            <a:pPr marL="0" indent="0" algn="just">
              <a:lnSpc>
                <a:spcPct val="135000"/>
              </a:lnSpc>
              <a:spcBef>
                <a:spcPct val="0"/>
              </a:spcBef>
              <a:buNone/>
            </a:pPr>
            <a:r>
              <a:rPr lang="zh-CN" altLang="en-US" sz="2000">
                <a:solidFill>
                  <a:schemeClr val="tx1"/>
                </a:solidFill>
              </a:rPr>
              <a:t>铁凝，1957年生，当代著名作家，河北赵县人。现任</a:t>
            </a:r>
            <a:r>
              <a:rPr lang="zh-CN" altLang="en-US" sz="2000">
                <a:solidFill>
                  <a:srgbClr val="367D19"/>
                </a:solidFill>
              </a:rPr>
              <a:t>中共十九届中央委员，中国文联主席、中国作家协会主席</a:t>
            </a:r>
            <a:r>
              <a:rPr lang="zh-CN" altLang="en-US" sz="2000">
                <a:solidFill>
                  <a:schemeClr val="tx1"/>
                </a:solidFill>
              </a:rPr>
              <a:t>。</a:t>
            </a:r>
            <a:endParaRPr lang="zh-CN" altLang="en-US" sz="2000">
              <a:solidFill>
                <a:schemeClr val="tx1"/>
              </a:solidFill>
            </a:endParaRPr>
          </a:p>
          <a:p>
            <a:pPr marL="0" indent="0" algn="just">
              <a:lnSpc>
                <a:spcPct val="135000"/>
              </a:lnSpc>
              <a:spcBef>
                <a:spcPct val="0"/>
              </a:spcBef>
              <a:buNone/>
            </a:pPr>
            <a:r>
              <a:rPr lang="zh-CN" altLang="en-US" sz="2000">
                <a:solidFill>
                  <a:schemeClr val="tx1"/>
                </a:solidFill>
              </a:rPr>
              <a:t>主要著作:《玫瑰门》、《无雨之城》、《大浴女》、《麦秸垛》、《哦，香雪》、《孕妇和牛》以及散文、电影文学剧本等百余篇(部)，</a:t>
            </a:r>
            <a:r>
              <a:rPr lang="zh-CN" altLang="en-US" sz="2000">
                <a:solidFill>
                  <a:srgbClr val="367D19"/>
                </a:solidFill>
              </a:rPr>
              <a:t>总计300余万字</a:t>
            </a:r>
            <a:r>
              <a:rPr lang="zh-CN" altLang="en-US" sz="2000">
                <a:solidFill>
                  <a:schemeClr val="tx1"/>
                </a:solidFill>
              </a:rPr>
              <a:t>。</a:t>
            </a:r>
            <a:endParaRPr lang="zh-CN" altLang="en-US" sz="2000">
              <a:solidFill>
                <a:schemeClr val="tx1"/>
              </a:solidFill>
            </a:endParaRPr>
          </a:p>
          <a:p>
            <a:pPr marL="0" indent="0" algn="just">
              <a:lnSpc>
                <a:spcPct val="135000"/>
              </a:lnSpc>
              <a:spcBef>
                <a:spcPct val="0"/>
              </a:spcBef>
              <a:buNone/>
            </a:pPr>
            <a:r>
              <a:rPr lang="zh-CN" altLang="en-US" sz="2000">
                <a:solidFill>
                  <a:schemeClr val="tx1"/>
                </a:solidFill>
              </a:rPr>
              <a:t>散文集《女人的白夜》获中国首届鲁迅文学奖，中篇小说《永远有多远》获第二届鲁迅文学奖。根据小说改编的</a:t>
            </a:r>
            <a:r>
              <a:rPr lang="zh-CN" altLang="en-US" sz="2000">
                <a:solidFill>
                  <a:srgbClr val="367D19"/>
                </a:solidFill>
              </a:rPr>
              <a:t>电影《哦，香雪》获第41届柏林国际电影节青春片最高奖</a:t>
            </a:r>
            <a:r>
              <a:rPr lang="zh-CN" altLang="en-US" sz="2000">
                <a:solidFill>
                  <a:schemeClr val="tx1"/>
                </a:solidFill>
              </a:rPr>
              <a:t>。电影《红衣少女》获1985年中国电影"金鸡奖""百花奖"优秀故事片奖。部分作品译成英、法、德、日、俄、丹麦、西班牙等文字。亦有小说在香港和台湾出版。</a:t>
            </a:r>
            <a:endParaRPr lang="zh-CN" altLang="en-US" sz="2000">
              <a:solidFill>
                <a:schemeClr val="tx1"/>
              </a:solidFill>
            </a:endParaRPr>
          </a:p>
          <a:p>
            <a:pPr marL="0" indent="0" algn="just">
              <a:lnSpc>
                <a:spcPct val="135000"/>
              </a:lnSpc>
              <a:spcBef>
                <a:spcPct val="0"/>
              </a:spcBef>
              <a:buNone/>
            </a:pPr>
            <a:endParaRPr lang="zh-CN" altLang="en-US" sz="2000">
              <a:solidFill>
                <a:schemeClr val="tx1"/>
              </a:solidFill>
            </a:endParaRPr>
          </a:p>
        </p:txBody>
      </p:sp>
      <p:pic>
        <p:nvPicPr>
          <p:cNvPr id="6" name="图片 5" descr="穿着花衣服的女人在微笑&#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857247" y="1508059"/>
            <a:ext cx="3037283" cy="4555924"/>
          </a:xfrm>
          <a:prstGeom prst="rect">
            <a:avLst/>
          </a:prstGeom>
        </p:spPr>
      </p:pic>
    </p:spTree>
    <p:custDataLst>
      <p:tags r:id="rId2"/>
    </p:custDataLst>
  </p:cSld>
  <p:clrMapOvr>
    <a:masterClrMapping/>
  </p:clrMapOvr>
  <p:transition spd="slow">
    <p:push dir="u"/>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拓展练习</a:t>
            </a:r>
            <a:endParaRPr lang="zh-CN" altLang="en-US"/>
          </a:p>
        </p:txBody>
      </p:sp>
      <p:sp>
        <p:nvSpPr>
          <p:cNvPr id="3" name="内容占位符 2"/>
          <p:cNvSpPr>
            <a:spLocks noGrp="1"/>
          </p:cNvSpPr>
          <p:nvPr>
            <p:ph sz="half" idx="1"/>
          </p:nvPr>
        </p:nvSpPr>
        <p:spPr>
          <a:xfrm>
            <a:off x="838200" y="1448435"/>
            <a:ext cx="10516235" cy="5085715"/>
          </a:xfrm>
        </p:spPr>
        <p:txBody>
          <a:bodyPr>
            <a:normAutofit/>
          </a:bodyPr>
          <a:lstStyle/>
          <a:p>
            <a:pPr algn="just">
              <a:lnSpc>
                <a:spcPct val="130000"/>
              </a:lnSpc>
              <a:spcBef>
                <a:spcPct val="0"/>
              </a:spcBef>
            </a:pPr>
            <a:r>
              <a:rPr lang="zh-CN" altLang="en-US" sz="1800">
                <a:latin typeface="+mn-ea"/>
              </a:rPr>
              <a:t>年轻人扛着铁锨在前，引着他的妈往一盏路灯下走，那儿停着一辆为工地送饭的“三马子”，车上有一笸箩馒头和一只一抱粗的不锈钢汤桶，白菜汤味儿就从这桶里漾出。母子二人舀了菜汤，每人又各拿两个大白馒头，躲开路灯和路灯下的“三马子”，找个暗处，先把汤盆放在地上，两人就并排站在路边吃起晚饭。</a:t>
            </a:r>
            <a:endParaRPr lang="zh-CN" altLang="en-US" sz="1800">
              <a:latin typeface="+mn-ea"/>
            </a:endParaRPr>
          </a:p>
          <a:p>
            <a:pPr algn="just">
              <a:lnSpc>
                <a:spcPct val="130000"/>
              </a:lnSpc>
              <a:spcBef>
                <a:spcPct val="0"/>
              </a:spcBef>
            </a:pPr>
            <a:r>
              <a:rPr lang="zh-CN" altLang="en-US" sz="1800">
                <a:latin typeface="+mn-ea"/>
              </a:rPr>
              <a:t>她佯装在近处溜达，观察着从容、安静地嚼着馒头的这对母子，怎么看也更像是一对父子。路边的年轻人很快就把饭吃完，从地上端起妈那份菜汤递到她手上。妈吃完馒头喝完汤，拍打拍打双手，在裤子两侧蹭蹭，从肥大中山式上衣的肥大口袋里掏出两只壮硕的胡萝卜，递给儿子一只，另一只留给自己，好比是饭后的奖赏。</a:t>
            </a:r>
            <a:endParaRPr lang="zh-CN" altLang="en-US" sz="1800">
              <a:latin typeface="+mn-ea"/>
            </a:endParaRPr>
          </a:p>
          <a:p>
            <a:pPr algn="just">
              <a:lnSpc>
                <a:spcPct val="130000"/>
              </a:lnSpc>
              <a:spcBef>
                <a:spcPct val="0"/>
              </a:spcBef>
            </a:pPr>
            <a:r>
              <a:rPr lang="zh-CN" altLang="en-US" sz="1800">
                <a:latin typeface="+mn-ea"/>
              </a:rPr>
              <a:t>她看见儿子拿着胡萝卜，和妈稍做争执，要把自己手中那个大些的塞给妈，换回妈手里那个小一点的。妈伸出举着萝卜的手挡了挡儿子，便抢先咬下一大口，很响地嚼起来。儿子也就咬着手中那大些的萝卜，很响地嚼起来。在路灯照不到的暗处，那两根在他们手中晃动的胡萝卜格外显出小火把似的新鲜光亮，和一股脆生生的精神劲儿，让她想起在她的少年时代，夜晚的交通警察手中那发着荧光的指挥棒。</a:t>
            </a:r>
            <a:endParaRPr lang="zh-CN" altLang="en-US" sz="1800">
              <a:latin typeface="+mn-ea"/>
            </a:endParaRPr>
          </a:p>
          <a:p>
            <a:pPr algn="just">
              <a:lnSpc>
                <a:spcPct val="130000"/>
              </a:lnSpc>
              <a:spcBef>
                <a:spcPct val="0"/>
              </a:spcBef>
            </a:pPr>
            <a:endParaRPr lang="zh-CN" altLang="en-US" sz="1800">
              <a:latin typeface="+mn-ea"/>
            </a:endParaRPr>
          </a:p>
        </p:txBody>
      </p:sp>
      <p:sp>
        <p:nvSpPr>
          <p:cNvPr id="6" name="文本框 5"/>
          <p:cNvSpPr txBox="1"/>
          <p:nvPr/>
        </p:nvSpPr>
        <p:spPr>
          <a:xfrm>
            <a:off x="819150" y="1114425"/>
            <a:ext cx="6096000" cy="369332"/>
          </a:xfrm>
          <a:prstGeom prst="rect">
            <a:avLst/>
          </a:prstGeom>
          <a:noFill/>
        </p:spPr>
        <p:txBody>
          <a:bodyPr wrap="square">
            <a:spAutoFit/>
          </a:bodyPr>
          <a:lstStyle/>
          <a:p>
            <a:r>
              <a:rPr lang="zh-CN" altLang="en-US"/>
              <a:t>阅读下面的文字，完成</a:t>
            </a:r>
            <a:r>
              <a:rPr lang="en-US" altLang="zh-CN"/>
              <a:t>1</a:t>
            </a:r>
            <a:r>
              <a:rPr lang="zh-CN" altLang="en-US"/>
              <a:t>～</a:t>
            </a:r>
            <a:r>
              <a:rPr lang="en-US" altLang="zh-CN"/>
              <a:t>4</a:t>
            </a:r>
            <a:r>
              <a:rPr lang="zh-CN" altLang="en-US"/>
              <a:t>题。</a:t>
            </a:r>
            <a:endParaRPr lang="zh-CN" altLang="en-US"/>
          </a:p>
        </p:txBody>
      </p:sp>
    </p:spTree>
  </p:cSld>
  <p:clrMapOvr>
    <a:masterClrMapping/>
  </p:clrMapOvr>
  <p:transition spd="slow">
    <p:push/>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拓展练习</a:t>
            </a:r>
            <a:endParaRPr lang="zh-CN" altLang="en-US"/>
          </a:p>
        </p:txBody>
      </p:sp>
      <p:sp>
        <p:nvSpPr>
          <p:cNvPr id="3" name="内容占位符 2"/>
          <p:cNvSpPr>
            <a:spLocks noGrp="1"/>
          </p:cNvSpPr>
          <p:nvPr>
            <p:ph sz="half" idx="1"/>
          </p:nvPr>
        </p:nvSpPr>
        <p:spPr>
          <a:xfrm>
            <a:off x="838200" y="1448435"/>
            <a:ext cx="10516235" cy="5085715"/>
          </a:xfrm>
        </p:spPr>
        <p:txBody>
          <a:bodyPr>
            <a:normAutofit/>
          </a:bodyPr>
          <a:lstStyle/>
          <a:p>
            <a:pPr algn="just">
              <a:lnSpc>
                <a:spcPct val="130000"/>
              </a:lnSpc>
              <a:spcBef>
                <a:spcPct val="0"/>
              </a:spcBef>
            </a:pPr>
            <a:r>
              <a:rPr lang="zh-CN" altLang="en-US">
                <a:latin typeface="+mn-ea"/>
              </a:rPr>
              <a:t>会所传来一阵鼓声，是某个庆典或者某场欢宴开始了。会所的承包商早年是太行山区农民鼓队的鼓手，村里的喜事，镇上县上的赛事都少不了那鼓队。如今他将一面一人高的牛皮大鼓引进美优墅会所金碧辉煌的大堂，屏风似的竖在一侧，让擂鼓成为一些仪式的开场白，让仪式中身份最高的人手持鼓槌击鼓，如同证券交易所开市的鸣锣。</a:t>
            </a:r>
            <a:endParaRPr lang="zh-CN" altLang="en-US">
              <a:latin typeface="+mn-ea"/>
            </a:endParaRPr>
          </a:p>
          <a:p>
            <a:pPr algn="just">
              <a:lnSpc>
                <a:spcPct val="130000"/>
              </a:lnSpc>
              <a:spcBef>
                <a:spcPct val="0"/>
              </a:spcBef>
            </a:pPr>
            <a:r>
              <a:rPr lang="zh-CN" altLang="en-US">
                <a:latin typeface="+mn-ea"/>
              </a:rPr>
              <a:t>她对会所的鼓声并不陌生，她和家人都在会所举办或者参加过这种仪式。虽然，和旷野的鼓声相比，圈进会所的鼓声有点喑哑，有点憋闷，好比被黑布蒙住了嘴脸的人的呐喊。但鼓声响起，还是能引人驻足的。她望望那路边的母子，他们仍然站在黑暗中专注地嚼着胡萝卜，对这近切的鼓声充耳不闻。</a:t>
            </a:r>
            <a:endParaRPr lang="zh-CN" altLang="en-US">
              <a:latin typeface="+mn-ea"/>
            </a:endParaRPr>
          </a:p>
          <a:p>
            <a:pPr algn="just">
              <a:lnSpc>
                <a:spcPct val="130000"/>
              </a:lnSpc>
              <a:spcBef>
                <a:spcPct val="0"/>
              </a:spcBef>
            </a:pPr>
            <a:r>
              <a:rPr lang="zh-CN" altLang="en-US">
                <a:latin typeface="+mn-ea"/>
              </a:rPr>
              <a:t>她迎着鼓声往回家的路上走，尽可能不把自己的心绪形容成无聊的踏实。也许鼓声早已停止，她听见的是自己的心跳。世间的声响里，只有鼓声才能让她感觉到自己的心在跳。</a:t>
            </a:r>
            <a:endParaRPr lang="zh-CN" altLang="en-US">
              <a:latin typeface="+mn-ea"/>
            </a:endParaRPr>
          </a:p>
          <a:p>
            <a:pPr algn="just">
              <a:lnSpc>
                <a:spcPct val="130000"/>
              </a:lnSpc>
              <a:spcBef>
                <a:spcPct val="0"/>
              </a:spcBef>
            </a:pPr>
            <a:endParaRPr lang="zh-CN" altLang="en-US" sz="2400">
              <a:latin typeface="+mn-ea"/>
            </a:endParaRPr>
          </a:p>
        </p:txBody>
      </p:sp>
      <p:sp>
        <p:nvSpPr>
          <p:cNvPr id="6" name="文本框 5"/>
          <p:cNvSpPr txBox="1"/>
          <p:nvPr/>
        </p:nvSpPr>
        <p:spPr>
          <a:xfrm>
            <a:off x="819150" y="1114425"/>
            <a:ext cx="6096000" cy="369332"/>
          </a:xfrm>
          <a:prstGeom prst="rect">
            <a:avLst/>
          </a:prstGeom>
          <a:noFill/>
        </p:spPr>
        <p:txBody>
          <a:bodyPr wrap="square">
            <a:spAutoFit/>
          </a:bodyPr>
          <a:lstStyle/>
          <a:p>
            <a:r>
              <a:rPr lang="zh-CN" altLang="en-US"/>
              <a:t>阅读下面的文字，完成</a:t>
            </a:r>
            <a:r>
              <a:rPr lang="en-US" altLang="zh-CN"/>
              <a:t>1</a:t>
            </a:r>
            <a:r>
              <a:rPr lang="zh-CN" altLang="en-US"/>
              <a:t>～</a:t>
            </a:r>
            <a:r>
              <a:rPr lang="en-US" altLang="zh-CN"/>
              <a:t>4</a:t>
            </a:r>
            <a:r>
              <a:rPr lang="zh-CN" altLang="en-US"/>
              <a:t>题。</a:t>
            </a:r>
            <a:endParaRPr lang="zh-CN" altLang="en-US"/>
          </a:p>
        </p:txBody>
      </p:sp>
    </p:spTree>
  </p:cSld>
  <p:clrMapOvr>
    <a:masterClrMapping/>
  </p:clrMapOvr>
  <p:transition spd="slow">
    <p:push/>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拓展练习</a:t>
            </a:r>
            <a:endParaRPr lang="zh-CN" altLang="en-US"/>
          </a:p>
        </p:txBody>
      </p:sp>
      <p:sp>
        <p:nvSpPr>
          <p:cNvPr id="3" name="内容占位符 2"/>
          <p:cNvSpPr>
            <a:spLocks noGrp="1"/>
          </p:cNvSpPr>
          <p:nvPr>
            <p:ph sz="half" idx="1"/>
          </p:nvPr>
        </p:nvSpPr>
        <p:spPr>
          <a:xfrm>
            <a:off x="838200" y="1448435"/>
            <a:ext cx="10516235" cy="5085715"/>
          </a:xfrm>
        </p:spPr>
        <p:txBody>
          <a:bodyPr>
            <a:normAutofit/>
          </a:bodyPr>
          <a:lstStyle/>
          <a:p>
            <a:pPr algn="just">
              <a:lnSpc>
                <a:spcPct val="130000"/>
              </a:lnSpc>
              <a:spcBef>
                <a:spcPct val="0"/>
              </a:spcBef>
            </a:pPr>
            <a:r>
              <a:rPr lang="en-US" altLang="zh-CN">
                <a:latin typeface="+mn-ea"/>
              </a:rPr>
              <a:t>A</a:t>
            </a:r>
            <a:r>
              <a:rPr lang="zh-CN" altLang="en-US">
                <a:latin typeface="+mn-ea"/>
              </a:rPr>
              <a:t>．文中的“她”“穿着质地柔软、裤角裹腿、裤裆却突然肥坠以模糊臀部的哈伦裤”，表现出“她”不服老、渴望青春的心态。</a:t>
            </a:r>
            <a:endParaRPr lang="zh-CN" altLang="en-US">
              <a:latin typeface="+mn-ea"/>
            </a:endParaRPr>
          </a:p>
          <a:p>
            <a:pPr algn="just">
              <a:lnSpc>
                <a:spcPct val="130000"/>
              </a:lnSpc>
              <a:spcBef>
                <a:spcPct val="0"/>
              </a:spcBef>
            </a:pPr>
            <a:r>
              <a:rPr lang="en-US" altLang="zh-CN">
                <a:latin typeface="+mn-ea"/>
              </a:rPr>
              <a:t>B</a:t>
            </a:r>
            <a:r>
              <a:rPr lang="zh-CN" altLang="en-US">
                <a:latin typeface="+mn-ea"/>
              </a:rPr>
              <a:t>．小说描写了农民工母子的生活片段，他们衣着寒碜，饮食粗陋，工作繁重，却坚忍顽强，宁静平和，从容乐观。</a:t>
            </a:r>
            <a:endParaRPr lang="zh-CN" altLang="en-US">
              <a:latin typeface="+mn-ea"/>
            </a:endParaRPr>
          </a:p>
          <a:p>
            <a:pPr algn="just">
              <a:lnSpc>
                <a:spcPct val="130000"/>
              </a:lnSpc>
              <a:spcBef>
                <a:spcPct val="0"/>
              </a:spcBef>
            </a:pPr>
            <a:r>
              <a:rPr lang="en-US" altLang="zh-CN">
                <a:latin typeface="+mn-ea"/>
              </a:rPr>
              <a:t>C</a:t>
            </a:r>
            <a:r>
              <a:rPr lang="zh-CN" altLang="en-US">
                <a:latin typeface="+mn-ea"/>
              </a:rPr>
              <a:t>．“她佯装在近处溜达，观察着从容、安静地嚼着馒头的这对母子”，被母子间浓浓的亲情打动，她的思想发生转变。</a:t>
            </a:r>
            <a:endParaRPr lang="zh-CN" altLang="en-US">
              <a:latin typeface="+mn-ea"/>
            </a:endParaRPr>
          </a:p>
          <a:p>
            <a:pPr algn="just">
              <a:lnSpc>
                <a:spcPct val="130000"/>
              </a:lnSpc>
              <a:spcBef>
                <a:spcPct val="0"/>
              </a:spcBef>
            </a:pPr>
            <a:r>
              <a:rPr lang="en-US" altLang="zh-CN">
                <a:latin typeface="+mn-ea"/>
              </a:rPr>
              <a:t>D</a:t>
            </a:r>
            <a:r>
              <a:rPr lang="zh-CN" altLang="en-US">
                <a:latin typeface="+mn-ea"/>
              </a:rPr>
              <a:t>．小说中“黄昏”“胡萝卜”“鼓声”等意象，或寓意人物的年龄心绪，或表现温暖希望，有助于揭示主题，刻画人物性格。</a:t>
            </a:r>
            <a:endParaRPr lang="zh-CN" altLang="en-US">
              <a:latin typeface="+mn-ea"/>
            </a:endParaRPr>
          </a:p>
          <a:p>
            <a:pPr algn="just">
              <a:lnSpc>
                <a:spcPct val="130000"/>
              </a:lnSpc>
              <a:spcBef>
                <a:spcPct val="0"/>
              </a:spcBef>
            </a:pPr>
            <a:r>
              <a:rPr lang="en-US" altLang="zh-CN">
                <a:solidFill>
                  <a:srgbClr val="367D19"/>
                </a:solidFill>
                <a:latin typeface="+mn-ea"/>
              </a:rPr>
              <a:t>【</a:t>
            </a:r>
            <a:r>
              <a:rPr lang="zh-CN" altLang="en-US">
                <a:solidFill>
                  <a:srgbClr val="367D19"/>
                </a:solidFill>
                <a:latin typeface="+mn-ea"/>
              </a:rPr>
              <a:t>解析</a:t>
            </a:r>
            <a:r>
              <a:rPr lang="en-US" altLang="zh-CN">
                <a:solidFill>
                  <a:srgbClr val="367D19"/>
                </a:solidFill>
                <a:latin typeface="+mn-ea"/>
              </a:rPr>
              <a:t>】</a:t>
            </a:r>
            <a:r>
              <a:rPr lang="zh-CN" altLang="en-US">
                <a:solidFill>
                  <a:srgbClr val="367D19"/>
                </a:solidFill>
                <a:latin typeface="+mn-ea"/>
              </a:rPr>
              <a:t>答案选</a:t>
            </a:r>
            <a:r>
              <a:rPr lang="en-US" altLang="zh-CN">
                <a:solidFill>
                  <a:srgbClr val="367D19"/>
                </a:solidFill>
                <a:latin typeface="+mn-ea"/>
              </a:rPr>
              <a:t>C</a:t>
            </a:r>
            <a:r>
              <a:rPr lang="zh-CN" altLang="en-US">
                <a:solidFill>
                  <a:srgbClr val="367D19"/>
                </a:solidFill>
                <a:latin typeface="+mn-ea"/>
              </a:rPr>
              <a:t>　“被母子间浓浓的亲情打动”错，打动她的是母子两人的气定神闲、从容自在，她感受到了生活艰辛的外来农民工的顽强生命力</a:t>
            </a:r>
            <a:endParaRPr lang="zh-CN" altLang="en-US">
              <a:solidFill>
                <a:srgbClr val="367D19"/>
              </a:solidFill>
              <a:latin typeface="+mn-ea"/>
            </a:endParaRPr>
          </a:p>
          <a:p>
            <a:pPr algn="just">
              <a:lnSpc>
                <a:spcPct val="130000"/>
              </a:lnSpc>
              <a:spcBef>
                <a:spcPct val="0"/>
              </a:spcBef>
            </a:pPr>
            <a:endParaRPr lang="zh-CN" altLang="en-US" sz="2400">
              <a:latin typeface="+mn-ea"/>
            </a:endParaRPr>
          </a:p>
        </p:txBody>
      </p:sp>
      <p:sp>
        <p:nvSpPr>
          <p:cNvPr id="6" name="文本框 5"/>
          <p:cNvSpPr txBox="1"/>
          <p:nvPr/>
        </p:nvSpPr>
        <p:spPr>
          <a:xfrm>
            <a:off x="819150" y="1114425"/>
            <a:ext cx="6096000" cy="369332"/>
          </a:xfrm>
          <a:prstGeom prst="rect">
            <a:avLst/>
          </a:prstGeom>
          <a:noFill/>
        </p:spPr>
        <p:txBody>
          <a:bodyPr wrap="square">
            <a:spAutoFit/>
          </a:bodyPr>
          <a:lstStyle/>
          <a:p>
            <a:r>
              <a:rPr lang="en-US" altLang="zh-CN"/>
              <a:t>1</a:t>
            </a:r>
            <a:r>
              <a:rPr lang="zh-CN" altLang="en-US"/>
              <a:t>．下列对小说相关内容的理解，不正确的一项是</a:t>
            </a:r>
            <a:r>
              <a:rPr lang="en-US" altLang="zh-CN"/>
              <a:t>(</a:t>
            </a:r>
            <a:r>
              <a:rPr lang="zh-CN" altLang="en-US"/>
              <a:t>　</a:t>
            </a:r>
            <a:r>
              <a:rPr lang="en-US" altLang="zh-CN"/>
              <a:t>    </a:t>
            </a:r>
            <a:r>
              <a:rPr lang="zh-CN" altLang="en-US"/>
              <a:t>　</a:t>
            </a:r>
            <a:r>
              <a:rPr lang="en-US" altLang="zh-CN"/>
              <a:t>) </a:t>
            </a:r>
            <a:endParaRPr lang="zh-CN" altLang="en-US"/>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 calcmode="lin" valueType="num">
                                      <p:cBhvr additive="base">
                                        <p:cTn id="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拓展练习</a:t>
            </a:r>
            <a:endParaRPr lang="zh-CN" altLang="en-US"/>
          </a:p>
        </p:txBody>
      </p:sp>
      <p:sp>
        <p:nvSpPr>
          <p:cNvPr id="3" name="内容占位符 2"/>
          <p:cNvSpPr>
            <a:spLocks noGrp="1"/>
          </p:cNvSpPr>
          <p:nvPr>
            <p:ph sz="half" idx="1"/>
          </p:nvPr>
        </p:nvSpPr>
        <p:spPr>
          <a:xfrm>
            <a:off x="838200" y="1448435"/>
            <a:ext cx="10516235" cy="5085715"/>
          </a:xfrm>
        </p:spPr>
        <p:txBody>
          <a:bodyPr>
            <a:normAutofit lnSpcReduction="10000"/>
          </a:bodyPr>
          <a:lstStyle/>
          <a:p>
            <a:pPr algn="just">
              <a:lnSpc>
                <a:spcPct val="130000"/>
              </a:lnSpc>
              <a:spcBef>
                <a:spcPct val="0"/>
              </a:spcBef>
            </a:pPr>
            <a:r>
              <a:rPr lang="en-US" altLang="zh-CN">
                <a:latin typeface="+mn-ea"/>
              </a:rPr>
              <a:t>A</a:t>
            </a:r>
            <a:r>
              <a:rPr lang="zh-CN" altLang="en-US">
                <a:latin typeface="+mn-ea"/>
              </a:rPr>
              <a:t>．小说描写细腻传神，“妈伸出举着胡萝卜的手挡了挡儿子，便抢先咬下一大口，很响地嚼起来”，表现了母亲爽朗的性格和舐犊情深。</a:t>
            </a:r>
            <a:endParaRPr lang="zh-CN" altLang="en-US">
              <a:latin typeface="+mn-ea"/>
            </a:endParaRPr>
          </a:p>
          <a:p>
            <a:pPr algn="just">
              <a:lnSpc>
                <a:spcPct val="130000"/>
              </a:lnSpc>
              <a:spcBef>
                <a:spcPct val="0"/>
              </a:spcBef>
            </a:pPr>
            <a:r>
              <a:rPr lang="en-US" altLang="zh-CN">
                <a:latin typeface="+mn-ea"/>
              </a:rPr>
              <a:t>B</a:t>
            </a:r>
            <a:r>
              <a:rPr lang="zh-CN" altLang="en-US">
                <a:latin typeface="+mn-ea"/>
              </a:rPr>
              <a:t>．“她”是城市里的富有的老年女性形象，与在建筑工地打工的老年女农民工形成对比，“她”因“观察”打工母子而得到了心灵的启示。</a:t>
            </a:r>
            <a:endParaRPr lang="zh-CN" altLang="en-US">
              <a:latin typeface="+mn-ea"/>
            </a:endParaRPr>
          </a:p>
          <a:p>
            <a:pPr algn="just">
              <a:lnSpc>
                <a:spcPct val="130000"/>
              </a:lnSpc>
              <a:spcBef>
                <a:spcPct val="0"/>
              </a:spcBef>
            </a:pPr>
            <a:r>
              <a:rPr lang="en-US" altLang="zh-CN">
                <a:latin typeface="+mn-ea"/>
              </a:rPr>
              <a:t>C</a:t>
            </a:r>
            <a:r>
              <a:rPr lang="zh-CN" altLang="en-US">
                <a:latin typeface="+mn-ea"/>
              </a:rPr>
              <a:t>．本文多处使用比喻的修辞手法，使平凡的人物形象可感，琐碎的日常生活变得丰富，枯燥的事理变得具体生动，有意味。</a:t>
            </a:r>
            <a:endParaRPr lang="zh-CN" altLang="en-US">
              <a:latin typeface="+mn-ea"/>
            </a:endParaRPr>
          </a:p>
          <a:p>
            <a:pPr algn="just">
              <a:lnSpc>
                <a:spcPct val="130000"/>
              </a:lnSpc>
              <a:spcBef>
                <a:spcPct val="0"/>
              </a:spcBef>
            </a:pPr>
            <a:r>
              <a:rPr lang="en-US" altLang="zh-CN">
                <a:latin typeface="+mn-ea"/>
              </a:rPr>
              <a:t>D</a:t>
            </a:r>
            <a:r>
              <a:rPr lang="zh-CN" altLang="en-US">
                <a:latin typeface="+mn-ea"/>
              </a:rPr>
              <a:t>小说寓曲折离奇的情节于朴素平实的文字中，字里行间散发着生活的味道，传递出宝贵的精神，富有艺术魅力。</a:t>
            </a:r>
            <a:endParaRPr lang="zh-CN" altLang="en-US">
              <a:latin typeface="+mn-ea"/>
            </a:endParaRPr>
          </a:p>
          <a:p>
            <a:pPr algn="just">
              <a:lnSpc>
                <a:spcPct val="130000"/>
              </a:lnSpc>
              <a:spcBef>
                <a:spcPct val="0"/>
              </a:spcBef>
            </a:pPr>
            <a:r>
              <a:rPr lang="en-US" altLang="zh-CN">
                <a:solidFill>
                  <a:srgbClr val="367D19"/>
                </a:solidFill>
                <a:latin typeface="+mn-ea"/>
              </a:rPr>
              <a:t>【</a:t>
            </a:r>
            <a:r>
              <a:rPr lang="zh-CN" altLang="en-US">
                <a:solidFill>
                  <a:srgbClr val="367D19"/>
                </a:solidFill>
                <a:latin typeface="+mn-ea"/>
              </a:rPr>
              <a:t>解析</a:t>
            </a:r>
            <a:r>
              <a:rPr lang="en-US" altLang="zh-CN">
                <a:solidFill>
                  <a:srgbClr val="367D19"/>
                </a:solidFill>
                <a:latin typeface="+mn-ea"/>
              </a:rPr>
              <a:t>】</a:t>
            </a:r>
            <a:r>
              <a:rPr lang="zh-CN" altLang="en-US">
                <a:solidFill>
                  <a:srgbClr val="367D19"/>
                </a:solidFill>
                <a:latin typeface="+mn-ea"/>
              </a:rPr>
              <a:t>答案选</a:t>
            </a:r>
            <a:r>
              <a:rPr lang="en-US" altLang="zh-CN">
                <a:solidFill>
                  <a:srgbClr val="367D19"/>
                </a:solidFill>
                <a:latin typeface="+mn-ea"/>
              </a:rPr>
              <a:t>D</a:t>
            </a:r>
            <a:r>
              <a:rPr lang="zh-CN" altLang="en-US">
                <a:solidFill>
                  <a:srgbClr val="367D19"/>
                </a:solidFill>
                <a:latin typeface="+mn-ea"/>
              </a:rPr>
              <a:t>　“曲折离奇的情节”错。本文主要讲一个城市里富有的老年女性遇到一位在建筑工地打工的老年女农民工及其儿子，“她”因“观察”打工母子而得到了心灵启示，故事情节普通平淡，算不上曲折。文中城市女性一开始把老年女民工误认为“老头”，直到老年女民工的儿子叫她“妈”才知道自己误认了。之所以误认，只是因为老年女民工的打扮和举止像男人样，这也算不上是离奇。</a:t>
            </a:r>
            <a:endParaRPr lang="zh-CN" altLang="en-US">
              <a:solidFill>
                <a:srgbClr val="367D19"/>
              </a:solidFill>
              <a:latin typeface="+mn-ea"/>
            </a:endParaRPr>
          </a:p>
          <a:p>
            <a:pPr algn="just">
              <a:lnSpc>
                <a:spcPct val="130000"/>
              </a:lnSpc>
              <a:spcBef>
                <a:spcPct val="0"/>
              </a:spcBef>
            </a:pPr>
            <a:endParaRPr lang="zh-CN" altLang="en-US" sz="2400">
              <a:latin typeface="+mn-ea"/>
            </a:endParaRPr>
          </a:p>
        </p:txBody>
      </p:sp>
      <p:sp>
        <p:nvSpPr>
          <p:cNvPr id="6" name="文本框 5"/>
          <p:cNvSpPr txBox="1"/>
          <p:nvPr/>
        </p:nvSpPr>
        <p:spPr>
          <a:xfrm>
            <a:off x="819149" y="1114425"/>
            <a:ext cx="7553325" cy="369332"/>
          </a:xfrm>
          <a:prstGeom prst="rect">
            <a:avLst/>
          </a:prstGeom>
          <a:noFill/>
        </p:spPr>
        <p:txBody>
          <a:bodyPr wrap="square">
            <a:spAutoFit/>
          </a:bodyPr>
          <a:lstStyle/>
          <a:p>
            <a:r>
              <a:rPr lang="en-US" altLang="zh-CN"/>
              <a:t>2</a:t>
            </a:r>
            <a:r>
              <a:rPr lang="zh-CN" altLang="en-US"/>
              <a:t>．下列对小说艺术特色的分析鉴赏，不正确的一项是</a:t>
            </a:r>
            <a:r>
              <a:rPr lang="en-US" altLang="zh-CN"/>
              <a:t> (</a:t>
            </a:r>
            <a:r>
              <a:rPr lang="zh-CN" altLang="en-US"/>
              <a:t>　</a:t>
            </a:r>
            <a:r>
              <a:rPr lang="en-US" altLang="zh-CN"/>
              <a:t>    </a:t>
            </a:r>
            <a:r>
              <a:rPr lang="zh-CN" altLang="en-US"/>
              <a:t>　</a:t>
            </a:r>
            <a:r>
              <a:rPr lang="en-US" altLang="zh-CN"/>
              <a:t>) </a:t>
            </a:r>
            <a:endParaRPr lang="zh-CN" altLang="en-US"/>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 calcmode="lin" valueType="num">
                                      <p:cBhvr additive="base">
                                        <p:cTn id="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折角 4"/>
          <p:cNvSpPr/>
          <p:nvPr/>
        </p:nvSpPr>
        <p:spPr>
          <a:xfrm>
            <a:off x="783771" y="1520890"/>
            <a:ext cx="10860833" cy="4439963"/>
          </a:xfrm>
          <a:prstGeom prst="foldedCorner">
            <a:avLst>
              <a:gd name="adj" fmla="val 169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p:txBody>
          <a:bodyPr/>
          <a:lstStyle/>
          <a:p>
            <a:r>
              <a:rPr lang="zh-CN" altLang="en-US"/>
              <a:t>拓展练习</a:t>
            </a:r>
            <a:endParaRPr lang="zh-CN" altLang="en-US"/>
          </a:p>
        </p:txBody>
      </p:sp>
      <p:sp>
        <p:nvSpPr>
          <p:cNvPr id="3" name="内容占位符 2"/>
          <p:cNvSpPr>
            <a:spLocks noGrp="1"/>
          </p:cNvSpPr>
          <p:nvPr>
            <p:ph sz="half" idx="1"/>
          </p:nvPr>
        </p:nvSpPr>
        <p:spPr>
          <a:xfrm>
            <a:off x="838200" y="1448435"/>
            <a:ext cx="10516235" cy="5085715"/>
          </a:xfrm>
        </p:spPr>
        <p:txBody>
          <a:bodyPr>
            <a:normAutofit/>
          </a:bodyPr>
          <a:lstStyle/>
          <a:p>
            <a:pPr algn="just">
              <a:lnSpc>
                <a:spcPct val="130000"/>
              </a:lnSpc>
              <a:spcBef>
                <a:spcPct val="0"/>
              </a:spcBef>
            </a:pPr>
            <a:r>
              <a:rPr lang="zh-CN" altLang="en-US" sz="2400">
                <a:solidFill>
                  <a:srgbClr val="367D19"/>
                </a:solidFill>
                <a:latin typeface="+mn-ea"/>
              </a:rPr>
              <a:t>答：</a:t>
            </a:r>
            <a:r>
              <a:rPr lang="en-US" altLang="zh-CN" sz="2400">
                <a:solidFill>
                  <a:srgbClr val="367D19"/>
                </a:solidFill>
                <a:latin typeface="+mn-ea"/>
              </a:rPr>
              <a:t>(</a:t>
            </a:r>
            <a:r>
              <a:rPr lang="zh-CN" altLang="en-US" sz="2400">
                <a:solidFill>
                  <a:srgbClr val="367D19"/>
                </a:solidFill>
                <a:latin typeface="+mn-ea"/>
              </a:rPr>
              <a:t>示例</a:t>
            </a:r>
            <a:r>
              <a:rPr lang="en-US" altLang="zh-CN" sz="2400">
                <a:solidFill>
                  <a:srgbClr val="367D19"/>
                </a:solidFill>
                <a:latin typeface="+mn-ea"/>
              </a:rPr>
              <a:t>)(1)</a:t>
            </a:r>
            <a:r>
              <a:rPr lang="zh-CN" altLang="en-US" sz="2400">
                <a:solidFill>
                  <a:srgbClr val="367D19"/>
                </a:solidFill>
                <a:latin typeface="+mn-ea"/>
              </a:rPr>
              <a:t>丰富了母亲的人物形象，侧面展现了外来农民工生存的艰辛；</a:t>
            </a:r>
            <a:r>
              <a:rPr lang="en-US" altLang="zh-CN" sz="2400">
                <a:solidFill>
                  <a:srgbClr val="367D19"/>
                </a:solidFill>
                <a:latin typeface="+mn-ea"/>
              </a:rPr>
              <a:t>(2)</a:t>
            </a:r>
            <a:r>
              <a:rPr lang="zh-CN" altLang="en-US" sz="2400">
                <a:solidFill>
                  <a:srgbClr val="367D19"/>
                </a:solidFill>
                <a:latin typeface="+mn-ea"/>
              </a:rPr>
              <a:t>设置悬念，推动情节发展，前后的反差造成戏剧性效果，精彩奇妙；</a:t>
            </a:r>
            <a:r>
              <a:rPr lang="en-US" altLang="zh-CN" sz="2400">
                <a:solidFill>
                  <a:srgbClr val="367D19"/>
                </a:solidFill>
                <a:latin typeface="+mn-ea"/>
              </a:rPr>
              <a:t>(3)“</a:t>
            </a:r>
            <a:r>
              <a:rPr lang="zh-CN" altLang="en-US" sz="2400">
                <a:solidFill>
                  <a:srgbClr val="367D19"/>
                </a:solidFill>
                <a:latin typeface="+mn-ea"/>
              </a:rPr>
              <a:t>老头”是“妈”的结尾在意料之外，情理之中，既符合实际生活，又能引人深思，震撼读者的内心世界。</a:t>
            </a:r>
            <a:endParaRPr lang="en-US" altLang="zh-CN" sz="2400">
              <a:solidFill>
                <a:srgbClr val="367D19"/>
              </a:solidFill>
              <a:latin typeface="+mn-ea"/>
            </a:endParaRPr>
          </a:p>
          <a:p>
            <a:pPr algn="just">
              <a:lnSpc>
                <a:spcPct val="130000"/>
              </a:lnSpc>
              <a:spcBef>
                <a:spcPct val="0"/>
              </a:spcBef>
            </a:pPr>
            <a:endParaRPr lang="zh-CN" altLang="en-US" sz="2800">
              <a:solidFill>
                <a:srgbClr val="367D19"/>
              </a:solidFill>
              <a:latin typeface="+mn-ea"/>
            </a:endParaRPr>
          </a:p>
        </p:txBody>
      </p:sp>
      <p:sp>
        <p:nvSpPr>
          <p:cNvPr id="6" name="文本框 5"/>
          <p:cNvSpPr txBox="1"/>
          <p:nvPr/>
        </p:nvSpPr>
        <p:spPr>
          <a:xfrm>
            <a:off x="819149" y="1114425"/>
            <a:ext cx="7886701" cy="646331"/>
          </a:xfrm>
          <a:prstGeom prst="rect">
            <a:avLst/>
          </a:prstGeom>
          <a:noFill/>
        </p:spPr>
        <p:txBody>
          <a:bodyPr wrap="square">
            <a:spAutoFit/>
          </a:bodyPr>
          <a:lstStyle/>
          <a:p>
            <a:r>
              <a:rPr lang="en-US" altLang="zh-CN"/>
              <a:t>3</a:t>
            </a:r>
            <a:r>
              <a:rPr lang="zh-CN" altLang="en-US"/>
              <a:t>．小说中年轻人喊“妈”的情节布局巧妙，这样写有什么好处？请简要说明。</a:t>
            </a:r>
            <a:endParaRPr lang="zh-CN" altLang="en-US"/>
          </a:p>
          <a:p>
            <a:endParaRPr lang="zh-CN" altLang="en-US"/>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折角 4"/>
          <p:cNvSpPr/>
          <p:nvPr/>
        </p:nvSpPr>
        <p:spPr>
          <a:xfrm>
            <a:off x="783771" y="1520890"/>
            <a:ext cx="10860833" cy="4439963"/>
          </a:xfrm>
          <a:prstGeom prst="foldedCorner">
            <a:avLst>
              <a:gd name="adj" fmla="val 169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p:txBody>
          <a:bodyPr/>
          <a:lstStyle/>
          <a:p>
            <a:r>
              <a:rPr lang="zh-CN" altLang="en-US"/>
              <a:t>拓展练习</a:t>
            </a:r>
            <a:endParaRPr lang="zh-CN" altLang="en-US"/>
          </a:p>
        </p:txBody>
      </p:sp>
      <p:sp>
        <p:nvSpPr>
          <p:cNvPr id="3" name="内容占位符 2"/>
          <p:cNvSpPr>
            <a:spLocks noGrp="1"/>
          </p:cNvSpPr>
          <p:nvPr>
            <p:ph sz="half" idx="1"/>
          </p:nvPr>
        </p:nvSpPr>
        <p:spPr>
          <a:xfrm>
            <a:off x="838200" y="1448435"/>
            <a:ext cx="10516235" cy="4476115"/>
          </a:xfrm>
        </p:spPr>
        <p:txBody>
          <a:bodyPr>
            <a:normAutofit/>
          </a:bodyPr>
          <a:lstStyle/>
          <a:p>
            <a:pPr algn="just">
              <a:lnSpc>
                <a:spcPct val="130000"/>
              </a:lnSpc>
              <a:spcBef>
                <a:spcPct val="0"/>
              </a:spcBef>
            </a:pPr>
            <a:r>
              <a:rPr lang="zh-CN" altLang="en-US" sz="2400">
                <a:solidFill>
                  <a:srgbClr val="367D19"/>
                </a:solidFill>
                <a:latin typeface="+mn-ea"/>
              </a:rPr>
              <a:t>答： </a:t>
            </a:r>
            <a:r>
              <a:rPr lang="en-US" altLang="zh-CN" sz="2400">
                <a:solidFill>
                  <a:srgbClr val="367D19"/>
                </a:solidFill>
                <a:latin typeface="+mn-ea"/>
              </a:rPr>
              <a:t>(</a:t>
            </a:r>
            <a:r>
              <a:rPr lang="zh-CN" altLang="en-US" sz="2400">
                <a:solidFill>
                  <a:srgbClr val="367D19"/>
                </a:solidFill>
                <a:latin typeface="+mn-ea"/>
              </a:rPr>
              <a:t>示例</a:t>
            </a:r>
            <a:r>
              <a:rPr lang="en-US" altLang="zh-CN" sz="2400">
                <a:solidFill>
                  <a:srgbClr val="367D19"/>
                </a:solidFill>
                <a:latin typeface="+mn-ea"/>
              </a:rPr>
              <a:t>)(1)“</a:t>
            </a:r>
            <a:r>
              <a:rPr lang="zh-CN" altLang="en-US" sz="2400">
                <a:solidFill>
                  <a:srgbClr val="367D19"/>
                </a:solidFill>
                <a:latin typeface="+mn-ea"/>
              </a:rPr>
              <a:t>暮鼓”即“暮色中的鼓声”，寓意着临近结束而又坚强有力，催人振奋。</a:t>
            </a:r>
            <a:r>
              <a:rPr lang="en-US" altLang="zh-CN" sz="2400">
                <a:solidFill>
                  <a:srgbClr val="367D19"/>
                </a:solidFill>
                <a:latin typeface="+mn-ea"/>
              </a:rPr>
              <a:t>(2)“</a:t>
            </a:r>
            <a:r>
              <a:rPr lang="zh-CN" altLang="en-US" sz="2400">
                <a:solidFill>
                  <a:srgbClr val="367D19"/>
                </a:solidFill>
                <a:latin typeface="+mn-ea"/>
              </a:rPr>
              <a:t>暮鼓”具有象征意义：①烘托出打工母亲的人物性格，即人已暮年却不屈服现实的倔强品格；②“暮鼓”揭示了文中的“她”从“暮鼓”声中得到心灵的警醒，感悟到生活应具有老而不衰、不报怨、不消沉的态度。</a:t>
            </a:r>
            <a:endParaRPr lang="zh-CN" altLang="en-US" sz="2400">
              <a:solidFill>
                <a:srgbClr val="367D19"/>
              </a:solidFill>
              <a:latin typeface="+mn-ea"/>
            </a:endParaRPr>
          </a:p>
          <a:p>
            <a:pPr algn="just">
              <a:lnSpc>
                <a:spcPct val="130000"/>
              </a:lnSpc>
              <a:spcBef>
                <a:spcPct val="0"/>
              </a:spcBef>
            </a:pPr>
            <a:endParaRPr lang="zh-CN" altLang="en-US" sz="2800">
              <a:solidFill>
                <a:srgbClr val="367D19"/>
              </a:solidFill>
              <a:latin typeface="+mn-ea"/>
            </a:endParaRPr>
          </a:p>
        </p:txBody>
      </p:sp>
      <p:sp>
        <p:nvSpPr>
          <p:cNvPr id="6" name="文本框 5"/>
          <p:cNvSpPr txBox="1"/>
          <p:nvPr/>
        </p:nvSpPr>
        <p:spPr>
          <a:xfrm>
            <a:off x="819149" y="1114425"/>
            <a:ext cx="8277226" cy="369332"/>
          </a:xfrm>
          <a:prstGeom prst="rect">
            <a:avLst/>
          </a:prstGeom>
          <a:noFill/>
        </p:spPr>
        <p:txBody>
          <a:bodyPr wrap="square">
            <a:spAutoFit/>
          </a:bodyPr>
          <a:lstStyle/>
          <a:p>
            <a:r>
              <a:rPr lang="en-US" altLang="zh-CN"/>
              <a:t>4</a:t>
            </a:r>
            <a:r>
              <a:rPr lang="zh-CN" altLang="en-US"/>
              <a:t>．“暮鼓”作为小说的标题，意蕴深刻，请结合全文谈谈你的看法。</a:t>
            </a:r>
            <a:endParaRPr lang="zh-CN" altLang="en-US"/>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6.xml><?xml version="1.0" encoding="utf-8"?>
<p:sld xmlns:a="http://schemas.openxmlformats.org/drawingml/2006/main" xmlns:r="http://schemas.openxmlformats.org/officeDocument/2006/relationships" xmlns:p="http://schemas.openxmlformats.org/presentationml/2006/main">
  <p:cSld>
    <p:bg>
      <p:bgPr>
        <a:solidFill>
          <a:srgbClr val="DDF3CD"/>
        </a:solidFill>
        <a:effectLst/>
      </p:bgPr>
    </p:bg>
    <p:spTree>
      <p:nvGrpSpPr>
        <p:cNvPr id="1" name=""/>
        <p:cNvGrpSpPr/>
        <p:nvPr/>
      </p:nvGrpSpPr>
      <p:grpSpPr>
        <a:xfrm>
          <a:off x="0" y="0"/>
          <a:ext cx="0" cy="0"/>
          <a:chOff x="0" y="0"/>
          <a:chExt cx="0" cy="0"/>
        </a:xfrm>
      </p:grpSpPr>
      <p:pic>
        <p:nvPicPr>
          <p:cNvPr id="182" name="图片 181"/>
          <p:cNvPicPr>
            <a:picLocks noChangeAspect="1"/>
          </p:cNvPicPr>
          <p:nvPr/>
        </p:nvPicPr>
        <p:blipFill>
          <a:blip r:embed="rId1"/>
          <a:stretch>
            <a:fillRect/>
          </a:stretch>
        </p:blipFill>
        <p:spPr>
          <a:xfrm>
            <a:off x="330981" y="240763"/>
            <a:ext cx="4170025" cy="3438442"/>
          </a:xfrm>
          <a:prstGeom prst="rect">
            <a:avLst/>
          </a:prstGeom>
        </p:spPr>
      </p:pic>
      <p:sp>
        <p:nvSpPr>
          <p:cNvPr id="26" name="文本框 25"/>
          <p:cNvSpPr txBox="1"/>
          <p:nvPr/>
        </p:nvSpPr>
        <p:spPr>
          <a:xfrm>
            <a:off x="670920" y="1041366"/>
            <a:ext cx="2954655" cy="923330"/>
          </a:xfrm>
          <a:prstGeom prst="rect">
            <a:avLst/>
          </a:prstGeom>
          <a:noFill/>
        </p:spPr>
        <p:txBody>
          <a:bodyPr wrap="none" rtlCol="0">
            <a:spAutoFit/>
          </a:bodyPr>
          <a:lstStyle/>
          <a:p>
            <a:r>
              <a:rPr lang="zh-CN" altLang="en-US" sz="5400">
                <a:solidFill>
                  <a:schemeClr val="bg1"/>
                </a:solidFill>
              </a:rPr>
              <a:t>哦，香雪</a:t>
            </a:r>
            <a:endParaRPr lang="zh-CN" altLang="en-US" sz="5400">
              <a:solidFill>
                <a:schemeClr val="bg1"/>
              </a:solidFill>
            </a:endParaRPr>
          </a:p>
        </p:txBody>
      </p:sp>
      <p:sp>
        <p:nvSpPr>
          <p:cNvPr id="103" name="文本框 102"/>
          <p:cNvSpPr txBox="1"/>
          <p:nvPr/>
        </p:nvSpPr>
        <p:spPr>
          <a:xfrm>
            <a:off x="737128" y="3090446"/>
            <a:ext cx="595035" cy="338554"/>
          </a:xfrm>
          <a:prstGeom prst="rect">
            <a:avLst/>
          </a:prstGeom>
          <a:noFill/>
        </p:spPr>
        <p:txBody>
          <a:bodyPr wrap="none" rtlCol="0">
            <a:spAutoFit/>
          </a:bodyPr>
          <a:lstStyle/>
          <a:p>
            <a:r>
              <a:rPr lang="zh-CN" altLang="en-US" sz="1600">
                <a:solidFill>
                  <a:schemeClr val="bg1"/>
                </a:solidFill>
              </a:rPr>
              <a:t>铁凝</a:t>
            </a:r>
            <a:endParaRPr lang="zh-CN" altLang="en-US" sz="1600">
              <a:solidFill>
                <a:schemeClr val="bg1"/>
              </a:solidFill>
            </a:endParaRPr>
          </a:p>
        </p:txBody>
      </p:sp>
      <p:sp>
        <p:nvSpPr>
          <p:cNvPr id="79" name="文本框 78"/>
          <p:cNvSpPr txBox="1"/>
          <p:nvPr/>
        </p:nvSpPr>
        <p:spPr>
          <a:xfrm>
            <a:off x="670920" y="2158239"/>
            <a:ext cx="2031325" cy="369332"/>
          </a:xfrm>
          <a:prstGeom prst="rect">
            <a:avLst/>
          </a:prstGeom>
          <a:noFill/>
        </p:spPr>
        <p:txBody>
          <a:bodyPr wrap="none" rtlCol="0">
            <a:spAutoFit/>
          </a:bodyPr>
          <a:lstStyle/>
          <a:p>
            <a:r>
              <a:rPr lang="zh-CN" altLang="en-US">
                <a:solidFill>
                  <a:schemeClr val="bg1"/>
                </a:solidFill>
              </a:rPr>
              <a:t>必修上册第一单元</a:t>
            </a:r>
            <a:endParaRPr lang="zh-CN" altLang="en-US">
              <a:solidFill>
                <a:schemeClr val="bg1"/>
              </a:solidFill>
            </a:endParaRPr>
          </a:p>
        </p:txBody>
      </p:sp>
      <p:pic>
        <p:nvPicPr>
          <p:cNvPr id="184" name="图片 183"/>
          <p:cNvPicPr>
            <a:picLocks noChangeAspect="1"/>
          </p:cNvPicPr>
          <p:nvPr/>
        </p:nvPicPr>
        <p:blipFill>
          <a:blip r:embed="rId2"/>
          <a:stretch>
            <a:fillRect/>
          </a:stretch>
        </p:blipFill>
        <p:spPr>
          <a:xfrm>
            <a:off x="4776853" y="261853"/>
            <a:ext cx="7084166" cy="6334293"/>
          </a:xfrm>
          <a:prstGeom prst="rect">
            <a:avLst/>
          </a:prstGeom>
        </p:spPr>
      </p:pic>
      <p:pic>
        <p:nvPicPr>
          <p:cNvPr id="185" name="图片 184"/>
          <p:cNvPicPr>
            <a:picLocks noChangeAspect="1"/>
          </p:cNvPicPr>
          <p:nvPr/>
        </p:nvPicPr>
        <p:blipFill>
          <a:blip r:embed="rId3"/>
          <a:stretch>
            <a:fillRect/>
          </a:stretch>
        </p:blipFill>
        <p:spPr>
          <a:xfrm>
            <a:off x="330981" y="3904282"/>
            <a:ext cx="4206605" cy="2712955"/>
          </a:xfrm>
          <a:prstGeom prst="rect">
            <a:avLst/>
          </a:prstGeom>
        </p:spPr>
      </p:pic>
      <p:sp>
        <p:nvSpPr>
          <p:cNvPr id="8" name="图形 36"/>
          <p:cNvSpPr/>
          <p:nvPr/>
        </p:nvSpPr>
        <p:spPr>
          <a:xfrm rot="18036868">
            <a:off x="3310184" y="1095149"/>
            <a:ext cx="273253" cy="260013"/>
          </a:xfrm>
          <a:custGeom>
            <a:avLst/>
            <a:gdLst>
              <a:gd name="connsiteX0" fmla="*/ 259863 w 273253"/>
              <a:gd name="connsiteY0" fmla="*/ 65501 h 260013"/>
              <a:gd name="connsiteX1" fmla="*/ 251848 w 273253"/>
              <a:gd name="connsiteY1" fmla="*/ 195389 h 260013"/>
              <a:gd name="connsiteX2" fmla="*/ 146005 w 273253"/>
              <a:gd name="connsiteY2" fmla="*/ 259923 h 260013"/>
              <a:gd name="connsiteX3" fmla="*/ 41190 w 273253"/>
              <a:gd name="connsiteY3" fmla="*/ 184291 h 260013"/>
              <a:gd name="connsiteX4" fmla="*/ 6252 w 273253"/>
              <a:gd name="connsiteY4" fmla="*/ 50703 h 260013"/>
              <a:gd name="connsiteX5" fmla="*/ 136962 w 273253"/>
              <a:gd name="connsiteY5" fmla="*/ 351 h 260013"/>
              <a:gd name="connsiteX6" fmla="*/ 259863 w 273253"/>
              <a:gd name="connsiteY6" fmla="*/ 65501 h 260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3253" h="260013">
                <a:moveTo>
                  <a:pt x="259863" y="65501"/>
                </a:moveTo>
                <a:cubicBezTo>
                  <a:pt x="281237" y="103522"/>
                  <a:pt x="275894" y="155930"/>
                  <a:pt x="251848" y="195389"/>
                </a:cubicBezTo>
                <a:cubicBezTo>
                  <a:pt x="227802" y="235055"/>
                  <a:pt x="185260" y="261772"/>
                  <a:pt x="146005" y="259923"/>
                </a:cubicBezTo>
                <a:cubicBezTo>
                  <a:pt x="106751" y="257868"/>
                  <a:pt x="70785" y="227245"/>
                  <a:pt x="41190" y="184291"/>
                </a:cubicBezTo>
                <a:cubicBezTo>
                  <a:pt x="11595" y="141543"/>
                  <a:pt x="-11629" y="86669"/>
                  <a:pt x="6252" y="50703"/>
                </a:cubicBezTo>
                <a:cubicBezTo>
                  <a:pt x="24132" y="14532"/>
                  <a:pt x="83322" y="-2732"/>
                  <a:pt x="136962" y="351"/>
                </a:cubicBezTo>
                <a:cubicBezTo>
                  <a:pt x="190603" y="3639"/>
                  <a:pt x="238489" y="27480"/>
                  <a:pt x="259863" y="65501"/>
                </a:cubicBezTo>
                <a:close/>
              </a:path>
            </a:pathLst>
          </a:custGeom>
          <a:gradFill flip="none" rotWithShape="1">
            <a:gsLst>
              <a:gs pos="0">
                <a:srgbClr val="879831">
                  <a:alpha val="79000"/>
                </a:srgbClr>
              </a:gs>
              <a:gs pos="26000">
                <a:srgbClr val="9CAD51">
                  <a:alpha val="70000"/>
                </a:srgbClr>
              </a:gs>
              <a:gs pos="57000">
                <a:srgbClr val="7D9121"/>
              </a:gs>
              <a:gs pos="100000">
                <a:srgbClr val="8C9F2B"/>
              </a:gs>
            </a:gsLst>
            <a:lin ang="0" scaled="1"/>
          </a:gradFill>
          <a:ln w="2048" cap="flat">
            <a:noFill/>
            <a:prstDash val="solid"/>
            <a:miter/>
          </a:ln>
        </p:spPr>
        <p:txBody>
          <a:bodyPr rtlCol="0" anchor="ctr"/>
          <a:lstStyle/>
          <a:p>
            <a:endParaRPr lang="zh-CN" altLang="en-US"/>
          </a:p>
        </p:txBody>
      </p:sp>
      <p:sp>
        <p:nvSpPr>
          <p:cNvPr id="3" name="矩形 2"/>
          <p:cNvSpPr/>
          <p:nvPr/>
        </p:nvSpPr>
        <p:spPr>
          <a:xfrm>
            <a:off x="4816549" y="3806456"/>
            <a:ext cx="7006856" cy="2690037"/>
          </a:xfrm>
          <a:prstGeom prst="rect">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5166863" y="4416778"/>
            <a:ext cx="6688556" cy="1938992"/>
          </a:xfrm>
          <a:prstGeom prst="rect">
            <a:avLst/>
          </a:prstGeom>
          <a:noFill/>
        </p:spPr>
        <p:txBody>
          <a:bodyPr wrap="square" rtlCol="0">
            <a:spAutoFit/>
          </a:bodyPr>
          <a:lstStyle/>
          <a:p>
            <a:r>
              <a:rPr lang="zh-CN" altLang="en-US" sz="2000" kern="100">
                <a:solidFill>
                  <a:srgbClr val="225010"/>
                </a:solidFill>
                <a:effectLst/>
                <a:latin typeface="+mn-ea"/>
              </a:rPr>
              <a:t>世上最纯洁、美丽的情感就是少女的梦想，尽管它幼稚、缥缈，甚至可笑，尽管它也许是人性中最为软弱的一部分，但同时也是最可宝贵的一种情感，作为美的对象，它可以洗涤人性中那些功利的、自私的、丑陋的部分，至少可以作为这些东西的反衬和对照。</a:t>
            </a:r>
            <a:endParaRPr lang="zh-CN" altLang="en-US" sz="2000" kern="100">
              <a:solidFill>
                <a:srgbClr val="225010"/>
              </a:solidFill>
              <a:effectLst/>
              <a:latin typeface="+mn-ea"/>
            </a:endParaRPr>
          </a:p>
          <a:p>
            <a:endParaRPr lang="zh-CN" altLang="en-US" sz="2000">
              <a:solidFill>
                <a:srgbClr val="225010"/>
              </a:solidFill>
              <a:latin typeface="+mn-ea"/>
            </a:endParaRPr>
          </a:p>
        </p:txBody>
      </p:sp>
      <p:pic>
        <p:nvPicPr>
          <p:cNvPr id="186" name="New picture"/>
          <p:cNvPicPr/>
          <p:nvPr/>
        </p:nvPicPr>
        <p:blipFill>
          <a:blip r:embed="rId4"/>
          <a:stretch>
            <a:fillRect/>
          </a:stretch>
        </p:blipFill>
        <p:spPr>
          <a:xfrm>
            <a:off x="12674600" y="11112500"/>
            <a:ext cx="355600" cy="254000"/>
          </a:xfrm>
          <a:prstGeom prst="cube">
            <a:avLst/>
          </a:prstGeom>
        </p:spPr>
      </p:pic>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a:t>写作背景</a:t>
            </a:r>
            <a:endParaRPr lang="zh-CN" altLang="en-US"/>
          </a:p>
        </p:txBody>
      </p:sp>
      <p:sp>
        <p:nvSpPr>
          <p:cNvPr id="5" name="矩形 4"/>
          <p:cNvSpPr/>
          <p:nvPr/>
        </p:nvSpPr>
        <p:spPr>
          <a:xfrm>
            <a:off x="7940675" y="1294765"/>
            <a:ext cx="3541395" cy="5128260"/>
          </a:xfrm>
          <a:prstGeom prst="rect">
            <a:avLst/>
          </a:prstGeom>
          <a:noFill/>
          <a:ln w="19050">
            <a:solidFill>
              <a:schemeClr val="bg1"/>
            </a:solidFill>
          </a:ln>
          <a:effectLst>
            <a:outerShdw blurRad="50800" dist="38100" dir="18900000" algn="bl" rotWithShape="0">
              <a:prstClr val="black">
                <a:alpha val="40000"/>
              </a:prstClr>
            </a:outerShdw>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内容占位符 2"/>
          <p:cNvSpPr>
            <a:spLocks noGrp="1"/>
          </p:cNvSpPr>
          <p:nvPr>
            <p:ph sz="half" idx="1"/>
          </p:nvPr>
        </p:nvSpPr>
        <p:spPr>
          <a:xfrm>
            <a:off x="838200" y="1631315"/>
            <a:ext cx="6698615" cy="4545965"/>
          </a:xfrm>
        </p:spPr>
        <p:txBody>
          <a:bodyPr>
            <a:noAutofit/>
          </a:bodyPr>
          <a:lstStyle/>
          <a:p>
            <a:pPr marL="0" indent="0" algn="just" fontAlgn="auto">
              <a:lnSpc>
                <a:spcPct val="130000"/>
              </a:lnSpc>
              <a:spcBef>
                <a:spcPct val="0"/>
              </a:spcBef>
              <a:buNone/>
            </a:pPr>
            <a:r>
              <a:rPr lang="zh-CN" altLang="en-US" sz="2000"/>
              <a:t>这篇小说是发表于《青年文学》1982年第五期，并获得1982年全国最佳短篇小说奖。作者铁凝，出版有短篇小说集《夜路》，中短篇小说集《没有纽扣的红衬衫》《铁凝小说集》。 </a:t>
            </a:r>
            <a:endParaRPr lang="zh-CN" altLang="en-US" sz="2000"/>
          </a:p>
          <a:p>
            <a:pPr marL="0" indent="0" algn="just" fontAlgn="auto">
              <a:lnSpc>
                <a:spcPct val="130000"/>
              </a:lnSpc>
              <a:spcBef>
                <a:spcPct val="0"/>
              </a:spcBef>
              <a:buNone/>
            </a:pPr>
            <a:r>
              <a:rPr lang="zh-CN" altLang="en-US" sz="2000"/>
              <a:t>《哦，香雪》写的是一列火车经过小山村台儿沟时，带给以香雪为代表的一群山村少女的种种冲击，以此折射出受现代文明冲击的农村蹒跚前进的身影。小说借台儿沟的一角，写出了改革开放后中国农村从历史的阴影下走出，摆脱封闭、愚昧和落后，走向开放、文明与进步的痛苦与喜悦，构思巧妙，表述独特，语言精美。在小说中，作家以女性特有的细腻、敏感突现了作品的抒情风格。</a:t>
            </a:r>
            <a:endParaRPr lang="zh-CN" altLang="en-US" sz="2000"/>
          </a:p>
        </p:txBody>
      </p:sp>
      <p:pic>
        <p:nvPicPr>
          <p:cNvPr id="4" name="图片 3" descr="f51c7882316244c7afa3cf50369c3f8c"/>
          <p:cNvPicPr>
            <a:picLocks noChangeAspect="1"/>
          </p:cNvPicPr>
          <p:nvPr>
            <p:custDataLst>
              <p:tags r:id="rId1"/>
            </p:custDataLst>
          </p:nvPr>
        </p:nvPicPr>
        <p:blipFill>
          <a:blip r:embed="rId2"/>
          <a:stretch>
            <a:fillRect/>
          </a:stretch>
        </p:blipFill>
        <p:spPr>
          <a:xfrm>
            <a:off x="8082280" y="1389380"/>
            <a:ext cx="3536315" cy="5121910"/>
          </a:xfrm>
          <a:prstGeom prst="rect">
            <a:avLst/>
          </a:prstGeom>
        </p:spPr>
      </p:pic>
    </p:spTree>
    <p:custDataLst>
      <p:tags r:id="rId3"/>
    </p:custDataLst>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p:cNvSpPr>
            <a:spLocks noGrp="1"/>
          </p:cNvSpPr>
          <p:nvPr>
            <p:ph type="title"/>
          </p:nvPr>
        </p:nvSpPr>
        <p:spPr/>
        <p:txBody>
          <a:bodyPr/>
          <a:lstStyle/>
          <a:p>
            <a:r>
              <a:rPr lang="zh-CN" altLang="en-US"/>
              <a:t>积累常识</a:t>
            </a:r>
            <a:endParaRPr lang="zh-CN" altLang="en-US"/>
          </a:p>
        </p:txBody>
      </p:sp>
      <p:sp>
        <p:nvSpPr>
          <p:cNvPr id="21" name="文本框 20"/>
          <p:cNvSpPr txBox="1"/>
          <p:nvPr/>
        </p:nvSpPr>
        <p:spPr>
          <a:xfrm>
            <a:off x="818761" y="1230382"/>
            <a:ext cx="9799475" cy="369332"/>
          </a:xfrm>
          <a:prstGeom prst="rect">
            <a:avLst/>
          </a:prstGeom>
          <a:noFill/>
        </p:spPr>
        <p:txBody>
          <a:bodyPr wrap="square">
            <a:spAutoFit/>
          </a:bodyPr>
          <a:lstStyle/>
          <a:p>
            <a:r>
              <a:rPr lang="zh-CN" altLang="en-US">
                <a:latin typeface="+mn-ea"/>
                <a:sym typeface="+mn-ea"/>
              </a:rPr>
              <a:t>小说是以刻画人物形象为中心，通过完整的故事情节和环境描写来反映社会生活的文学体裁。</a:t>
            </a:r>
            <a:endParaRPr lang="zh-CN" altLang="en-US">
              <a:latin typeface="+mn-ea"/>
            </a:endParaRPr>
          </a:p>
        </p:txBody>
      </p:sp>
      <p:sp>
        <p:nvSpPr>
          <p:cNvPr id="22" name="矩形 21"/>
          <p:cNvSpPr/>
          <p:nvPr/>
        </p:nvSpPr>
        <p:spPr>
          <a:xfrm>
            <a:off x="895739" y="2099382"/>
            <a:ext cx="1735493" cy="460932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2631233" y="2248688"/>
            <a:ext cx="7595118" cy="78377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1352939" y="2491283"/>
            <a:ext cx="646331" cy="369332"/>
          </a:xfrm>
          <a:prstGeom prst="rect">
            <a:avLst/>
          </a:prstGeom>
          <a:noFill/>
        </p:spPr>
        <p:txBody>
          <a:bodyPr wrap="none" rtlCol="0">
            <a:spAutoFit/>
          </a:bodyPr>
          <a:lstStyle/>
          <a:p>
            <a:r>
              <a:rPr lang="zh-CN" altLang="en-US"/>
              <a:t>篇幅</a:t>
            </a:r>
            <a:endParaRPr lang="zh-CN" altLang="en-US"/>
          </a:p>
        </p:txBody>
      </p:sp>
      <p:sp>
        <p:nvSpPr>
          <p:cNvPr id="27" name="文本框 26"/>
          <p:cNvSpPr txBox="1"/>
          <p:nvPr/>
        </p:nvSpPr>
        <p:spPr>
          <a:xfrm>
            <a:off x="3496647" y="2432581"/>
            <a:ext cx="6097554" cy="369332"/>
          </a:xfrm>
          <a:prstGeom prst="rect">
            <a:avLst/>
          </a:prstGeom>
          <a:noFill/>
        </p:spPr>
        <p:txBody>
          <a:bodyPr wrap="square">
            <a:spAutoFit/>
          </a:bodyPr>
          <a:lstStyle/>
          <a:p>
            <a:r>
              <a:rPr lang="zh-CN" altLang="en-US">
                <a:latin typeface="+mn-ea"/>
                <a:sym typeface="+mn-ea"/>
              </a:rPr>
              <a:t>长篇、中篇、短篇和微型小说</a:t>
            </a:r>
            <a:r>
              <a:rPr lang="en-US" altLang="zh-CN">
                <a:latin typeface="+mn-ea"/>
                <a:sym typeface="+mn-ea"/>
              </a:rPr>
              <a:t>(</a:t>
            </a:r>
            <a:r>
              <a:rPr lang="zh-CN" altLang="en-US">
                <a:latin typeface="+mn-ea"/>
                <a:sym typeface="+mn-ea"/>
              </a:rPr>
              <a:t>小小说</a:t>
            </a:r>
            <a:r>
              <a:rPr lang="en-US" altLang="zh-CN">
                <a:latin typeface="+mn-ea"/>
                <a:sym typeface="+mn-ea"/>
              </a:rPr>
              <a:t>)</a:t>
            </a:r>
            <a:endParaRPr lang="zh-CN" altLang="en-US"/>
          </a:p>
        </p:txBody>
      </p:sp>
      <p:sp>
        <p:nvSpPr>
          <p:cNvPr id="28" name="弧形 27"/>
          <p:cNvSpPr/>
          <p:nvPr/>
        </p:nvSpPr>
        <p:spPr>
          <a:xfrm>
            <a:off x="1324946" y="2230026"/>
            <a:ext cx="587828" cy="681135"/>
          </a:xfrm>
          <a:prstGeom prst="arc">
            <a:avLst>
              <a:gd name="adj1" fmla="val 3353128"/>
              <a:gd name="adj2" fmla="val 0"/>
            </a:avLst>
          </a:prstGeom>
          <a:ln w="19050">
            <a:solidFill>
              <a:srgbClr val="4B922D"/>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9" name="矩形 28"/>
          <p:cNvSpPr/>
          <p:nvPr/>
        </p:nvSpPr>
        <p:spPr>
          <a:xfrm>
            <a:off x="2621902" y="3427456"/>
            <a:ext cx="7595118" cy="78377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p:cNvSpPr txBox="1"/>
          <p:nvPr/>
        </p:nvSpPr>
        <p:spPr>
          <a:xfrm>
            <a:off x="1343608" y="3670051"/>
            <a:ext cx="646331" cy="369332"/>
          </a:xfrm>
          <a:prstGeom prst="rect">
            <a:avLst/>
          </a:prstGeom>
          <a:noFill/>
        </p:spPr>
        <p:txBody>
          <a:bodyPr wrap="none" rtlCol="0">
            <a:spAutoFit/>
          </a:bodyPr>
          <a:lstStyle/>
          <a:p>
            <a:r>
              <a:rPr lang="zh-CN" altLang="en-US"/>
              <a:t>内容</a:t>
            </a:r>
            <a:endParaRPr lang="zh-CN" altLang="en-US"/>
          </a:p>
        </p:txBody>
      </p:sp>
      <p:sp>
        <p:nvSpPr>
          <p:cNvPr id="31" name="文本框 30"/>
          <p:cNvSpPr txBox="1"/>
          <p:nvPr/>
        </p:nvSpPr>
        <p:spPr>
          <a:xfrm>
            <a:off x="3487316" y="3611349"/>
            <a:ext cx="6097554" cy="369332"/>
          </a:xfrm>
          <a:prstGeom prst="rect">
            <a:avLst/>
          </a:prstGeom>
          <a:noFill/>
        </p:spPr>
        <p:txBody>
          <a:bodyPr wrap="square">
            <a:spAutoFit/>
          </a:bodyPr>
          <a:lstStyle/>
          <a:p>
            <a:r>
              <a:rPr lang="zh-CN" altLang="en-US">
                <a:latin typeface="+mn-ea"/>
                <a:sym typeface="+mn-ea"/>
              </a:rPr>
              <a:t>神话、仙侠、侦探、历史、言情等</a:t>
            </a:r>
            <a:endParaRPr lang="zh-CN" altLang="en-US"/>
          </a:p>
        </p:txBody>
      </p:sp>
      <p:sp>
        <p:nvSpPr>
          <p:cNvPr id="32" name="弧形 31"/>
          <p:cNvSpPr/>
          <p:nvPr/>
        </p:nvSpPr>
        <p:spPr>
          <a:xfrm>
            <a:off x="1315615" y="3408794"/>
            <a:ext cx="587828" cy="681135"/>
          </a:xfrm>
          <a:prstGeom prst="arc">
            <a:avLst>
              <a:gd name="adj1" fmla="val 3353128"/>
              <a:gd name="adj2" fmla="val 0"/>
            </a:avLst>
          </a:prstGeom>
          <a:ln w="19050">
            <a:solidFill>
              <a:srgbClr val="4B922D"/>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3" name="矩形 32"/>
          <p:cNvSpPr/>
          <p:nvPr/>
        </p:nvSpPr>
        <p:spPr>
          <a:xfrm>
            <a:off x="2640563" y="4606224"/>
            <a:ext cx="7595118" cy="78377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p:cNvSpPr txBox="1"/>
          <p:nvPr/>
        </p:nvSpPr>
        <p:spPr>
          <a:xfrm>
            <a:off x="1362269" y="4848819"/>
            <a:ext cx="646331" cy="369332"/>
          </a:xfrm>
          <a:prstGeom prst="rect">
            <a:avLst/>
          </a:prstGeom>
          <a:noFill/>
        </p:spPr>
        <p:txBody>
          <a:bodyPr wrap="none" rtlCol="0">
            <a:spAutoFit/>
          </a:bodyPr>
          <a:lstStyle/>
          <a:p>
            <a:r>
              <a:rPr lang="zh-CN" altLang="en-US">
                <a:latin typeface="+mn-ea"/>
                <a:sym typeface="+mn-ea"/>
              </a:rPr>
              <a:t>体制</a:t>
            </a:r>
            <a:endParaRPr lang="zh-CN" altLang="en-US"/>
          </a:p>
        </p:txBody>
      </p:sp>
      <p:sp>
        <p:nvSpPr>
          <p:cNvPr id="35" name="文本框 34"/>
          <p:cNvSpPr txBox="1"/>
          <p:nvPr/>
        </p:nvSpPr>
        <p:spPr>
          <a:xfrm>
            <a:off x="3505977" y="4790117"/>
            <a:ext cx="6097554" cy="369332"/>
          </a:xfrm>
          <a:prstGeom prst="rect">
            <a:avLst/>
          </a:prstGeom>
          <a:noFill/>
        </p:spPr>
        <p:txBody>
          <a:bodyPr wrap="square">
            <a:spAutoFit/>
          </a:bodyPr>
          <a:lstStyle/>
          <a:p>
            <a:r>
              <a:rPr lang="zh-CN" altLang="en-US">
                <a:latin typeface="+mn-ea"/>
                <a:sym typeface="+mn-ea"/>
              </a:rPr>
              <a:t>章回体、日记体、书信体、自传体等</a:t>
            </a:r>
            <a:endParaRPr lang="zh-CN" altLang="en-US"/>
          </a:p>
        </p:txBody>
      </p:sp>
      <p:sp>
        <p:nvSpPr>
          <p:cNvPr id="36" name="弧形 35"/>
          <p:cNvSpPr/>
          <p:nvPr/>
        </p:nvSpPr>
        <p:spPr>
          <a:xfrm>
            <a:off x="1334276" y="4587562"/>
            <a:ext cx="587828" cy="681135"/>
          </a:xfrm>
          <a:prstGeom prst="arc">
            <a:avLst>
              <a:gd name="adj1" fmla="val 3353128"/>
              <a:gd name="adj2" fmla="val 0"/>
            </a:avLst>
          </a:prstGeom>
          <a:ln w="19050">
            <a:solidFill>
              <a:srgbClr val="4B922D"/>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7" name="矩形 36"/>
          <p:cNvSpPr/>
          <p:nvPr/>
        </p:nvSpPr>
        <p:spPr>
          <a:xfrm>
            <a:off x="2631232" y="5784991"/>
            <a:ext cx="7595118" cy="78377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1352938" y="6027586"/>
            <a:ext cx="646331" cy="369332"/>
          </a:xfrm>
          <a:prstGeom prst="rect">
            <a:avLst/>
          </a:prstGeom>
          <a:noFill/>
        </p:spPr>
        <p:txBody>
          <a:bodyPr wrap="none" rtlCol="0">
            <a:spAutoFit/>
          </a:bodyPr>
          <a:lstStyle/>
          <a:p>
            <a:r>
              <a:rPr lang="zh-CN" altLang="en-US">
                <a:latin typeface="+mn-ea"/>
                <a:sym typeface="+mn-ea"/>
              </a:rPr>
              <a:t>语言</a:t>
            </a:r>
            <a:endParaRPr lang="zh-CN" altLang="en-US"/>
          </a:p>
        </p:txBody>
      </p:sp>
      <p:sp>
        <p:nvSpPr>
          <p:cNvPr id="39" name="文本框 38"/>
          <p:cNvSpPr txBox="1"/>
          <p:nvPr/>
        </p:nvSpPr>
        <p:spPr>
          <a:xfrm>
            <a:off x="3496646" y="5968884"/>
            <a:ext cx="6097554" cy="369332"/>
          </a:xfrm>
          <a:prstGeom prst="rect">
            <a:avLst/>
          </a:prstGeom>
          <a:noFill/>
        </p:spPr>
        <p:txBody>
          <a:bodyPr wrap="square">
            <a:spAutoFit/>
          </a:bodyPr>
          <a:lstStyle/>
          <a:p>
            <a:r>
              <a:rPr lang="zh-CN" altLang="en-US">
                <a:latin typeface="+mn-ea"/>
                <a:sym typeface="+mn-ea"/>
              </a:rPr>
              <a:t>文言小说和白话小说</a:t>
            </a:r>
            <a:endParaRPr lang="zh-CN" altLang="en-US"/>
          </a:p>
        </p:txBody>
      </p:sp>
      <p:sp>
        <p:nvSpPr>
          <p:cNvPr id="40" name="弧形 39"/>
          <p:cNvSpPr/>
          <p:nvPr/>
        </p:nvSpPr>
        <p:spPr>
          <a:xfrm>
            <a:off x="1324945" y="5766329"/>
            <a:ext cx="587828" cy="681135"/>
          </a:xfrm>
          <a:prstGeom prst="arc">
            <a:avLst>
              <a:gd name="adj1" fmla="val 3353128"/>
              <a:gd name="adj2" fmla="val 0"/>
            </a:avLst>
          </a:prstGeom>
          <a:ln w="19050">
            <a:solidFill>
              <a:srgbClr val="4B922D"/>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50" name="组合 49"/>
          <p:cNvGrpSpPr/>
          <p:nvPr/>
        </p:nvGrpSpPr>
        <p:grpSpPr>
          <a:xfrm>
            <a:off x="3937521" y="1698170"/>
            <a:ext cx="1586204" cy="369332"/>
            <a:chOff x="3778900" y="1688840"/>
            <a:chExt cx="1586204" cy="369332"/>
          </a:xfrm>
        </p:grpSpPr>
        <p:cxnSp>
          <p:nvCxnSpPr>
            <p:cNvPr id="47" name="直接连接符 46"/>
            <p:cNvCxnSpPr/>
            <p:nvPr/>
          </p:nvCxnSpPr>
          <p:spPr>
            <a:xfrm>
              <a:off x="3778900" y="1875453"/>
              <a:ext cx="503853" cy="0"/>
            </a:xfrm>
            <a:prstGeom prst="line">
              <a:avLst/>
            </a:prstGeom>
            <a:ln>
              <a:solidFill>
                <a:srgbClr val="4B922D"/>
              </a:solidFill>
            </a:ln>
          </p:spPr>
          <p:style>
            <a:lnRef idx="1">
              <a:schemeClr val="accent1"/>
            </a:lnRef>
            <a:fillRef idx="0">
              <a:schemeClr val="accent1"/>
            </a:fillRef>
            <a:effectRef idx="0">
              <a:schemeClr val="accent1"/>
            </a:effectRef>
            <a:fontRef idx="minor">
              <a:schemeClr val="tx1"/>
            </a:fontRef>
          </p:style>
        </p:cxnSp>
        <p:sp>
          <p:nvSpPr>
            <p:cNvPr id="48" name="文本框 47"/>
            <p:cNvSpPr txBox="1"/>
            <p:nvPr/>
          </p:nvSpPr>
          <p:spPr>
            <a:xfrm>
              <a:off x="4273420" y="1688840"/>
              <a:ext cx="646331" cy="369332"/>
            </a:xfrm>
            <a:prstGeom prst="rect">
              <a:avLst/>
            </a:prstGeom>
            <a:noFill/>
          </p:spPr>
          <p:txBody>
            <a:bodyPr wrap="none" rtlCol="0">
              <a:spAutoFit/>
            </a:bodyPr>
            <a:lstStyle/>
            <a:p>
              <a:r>
                <a:rPr lang="zh-CN" altLang="en-US"/>
                <a:t>分类</a:t>
              </a:r>
              <a:endParaRPr lang="zh-CN" altLang="en-US"/>
            </a:p>
          </p:txBody>
        </p:sp>
        <p:cxnSp>
          <p:nvCxnSpPr>
            <p:cNvPr id="49" name="直接连接符 48"/>
            <p:cNvCxnSpPr/>
            <p:nvPr/>
          </p:nvCxnSpPr>
          <p:spPr>
            <a:xfrm>
              <a:off x="4861251" y="1866123"/>
              <a:ext cx="503853" cy="0"/>
            </a:xfrm>
            <a:prstGeom prst="line">
              <a:avLst/>
            </a:prstGeom>
            <a:ln>
              <a:solidFill>
                <a:srgbClr val="4B922D"/>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1"/>
                                        </p:tgtEl>
                                        <p:attrNameLst>
                                          <p:attrName>style.visibility</p:attrName>
                                        </p:attrNameLst>
                                      </p:cBhvr>
                                      <p:to>
                                        <p:strVal val="visible"/>
                                      </p:to>
                                    </p:set>
                                    <p:anim calcmode="lin" valueType="num">
                                      <p:cBhvr additive="base">
                                        <p:cTn id="13" dur="500" fill="hold"/>
                                        <p:tgtEl>
                                          <p:spTgt spid="31"/>
                                        </p:tgtEl>
                                        <p:attrNameLst>
                                          <p:attrName>ppt_x</p:attrName>
                                        </p:attrNameLst>
                                      </p:cBhvr>
                                      <p:tavLst>
                                        <p:tav tm="0">
                                          <p:val>
                                            <p:strVal val="#ppt_x"/>
                                          </p:val>
                                        </p:tav>
                                        <p:tav tm="100000">
                                          <p:val>
                                            <p:strVal val="#ppt_x"/>
                                          </p:val>
                                        </p:tav>
                                      </p:tavLst>
                                    </p:anim>
                                    <p:anim calcmode="lin" valueType="num">
                                      <p:cBhvr additive="base">
                                        <p:cTn id="14"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5"/>
                                        </p:tgtEl>
                                        <p:attrNameLst>
                                          <p:attrName>style.visibility</p:attrName>
                                        </p:attrNameLst>
                                      </p:cBhvr>
                                      <p:to>
                                        <p:strVal val="visible"/>
                                      </p:to>
                                    </p:set>
                                    <p:anim calcmode="lin" valueType="num">
                                      <p:cBhvr additive="base">
                                        <p:cTn id="19" dur="500" fill="hold"/>
                                        <p:tgtEl>
                                          <p:spTgt spid="35"/>
                                        </p:tgtEl>
                                        <p:attrNameLst>
                                          <p:attrName>ppt_x</p:attrName>
                                        </p:attrNameLst>
                                      </p:cBhvr>
                                      <p:tavLst>
                                        <p:tav tm="0">
                                          <p:val>
                                            <p:strVal val="#ppt_x"/>
                                          </p:val>
                                        </p:tav>
                                        <p:tav tm="100000">
                                          <p:val>
                                            <p:strVal val="#ppt_x"/>
                                          </p:val>
                                        </p:tav>
                                      </p:tavLst>
                                    </p:anim>
                                    <p:anim calcmode="lin" valueType="num">
                                      <p:cBhvr additive="base">
                                        <p:cTn id="20"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9"/>
                                        </p:tgtEl>
                                        <p:attrNameLst>
                                          <p:attrName>style.visibility</p:attrName>
                                        </p:attrNameLst>
                                      </p:cBhvr>
                                      <p:to>
                                        <p:strVal val="visible"/>
                                      </p:to>
                                    </p:set>
                                    <p:anim calcmode="lin" valueType="num">
                                      <p:cBhvr additive="base">
                                        <p:cTn id="25" dur="500" fill="hold"/>
                                        <p:tgtEl>
                                          <p:spTgt spid="39"/>
                                        </p:tgtEl>
                                        <p:attrNameLst>
                                          <p:attrName>ppt_x</p:attrName>
                                        </p:attrNameLst>
                                      </p:cBhvr>
                                      <p:tavLst>
                                        <p:tav tm="0">
                                          <p:val>
                                            <p:strVal val="#ppt_x"/>
                                          </p:val>
                                        </p:tav>
                                        <p:tav tm="100000">
                                          <p:val>
                                            <p:strVal val="#ppt_x"/>
                                          </p:val>
                                        </p:tav>
                                      </p:tavLst>
                                    </p:anim>
                                    <p:anim calcmode="lin" valueType="num">
                                      <p:cBhvr additive="base">
                                        <p:cTn id="26"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31" grpId="0"/>
      <p:bldP spid="35" grpId="0"/>
      <p:bldP spid="3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p:cNvSpPr>
            <a:spLocks noGrp="1"/>
          </p:cNvSpPr>
          <p:nvPr>
            <p:ph type="title"/>
          </p:nvPr>
        </p:nvSpPr>
        <p:spPr/>
        <p:txBody>
          <a:bodyPr/>
          <a:lstStyle/>
          <a:p>
            <a:r>
              <a:rPr lang="zh-CN" altLang="en-US"/>
              <a:t>积累常识</a:t>
            </a:r>
            <a:endParaRPr lang="zh-CN" altLang="en-US"/>
          </a:p>
        </p:txBody>
      </p:sp>
      <p:sp>
        <p:nvSpPr>
          <p:cNvPr id="21" name="文本框 20"/>
          <p:cNvSpPr txBox="1"/>
          <p:nvPr/>
        </p:nvSpPr>
        <p:spPr>
          <a:xfrm>
            <a:off x="818761" y="1230382"/>
            <a:ext cx="9799475" cy="369332"/>
          </a:xfrm>
          <a:prstGeom prst="rect">
            <a:avLst/>
          </a:prstGeom>
          <a:noFill/>
        </p:spPr>
        <p:txBody>
          <a:bodyPr wrap="square">
            <a:spAutoFit/>
          </a:bodyPr>
          <a:lstStyle/>
          <a:p>
            <a:r>
              <a:rPr lang="zh-CN" altLang="en-US">
                <a:latin typeface="+mn-ea"/>
                <a:sym typeface="+mn-ea"/>
              </a:rPr>
              <a:t>小说是以刻画人物形象为中心，通过完整的故事情节和环境描写来反映社会生活的文学体裁。</a:t>
            </a:r>
            <a:endParaRPr lang="zh-CN" altLang="en-US">
              <a:latin typeface="+mn-ea"/>
            </a:endParaRPr>
          </a:p>
        </p:txBody>
      </p:sp>
      <p:sp>
        <p:nvSpPr>
          <p:cNvPr id="22" name="矩形 21"/>
          <p:cNvSpPr/>
          <p:nvPr/>
        </p:nvSpPr>
        <p:spPr>
          <a:xfrm>
            <a:off x="895739" y="2099382"/>
            <a:ext cx="1735493" cy="460932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2631233" y="2248688"/>
            <a:ext cx="7595118" cy="78377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1352939" y="2491283"/>
            <a:ext cx="646331" cy="369332"/>
          </a:xfrm>
          <a:prstGeom prst="rect">
            <a:avLst/>
          </a:prstGeom>
          <a:noFill/>
        </p:spPr>
        <p:txBody>
          <a:bodyPr wrap="none" rtlCol="0">
            <a:spAutoFit/>
          </a:bodyPr>
          <a:lstStyle/>
          <a:p>
            <a:r>
              <a:rPr lang="zh-CN" altLang="en-US"/>
              <a:t>人物</a:t>
            </a:r>
            <a:endParaRPr lang="zh-CN" altLang="en-US"/>
          </a:p>
        </p:txBody>
      </p:sp>
      <p:sp>
        <p:nvSpPr>
          <p:cNvPr id="27" name="文本框 26"/>
          <p:cNvSpPr txBox="1"/>
          <p:nvPr/>
        </p:nvSpPr>
        <p:spPr>
          <a:xfrm>
            <a:off x="2687216" y="2432581"/>
            <a:ext cx="7613780" cy="369332"/>
          </a:xfrm>
          <a:prstGeom prst="rect">
            <a:avLst/>
          </a:prstGeom>
          <a:noFill/>
        </p:spPr>
        <p:txBody>
          <a:bodyPr wrap="square">
            <a:spAutoFit/>
          </a:bodyPr>
          <a:lstStyle/>
          <a:p>
            <a:r>
              <a:rPr lang="zh-CN" altLang="en-US">
                <a:latin typeface="+mn-ea"/>
                <a:sym typeface="+mn-ea"/>
              </a:rPr>
              <a:t>刻画人物的方法：心理描写、动作描写、语言描写、外貌描写、神态描写</a:t>
            </a:r>
            <a:endParaRPr lang="zh-CN" altLang="en-US"/>
          </a:p>
        </p:txBody>
      </p:sp>
      <p:sp>
        <p:nvSpPr>
          <p:cNvPr id="28" name="弧形 27"/>
          <p:cNvSpPr/>
          <p:nvPr/>
        </p:nvSpPr>
        <p:spPr>
          <a:xfrm>
            <a:off x="1324946" y="2230026"/>
            <a:ext cx="587828" cy="681135"/>
          </a:xfrm>
          <a:prstGeom prst="arc">
            <a:avLst>
              <a:gd name="adj1" fmla="val 3353128"/>
              <a:gd name="adj2" fmla="val 0"/>
            </a:avLst>
          </a:prstGeom>
          <a:ln w="19050">
            <a:solidFill>
              <a:srgbClr val="4B922D"/>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3" name="矩形 32"/>
          <p:cNvSpPr/>
          <p:nvPr/>
        </p:nvSpPr>
        <p:spPr>
          <a:xfrm>
            <a:off x="2640563" y="4016839"/>
            <a:ext cx="7595118" cy="78377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p:cNvSpPr txBox="1"/>
          <p:nvPr/>
        </p:nvSpPr>
        <p:spPr>
          <a:xfrm>
            <a:off x="1362269" y="4259434"/>
            <a:ext cx="646331" cy="369332"/>
          </a:xfrm>
          <a:prstGeom prst="rect">
            <a:avLst/>
          </a:prstGeom>
          <a:noFill/>
        </p:spPr>
        <p:txBody>
          <a:bodyPr wrap="none" rtlCol="0">
            <a:spAutoFit/>
          </a:bodyPr>
          <a:lstStyle/>
          <a:p>
            <a:r>
              <a:rPr lang="zh-CN" altLang="en-US">
                <a:latin typeface="+mn-ea"/>
                <a:sym typeface="+mn-ea"/>
              </a:rPr>
              <a:t>环境</a:t>
            </a:r>
            <a:endParaRPr lang="zh-CN" altLang="en-US"/>
          </a:p>
        </p:txBody>
      </p:sp>
      <p:sp>
        <p:nvSpPr>
          <p:cNvPr id="35" name="文本框 34"/>
          <p:cNvSpPr txBox="1"/>
          <p:nvPr/>
        </p:nvSpPr>
        <p:spPr>
          <a:xfrm>
            <a:off x="2722200" y="4200732"/>
            <a:ext cx="6097554" cy="369332"/>
          </a:xfrm>
          <a:prstGeom prst="rect">
            <a:avLst/>
          </a:prstGeom>
          <a:noFill/>
        </p:spPr>
        <p:txBody>
          <a:bodyPr wrap="square">
            <a:spAutoFit/>
          </a:bodyPr>
          <a:lstStyle/>
          <a:p>
            <a:r>
              <a:rPr lang="zh-CN" altLang="en-US">
                <a:latin typeface="+mn-ea"/>
                <a:sym typeface="+mn-ea"/>
              </a:rPr>
              <a:t>包括自然环境和社会环境</a:t>
            </a:r>
            <a:endParaRPr lang="zh-CN" altLang="en-US"/>
          </a:p>
        </p:txBody>
      </p:sp>
      <p:sp>
        <p:nvSpPr>
          <p:cNvPr id="36" name="弧形 35"/>
          <p:cNvSpPr/>
          <p:nvPr/>
        </p:nvSpPr>
        <p:spPr>
          <a:xfrm>
            <a:off x="1334276" y="3998177"/>
            <a:ext cx="587828" cy="681135"/>
          </a:xfrm>
          <a:prstGeom prst="arc">
            <a:avLst>
              <a:gd name="adj1" fmla="val 3353128"/>
              <a:gd name="adj2" fmla="val 0"/>
            </a:avLst>
          </a:prstGeom>
          <a:ln w="19050">
            <a:solidFill>
              <a:srgbClr val="4B922D"/>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7" name="矩形 36"/>
          <p:cNvSpPr/>
          <p:nvPr/>
        </p:nvSpPr>
        <p:spPr>
          <a:xfrm>
            <a:off x="2631232" y="5784991"/>
            <a:ext cx="7595118" cy="78377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1352938" y="6027586"/>
            <a:ext cx="646331" cy="369332"/>
          </a:xfrm>
          <a:prstGeom prst="rect">
            <a:avLst/>
          </a:prstGeom>
          <a:noFill/>
        </p:spPr>
        <p:txBody>
          <a:bodyPr wrap="none" rtlCol="0">
            <a:spAutoFit/>
          </a:bodyPr>
          <a:lstStyle/>
          <a:p>
            <a:r>
              <a:rPr lang="zh-CN" altLang="en-US">
                <a:latin typeface="+mn-ea"/>
                <a:sym typeface="+mn-ea"/>
              </a:rPr>
              <a:t>情节</a:t>
            </a:r>
            <a:endParaRPr lang="zh-CN" altLang="en-US"/>
          </a:p>
        </p:txBody>
      </p:sp>
      <p:sp>
        <p:nvSpPr>
          <p:cNvPr id="39" name="文本框 38"/>
          <p:cNvSpPr txBox="1"/>
          <p:nvPr/>
        </p:nvSpPr>
        <p:spPr>
          <a:xfrm>
            <a:off x="2649894" y="5968884"/>
            <a:ext cx="6944306" cy="369332"/>
          </a:xfrm>
          <a:prstGeom prst="rect">
            <a:avLst/>
          </a:prstGeom>
          <a:noFill/>
        </p:spPr>
        <p:txBody>
          <a:bodyPr wrap="square">
            <a:spAutoFit/>
          </a:bodyPr>
          <a:lstStyle/>
          <a:p>
            <a:r>
              <a:rPr lang="zh-CN" altLang="en-US">
                <a:latin typeface="+mn-ea"/>
                <a:sym typeface="+mn-ea"/>
              </a:rPr>
              <a:t>一般包括开端、发展、高潮、结局四部分，有的包括序幕、尾声</a:t>
            </a:r>
            <a:endParaRPr lang="zh-CN" altLang="en-US"/>
          </a:p>
        </p:txBody>
      </p:sp>
      <p:sp>
        <p:nvSpPr>
          <p:cNvPr id="40" name="弧形 39"/>
          <p:cNvSpPr/>
          <p:nvPr/>
        </p:nvSpPr>
        <p:spPr>
          <a:xfrm>
            <a:off x="1324945" y="5766329"/>
            <a:ext cx="587828" cy="681135"/>
          </a:xfrm>
          <a:prstGeom prst="arc">
            <a:avLst>
              <a:gd name="adj1" fmla="val 3353128"/>
              <a:gd name="adj2" fmla="val 0"/>
            </a:avLst>
          </a:prstGeom>
          <a:ln w="19050">
            <a:solidFill>
              <a:srgbClr val="4B922D"/>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47" name="直接连接符 46"/>
          <p:cNvCxnSpPr/>
          <p:nvPr/>
        </p:nvCxnSpPr>
        <p:spPr>
          <a:xfrm>
            <a:off x="3937521" y="1884783"/>
            <a:ext cx="503853" cy="0"/>
          </a:xfrm>
          <a:prstGeom prst="line">
            <a:avLst/>
          </a:prstGeom>
          <a:ln>
            <a:solidFill>
              <a:srgbClr val="4B922D"/>
            </a:solidFill>
          </a:ln>
        </p:spPr>
        <p:style>
          <a:lnRef idx="1">
            <a:schemeClr val="accent1"/>
          </a:lnRef>
          <a:fillRef idx="0">
            <a:schemeClr val="accent1"/>
          </a:fillRef>
          <a:effectRef idx="0">
            <a:schemeClr val="accent1"/>
          </a:effectRef>
          <a:fontRef idx="minor">
            <a:schemeClr val="tx1"/>
          </a:fontRef>
        </p:style>
      </p:cxnSp>
      <p:sp>
        <p:nvSpPr>
          <p:cNvPr id="48" name="文本框 47"/>
          <p:cNvSpPr txBox="1"/>
          <p:nvPr/>
        </p:nvSpPr>
        <p:spPr>
          <a:xfrm>
            <a:off x="4432041" y="1698170"/>
            <a:ext cx="877163" cy="369332"/>
          </a:xfrm>
          <a:prstGeom prst="rect">
            <a:avLst/>
          </a:prstGeom>
          <a:noFill/>
        </p:spPr>
        <p:txBody>
          <a:bodyPr wrap="none" rtlCol="0">
            <a:spAutoFit/>
          </a:bodyPr>
          <a:lstStyle/>
          <a:p>
            <a:r>
              <a:rPr lang="zh-CN" altLang="en-US"/>
              <a:t>三要素</a:t>
            </a:r>
            <a:endParaRPr lang="zh-CN" altLang="en-US"/>
          </a:p>
        </p:txBody>
      </p:sp>
      <p:cxnSp>
        <p:nvCxnSpPr>
          <p:cNvPr id="49" name="直接连接符 48"/>
          <p:cNvCxnSpPr/>
          <p:nvPr/>
        </p:nvCxnSpPr>
        <p:spPr>
          <a:xfrm>
            <a:off x="5290471" y="1875453"/>
            <a:ext cx="503853" cy="0"/>
          </a:xfrm>
          <a:prstGeom prst="line">
            <a:avLst/>
          </a:prstGeom>
          <a:ln>
            <a:solidFill>
              <a:srgbClr val="4B922D"/>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additive="base">
                                        <p:cTn id="13" dur="500" fill="hold"/>
                                        <p:tgtEl>
                                          <p:spTgt spid="35"/>
                                        </p:tgtEl>
                                        <p:attrNameLst>
                                          <p:attrName>ppt_x</p:attrName>
                                        </p:attrNameLst>
                                      </p:cBhvr>
                                      <p:tavLst>
                                        <p:tav tm="0">
                                          <p:val>
                                            <p:strVal val="#ppt_x"/>
                                          </p:val>
                                        </p:tav>
                                        <p:tav tm="100000">
                                          <p:val>
                                            <p:strVal val="#ppt_x"/>
                                          </p:val>
                                        </p:tav>
                                      </p:tavLst>
                                    </p:anim>
                                    <p:anim calcmode="lin" valueType="num">
                                      <p:cBhvr additive="base">
                                        <p:cTn id="14"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additive="base">
                                        <p:cTn id="19" dur="500" fill="hold"/>
                                        <p:tgtEl>
                                          <p:spTgt spid="39"/>
                                        </p:tgtEl>
                                        <p:attrNameLst>
                                          <p:attrName>ppt_x</p:attrName>
                                        </p:attrNameLst>
                                      </p:cBhvr>
                                      <p:tavLst>
                                        <p:tav tm="0">
                                          <p:val>
                                            <p:strVal val="#ppt_x"/>
                                          </p:val>
                                        </p:tav>
                                        <p:tav tm="100000">
                                          <p:val>
                                            <p:strVal val="#ppt_x"/>
                                          </p:val>
                                        </p:tav>
                                      </p:tavLst>
                                    </p:anim>
                                    <p:anim calcmode="lin" valueType="num">
                                      <p:cBhvr additive="base">
                                        <p:cTn id="20"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35" grpId="0"/>
      <p:bldP spid="3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小说三要素之间的关系</a:t>
            </a:r>
            <a:endParaRPr lang="zh-CN" altLang="en-US"/>
          </a:p>
        </p:txBody>
      </p:sp>
      <p:grpSp>
        <p:nvGrpSpPr>
          <p:cNvPr id="12" name="组合 11"/>
          <p:cNvGrpSpPr/>
          <p:nvPr/>
        </p:nvGrpSpPr>
        <p:grpSpPr>
          <a:xfrm rot="10800000">
            <a:off x="1330631" y="170989"/>
            <a:ext cx="7523317" cy="6164434"/>
            <a:chOff x="1036994" y="1219201"/>
            <a:chExt cx="6694125" cy="5485013"/>
          </a:xfrm>
        </p:grpSpPr>
        <p:sp>
          <p:nvSpPr>
            <p:cNvPr id="13" name="弧形 12"/>
            <p:cNvSpPr/>
            <p:nvPr/>
          </p:nvSpPr>
          <p:spPr>
            <a:xfrm>
              <a:off x="1632320" y="1219201"/>
              <a:ext cx="3850640" cy="3850640"/>
            </a:xfrm>
            <a:prstGeom prst="arc">
              <a:avLst>
                <a:gd name="adj1" fmla="val 21012921"/>
                <a:gd name="adj2" fmla="val 4177772"/>
              </a:avLst>
            </a:prstGeom>
            <a:noFill/>
            <a:ln w="34925">
              <a:solidFill>
                <a:srgbClr val="367D19"/>
              </a:solidFill>
              <a:headEnd type="none"/>
              <a:tailEnd type="triangle"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4" name="弧形 13"/>
            <p:cNvSpPr/>
            <p:nvPr/>
          </p:nvSpPr>
          <p:spPr>
            <a:xfrm>
              <a:off x="1632320" y="1219201"/>
              <a:ext cx="3850640" cy="3850640"/>
            </a:xfrm>
            <a:prstGeom prst="arc">
              <a:avLst>
                <a:gd name="adj1" fmla="val 13466882"/>
                <a:gd name="adj2" fmla="val 18936964"/>
              </a:avLst>
            </a:prstGeom>
            <a:noFill/>
            <a:ln w="34925">
              <a:solidFill>
                <a:srgbClr val="367D19"/>
              </a:solidFill>
              <a:headEnd type="none"/>
              <a:tailEnd type="triangle"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5" name="椭圆 14"/>
            <p:cNvSpPr/>
            <p:nvPr/>
          </p:nvSpPr>
          <p:spPr>
            <a:xfrm>
              <a:off x="2824513" y="2258840"/>
              <a:ext cx="1454651" cy="1454651"/>
            </a:xfrm>
            <a:prstGeom prst="ellipse">
              <a:avLst/>
            </a:prstGeom>
            <a:solidFill>
              <a:srgbClr val="367D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6" name="弧形 15"/>
            <p:cNvSpPr/>
            <p:nvPr/>
          </p:nvSpPr>
          <p:spPr>
            <a:xfrm>
              <a:off x="1632320" y="1219201"/>
              <a:ext cx="3850640" cy="3850640"/>
            </a:xfrm>
            <a:prstGeom prst="arc">
              <a:avLst>
                <a:gd name="adj1" fmla="val 6622894"/>
                <a:gd name="adj2" fmla="val 11214246"/>
              </a:avLst>
            </a:prstGeom>
            <a:noFill/>
            <a:ln w="34925">
              <a:solidFill>
                <a:srgbClr val="367D19"/>
              </a:solidFill>
              <a:headEnd type="none"/>
              <a:tailEnd type="triangle"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7" name="任意多边形: 形状 16"/>
            <p:cNvSpPr/>
            <p:nvPr/>
          </p:nvSpPr>
          <p:spPr>
            <a:xfrm rot="10800000">
              <a:off x="2895368" y="4314252"/>
              <a:ext cx="1324548" cy="1324548"/>
            </a:xfrm>
            <a:custGeom>
              <a:avLst/>
              <a:gdLst>
                <a:gd name="connsiteX0" fmla="*/ 0 w 2104265"/>
                <a:gd name="connsiteY0" fmla="*/ 1052133 h 2104265"/>
                <a:gd name="connsiteX1" fmla="*/ 1052133 w 2104265"/>
                <a:gd name="connsiteY1" fmla="*/ 0 h 2104265"/>
                <a:gd name="connsiteX2" fmla="*/ 2104266 w 2104265"/>
                <a:gd name="connsiteY2" fmla="*/ 1052133 h 2104265"/>
                <a:gd name="connsiteX3" fmla="*/ 1052133 w 2104265"/>
                <a:gd name="connsiteY3" fmla="*/ 2104266 h 2104265"/>
                <a:gd name="connsiteX4" fmla="*/ 0 w 2104265"/>
                <a:gd name="connsiteY4" fmla="*/ 1052133 h 21042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04265" h="2104265">
                  <a:moveTo>
                    <a:pt x="0" y="1052133"/>
                  </a:moveTo>
                  <a:cubicBezTo>
                    <a:pt x="0" y="471056"/>
                    <a:pt x="471056" y="0"/>
                    <a:pt x="1052133" y="0"/>
                  </a:cubicBezTo>
                  <a:cubicBezTo>
                    <a:pt x="1633210" y="0"/>
                    <a:pt x="2104266" y="471056"/>
                    <a:pt x="2104266" y="1052133"/>
                  </a:cubicBezTo>
                  <a:cubicBezTo>
                    <a:pt x="2104266" y="1633210"/>
                    <a:pt x="1633210" y="2104266"/>
                    <a:pt x="1052133" y="2104266"/>
                  </a:cubicBezTo>
                  <a:cubicBezTo>
                    <a:pt x="471056" y="2104266"/>
                    <a:pt x="0" y="1633210"/>
                    <a:pt x="0" y="1052133"/>
                  </a:cubicBezTo>
                  <a:close/>
                </a:path>
              </a:pathLst>
            </a:custGeom>
            <a:solidFill>
              <a:schemeClr val="bg1"/>
            </a:solidFill>
            <a:ln w="15875">
              <a:solidFill>
                <a:srgbClr val="367D19"/>
              </a:solidFill>
            </a:ln>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198152" tIns="543602" rIns="643554" bIns="403318" numCol="1" spcCol="1270" anchor="ctr" anchorCtr="0">
              <a:noAutofit/>
            </a:bodyP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1911350" rtl="0" eaLnBrk="1" fontAlgn="auto" latinLnBrk="0" hangingPunct="1">
                <a:lnSpc>
                  <a:spcPct val="90000"/>
                </a:lnSpc>
                <a:spcBef>
                  <a:spcPct val="0"/>
                </a:spcBef>
                <a:spcAft>
                  <a:spcPct val="35000"/>
                </a:spcAft>
                <a:buClrTx/>
                <a:buSzTx/>
                <a:buFontTx/>
                <a:buNone/>
                <a:defRPr/>
              </a:pPr>
              <a:endParaRPr kumimoji="0" lang="zh-CN" altLang="en-US" sz="43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8" name="任意多边形: 形状 17"/>
            <p:cNvSpPr/>
            <p:nvPr/>
          </p:nvSpPr>
          <p:spPr>
            <a:xfrm rot="10800000">
              <a:off x="1036994" y="1559629"/>
              <a:ext cx="1324548" cy="1324548"/>
            </a:xfrm>
            <a:custGeom>
              <a:avLst/>
              <a:gdLst>
                <a:gd name="connsiteX0" fmla="*/ 0 w 2104265"/>
                <a:gd name="connsiteY0" fmla="*/ 1052133 h 2104265"/>
                <a:gd name="connsiteX1" fmla="*/ 1052133 w 2104265"/>
                <a:gd name="connsiteY1" fmla="*/ 0 h 2104265"/>
                <a:gd name="connsiteX2" fmla="*/ 2104266 w 2104265"/>
                <a:gd name="connsiteY2" fmla="*/ 1052133 h 2104265"/>
                <a:gd name="connsiteX3" fmla="*/ 1052133 w 2104265"/>
                <a:gd name="connsiteY3" fmla="*/ 2104266 h 2104265"/>
                <a:gd name="connsiteX4" fmla="*/ 0 w 2104265"/>
                <a:gd name="connsiteY4" fmla="*/ 1052133 h 21042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04265" h="2104265">
                  <a:moveTo>
                    <a:pt x="0" y="1052133"/>
                  </a:moveTo>
                  <a:cubicBezTo>
                    <a:pt x="0" y="471056"/>
                    <a:pt x="471056" y="0"/>
                    <a:pt x="1052133" y="0"/>
                  </a:cubicBezTo>
                  <a:cubicBezTo>
                    <a:pt x="1633210" y="0"/>
                    <a:pt x="2104266" y="471056"/>
                    <a:pt x="2104266" y="1052133"/>
                  </a:cubicBezTo>
                  <a:cubicBezTo>
                    <a:pt x="2104266" y="1633210"/>
                    <a:pt x="1633210" y="2104266"/>
                    <a:pt x="1052133" y="2104266"/>
                  </a:cubicBezTo>
                  <a:cubicBezTo>
                    <a:pt x="471056" y="2104266"/>
                    <a:pt x="0" y="1633210"/>
                    <a:pt x="0" y="1052133"/>
                  </a:cubicBezTo>
                  <a:close/>
                </a:path>
              </a:pathLst>
            </a:custGeom>
            <a:solidFill>
              <a:schemeClr val="bg1"/>
            </a:solidFill>
            <a:ln w="15875">
              <a:solidFill>
                <a:srgbClr val="367D19"/>
              </a:solidFill>
            </a:ln>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198152" tIns="543602" rIns="643554" bIns="403318" numCol="1" spcCol="1270" anchor="ctr" anchorCtr="0">
              <a:noAutofit/>
            </a:bodyP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1911350" rtl="0" eaLnBrk="1" fontAlgn="auto" latinLnBrk="0" hangingPunct="1">
                <a:lnSpc>
                  <a:spcPct val="90000"/>
                </a:lnSpc>
                <a:spcBef>
                  <a:spcPct val="0"/>
                </a:spcBef>
                <a:spcAft>
                  <a:spcPct val="35000"/>
                </a:spcAft>
                <a:buClrTx/>
                <a:buSzTx/>
                <a:buFontTx/>
                <a:buNone/>
                <a:defRPr/>
              </a:pPr>
              <a:endParaRPr kumimoji="0" lang="zh-CN" altLang="en-US" sz="43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9" name="任意多边形: 形状 18"/>
            <p:cNvSpPr/>
            <p:nvPr/>
          </p:nvSpPr>
          <p:spPr>
            <a:xfrm rot="10800000">
              <a:off x="4771452" y="1559629"/>
              <a:ext cx="1324548" cy="1324548"/>
            </a:xfrm>
            <a:custGeom>
              <a:avLst/>
              <a:gdLst>
                <a:gd name="connsiteX0" fmla="*/ 0 w 2104265"/>
                <a:gd name="connsiteY0" fmla="*/ 1052133 h 2104265"/>
                <a:gd name="connsiteX1" fmla="*/ 1052133 w 2104265"/>
                <a:gd name="connsiteY1" fmla="*/ 0 h 2104265"/>
                <a:gd name="connsiteX2" fmla="*/ 2104266 w 2104265"/>
                <a:gd name="connsiteY2" fmla="*/ 1052133 h 2104265"/>
                <a:gd name="connsiteX3" fmla="*/ 1052133 w 2104265"/>
                <a:gd name="connsiteY3" fmla="*/ 2104266 h 2104265"/>
                <a:gd name="connsiteX4" fmla="*/ 0 w 2104265"/>
                <a:gd name="connsiteY4" fmla="*/ 1052133 h 21042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04265" h="2104265">
                  <a:moveTo>
                    <a:pt x="0" y="1052133"/>
                  </a:moveTo>
                  <a:cubicBezTo>
                    <a:pt x="0" y="471056"/>
                    <a:pt x="471056" y="0"/>
                    <a:pt x="1052133" y="0"/>
                  </a:cubicBezTo>
                  <a:cubicBezTo>
                    <a:pt x="1633210" y="0"/>
                    <a:pt x="2104266" y="471056"/>
                    <a:pt x="2104266" y="1052133"/>
                  </a:cubicBezTo>
                  <a:cubicBezTo>
                    <a:pt x="2104266" y="1633210"/>
                    <a:pt x="1633210" y="2104266"/>
                    <a:pt x="1052133" y="2104266"/>
                  </a:cubicBezTo>
                  <a:cubicBezTo>
                    <a:pt x="471056" y="2104266"/>
                    <a:pt x="0" y="1633210"/>
                    <a:pt x="0" y="1052133"/>
                  </a:cubicBezTo>
                  <a:close/>
                </a:path>
              </a:pathLst>
            </a:custGeom>
            <a:solidFill>
              <a:schemeClr val="bg1"/>
            </a:solidFill>
            <a:ln w="15875">
              <a:solidFill>
                <a:srgbClr val="367D19"/>
              </a:solidFill>
            </a:ln>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198152" tIns="543602" rIns="643554" bIns="403318" numCol="1" spcCol="1270" anchor="ctr" anchorCtr="0">
              <a:noAutofit/>
            </a:bodyP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1911350" rtl="0" eaLnBrk="1" fontAlgn="auto" latinLnBrk="0" hangingPunct="1">
                <a:lnSpc>
                  <a:spcPct val="90000"/>
                </a:lnSpc>
                <a:spcBef>
                  <a:spcPct val="0"/>
                </a:spcBef>
                <a:spcAft>
                  <a:spcPct val="35000"/>
                </a:spcAft>
                <a:buClrTx/>
                <a:buSzTx/>
                <a:buFontTx/>
                <a:buNone/>
                <a:defRPr/>
              </a:pPr>
              <a:endParaRPr kumimoji="0" lang="zh-CN" altLang="en-US" sz="43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5" name="弧形 24"/>
            <p:cNvSpPr/>
            <p:nvPr/>
          </p:nvSpPr>
          <p:spPr>
            <a:xfrm rot="10800000">
              <a:off x="3880479" y="2853574"/>
              <a:ext cx="3850640" cy="3850640"/>
            </a:xfrm>
            <a:prstGeom prst="arc">
              <a:avLst>
                <a:gd name="adj1" fmla="val 680425"/>
                <a:gd name="adj2" fmla="val 4564089"/>
              </a:avLst>
            </a:prstGeom>
            <a:noFill/>
            <a:ln w="34925">
              <a:solidFill>
                <a:schemeClr val="accent1">
                  <a:lumMod val="75000"/>
                </a:schemeClr>
              </a:solidFill>
              <a:headEnd type="none"/>
              <a:tailEnd type="triangle"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sp>
        <p:nvSpPr>
          <p:cNvPr id="20" name="文本框 19"/>
          <p:cNvSpPr txBox="1"/>
          <p:nvPr/>
        </p:nvSpPr>
        <p:spPr>
          <a:xfrm>
            <a:off x="5529724" y="1720493"/>
            <a:ext cx="1170960" cy="646331"/>
          </a:xfrm>
          <a:prstGeom prst="rect">
            <a:avLst/>
          </a:prstGeom>
          <a:noFill/>
        </p:spPr>
        <p:txBody>
          <a:bodyPr wrap="square" rtlCol="0">
            <a:spAutoFit/>
          </a:bodyPr>
          <a:lstStyle/>
          <a:p>
            <a:r>
              <a:rPr lang="zh-CN" altLang="en-US"/>
              <a:t>生动的</a:t>
            </a:r>
            <a:endParaRPr lang="en-US" altLang="zh-CN"/>
          </a:p>
          <a:p>
            <a:r>
              <a:rPr lang="zh-CN" altLang="en-US"/>
              <a:t>人物形象</a:t>
            </a:r>
            <a:endParaRPr lang="zh-CN" altLang="en-US"/>
          </a:p>
        </p:txBody>
      </p:sp>
      <p:sp>
        <p:nvSpPr>
          <p:cNvPr id="21" name="文本框 20"/>
          <p:cNvSpPr txBox="1"/>
          <p:nvPr/>
        </p:nvSpPr>
        <p:spPr>
          <a:xfrm>
            <a:off x="3399196" y="4908294"/>
            <a:ext cx="1107996" cy="646331"/>
          </a:xfrm>
          <a:prstGeom prst="rect">
            <a:avLst/>
          </a:prstGeom>
          <a:noFill/>
        </p:spPr>
        <p:txBody>
          <a:bodyPr wrap="none" rtlCol="0">
            <a:spAutoFit/>
          </a:bodyPr>
          <a:lstStyle/>
          <a:p>
            <a:r>
              <a:rPr lang="zh-CN" altLang="en-US"/>
              <a:t>完整的</a:t>
            </a:r>
            <a:endParaRPr lang="en-US" altLang="zh-CN"/>
          </a:p>
          <a:p>
            <a:r>
              <a:rPr lang="zh-CN" altLang="en-US"/>
              <a:t>故事情节</a:t>
            </a:r>
            <a:endParaRPr lang="zh-CN" altLang="en-US"/>
          </a:p>
        </p:txBody>
      </p:sp>
      <p:sp>
        <p:nvSpPr>
          <p:cNvPr id="22" name="文本框 21"/>
          <p:cNvSpPr txBox="1"/>
          <p:nvPr/>
        </p:nvSpPr>
        <p:spPr>
          <a:xfrm>
            <a:off x="7634134" y="4872652"/>
            <a:ext cx="1107996" cy="646331"/>
          </a:xfrm>
          <a:prstGeom prst="rect">
            <a:avLst/>
          </a:prstGeom>
          <a:noFill/>
        </p:spPr>
        <p:txBody>
          <a:bodyPr wrap="none" rtlCol="0">
            <a:spAutoFit/>
          </a:bodyPr>
          <a:lstStyle/>
          <a:p>
            <a:r>
              <a:rPr lang="zh-CN" altLang="en-US"/>
              <a:t>活动的</a:t>
            </a:r>
            <a:endParaRPr lang="en-US" altLang="zh-CN"/>
          </a:p>
          <a:p>
            <a:r>
              <a:rPr lang="zh-CN" altLang="en-US"/>
              <a:t>具体环境</a:t>
            </a:r>
            <a:endParaRPr lang="zh-CN" altLang="en-US"/>
          </a:p>
        </p:txBody>
      </p:sp>
      <p:sp>
        <p:nvSpPr>
          <p:cNvPr id="26" name="文本框 25"/>
          <p:cNvSpPr txBox="1"/>
          <p:nvPr/>
        </p:nvSpPr>
        <p:spPr>
          <a:xfrm>
            <a:off x="5572125" y="4070709"/>
            <a:ext cx="902811" cy="523220"/>
          </a:xfrm>
          <a:prstGeom prst="rect">
            <a:avLst/>
          </a:prstGeom>
          <a:noFill/>
        </p:spPr>
        <p:txBody>
          <a:bodyPr wrap="none" rtlCol="0">
            <a:spAutoFit/>
          </a:bodyPr>
          <a:lstStyle/>
          <a:p>
            <a:r>
              <a:rPr lang="zh-CN" altLang="en-US" sz="2800">
                <a:solidFill>
                  <a:schemeClr val="bg1"/>
                </a:solidFill>
              </a:rPr>
              <a:t>主旨</a:t>
            </a:r>
            <a:endParaRPr lang="zh-CN" altLang="en-US" sz="2800">
              <a:solidFill>
                <a:schemeClr val="bg1"/>
              </a:solidFill>
            </a:endParaRPr>
          </a:p>
        </p:txBody>
      </p:sp>
      <p:cxnSp>
        <p:nvCxnSpPr>
          <p:cNvPr id="28" name="直接箭头连接符 27"/>
          <p:cNvCxnSpPr>
            <a:stCxn id="17" idx="3"/>
            <a:endCxn id="15" idx="4"/>
          </p:cNvCxnSpPr>
          <p:nvPr/>
        </p:nvCxnSpPr>
        <p:spPr>
          <a:xfrm>
            <a:off x="6021071" y="2856993"/>
            <a:ext cx="6522" cy="675176"/>
          </a:xfrm>
          <a:prstGeom prst="straightConnector1">
            <a:avLst/>
          </a:prstGeom>
          <a:ln w="19050">
            <a:solidFill>
              <a:srgbClr val="367D19"/>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30" name="直接箭头连接符 29"/>
          <p:cNvCxnSpPr/>
          <p:nvPr/>
        </p:nvCxnSpPr>
        <p:spPr>
          <a:xfrm flipV="1">
            <a:off x="4648200" y="4746984"/>
            <a:ext cx="619125" cy="247651"/>
          </a:xfrm>
          <a:prstGeom prst="straightConnector1">
            <a:avLst/>
          </a:prstGeom>
          <a:ln w="19050">
            <a:solidFill>
              <a:srgbClr val="367D19"/>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32" name="直接箭头连接符 31"/>
          <p:cNvCxnSpPr/>
          <p:nvPr/>
        </p:nvCxnSpPr>
        <p:spPr>
          <a:xfrm flipH="1" flipV="1">
            <a:off x="6867525" y="4556484"/>
            <a:ext cx="542926" cy="381001"/>
          </a:xfrm>
          <a:prstGeom prst="straightConnector1">
            <a:avLst/>
          </a:prstGeom>
          <a:ln w="19050">
            <a:solidFill>
              <a:srgbClr val="367D19"/>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37" name="文本框 36"/>
          <p:cNvSpPr txBox="1"/>
          <p:nvPr/>
        </p:nvSpPr>
        <p:spPr>
          <a:xfrm>
            <a:off x="3333750" y="2937234"/>
            <a:ext cx="697627" cy="400110"/>
          </a:xfrm>
          <a:prstGeom prst="rect">
            <a:avLst/>
          </a:prstGeom>
          <a:noFill/>
        </p:spPr>
        <p:txBody>
          <a:bodyPr wrap="none" rtlCol="0">
            <a:spAutoFit/>
          </a:bodyPr>
          <a:lstStyle/>
          <a:p>
            <a:r>
              <a:rPr lang="zh-CN" altLang="en-US" sz="2000">
                <a:solidFill>
                  <a:srgbClr val="367D19"/>
                </a:solidFill>
              </a:rPr>
              <a:t>塑造</a:t>
            </a:r>
            <a:endParaRPr lang="zh-CN" altLang="en-US" sz="2000">
              <a:solidFill>
                <a:srgbClr val="367D19"/>
              </a:solidFill>
            </a:endParaRPr>
          </a:p>
        </p:txBody>
      </p:sp>
      <p:sp>
        <p:nvSpPr>
          <p:cNvPr id="38" name="文本框 37"/>
          <p:cNvSpPr txBox="1"/>
          <p:nvPr/>
        </p:nvSpPr>
        <p:spPr>
          <a:xfrm>
            <a:off x="4467225" y="3337284"/>
            <a:ext cx="697627" cy="400110"/>
          </a:xfrm>
          <a:prstGeom prst="rect">
            <a:avLst/>
          </a:prstGeom>
          <a:noFill/>
        </p:spPr>
        <p:txBody>
          <a:bodyPr wrap="none" rtlCol="0">
            <a:spAutoFit/>
          </a:bodyPr>
          <a:lstStyle/>
          <a:p>
            <a:r>
              <a:rPr lang="zh-CN" altLang="en-US" sz="2000">
                <a:solidFill>
                  <a:schemeClr val="accent1">
                    <a:lumMod val="75000"/>
                  </a:schemeClr>
                </a:solidFill>
              </a:rPr>
              <a:t>推动</a:t>
            </a:r>
            <a:endParaRPr lang="zh-CN" altLang="en-US" sz="2000">
              <a:solidFill>
                <a:schemeClr val="accent1">
                  <a:lumMod val="75000"/>
                </a:schemeClr>
              </a:solidFill>
            </a:endParaRPr>
          </a:p>
        </p:txBody>
      </p:sp>
      <p:sp>
        <p:nvSpPr>
          <p:cNvPr id="39" name="文本框 38"/>
          <p:cNvSpPr txBox="1"/>
          <p:nvPr/>
        </p:nvSpPr>
        <p:spPr>
          <a:xfrm>
            <a:off x="5667375" y="6423384"/>
            <a:ext cx="697627" cy="400110"/>
          </a:xfrm>
          <a:prstGeom prst="rect">
            <a:avLst/>
          </a:prstGeom>
          <a:noFill/>
        </p:spPr>
        <p:txBody>
          <a:bodyPr wrap="none" rtlCol="0">
            <a:spAutoFit/>
          </a:bodyPr>
          <a:lstStyle/>
          <a:p>
            <a:r>
              <a:rPr lang="zh-CN" altLang="en-US" sz="2000">
                <a:solidFill>
                  <a:srgbClr val="367D19"/>
                </a:solidFill>
              </a:rPr>
              <a:t>推动</a:t>
            </a:r>
            <a:endParaRPr lang="zh-CN" altLang="en-US" sz="2000">
              <a:solidFill>
                <a:srgbClr val="367D19"/>
              </a:solidFill>
            </a:endParaRPr>
          </a:p>
        </p:txBody>
      </p:sp>
      <p:sp>
        <p:nvSpPr>
          <p:cNvPr id="40" name="文本框 39"/>
          <p:cNvSpPr txBox="1"/>
          <p:nvPr/>
        </p:nvSpPr>
        <p:spPr>
          <a:xfrm>
            <a:off x="7829550" y="2622909"/>
            <a:ext cx="697627" cy="400110"/>
          </a:xfrm>
          <a:prstGeom prst="rect">
            <a:avLst/>
          </a:prstGeom>
          <a:noFill/>
        </p:spPr>
        <p:txBody>
          <a:bodyPr wrap="none" rtlCol="0">
            <a:spAutoFit/>
          </a:bodyPr>
          <a:lstStyle/>
          <a:p>
            <a:r>
              <a:rPr lang="zh-CN" altLang="en-US" sz="2000">
                <a:solidFill>
                  <a:srgbClr val="367D19"/>
                </a:solidFill>
              </a:rPr>
              <a:t>塑造</a:t>
            </a:r>
            <a:endParaRPr lang="zh-CN" altLang="en-US" sz="2000">
              <a:solidFill>
                <a:srgbClr val="367D19"/>
              </a:solidFill>
            </a:endParaRPr>
          </a:p>
        </p:txBody>
      </p:sp>
      <p:sp>
        <p:nvSpPr>
          <p:cNvPr id="42" name="文本框 41"/>
          <p:cNvSpPr txBox="1"/>
          <p:nvPr/>
        </p:nvSpPr>
        <p:spPr>
          <a:xfrm>
            <a:off x="8115300" y="3000218"/>
            <a:ext cx="685800" cy="369332"/>
          </a:xfrm>
          <a:prstGeom prst="rect">
            <a:avLst/>
          </a:prstGeom>
          <a:noFill/>
        </p:spPr>
        <p:txBody>
          <a:bodyPr wrap="square">
            <a:spAutoFit/>
          </a:bodyPr>
          <a:lstStyle/>
          <a:p>
            <a:r>
              <a:rPr lang="zh-CN" altLang="en-US" sz="1800">
                <a:solidFill>
                  <a:srgbClr val="367D19"/>
                </a:solidFill>
              </a:rPr>
              <a:t>烘托</a:t>
            </a:r>
            <a:endParaRPr lang="zh-CN" altLang="en-US"/>
          </a:p>
        </p:txBody>
      </p:sp>
    </p:spTree>
  </p:cSld>
  <p:clrMapOvr>
    <a:masterClrMapping/>
  </p:clrMapOvr>
  <p:transition spd="slow">
    <p:push dir="u"/>
  </p:transition>
</p:sld>
</file>

<file path=ppt/tags/tag1.xml><?xml version="1.0" encoding="utf-8"?>
<p:tagLst xmlns:p="http://schemas.openxmlformats.org/presentationml/2006/main">
  <p:tag name="KSO_WM_BEAUTIFY_FLAG" val="#wm#"/>
  <p:tag name="KSO_WM_TEMPLATE_CATEGORY" val="custom"/>
  <p:tag name="KSO_WM_TEMPLATE_INDEX" val="20176766"/>
</p:tagLst>
</file>

<file path=ppt/tags/tag10.xml><?xml version="1.0" encoding="utf-8"?>
<p:tagLst xmlns:p="http://schemas.openxmlformats.org/presentationml/2006/main">
  <p:tag name="KSO_WM_BEAUTIFY_FLAG" val="#wm#"/>
  <p:tag name="KSO_WM_TEMPLATE_CATEGORY" val="custom"/>
  <p:tag name="KSO_WM_TEMPLATE_INDEX" val="20176766"/>
</p:tagLst>
</file>

<file path=ppt/tags/tag11.xml><?xml version="1.0" encoding="utf-8"?>
<p:tagLst xmlns:p="http://schemas.openxmlformats.org/presentationml/2006/main">
  <p:tag name="KSO_WM_BEAUTIFY_FLAG" val="#wm#"/>
  <p:tag name="KSO_WM_TEMPLATE_CATEGORY" val="custom"/>
  <p:tag name="KSO_WM_TEMPLATE_INDEX" val="20176766"/>
</p:tagLst>
</file>

<file path=ppt/tags/tag12.xml><?xml version="1.0" encoding="utf-8"?>
<p:tagLst xmlns:p="http://schemas.openxmlformats.org/presentationml/2006/main">
  <p:tag name="KSO_WM_BEAUTIFY_FLAG" val="#wm#"/>
  <p:tag name="KSO_WM_TEMPLATE_CATEGORY" val="custom"/>
  <p:tag name="KSO_WM_TEMPLATE_INDEX" val="20176766"/>
</p:tagLst>
</file>

<file path=ppt/tags/tag13.xml><?xml version="1.0" encoding="utf-8"?>
<p:tagLst xmlns:p="http://schemas.openxmlformats.org/presentationml/2006/main">
  <p:tag name="KSO_WM_BEAUTIFY_FLAG" val="#wm#"/>
  <p:tag name="KSO_WM_TEMPLATE_CATEGORY" val="custom"/>
  <p:tag name="KSO_WM_TEMPLATE_INDEX" val="20176766"/>
</p:tagLst>
</file>

<file path=ppt/tags/tag14.xml><?xml version="1.0" encoding="utf-8"?>
<p:tagLst xmlns:p="http://schemas.openxmlformats.org/presentationml/2006/main">
  <p:tag name="AS_OS" val="Unix 3.10 unknown"/>
  <p:tag name="AS_RELEASE_DATE" val="2020.11.30"/>
  <p:tag name="AS_TITLE" val="Aspose.Slides for Java"/>
  <p:tag name="AS_VERSION" val="20.11"/>
</p:tagLst>
</file>

<file path=ppt/tags/tag2.xml><?xml version="1.0" encoding="utf-8"?>
<p:tagLst xmlns:p="http://schemas.openxmlformats.org/presentationml/2006/main">
  <p:tag name="KSO_WM_UNIT_PLACING_PICTURE_USER_VIEWPORT" val="{&quot;height&quot;:10800,&quot;width&quot;:7457}"/>
</p:tagLst>
</file>

<file path=ppt/tags/tag3.xml><?xml version="1.0" encoding="utf-8"?>
<p:tagLst xmlns:p="http://schemas.openxmlformats.org/presentationml/2006/main">
  <p:tag name="KSO_WM_BEAUTIFY_FLAG" val="#wm#"/>
  <p:tag name="KSO_WM_TEMPLATE_CATEGORY" val="custom"/>
  <p:tag name="KSO_WM_TEMPLATE_INDEX" val="20176766"/>
</p:tagLst>
</file>

<file path=ppt/tags/tag4.xml><?xml version="1.0" encoding="utf-8"?>
<p:tagLst xmlns:p="http://schemas.openxmlformats.org/presentationml/2006/main">
  <p:tag name="KSO_WM_BEAUTIFY_FLAG" val="#wm#"/>
  <p:tag name="KSO_WM_TEMPLATE_CATEGORY" val="custom"/>
  <p:tag name="KSO_WM_TEMPLATE_INDEX" val="20205176"/>
</p:tagLst>
</file>

<file path=ppt/tags/tag5.xml><?xml version="1.0" encoding="utf-8"?>
<p:tagLst xmlns:p="http://schemas.openxmlformats.org/presentationml/2006/main">
  <p:tag name="KSO_WM_BEAUTIFY_FLAG" val="#wm#"/>
  <p:tag name="KSO_WM_TEMPLATE_CATEGORY" val="custom"/>
  <p:tag name="KSO_WM_TEMPLATE_INDEX" val="20176766"/>
</p:tagLst>
</file>

<file path=ppt/tags/tag6.xml><?xml version="1.0" encoding="utf-8"?>
<p:tagLst xmlns:p="http://schemas.openxmlformats.org/presentationml/2006/main">
  <p:tag name="KSO_WM_BEAUTIFY_FLAG" val="#wm#"/>
  <p:tag name="KSO_WM_TEMPLATE_CATEGORY" val="custom"/>
  <p:tag name="KSO_WM_TEMPLATE_INDEX" val="20176766"/>
</p:tagLst>
</file>

<file path=ppt/tags/tag7.xml><?xml version="1.0" encoding="utf-8"?>
<p:tagLst xmlns:p="http://schemas.openxmlformats.org/presentationml/2006/main">
  <p:tag name="KSO_WM_BEAUTIFY_FLAG" val="#wm#"/>
  <p:tag name="KSO_WM_TEMPLATE_CATEGORY" val="custom"/>
  <p:tag name="KSO_WM_TEMPLATE_INDEX" val="20176766"/>
</p:tagLst>
</file>

<file path=ppt/tags/tag8.xml><?xml version="1.0" encoding="utf-8"?>
<p:tagLst xmlns:p="http://schemas.openxmlformats.org/presentationml/2006/main">
  <p:tag name="KSO_WM_BEAUTIFY_FLAG" val="#wm#"/>
  <p:tag name="KSO_WM_TEMPLATE_CATEGORY" val="custom"/>
  <p:tag name="KSO_WM_TEMPLATE_INDEX" val="20176766"/>
</p:tagLst>
</file>

<file path=ppt/tags/tag9.xml><?xml version="1.0" encoding="utf-8"?>
<p:tagLst xmlns:p="http://schemas.openxmlformats.org/presentationml/2006/main">
  <p:tag name="KSO_WM_BEAUTIFY_FLAG" val="#wm#"/>
  <p:tag name="KSO_WM_TEMPLATE_CATEGORY" val="custom"/>
  <p:tag name="KSO_WM_TEMPLATE_INDEX" val="20176766"/>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Arial"/>
        <a:cs typeface="Arial"/>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10390</Words>
  <Application>WPS 演示</Application>
  <PresentationFormat/>
  <Paragraphs>512</Paragraphs>
  <Slides>56</Slides>
  <Notes>0</Notes>
  <HiddenSlides>0</HiddenSlides>
  <MMClips>1</MMClips>
  <ScaleCrop>false</ScaleCrop>
  <HeadingPairs>
    <vt:vector size="6" baseType="variant">
      <vt:variant>
        <vt:lpstr>已用的字体</vt:lpstr>
      </vt:variant>
      <vt:variant>
        <vt:i4>14</vt:i4>
      </vt:variant>
      <vt:variant>
        <vt:lpstr>主题</vt:lpstr>
      </vt:variant>
      <vt:variant>
        <vt:i4>3</vt:i4>
      </vt:variant>
      <vt:variant>
        <vt:lpstr>幻灯片标题</vt:lpstr>
      </vt:variant>
      <vt:variant>
        <vt:i4>56</vt:i4>
      </vt:variant>
    </vt:vector>
  </HeadingPairs>
  <TitlesOfParts>
    <vt:vector size="73" baseType="lpstr">
      <vt:lpstr>Arial</vt:lpstr>
      <vt:lpstr>宋体</vt:lpstr>
      <vt:lpstr>Wingdings</vt:lpstr>
      <vt:lpstr>微软雅黑</vt:lpstr>
      <vt:lpstr>Calibri</vt:lpstr>
      <vt:lpstr>Arial Unicode MS</vt:lpstr>
      <vt:lpstr>MingLiU</vt:lpstr>
      <vt:lpstr>Times New Roman</vt:lpstr>
      <vt:lpstr>华文新魏</vt:lpstr>
      <vt:lpstr>楷体_GB2312</vt:lpstr>
      <vt:lpstr>新宋体</vt:lpstr>
      <vt:lpstr>华文细黑</vt:lpstr>
      <vt:lpstr>楷体</vt:lpstr>
      <vt:lpstr>黑体</vt:lpstr>
      <vt:lpstr>Office 主题</vt:lpstr>
      <vt:lpstr>1_Office 主题</vt:lpstr>
      <vt:lpstr>默认设计模板</vt:lpstr>
      <vt:lpstr>PowerPoint 演示文稿</vt:lpstr>
      <vt:lpstr>导入课文</vt:lpstr>
      <vt:lpstr>PowerPoint 演示文稿</vt:lpstr>
      <vt:lpstr>PowerPoint 演示文稿</vt:lpstr>
      <vt:lpstr>作者介绍</vt:lpstr>
      <vt:lpstr>写作背景</vt:lpstr>
      <vt:lpstr>积累常识</vt:lpstr>
      <vt:lpstr>积累常识</vt:lpstr>
      <vt:lpstr>小说三要素之间的关系</vt:lpstr>
      <vt:lpstr>PowerPoint 演示文稿</vt:lpstr>
      <vt:lpstr>理解标题</vt:lpstr>
      <vt:lpstr>预习检查</vt:lpstr>
      <vt:lpstr>初读文本</vt:lpstr>
      <vt:lpstr>初读文本</vt:lpstr>
      <vt:lpstr>初读文本</vt:lpstr>
      <vt:lpstr>初读文本</vt:lpstr>
      <vt:lpstr>初读文本</vt:lpstr>
      <vt:lpstr>初读文本</vt:lpstr>
      <vt:lpstr>PowerPoint 演示文稿</vt:lpstr>
      <vt:lpstr>研读文本</vt:lpstr>
      <vt:lpstr>研读文本</vt:lpstr>
      <vt:lpstr> 研读文本</vt:lpstr>
      <vt:lpstr> 研读文本</vt:lpstr>
      <vt:lpstr> 研读文本</vt:lpstr>
      <vt:lpstr> 研读文本</vt:lpstr>
      <vt:lpstr> 研读文本</vt:lpstr>
      <vt:lpstr>PowerPoint 演示文稿</vt:lpstr>
      <vt:lpstr>PowerPoint 演示文稿</vt:lpstr>
      <vt:lpstr>PowerPoint 演示文稿</vt:lpstr>
      <vt:lpstr>PowerPoint 演示文稿</vt:lpstr>
      <vt:lpstr>本文是怎么样塑造人物的？</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总结点评</vt:lpstr>
      <vt:lpstr>总结点评</vt:lpstr>
      <vt:lpstr>鉴赏比较</vt:lpstr>
      <vt:lpstr>PowerPoint 演示文稿</vt:lpstr>
      <vt:lpstr>四步，快速读懂小说</vt:lpstr>
      <vt:lpstr>四步，快速读懂小说</vt:lpstr>
      <vt:lpstr>四步，快速读懂小说</vt:lpstr>
      <vt:lpstr>四步，快速读懂小说</vt:lpstr>
      <vt:lpstr>拓展练习</vt:lpstr>
      <vt:lpstr>拓展练习</vt:lpstr>
      <vt:lpstr>拓展练习</vt:lpstr>
      <vt:lpstr>拓展练习</vt:lpstr>
      <vt:lpstr>拓展练习</vt:lpstr>
      <vt:lpstr>拓展练习</vt:lpstr>
      <vt:lpstr>拓展练习</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rbm.xkw.com</dc:creator>
  <cp:lastModifiedBy>浮生若梦</cp:lastModifiedBy>
  <cp:revision>4</cp:revision>
  <cp:lastPrinted>2021-08-16T09:33:00Z</cp:lastPrinted>
  <dcterms:created xsi:type="dcterms:W3CDTF">2021-08-16T09:33:00Z</dcterms:created>
  <dcterms:modified xsi:type="dcterms:W3CDTF">2021-08-19T09:43:41Z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y fmtid="{D5CDD505-2E9C-101B-9397-08002B2CF9AE}" pid="6" name="KSOProductBuildVer">
    <vt:lpwstr>2052-11.1.0.10314</vt:lpwstr>
  </property>
</Properties>
</file>