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9" r:id="rId2"/>
    <p:sldMasterId id="2147483670" r:id="rId3"/>
    <p:sldMasterId id="2147483681" r:id="rId4"/>
    <p:sldMasterId id="2147483692" r:id="rId5"/>
    <p:sldMasterId id="2147483703" r:id="rId6"/>
    <p:sldMasterId id="2147483714" r:id="rId7"/>
    <p:sldMasterId id="2147483725" r:id="rId8"/>
    <p:sldMasterId id="2147483736" r:id="rId9"/>
    <p:sldMasterId id="2147483747" r:id="rId10"/>
    <p:sldMasterId id="2147483758" r:id="rId11"/>
    <p:sldMasterId id="2147483769" r:id="rId12"/>
    <p:sldMasterId id="2147483780" r:id="rId13"/>
    <p:sldMasterId id="2147483791" r:id="rId14"/>
    <p:sldMasterId id="2147483802" r:id="rId15"/>
    <p:sldMasterId id="2147483813" r:id="rId16"/>
  </p:sldMasterIdLst>
  <p:notesMasterIdLst>
    <p:notesMasterId r:id="rId17"/>
  </p:notesMasterIdLst>
  <p:handoutMasterIdLst>
    <p:handoutMasterId r:id="rId18"/>
  </p:handoutMasterIdLst>
  <p:sldIdLst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506" r:id="rId27"/>
    <p:sldId id="507" r:id="rId28"/>
    <p:sldId id="508" r:id="rId29"/>
    <p:sldId id="509" r:id="rId30"/>
    <p:sldId id="487" r:id="rId31"/>
    <p:sldId id="504" r:id="rId32"/>
    <p:sldId id="503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4">
          <p15:clr>
            <a:srgbClr val="A4A3A4"/>
          </p15:clr>
        </p15:guide>
        <p15:guide id="2" pos="376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282"/>
      </p:cViewPr>
      <p:guideLst>
        <p:guide orient="horz" pos="2084"/>
        <p:guide pos="37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slideMaster" Target="slideMasters/slideMaster11.xml" /><Relationship Id="rId12" Type="http://schemas.openxmlformats.org/officeDocument/2006/relationships/slideMaster" Target="slideMasters/slideMaster12.xml" /><Relationship Id="rId13" Type="http://schemas.openxmlformats.org/officeDocument/2006/relationships/slideMaster" Target="slideMasters/slideMaster13.xml" /><Relationship Id="rId14" Type="http://schemas.openxmlformats.org/officeDocument/2006/relationships/slideMaster" Target="slideMasters/slideMaster14.xml" /><Relationship Id="rId15" Type="http://schemas.openxmlformats.org/officeDocument/2006/relationships/slideMaster" Target="slideMasters/slideMaster15.xml" /><Relationship Id="rId16" Type="http://schemas.openxmlformats.org/officeDocument/2006/relationships/slideMaster" Target="slideMasters/slideMaster16.xml" /><Relationship Id="rId17" Type="http://schemas.openxmlformats.org/officeDocument/2006/relationships/notesMaster" Target="notesMasters/notesMaster1.xml" /><Relationship Id="rId18" Type="http://schemas.openxmlformats.org/officeDocument/2006/relationships/handoutMaster" Target="handoutMasters/handoutMaster1.xml" /><Relationship Id="rId19" Type="http://schemas.openxmlformats.org/officeDocument/2006/relationships/slide" Target="slides/slide1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2.xml" /><Relationship Id="rId21" Type="http://schemas.openxmlformats.org/officeDocument/2006/relationships/slide" Target="slides/slide3.xml" /><Relationship Id="rId22" Type="http://schemas.openxmlformats.org/officeDocument/2006/relationships/slide" Target="slides/slide4.xml" /><Relationship Id="rId23" Type="http://schemas.openxmlformats.org/officeDocument/2006/relationships/slide" Target="slides/slide5.xml" /><Relationship Id="rId24" Type="http://schemas.openxmlformats.org/officeDocument/2006/relationships/slide" Target="slides/slide6.xml" /><Relationship Id="rId25" Type="http://schemas.openxmlformats.org/officeDocument/2006/relationships/slide" Target="slides/slide7.xml" /><Relationship Id="rId26" Type="http://schemas.openxmlformats.org/officeDocument/2006/relationships/slide" Target="slides/slide8.xml" /><Relationship Id="rId27" Type="http://schemas.openxmlformats.org/officeDocument/2006/relationships/slide" Target="slides/slide9.xml" /><Relationship Id="rId28" Type="http://schemas.openxmlformats.org/officeDocument/2006/relationships/slide" Target="slides/slide10.xml" /><Relationship Id="rId29" Type="http://schemas.openxmlformats.org/officeDocument/2006/relationships/slide" Target="slides/slide11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12.xml" /><Relationship Id="rId31" Type="http://schemas.openxmlformats.org/officeDocument/2006/relationships/slide" Target="slides/slide13.xml" /><Relationship Id="rId32" Type="http://schemas.openxmlformats.org/officeDocument/2006/relationships/slide" Target="slides/slide14.xml" /><Relationship Id="rId33" Type="http://schemas.openxmlformats.org/officeDocument/2006/relationships/slide" Target="slides/slide15.xml" /><Relationship Id="rId34" Type="http://schemas.openxmlformats.org/officeDocument/2006/relationships/tags" Target="tags/tag48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8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735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350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04469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1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1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2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2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2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3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3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2.xml" /></Relationships>
</file>

<file path=ppt/slideLayouts/_rels/slideLayout1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4.xml" /></Relationships>
</file>

<file path=ppt/slideLayouts/_rels/slideLayout1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4.xml" /></Relationships>
</file>

<file path=ppt/slideLayouts/_rels/slideLayout1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5.xml" /></Relationships>
</file>

<file path=ppt/slideLayouts/_rels/slideLayout1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4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5.xml" /></Relationships>
</file>

<file path=ppt/slideLayouts/_rels/slideLayout1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6.xml" /></Relationships>
</file>

<file path=ppt/slideLayouts/_rels/slideLayout1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5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6.xml" /></Relationships>
</file>

<file path=ppt/slideLayouts/_rels/slideLayout1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4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5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5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6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6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7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7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8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8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9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9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0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0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1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1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1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1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1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单击添加图片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4.png" /><Relationship Id="rId12" Type="http://schemas.openxmlformats.org/officeDocument/2006/relationships/tags" Target="../tags/tag1.xml" /><Relationship Id="rId13" Type="http://schemas.openxmlformats.org/officeDocument/2006/relationships/tags" Target="../tags/tag2.xml" /><Relationship Id="rId14" Type="http://schemas.openxmlformats.org/officeDocument/2006/relationships/image" Target="../media/image5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1.xml" /><Relationship Id="rId10" Type="http://schemas.openxmlformats.org/officeDocument/2006/relationships/slideLayout" Target="../slideLayouts/slideLayout100.xml" /><Relationship Id="rId11" Type="http://schemas.openxmlformats.org/officeDocument/2006/relationships/image" Target="../media/image4.png" /><Relationship Id="rId12" Type="http://schemas.openxmlformats.org/officeDocument/2006/relationships/tags" Target="../tags/tag19.xml" /><Relationship Id="rId13" Type="http://schemas.openxmlformats.org/officeDocument/2006/relationships/tags" Target="../tags/tag20.xml" /><Relationship Id="rId14" Type="http://schemas.openxmlformats.org/officeDocument/2006/relationships/image" Target="../media/image5.png" /><Relationship Id="rId15" Type="http://schemas.openxmlformats.org/officeDocument/2006/relationships/theme" Target="../theme/theme10.xml" /><Relationship Id="rId2" Type="http://schemas.openxmlformats.org/officeDocument/2006/relationships/slideLayout" Target="../slideLayouts/slideLayout92.xml" /><Relationship Id="rId3" Type="http://schemas.openxmlformats.org/officeDocument/2006/relationships/slideLayout" Target="../slideLayouts/slideLayout93.xml" /><Relationship Id="rId4" Type="http://schemas.openxmlformats.org/officeDocument/2006/relationships/slideLayout" Target="../slideLayouts/slideLayout94.xml" /><Relationship Id="rId5" Type="http://schemas.openxmlformats.org/officeDocument/2006/relationships/slideLayout" Target="../slideLayouts/slideLayout95.xml" /><Relationship Id="rId6" Type="http://schemas.openxmlformats.org/officeDocument/2006/relationships/slideLayout" Target="../slideLayouts/slideLayout96.xml" /><Relationship Id="rId7" Type="http://schemas.openxmlformats.org/officeDocument/2006/relationships/slideLayout" Target="../slideLayouts/slideLayout97.xml" /><Relationship Id="rId8" Type="http://schemas.openxmlformats.org/officeDocument/2006/relationships/slideLayout" Target="../slideLayouts/slideLayout98.xml" /><Relationship Id="rId9" Type="http://schemas.openxmlformats.org/officeDocument/2006/relationships/slideLayout" Target="../slideLayouts/slideLayout99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1.xml" /><Relationship Id="rId10" Type="http://schemas.openxmlformats.org/officeDocument/2006/relationships/slideLayout" Target="../slideLayouts/slideLayout110.xml" /><Relationship Id="rId11" Type="http://schemas.openxmlformats.org/officeDocument/2006/relationships/image" Target="../media/image4.png" /><Relationship Id="rId12" Type="http://schemas.openxmlformats.org/officeDocument/2006/relationships/tags" Target="../tags/tag21.xml" /><Relationship Id="rId13" Type="http://schemas.openxmlformats.org/officeDocument/2006/relationships/tags" Target="../tags/tag22.xml" /><Relationship Id="rId14" Type="http://schemas.openxmlformats.org/officeDocument/2006/relationships/image" Target="../media/image5.png" /><Relationship Id="rId15" Type="http://schemas.openxmlformats.org/officeDocument/2006/relationships/theme" Target="../theme/theme11.xml" /><Relationship Id="rId2" Type="http://schemas.openxmlformats.org/officeDocument/2006/relationships/slideLayout" Target="../slideLayouts/slideLayout102.xml" /><Relationship Id="rId3" Type="http://schemas.openxmlformats.org/officeDocument/2006/relationships/slideLayout" Target="../slideLayouts/slideLayout103.xml" /><Relationship Id="rId4" Type="http://schemas.openxmlformats.org/officeDocument/2006/relationships/slideLayout" Target="../slideLayouts/slideLayout104.xml" /><Relationship Id="rId5" Type="http://schemas.openxmlformats.org/officeDocument/2006/relationships/slideLayout" Target="../slideLayouts/slideLayout105.xml" /><Relationship Id="rId6" Type="http://schemas.openxmlformats.org/officeDocument/2006/relationships/slideLayout" Target="../slideLayouts/slideLayout106.xml" /><Relationship Id="rId7" Type="http://schemas.openxmlformats.org/officeDocument/2006/relationships/slideLayout" Target="../slideLayouts/slideLayout107.xml" /><Relationship Id="rId8" Type="http://schemas.openxmlformats.org/officeDocument/2006/relationships/slideLayout" Target="../slideLayouts/slideLayout108.xml" /><Relationship Id="rId9" Type="http://schemas.openxmlformats.org/officeDocument/2006/relationships/slideLayout" Target="../slideLayouts/slideLayout109.xml" /></Relationships>
</file>

<file path=ppt/slideMasters/_rels/slideMaster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1.xml" /><Relationship Id="rId10" Type="http://schemas.openxmlformats.org/officeDocument/2006/relationships/slideLayout" Target="../slideLayouts/slideLayout120.xml" /><Relationship Id="rId11" Type="http://schemas.openxmlformats.org/officeDocument/2006/relationships/image" Target="../media/image4.png" /><Relationship Id="rId12" Type="http://schemas.openxmlformats.org/officeDocument/2006/relationships/tags" Target="../tags/tag23.xml" /><Relationship Id="rId13" Type="http://schemas.openxmlformats.org/officeDocument/2006/relationships/tags" Target="../tags/tag24.xml" /><Relationship Id="rId14" Type="http://schemas.openxmlformats.org/officeDocument/2006/relationships/image" Target="../media/image5.png" /><Relationship Id="rId15" Type="http://schemas.openxmlformats.org/officeDocument/2006/relationships/theme" Target="../theme/theme12.xml" /><Relationship Id="rId2" Type="http://schemas.openxmlformats.org/officeDocument/2006/relationships/slideLayout" Target="../slideLayouts/slideLayout112.xml" /><Relationship Id="rId3" Type="http://schemas.openxmlformats.org/officeDocument/2006/relationships/slideLayout" Target="../slideLayouts/slideLayout113.xml" /><Relationship Id="rId4" Type="http://schemas.openxmlformats.org/officeDocument/2006/relationships/slideLayout" Target="../slideLayouts/slideLayout114.xml" /><Relationship Id="rId5" Type="http://schemas.openxmlformats.org/officeDocument/2006/relationships/slideLayout" Target="../slideLayouts/slideLayout115.xml" /><Relationship Id="rId6" Type="http://schemas.openxmlformats.org/officeDocument/2006/relationships/slideLayout" Target="../slideLayouts/slideLayout116.xml" /><Relationship Id="rId7" Type="http://schemas.openxmlformats.org/officeDocument/2006/relationships/slideLayout" Target="../slideLayouts/slideLayout117.xml" /><Relationship Id="rId8" Type="http://schemas.openxmlformats.org/officeDocument/2006/relationships/slideLayout" Target="../slideLayouts/slideLayout118.xml" /><Relationship Id="rId9" Type="http://schemas.openxmlformats.org/officeDocument/2006/relationships/slideLayout" Target="../slideLayouts/slideLayout119.xml" /></Relationships>
</file>

<file path=ppt/slideMasters/_rels/slideMaster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1.xml" /><Relationship Id="rId10" Type="http://schemas.openxmlformats.org/officeDocument/2006/relationships/slideLayout" Target="../slideLayouts/slideLayout130.xml" /><Relationship Id="rId11" Type="http://schemas.openxmlformats.org/officeDocument/2006/relationships/image" Target="../media/image4.png" /><Relationship Id="rId12" Type="http://schemas.openxmlformats.org/officeDocument/2006/relationships/tags" Target="../tags/tag25.xml" /><Relationship Id="rId13" Type="http://schemas.openxmlformats.org/officeDocument/2006/relationships/tags" Target="../tags/tag26.xml" /><Relationship Id="rId14" Type="http://schemas.openxmlformats.org/officeDocument/2006/relationships/image" Target="../media/image5.png" /><Relationship Id="rId15" Type="http://schemas.openxmlformats.org/officeDocument/2006/relationships/theme" Target="../theme/theme13.xml" /><Relationship Id="rId2" Type="http://schemas.openxmlformats.org/officeDocument/2006/relationships/slideLayout" Target="../slideLayouts/slideLayout122.xml" /><Relationship Id="rId3" Type="http://schemas.openxmlformats.org/officeDocument/2006/relationships/slideLayout" Target="../slideLayouts/slideLayout123.xml" /><Relationship Id="rId4" Type="http://schemas.openxmlformats.org/officeDocument/2006/relationships/slideLayout" Target="../slideLayouts/slideLayout124.xml" /><Relationship Id="rId5" Type="http://schemas.openxmlformats.org/officeDocument/2006/relationships/slideLayout" Target="../slideLayouts/slideLayout125.xml" /><Relationship Id="rId6" Type="http://schemas.openxmlformats.org/officeDocument/2006/relationships/slideLayout" Target="../slideLayouts/slideLayout126.xml" /><Relationship Id="rId7" Type="http://schemas.openxmlformats.org/officeDocument/2006/relationships/slideLayout" Target="../slideLayouts/slideLayout127.xml" /><Relationship Id="rId8" Type="http://schemas.openxmlformats.org/officeDocument/2006/relationships/slideLayout" Target="../slideLayouts/slideLayout128.xml" /><Relationship Id="rId9" Type="http://schemas.openxmlformats.org/officeDocument/2006/relationships/slideLayout" Target="../slideLayouts/slideLayout129.xml" /></Relationships>
</file>

<file path=ppt/slideMasters/_rels/slideMaster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1.xml" /><Relationship Id="rId10" Type="http://schemas.openxmlformats.org/officeDocument/2006/relationships/slideLayout" Target="../slideLayouts/slideLayout140.xml" /><Relationship Id="rId11" Type="http://schemas.openxmlformats.org/officeDocument/2006/relationships/image" Target="../media/image4.png" /><Relationship Id="rId12" Type="http://schemas.openxmlformats.org/officeDocument/2006/relationships/tags" Target="../tags/tag27.xml" /><Relationship Id="rId13" Type="http://schemas.openxmlformats.org/officeDocument/2006/relationships/tags" Target="../tags/tag28.xml" /><Relationship Id="rId14" Type="http://schemas.openxmlformats.org/officeDocument/2006/relationships/image" Target="../media/image5.png" /><Relationship Id="rId15" Type="http://schemas.openxmlformats.org/officeDocument/2006/relationships/theme" Target="../theme/theme14.xml" /><Relationship Id="rId2" Type="http://schemas.openxmlformats.org/officeDocument/2006/relationships/slideLayout" Target="../slideLayouts/slideLayout132.xml" /><Relationship Id="rId3" Type="http://schemas.openxmlformats.org/officeDocument/2006/relationships/slideLayout" Target="../slideLayouts/slideLayout133.xml" /><Relationship Id="rId4" Type="http://schemas.openxmlformats.org/officeDocument/2006/relationships/slideLayout" Target="../slideLayouts/slideLayout134.xml" /><Relationship Id="rId5" Type="http://schemas.openxmlformats.org/officeDocument/2006/relationships/slideLayout" Target="../slideLayouts/slideLayout135.xml" /><Relationship Id="rId6" Type="http://schemas.openxmlformats.org/officeDocument/2006/relationships/slideLayout" Target="../slideLayouts/slideLayout136.xml" /><Relationship Id="rId7" Type="http://schemas.openxmlformats.org/officeDocument/2006/relationships/slideLayout" Target="../slideLayouts/slideLayout137.xml" /><Relationship Id="rId8" Type="http://schemas.openxmlformats.org/officeDocument/2006/relationships/slideLayout" Target="../slideLayouts/slideLayout138.xml" /><Relationship Id="rId9" Type="http://schemas.openxmlformats.org/officeDocument/2006/relationships/slideLayout" Target="../slideLayouts/slideLayout139.xml" /></Relationships>
</file>

<file path=ppt/slideMasters/_rels/slideMaster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1.xml" /><Relationship Id="rId10" Type="http://schemas.openxmlformats.org/officeDocument/2006/relationships/slideLayout" Target="../slideLayouts/slideLayout150.xml" /><Relationship Id="rId11" Type="http://schemas.openxmlformats.org/officeDocument/2006/relationships/image" Target="../media/image4.png" /><Relationship Id="rId12" Type="http://schemas.openxmlformats.org/officeDocument/2006/relationships/tags" Target="../tags/tag29.xml" /><Relationship Id="rId13" Type="http://schemas.openxmlformats.org/officeDocument/2006/relationships/tags" Target="../tags/tag30.xml" /><Relationship Id="rId14" Type="http://schemas.openxmlformats.org/officeDocument/2006/relationships/image" Target="../media/image5.png" /><Relationship Id="rId15" Type="http://schemas.openxmlformats.org/officeDocument/2006/relationships/theme" Target="../theme/theme15.xml" /><Relationship Id="rId2" Type="http://schemas.openxmlformats.org/officeDocument/2006/relationships/slideLayout" Target="../slideLayouts/slideLayout142.xml" /><Relationship Id="rId3" Type="http://schemas.openxmlformats.org/officeDocument/2006/relationships/slideLayout" Target="../slideLayouts/slideLayout143.xml" /><Relationship Id="rId4" Type="http://schemas.openxmlformats.org/officeDocument/2006/relationships/slideLayout" Target="../slideLayouts/slideLayout144.xml" /><Relationship Id="rId5" Type="http://schemas.openxmlformats.org/officeDocument/2006/relationships/slideLayout" Target="../slideLayouts/slideLayout145.xml" /><Relationship Id="rId6" Type="http://schemas.openxmlformats.org/officeDocument/2006/relationships/slideLayout" Target="../slideLayouts/slideLayout146.xml" /><Relationship Id="rId7" Type="http://schemas.openxmlformats.org/officeDocument/2006/relationships/slideLayout" Target="../slideLayouts/slideLayout147.xml" /><Relationship Id="rId8" Type="http://schemas.openxmlformats.org/officeDocument/2006/relationships/slideLayout" Target="../slideLayouts/slideLayout148.xml" /><Relationship Id="rId9" Type="http://schemas.openxmlformats.org/officeDocument/2006/relationships/slideLayout" Target="../slideLayouts/slideLayout149.xml" /></Relationships>
</file>

<file path=ppt/slideMasters/_rels/slideMaster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Relationship Id="rId10" Type="http://schemas.openxmlformats.org/officeDocument/2006/relationships/slideLayout" Target="../slideLayouts/slideLayout160.xml" /><Relationship Id="rId11" Type="http://schemas.openxmlformats.org/officeDocument/2006/relationships/image" Target="../media/image4.png" /><Relationship Id="rId12" Type="http://schemas.openxmlformats.org/officeDocument/2006/relationships/tags" Target="../tags/tag31.xml" /><Relationship Id="rId13" Type="http://schemas.openxmlformats.org/officeDocument/2006/relationships/tags" Target="../tags/tag32.xml" /><Relationship Id="rId14" Type="http://schemas.openxmlformats.org/officeDocument/2006/relationships/image" Target="../media/image5.png" /><Relationship Id="rId15" Type="http://schemas.openxmlformats.org/officeDocument/2006/relationships/theme" Target="../theme/theme16.xml" /><Relationship Id="rId2" Type="http://schemas.openxmlformats.org/officeDocument/2006/relationships/slideLayout" Target="../slideLayouts/slideLayout152.xml" /><Relationship Id="rId3" Type="http://schemas.openxmlformats.org/officeDocument/2006/relationships/slideLayout" Target="../slideLayouts/slideLayout153.xml" /><Relationship Id="rId4" Type="http://schemas.openxmlformats.org/officeDocument/2006/relationships/slideLayout" Target="../slideLayouts/slideLayout154.xml" /><Relationship Id="rId5" Type="http://schemas.openxmlformats.org/officeDocument/2006/relationships/slideLayout" Target="../slideLayouts/slideLayout155.xml" /><Relationship Id="rId6" Type="http://schemas.openxmlformats.org/officeDocument/2006/relationships/slideLayout" Target="../slideLayouts/slideLayout156.xml" /><Relationship Id="rId7" Type="http://schemas.openxmlformats.org/officeDocument/2006/relationships/slideLayout" Target="../slideLayouts/slideLayout157.xml" /><Relationship Id="rId8" Type="http://schemas.openxmlformats.org/officeDocument/2006/relationships/slideLayout" Target="../slideLayouts/slideLayout158.xml" /><Relationship Id="rId9" Type="http://schemas.openxmlformats.org/officeDocument/2006/relationships/slideLayout" Target="../slideLayouts/slideLayout15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slideLayout" Target="../slideLayouts/slideLayout20.xml" /><Relationship Id="rId11" Type="http://schemas.openxmlformats.org/officeDocument/2006/relationships/image" Target="../media/image4.png" /><Relationship Id="rId12" Type="http://schemas.openxmlformats.org/officeDocument/2006/relationships/tags" Target="../tags/tag3.xml" /><Relationship Id="rId13" Type="http://schemas.openxmlformats.org/officeDocument/2006/relationships/tags" Target="../tags/tag4.xml" /><Relationship Id="rId14" Type="http://schemas.openxmlformats.org/officeDocument/2006/relationships/image" Target="../media/image5.pn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6.xml" /><Relationship Id="rId7" Type="http://schemas.openxmlformats.org/officeDocument/2006/relationships/slideLayout" Target="../slideLayouts/slideLayout17.xml" /><Relationship Id="rId8" Type="http://schemas.openxmlformats.org/officeDocument/2006/relationships/slideLayout" Target="../slideLayouts/slideLayout18.xml" /><Relationship Id="rId9" Type="http://schemas.openxmlformats.org/officeDocument/2006/relationships/slideLayout" Target="../slideLayouts/slideLayout19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10" Type="http://schemas.openxmlformats.org/officeDocument/2006/relationships/slideLayout" Target="../slideLayouts/slideLayout30.xml" /><Relationship Id="rId11" Type="http://schemas.openxmlformats.org/officeDocument/2006/relationships/image" Target="../media/image4.png" /><Relationship Id="rId12" Type="http://schemas.openxmlformats.org/officeDocument/2006/relationships/tags" Target="../tags/tag5.xml" /><Relationship Id="rId13" Type="http://schemas.openxmlformats.org/officeDocument/2006/relationships/tags" Target="../tags/tag6.xml" /><Relationship Id="rId14" Type="http://schemas.openxmlformats.org/officeDocument/2006/relationships/image" Target="../media/image5.png" /><Relationship Id="rId15" Type="http://schemas.openxmlformats.org/officeDocument/2006/relationships/theme" Target="../theme/theme3.xml" /><Relationship Id="rId2" Type="http://schemas.openxmlformats.org/officeDocument/2006/relationships/slideLayout" Target="../slideLayouts/slideLayout22.xml" /><Relationship Id="rId3" Type="http://schemas.openxmlformats.org/officeDocument/2006/relationships/slideLayout" Target="../slideLayouts/slideLayout23.xml" /><Relationship Id="rId4" Type="http://schemas.openxmlformats.org/officeDocument/2006/relationships/slideLayout" Target="../slideLayouts/slideLayout24.xml" /><Relationship Id="rId5" Type="http://schemas.openxmlformats.org/officeDocument/2006/relationships/slideLayout" Target="../slideLayouts/slideLayout25.xml" /><Relationship Id="rId6" Type="http://schemas.openxmlformats.org/officeDocument/2006/relationships/slideLayout" Target="../slideLayouts/slideLayout26.xml" /><Relationship Id="rId7" Type="http://schemas.openxmlformats.org/officeDocument/2006/relationships/slideLayout" Target="../slideLayouts/slideLayout27.xml" /><Relationship Id="rId8" Type="http://schemas.openxmlformats.org/officeDocument/2006/relationships/slideLayout" Target="../slideLayouts/slideLayout28.xml" /><Relationship Id="rId9" Type="http://schemas.openxmlformats.org/officeDocument/2006/relationships/slideLayout" Target="../slideLayouts/slideLayout2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image" Target="../media/image4.png" /><Relationship Id="rId12" Type="http://schemas.openxmlformats.org/officeDocument/2006/relationships/tags" Target="../tags/tag7.xml" /><Relationship Id="rId13" Type="http://schemas.openxmlformats.org/officeDocument/2006/relationships/tags" Target="../tags/tag8.xml" /><Relationship Id="rId14" Type="http://schemas.openxmlformats.org/officeDocument/2006/relationships/image" Target="../media/image5.png" /><Relationship Id="rId15" Type="http://schemas.openxmlformats.org/officeDocument/2006/relationships/theme" Target="../theme/theme4.xml" /><Relationship Id="rId2" Type="http://schemas.openxmlformats.org/officeDocument/2006/relationships/slideLayout" Target="../slideLayouts/slideLayout32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slideLayout" Target="../slideLayouts/slideLayout50.xml" /><Relationship Id="rId11" Type="http://schemas.openxmlformats.org/officeDocument/2006/relationships/image" Target="../media/image4.png" /><Relationship Id="rId12" Type="http://schemas.openxmlformats.org/officeDocument/2006/relationships/tags" Target="../tags/tag9.xml" /><Relationship Id="rId13" Type="http://schemas.openxmlformats.org/officeDocument/2006/relationships/tags" Target="../tags/tag10.xml" /><Relationship Id="rId14" Type="http://schemas.openxmlformats.org/officeDocument/2006/relationships/image" Target="../media/image5.png" /><Relationship Id="rId15" Type="http://schemas.openxmlformats.org/officeDocument/2006/relationships/theme" Target="../theme/theme5.xml" /><Relationship Id="rId2" Type="http://schemas.openxmlformats.org/officeDocument/2006/relationships/slideLayout" Target="../slideLayouts/slideLayout42.xml" /><Relationship Id="rId3" Type="http://schemas.openxmlformats.org/officeDocument/2006/relationships/slideLayout" Target="../slideLayouts/slideLayout43.xml" /><Relationship Id="rId4" Type="http://schemas.openxmlformats.org/officeDocument/2006/relationships/slideLayout" Target="../slideLayouts/slideLayout44.xml" /><Relationship Id="rId5" Type="http://schemas.openxmlformats.org/officeDocument/2006/relationships/slideLayout" Target="../slideLayouts/slideLayout45.xml" /><Relationship Id="rId6" Type="http://schemas.openxmlformats.org/officeDocument/2006/relationships/slideLayout" Target="../slideLayouts/slideLayout46.xml" /><Relationship Id="rId7" Type="http://schemas.openxmlformats.org/officeDocument/2006/relationships/slideLayout" Target="../slideLayouts/slideLayout47.xml" /><Relationship Id="rId8" Type="http://schemas.openxmlformats.org/officeDocument/2006/relationships/slideLayout" Target="../slideLayouts/slideLayout48.xml" /><Relationship Id="rId9" Type="http://schemas.openxmlformats.org/officeDocument/2006/relationships/slideLayout" Target="../slideLayouts/slideLayout49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10" Type="http://schemas.openxmlformats.org/officeDocument/2006/relationships/slideLayout" Target="../slideLayouts/slideLayout60.xml" /><Relationship Id="rId11" Type="http://schemas.openxmlformats.org/officeDocument/2006/relationships/image" Target="../media/image4.png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image" Target="../media/image5.png" /><Relationship Id="rId15" Type="http://schemas.openxmlformats.org/officeDocument/2006/relationships/theme" Target="../theme/theme6.xml" /><Relationship Id="rId2" Type="http://schemas.openxmlformats.org/officeDocument/2006/relationships/slideLayout" Target="../slideLayouts/slideLayout52.xml" /><Relationship Id="rId3" Type="http://schemas.openxmlformats.org/officeDocument/2006/relationships/slideLayout" Target="../slideLayouts/slideLayout53.xml" /><Relationship Id="rId4" Type="http://schemas.openxmlformats.org/officeDocument/2006/relationships/slideLayout" Target="../slideLayouts/slideLayout54.xml" /><Relationship Id="rId5" Type="http://schemas.openxmlformats.org/officeDocument/2006/relationships/slideLayout" Target="../slideLayouts/slideLayout55.xml" /><Relationship Id="rId6" Type="http://schemas.openxmlformats.org/officeDocument/2006/relationships/slideLayout" Target="../slideLayouts/slideLayout56.xml" /><Relationship Id="rId7" Type="http://schemas.openxmlformats.org/officeDocument/2006/relationships/slideLayout" Target="../slideLayouts/slideLayout57.xml" /><Relationship Id="rId8" Type="http://schemas.openxmlformats.org/officeDocument/2006/relationships/slideLayout" Target="../slideLayouts/slideLayout58.xml" /><Relationship Id="rId9" Type="http://schemas.openxmlformats.org/officeDocument/2006/relationships/slideLayout" Target="../slideLayouts/slideLayout59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10" Type="http://schemas.openxmlformats.org/officeDocument/2006/relationships/slideLayout" Target="../slideLayouts/slideLayout70.xml" /><Relationship Id="rId11" Type="http://schemas.openxmlformats.org/officeDocument/2006/relationships/image" Target="../media/image4.png" /><Relationship Id="rId12" Type="http://schemas.openxmlformats.org/officeDocument/2006/relationships/tags" Target="../tags/tag13.xml" /><Relationship Id="rId13" Type="http://schemas.openxmlformats.org/officeDocument/2006/relationships/tags" Target="../tags/tag14.xml" /><Relationship Id="rId14" Type="http://schemas.openxmlformats.org/officeDocument/2006/relationships/image" Target="../media/image5.png" /><Relationship Id="rId15" Type="http://schemas.openxmlformats.org/officeDocument/2006/relationships/theme" Target="../theme/theme7.xml" /><Relationship Id="rId2" Type="http://schemas.openxmlformats.org/officeDocument/2006/relationships/slideLayout" Target="../slideLayouts/slideLayout62.xml" /><Relationship Id="rId3" Type="http://schemas.openxmlformats.org/officeDocument/2006/relationships/slideLayout" Target="../slideLayouts/slideLayout63.xml" /><Relationship Id="rId4" Type="http://schemas.openxmlformats.org/officeDocument/2006/relationships/slideLayout" Target="../slideLayouts/slideLayout64.xml" /><Relationship Id="rId5" Type="http://schemas.openxmlformats.org/officeDocument/2006/relationships/slideLayout" Target="../slideLayouts/slideLayout65.xml" /><Relationship Id="rId6" Type="http://schemas.openxmlformats.org/officeDocument/2006/relationships/slideLayout" Target="../slideLayouts/slideLayout66.xml" /><Relationship Id="rId7" Type="http://schemas.openxmlformats.org/officeDocument/2006/relationships/slideLayout" Target="../slideLayouts/slideLayout67.xml" /><Relationship Id="rId8" Type="http://schemas.openxmlformats.org/officeDocument/2006/relationships/slideLayout" Target="../slideLayouts/slideLayout68.xml" /><Relationship Id="rId9" Type="http://schemas.openxmlformats.org/officeDocument/2006/relationships/slideLayout" Target="../slideLayouts/slideLayout69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10" Type="http://schemas.openxmlformats.org/officeDocument/2006/relationships/slideLayout" Target="../slideLayouts/slideLayout80.xml" /><Relationship Id="rId11" Type="http://schemas.openxmlformats.org/officeDocument/2006/relationships/image" Target="../media/image4.png" /><Relationship Id="rId12" Type="http://schemas.openxmlformats.org/officeDocument/2006/relationships/tags" Target="../tags/tag15.xml" /><Relationship Id="rId13" Type="http://schemas.openxmlformats.org/officeDocument/2006/relationships/tags" Target="../tags/tag16.xml" /><Relationship Id="rId14" Type="http://schemas.openxmlformats.org/officeDocument/2006/relationships/image" Target="../media/image5.png" /><Relationship Id="rId15" Type="http://schemas.openxmlformats.org/officeDocument/2006/relationships/theme" Target="../theme/theme8.xml" /><Relationship Id="rId2" Type="http://schemas.openxmlformats.org/officeDocument/2006/relationships/slideLayout" Target="../slideLayouts/slideLayout72.xml" /><Relationship Id="rId3" Type="http://schemas.openxmlformats.org/officeDocument/2006/relationships/slideLayout" Target="../slideLayouts/slideLayout73.xml" /><Relationship Id="rId4" Type="http://schemas.openxmlformats.org/officeDocument/2006/relationships/slideLayout" Target="../slideLayouts/slideLayout74.xml" /><Relationship Id="rId5" Type="http://schemas.openxmlformats.org/officeDocument/2006/relationships/slideLayout" Target="../slideLayouts/slideLayout75.xml" /><Relationship Id="rId6" Type="http://schemas.openxmlformats.org/officeDocument/2006/relationships/slideLayout" Target="../slideLayouts/slideLayout76.xml" /><Relationship Id="rId7" Type="http://schemas.openxmlformats.org/officeDocument/2006/relationships/slideLayout" Target="../slideLayouts/slideLayout77.xml" /><Relationship Id="rId8" Type="http://schemas.openxmlformats.org/officeDocument/2006/relationships/slideLayout" Target="../slideLayouts/slideLayout78.xml" /><Relationship Id="rId9" Type="http://schemas.openxmlformats.org/officeDocument/2006/relationships/slideLayout" Target="../slideLayouts/slideLayout79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slideLayout" Target="../slideLayouts/slideLayout90.xml" /><Relationship Id="rId11" Type="http://schemas.openxmlformats.org/officeDocument/2006/relationships/image" Target="../media/image4.png" /><Relationship Id="rId12" Type="http://schemas.openxmlformats.org/officeDocument/2006/relationships/tags" Target="../tags/tag17.xml" /><Relationship Id="rId13" Type="http://schemas.openxmlformats.org/officeDocument/2006/relationships/tags" Target="../tags/tag18.xml" /><Relationship Id="rId14" Type="http://schemas.openxmlformats.org/officeDocument/2006/relationships/image" Target="../media/image5.png" /><Relationship Id="rId15" Type="http://schemas.openxmlformats.org/officeDocument/2006/relationships/theme" Target="../theme/theme9.xml" /><Relationship Id="rId2" Type="http://schemas.openxmlformats.org/officeDocument/2006/relationships/slideLayout" Target="../slideLayouts/slideLayout82.xml" /><Relationship Id="rId3" Type="http://schemas.openxmlformats.org/officeDocument/2006/relationships/slideLayout" Target="../slideLayouts/slideLayout83.xml" /><Relationship Id="rId4" Type="http://schemas.openxmlformats.org/officeDocument/2006/relationships/slideLayout" Target="../slideLayouts/slideLayout84.xml" /><Relationship Id="rId5" Type="http://schemas.openxmlformats.org/officeDocument/2006/relationships/slideLayout" Target="../slideLayouts/slideLayout85.xml" /><Relationship Id="rId6" Type="http://schemas.openxmlformats.org/officeDocument/2006/relationships/slideLayout" Target="../slideLayouts/slideLayout86.xml" /><Relationship Id="rId7" Type="http://schemas.openxmlformats.org/officeDocument/2006/relationships/slideLayout" Target="../slideLayouts/slideLayout87.xml" /><Relationship Id="rId8" Type="http://schemas.openxmlformats.org/officeDocument/2006/relationships/slideLayout" Target="../slideLayouts/slideLayout88.xml" /><Relationship Id="rId9" Type="http://schemas.openxmlformats.org/officeDocument/2006/relationships/slideLayout" Target="../slideLayouts/slideLayout8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t>2021/7/22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6.png" /><Relationship Id="rId3" Type="http://schemas.openxmlformats.org/officeDocument/2006/relationships/tags" Target="../tags/tag3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6.xml" /><Relationship Id="rId2" Type="http://schemas.openxmlformats.org/officeDocument/2006/relationships/image" Target="../media/image17.png" /><Relationship Id="rId3" Type="http://schemas.openxmlformats.org/officeDocument/2006/relationships/tags" Target="../tags/tag4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6.xml" /><Relationship Id="rId2" Type="http://schemas.openxmlformats.org/officeDocument/2006/relationships/image" Target="../media/image17.png" /><Relationship Id="rId3" Type="http://schemas.openxmlformats.org/officeDocument/2006/relationships/tags" Target="../tags/tag4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6.xml" /><Relationship Id="rId2" Type="http://schemas.openxmlformats.org/officeDocument/2006/relationships/image" Target="../media/image17.png" /><Relationship Id="rId3" Type="http://schemas.openxmlformats.org/officeDocument/2006/relationships/tags" Target="../tags/tag4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6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Relationship Id="rId4" Type="http://schemas.openxmlformats.org/officeDocument/2006/relationships/tags" Target="../tags/tag4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6.xml" /><Relationship Id="rId2" Type="http://schemas.openxmlformats.org/officeDocument/2006/relationships/tags" Target="../tags/tag4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6.xml" /><Relationship Id="rId2" Type="http://schemas.openxmlformats.org/officeDocument/2006/relationships/image" Target="../media/image20.png" /><Relationship Id="rId3" Type="http://schemas.openxmlformats.org/officeDocument/2006/relationships/tags" Target="../tags/tag4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4.xml" /><Relationship Id="rId4" Type="http://schemas.openxmlformats.org/officeDocument/2006/relationships/image" Target="../media/image7.png" /><Relationship Id="rId5" Type="http://schemas.openxmlformats.org/officeDocument/2006/relationships/tags" Target="../tags/tag3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Relationship Id="rId6" Type="http://schemas.openxmlformats.org/officeDocument/2006/relationships/image" Target="../media/image1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tags" Target="../tags/tag3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Relationship Id="rId6" Type="http://schemas.openxmlformats.org/officeDocument/2006/relationships/tags" Target="../tags/tag3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6.xml" /><Relationship Id="rId2" Type="http://schemas.openxmlformats.org/officeDocument/2006/relationships/tags" Target="../tags/tag3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2" Type="http://schemas.openxmlformats.org/officeDocument/2006/relationships/tags" Target="../tags/tag3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6.xml" /><Relationship Id="rId2" Type="http://schemas.openxmlformats.org/officeDocument/2006/relationships/image" Target="../media/image17.png" /><Relationship Id="rId3" Type="http://schemas.openxmlformats.org/officeDocument/2006/relationships/tags" Target="../tags/tag4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6.xml" /><Relationship Id="rId2" Type="http://schemas.openxmlformats.org/officeDocument/2006/relationships/image" Target="../media/image17.png" /><Relationship Id="rId3" Type="http://schemas.openxmlformats.org/officeDocument/2006/relationships/tags" Target="../tags/tag4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103245" y="31750"/>
            <a:ext cx="5986145" cy="152209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eaLnBrk="0" hangingPunct="0">
              <a:lnSpc>
                <a:spcPct val="150000"/>
              </a:lnSpc>
            </a:pPr>
            <a:endParaRPr lang="zh-CN" altLang="en-US" b="0">
              <a:solidFill>
                <a:schemeClr val="accent4"/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汉仪中楷简" panose="02010600000101010101" charset="-122"/>
                <a:sym typeface="+mn-ea"/>
              </a:rPr>
              <a:t>热爱生活，热爱写作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4780" y="196215"/>
            <a:ext cx="42570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汉仪中楷简" panose="02010600000101010101" charset="-122"/>
                <a:sym typeface="+mn-ea"/>
              </a:rPr>
              <a:t>第一单元单元写作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485" y="2060575"/>
            <a:ext cx="8007985" cy="45726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文本框 1165313"/>
          <p:cNvSpPr txBox="1"/>
          <p:nvPr/>
        </p:nvSpPr>
        <p:spPr>
          <a:xfrm>
            <a:off x="1530350" y="1577975"/>
            <a:ext cx="102158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随着人流，我走过了十字路口，回头望去，朝阳中，他那样亮丽·.....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     “这个鬼天气！怎么这样热啊！明明才五一啊，怎么就跟三伏天似的。”我一边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着冰镇饮料，一边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诅咒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着这当空的烈焰。无精打采地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着步子，慢慢地朝前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着。抬头，强光中，依稀又看到了他的身影，不会吧？还在坚持？真的是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------     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355" y="32385"/>
            <a:ext cx="4450080" cy="1780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855" y="-27305"/>
            <a:ext cx="1813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中楷简" panose="02010600000101010101" charset="-122"/>
                <a:cs typeface="+mn-ea"/>
                <a:sym typeface="+mn-ea"/>
              </a:rPr>
              <a:t>写作展示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8905240" y="32385"/>
            <a:ext cx="2059305" cy="2414270"/>
          </a:xfrm>
          <a:prstGeom prst="wedgeRoundRectCallout">
            <a:avLst>
              <a:gd name="adj1" fmla="val -34643"/>
              <a:gd name="adj2" fmla="val 109126"/>
              <a:gd name="adj3" fmla="val 16667"/>
            </a:avLst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590280" y="356235"/>
            <a:ext cx="3154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>
                <a:solidFill>
                  <a:srgbClr val="FF0000"/>
                </a:solidFill>
              </a:rPr>
              <a:t>这些动词凸显了</a:t>
            </a:r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</a:rPr>
              <a:t>我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  <a:r>
              <a:rPr lang="zh-CN" altLang="en-US">
                <a:solidFill>
                  <a:srgbClr val="FF0000"/>
                </a:solidFill>
              </a:rPr>
              <a:t>的焦躁的心理，突出了天气的炎热。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2"/>
      <p:bldP spid="4" grpId="2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文本框 1165313"/>
          <p:cNvSpPr txBox="1"/>
          <p:nvPr/>
        </p:nvSpPr>
        <p:spPr>
          <a:xfrm>
            <a:off x="1069975" y="1314450"/>
            <a:ext cx="1021588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    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那身看着有些沉重的警服被一丝不苟地套在他身上，帽子戴得很端正，挺胸收腹，直视前方,左手前伸,右手挥动着。阳光似乎躲着他走,在他身上看不到一点燥热的样子,趁着绿灯我从他身边走过，认真地看了看他那张年轻的脸，</a:t>
            </a:r>
            <a:r>
              <a:rPr lang="zh-CN" altLang="en-US" sz="2800" u="sng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鬓角处有两道微黑的印迹，是汗水，是汗水流淌的印迹,只是这汗水里裹着一些尘埃。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我不敢再看他了,刚才的抱怨似乎也无影无踪了快步走过去，回头再看，那烈日下，他挺拔如故·......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汉仪楷体简" panose="02010600000101010101" charset="-122"/>
              <a:cs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-202565"/>
            <a:ext cx="4450080" cy="1780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855" y="-27305"/>
            <a:ext cx="1813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中楷简" panose="02010600000101010101" charset="-122"/>
                <a:cs typeface="+mn-ea"/>
                <a:sym typeface="+mn-ea"/>
              </a:rPr>
              <a:t>写作展示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8905240" y="32385"/>
            <a:ext cx="2059305" cy="2414270"/>
          </a:xfrm>
          <a:prstGeom prst="wedgeRoundRectCallout">
            <a:avLst>
              <a:gd name="adj1" fmla="val -34643"/>
              <a:gd name="adj2" fmla="val 109126"/>
              <a:gd name="adj3" fmla="val 16667"/>
            </a:avLst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90280" y="356235"/>
            <a:ext cx="3154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仔细观察，细致描写，打动人心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8286115" y="734695"/>
            <a:ext cx="842010" cy="27793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2"/>
      <p:bldP spid="4" grpId="2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文本框 1165313"/>
          <p:cNvSpPr txBox="1"/>
          <p:nvPr/>
        </p:nvSpPr>
        <p:spPr>
          <a:xfrm>
            <a:off x="1069975" y="1304290"/>
            <a:ext cx="1021588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    夕阳西下,远远的,他还在,还是那样一板一眼地指挥着,没有因为 暮时的到来而有丝懈怠。我忍不住停下来,站在路边,不去打扰他,只是默默地看着他,陪他一起静守这忙碌街头，同他一起成为街头那道美丽的风景！ 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-202565"/>
            <a:ext cx="4450080" cy="1780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855" y="-27305"/>
            <a:ext cx="1813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中楷简" panose="02010600000101010101" charset="-122"/>
                <a:cs typeface="+mn-ea"/>
                <a:sym typeface="+mn-ea"/>
              </a:rPr>
              <a:t>写作展示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8905240" y="32385"/>
            <a:ext cx="2059305" cy="2414270"/>
          </a:xfrm>
          <a:prstGeom prst="wedgeRoundRectCallout">
            <a:avLst>
              <a:gd name="adj1" fmla="val -34643"/>
              <a:gd name="adj2" fmla="val 109126"/>
              <a:gd name="adj3" fmla="val 16667"/>
            </a:avLst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90280" y="356235"/>
            <a:ext cx="3154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结尾处点题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2"/>
      <p:bldP spid="4" grpId="2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文本框 1167361"/>
          <p:cNvSpPr txBox="1"/>
          <p:nvPr/>
        </p:nvSpPr>
        <p:spPr>
          <a:xfrm>
            <a:off x="1185545" y="683260"/>
            <a:ext cx="833247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　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　点评：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读过此文，我们眼前浮现出了一个身形挺拔、动作标准、态度认真的交警形象，他的确是繁忙街头的一道靓丽的风景，作者巧妙地选取了三个时间段，详写了早晨和中午，夕阳西下，通过“我”的感受和他的表现形成对比，突出了他的对待工作的真。很平常的一个场景，对于很多人而言可以说是司空见惯了，但是小作者却看出了那么多的韵味，这就是认真观察正是那句话：生活处处有美，只要我们有发现美的眼睛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14373"/>
          <a:stretch>
            <a:fillRect/>
          </a:stretch>
        </p:blipFill>
        <p:spPr>
          <a:xfrm>
            <a:off x="9518015" y="2790190"/>
            <a:ext cx="2679065" cy="4171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260"/>
            <a:ext cx="2419350" cy="21145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855" y="-27305"/>
            <a:ext cx="1813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中楷简" panose="02010600000101010101" charset="-122"/>
                <a:cs typeface="+mn-ea"/>
                <a:sym typeface="+mn-ea"/>
              </a:rPr>
              <a:t>写作展示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2"/>
      <p:bldP spid="4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09855" y="-27305"/>
            <a:ext cx="1813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中楷简" panose="02010600000101010101" charset="-122"/>
                <a:cs typeface="+mn-ea"/>
                <a:sym typeface="+mn-ea"/>
              </a:rPr>
              <a:t>总结提高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16280" y="1491042"/>
            <a:ext cx="10515600" cy="93027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、归纳知识点的收获</a:t>
            </a:r>
            <a:b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lang="en-US" altLang="zh-CN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、说说写作体会</a:t>
            </a:r>
          </a:p>
        </p:txBody>
      </p:sp>
      <p:sp>
        <p:nvSpPr>
          <p:cNvPr id="6" name="标题 4"/>
          <p:cNvSpPr/>
          <p:nvPr/>
        </p:nvSpPr>
        <p:spPr>
          <a:xfrm>
            <a:off x="655320" y="2937510"/>
            <a:ext cx="10515600" cy="22987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defRPr sz="2800" b="1" kern="120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zh-CN" altLang="en-US" sz="3600">
                <a:solidFill>
                  <a:srgbClr val="120479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同学们，通过这节课，我们可以感受到，生活处处有可写之物，只要我们细心体会，精心打造，它们都可以成为我们笔下的主角。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641350" y="2889885"/>
            <a:ext cx="115893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latin typeface="Times New Roman" panose="02020603050405020304" pitchFamily="18" charset="0"/>
                <a:ea typeface="汉仪中楷简" panose="02010600000101010101" charset="-122"/>
              </a:rPr>
              <a:t>       </a:t>
            </a:r>
            <a:r>
              <a:rPr lang="zh-CN" altLang="en-US" sz="8000">
                <a:latin typeface="Times New Roman" panose="02020603050405020304" pitchFamily="18" charset="0"/>
                <a:ea typeface="汉仪中楷简" panose="02010600000101010101" charset="-122"/>
              </a:rPr>
              <a:t>谢</a:t>
            </a:r>
            <a:r>
              <a:rPr lang="en-US" altLang="zh-CN" sz="8000">
                <a:latin typeface="Times New Roman" panose="02020603050405020304" pitchFamily="18" charset="0"/>
                <a:ea typeface="汉仪中楷简" panose="02010600000101010101" charset="-122"/>
              </a:rPr>
              <a:t>    </a:t>
            </a:r>
            <a:r>
              <a:rPr lang="zh-CN" altLang="en-US" sz="8000">
                <a:latin typeface="Times New Roman" panose="02020603050405020304" pitchFamily="18" charset="0"/>
                <a:ea typeface="汉仪中楷简" panose="02010600000101010101" charset="-122"/>
              </a:rPr>
              <a:t>谢！</a:t>
            </a: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39500" y="10642600"/>
            <a:ext cx="3302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0" y="1478280"/>
            <a:ext cx="10515600" cy="4699000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250000"/>
              </a:lnSpc>
              <a:buNone/>
            </a:pPr>
            <a:endParaRPr lang="zh-CN" altLang="en-US">
              <a:latin typeface="+mn-lt"/>
              <a:ea typeface="+mn-ea"/>
            </a:endParaRPr>
          </a:p>
          <a:p>
            <a:pPr marL="0" indent="0" fontAlgn="auto">
              <a:lnSpc>
                <a:spcPct val="250000"/>
              </a:lnSpc>
              <a:buNone/>
            </a:pPr>
            <a:endParaRPr lang="zh-CN" altLang="en-US">
              <a:latin typeface="+mn-lt"/>
              <a:ea typeface="+mn-ea"/>
            </a:endParaRPr>
          </a:p>
          <a:p>
            <a:pPr marL="0" indent="0" fontAlgn="auto">
              <a:lnSpc>
                <a:spcPct val="250000"/>
              </a:lnSpc>
              <a:buNone/>
            </a:pPr>
            <a:endParaRPr lang="zh-CN" altLang="en-US" sz="1800">
              <a:latin typeface="+mn-lt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800">
              <a:latin typeface="+mn-lt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800"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74415" y="1285240"/>
            <a:ext cx="42468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sym typeface="+mn-ea"/>
              </a:rPr>
              <a:t>从生活中学习写作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7510" y="2087245"/>
            <a:ext cx="10838180" cy="3537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华文楷体" panose="0201060004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华文楷体" panose="02010600040101010101" charset="-122"/>
                <a:sym typeface="+mn-ea"/>
              </a:rPr>
              <a:t>法国雕塑家罗丹说：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华文楷体" panose="02010600040101010101" charset="-122"/>
                <a:sym typeface="+mn-ea"/>
              </a:rPr>
              <a:t>生活中不是缺少美，而是缺少发现，生活中处处存在动人之处。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华文楷体" panose="02010600040101010101" charset="-122"/>
                <a:sym typeface="+mn-ea"/>
              </a:rPr>
              <a:t>的确如此，本单元我们随着朱自清走过的《春》，伴随着老舍来到《济南的冬天》。看过《雨的四季》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华文楷体" panose="02010600040101010101" charset="-122"/>
                <a:sym typeface="+mn-ea"/>
              </a:rPr>
              <a:t>.......</a:t>
            </a:r>
            <a:r>
              <a:rPr lang="zh-CN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华文楷体" panose="02010600040101010101" charset="-122"/>
                <a:sym typeface="+mn-ea"/>
              </a:rPr>
              <a:t>每一篇文章让我们感受到作者对生活的由衷热爱，也是因为这份热爱，他们用笔写作，更用心写作。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9220" y="75565"/>
            <a:ext cx="2802255" cy="1056005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8600" y="219075"/>
            <a:ext cx="25628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导入写作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572" y="-20320"/>
            <a:ext cx="2900630" cy="296825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文本框 1164289"/>
          <p:cNvSpPr txBox="1"/>
          <p:nvPr/>
        </p:nvSpPr>
        <p:spPr>
          <a:xfrm>
            <a:off x="347980" y="1441450"/>
            <a:ext cx="1062291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   1</a:t>
            </a:r>
            <a:r>
              <a:rPr lang="zh-CN" altLang="en-US" sz="2600" b="1"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、回顾上学的路上</a:t>
            </a:r>
            <a:r>
              <a:rPr lang="en-US" altLang="zh-CN" sz="2600" b="1"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   </a:t>
            </a:r>
            <a:r>
              <a:rPr lang="zh-CN" altLang="en-US" sz="2600" b="1"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要求：请讲一下今天上学路上发生的事情，或者描绘一下路上的风景。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3395" y="556260"/>
            <a:ext cx="9012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汉仪中楷简" panose="02010600000101010101" charset="-122"/>
                <a:sym typeface="+mn-ea"/>
              </a:rPr>
              <a:t>那么，如何从生活中学习写作呢？这里介绍两种方法：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1050" y="1078230"/>
            <a:ext cx="1813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汉仪中楷简" panose="02010600000101010101" charset="-122"/>
                <a:cs typeface="+mn-ea"/>
                <a:sym typeface="+mn-ea"/>
              </a:rPr>
              <a:t>学会观察</a:t>
            </a:r>
          </a:p>
        </p:txBody>
      </p:sp>
      <p:pic>
        <p:nvPicPr>
          <p:cNvPr id="10" name="图片 9" descr="b9fd6c040cde2c02f120e3ad1f7fa5b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6730" y="-27305"/>
            <a:ext cx="2852420" cy="18548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855" y="-27305"/>
            <a:ext cx="18110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楷体简" panose="02010600000101010101" charset="-122"/>
                <a:cs typeface="+mn-ea"/>
                <a:sym typeface="+mn-ea"/>
              </a:rPr>
              <a:t>写作形成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80" y="2872740"/>
            <a:ext cx="2453640" cy="2509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455" y="2872740"/>
            <a:ext cx="2589530" cy="2628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2820" y="2877820"/>
            <a:ext cx="2745740" cy="2504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1285" y="2878455"/>
            <a:ext cx="2774315" cy="2593340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29322"/>
            <a:ext cx="10515600" cy="930275"/>
          </a:xfrm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  <a:ea typeface="汉仪中楷简" panose="02010600000101010101" charset="-122"/>
              </a:rPr>
              <a:t>说说你的感受</a:t>
            </a:r>
            <a:r>
              <a:rPr lang="en-US" altLang="zh-CN">
                <a:latin typeface="Times New Roman" panose="02020603050405020304" pitchFamily="18" charset="0"/>
                <a:ea typeface="汉仪中楷简" panose="02010600000101010101" charset="-122"/>
              </a:rPr>
              <a:t>.......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9855" y="-27305"/>
            <a:ext cx="18110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楷体简" panose="02010600000101010101" charset="-122"/>
                <a:cs typeface="+mn-ea"/>
                <a:sym typeface="+mn-ea"/>
              </a:rPr>
              <a:t>写作形成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920115" y="1517650"/>
            <a:ext cx="10515600" cy="252666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defRPr sz="2800" b="1" kern="120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9600">
                <a:latin typeface="Times New Roman" panose="02020603050405020304" pitchFamily="18" charset="0"/>
                <a:ea typeface="汉仪楷体简" panose="02010600000101010101" charset="-122"/>
                <a:cs typeface="楷体" panose="02010609060101010101" charset="-122"/>
              </a:rPr>
              <a:t>    </a:t>
            </a:r>
            <a:r>
              <a:rPr lang="zh-CN" altLang="en-US" sz="9600">
                <a:latin typeface="Times New Roman" panose="02020603050405020304" pitchFamily="18" charset="0"/>
                <a:ea typeface="汉仪楷体简" panose="02010600000101010101" charset="-122"/>
                <a:cs typeface="楷体" panose="02010609060101010101" charset="-122"/>
              </a:rPr>
              <a:t>其实在我们身边每天有很多事情在发生这，一路上也有无数风景</a:t>
            </a:r>
            <a:r>
              <a:rPr lang="en-US" altLang="zh-CN" sz="9600">
                <a:latin typeface="Times New Roman" panose="02020603050405020304" pitchFamily="18" charset="0"/>
                <a:ea typeface="汉仪楷体简" panose="02010600000101010101" charset="-122"/>
                <a:cs typeface="楷体" panose="02010609060101010101" charset="-122"/>
              </a:rPr>
              <a:t>——</a:t>
            </a:r>
            <a:r>
              <a:rPr lang="zh-CN" altLang="en-US" sz="9600">
                <a:latin typeface="Times New Roman" panose="02020603050405020304" pitchFamily="18" charset="0"/>
                <a:ea typeface="汉仪楷体简" panose="02010600000101010101" charset="-122"/>
                <a:cs typeface="楷体" panose="02010609060101010101" charset="-122"/>
              </a:rPr>
              <a:t>一家三口其乐融融地看路边花卉，两个好朋友肩并肩说着悄悄话，路边的月季花儿开得正艳，枯树都发芽了</a:t>
            </a:r>
            <a:r>
              <a:rPr lang="en-US" altLang="zh-CN" sz="9600">
                <a:latin typeface="Times New Roman" panose="02020603050405020304" pitchFamily="18" charset="0"/>
                <a:ea typeface="汉仪楷体简" panose="02010600000101010101" charset="-122"/>
                <a:cs typeface="楷体" panose="02010609060101010101" charset="-122"/>
              </a:rPr>
              <a:t>......</a:t>
            </a:r>
            <a:r>
              <a:rPr lang="zh-CN" altLang="en-US" sz="9600">
                <a:latin typeface="Times New Roman" panose="02020603050405020304" pitchFamily="18" charset="0"/>
                <a:ea typeface="汉仪楷体简" panose="02010600000101010101" charset="-122"/>
                <a:cs typeface="楷体" panose="02010609060101010101" charset="-122"/>
              </a:rPr>
              <a:t>这都是我们上学必经之路上的一幕，每天都有，每时都在，只是我们缺少善于观察的眼睛，未曾注意。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4990" y="1071942"/>
            <a:ext cx="10515600" cy="930275"/>
          </a:xfrm>
        </p:spPr>
        <p:txBody>
          <a:bodyPr/>
          <a:lstStyle/>
          <a:p>
            <a:r>
              <a:rPr lang="en-US" altLang="zh-CN">
                <a:latin typeface="Times New Roman" panose="02020603050405020304" pitchFamily="18" charset="0"/>
                <a:ea typeface="汉仪楷体简" panose="02010600000101010101" charset="-122"/>
              </a:rPr>
              <a:t>  </a:t>
            </a:r>
            <a:r>
              <a:rPr lang="zh-CN" altLang="en-US">
                <a:latin typeface="Times New Roman" panose="02020603050405020304" pitchFamily="18" charset="0"/>
                <a:ea typeface="汉仪楷体简" panose="02010600000101010101" charset="-122"/>
              </a:rPr>
              <a:t>我们的生活绝不仅仅限于上学的路上，我们的生活范围还很广阔，但是日常中，我们经常认为那是司空见惯的东西。</a:t>
            </a:r>
          </a:p>
        </p:txBody>
      </p:sp>
      <p:sp>
        <p:nvSpPr>
          <p:cNvPr id="27649" name="文本框 1164289"/>
          <p:cNvSpPr txBox="1"/>
          <p:nvPr/>
        </p:nvSpPr>
        <p:spPr>
          <a:xfrm>
            <a:off x="554990" y="380365"/>
            <a:ext cx="1062291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汉仪中楷简" panose="02010600000101010101" charset="-122"/>
                <a:cs typeface="+mn-ea"/>
              </a:rPr>
              <a:t>   2</a:t>
            </a:r>
            <a:r>
              <a:rPr lang="zh-CN" altLang="en-US" sz="2600" b="1">
                <a:latin typeface="Times New Roman" panose="02020603050405020304" pitchFamily="18" charset="0"/>
                <a:ea typeface="汉仪中楷简" panose="02010600000101010101" charset="-122"/>
                <a:cs typeface="+mn-ea"/>
              </a:rPr>
              <a:t>、扩展观察视野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9855" y="-27305"/>
            <a:ext cx="1813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中楷简" panose="02010600000101010101" charset="-122"/>
                <a:cs typeface="+mn-ea"/>
                <a:sym typeface="+mn-ea"/>
              </a:rPr>
              <a:t>写作形成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645" y="2002155"/>
            <a:ext cx="2869565" cy="27260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0" y="4728210"/>
            <a:ext cx="25476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妈妈是如何在忙忙碌碌中度过一天的？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625" y="2063750"/>
            <a:ext cx="2757805" cy="26022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75940" y="4727575"/>
            <a:ext cx="2932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爸爸每天到家后第一件事情做什么？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8060" y="2058670"/>
            <a:ext cx="3067685" cy="26733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36055" y="4866005"/>
            <a:ext cx="2477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校园里最安静的角落在哪里？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6090" y="1902460"/>
            <a:ext cx="2835275" cy="26854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356090" y="4866640"/>
            <a:ext cx="2607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你哪个朋友的名字左右特点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38500" y="5434330"/>
            <a:ext cx="26079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你的同学进教室，开门、关门的方式各有什么不同？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44895" y="5511165"/>
            <a:ext cx="26079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你的语文老师最喜欢穿什么颜色、什么样式的衣服？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4" grpId="0"/>
      <p:bldP spid="6" grpId="0"/>
      <p:bldP spid="8" grpId="0"/>
      <p:bldP spid="10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56322"/>
            <a:ext cx="10515600" cy="930275"/>
          </a:xfrm>
        </p:spPr>
        <p:txBody>
          <a:bodyPr/>
          <a:lstStyle/>
          <a:p>
            <a:r>
              <a:rPr lang="zh-CN" altLang="en-US">
                <a:latin typeface="Times New Roman" panose="02020603050405020304" pitchFamily="18" charset="0"/>
                <a:ea typeface="汉仪中楷简" panose="02010600000101010101" charset="-122"/>
              </a:rPr>
              <a:t>学生思考</a:t>
            </a:r>
            <a:r>
              <a:rPr lang="en-US" altLang="zh-CN">
                <a:latin typeface="Times New Roman" panose="02020603050405020304" pitchFamily="18" charset="0"/>
                <a:ea typeface="汉仪中楷简" panose="02010600000101010101" charset="-122"/>
              </a:rPr>
              <a:t>  </a:t>
            </a:r>
            <a:r>
              <a:rPr lang="zh-CN" altLang="en-US">
                <a:latin typeface="Times New Roman" panose="02020603050405020304" pitchFamily="18" charset="0"/>
                <a:ea typeface="汉仪中楷简" panose="02010600000101010101" charset="-122"/>
              </a:rPr>
              <a:t>讨论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9855" y="-27305"/>
            <a:ext cx="18110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楷体简" panose="02010600000101010101" charset="-122"/>
                <a:cs typeface="+mn-ea"/>
                <a:sym typeface="+mn-ea"/>
              </a:rPr>
              <a:t>写作形成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746760" y="1703070"/>
            <a:ext cx="10515600" cy="21367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defRPr sz="2800" b="1" kern="120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ea typeface="汉仪楷体简" panose="02010600000101010101" charset="-122"/>
              </a:rPr>
              <a:t>         </a:t>
            </a:r>
            <a:r>
              <a:rPr lang="zh-CN" altLang="en-US" sz="9600">
                <a:latin typeface="Times New Roman" panose="02020603050405020304" pitchFamily="18" charset="0"/>
                <a:ea typeface="汉仪楷体简" panose="02010600000101010101" charset="-122"/>
              </a:rPr>
              <a:t>在刚才的问题中，我们注意到这些涉及了班级、学校、家庭、比上学路上的范围更加广泛了。这就是说生活的范围很广，我们不能仅仅局限于一点上。但是绝不是事事都是作文素材，能写道作文里的事情应该是有趣的、有意义、能给你留下深刻印象的，否则不会引起别人兴趣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09855" y="-27305"/>
            <a:ext cx="1813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中楷简" panose="02010600000101010101" charset="-122"/>
                <a:cs typeface="+mn-ea"/>
                <a:sym typeface="+mn-ea"/>
              </a:rPr>
              <a:t>写作形成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35000" y="1390015"/>
            <a:ext cx="10515600" cy="283654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</a:rPr>
              <a:t>3</a:t>
            </a:r>
            <a:r>
              <a:rPr lang="zh-CN" altLang="en-US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</a:rPr>
              <a:t>、小组讨论共同总结：学会观察身边事情，熟悉的事，写作要用有趣的事情、有意义的事情。</a:t>
            </a:r>
            <a:r>
              <a:rPr lang="zh-CN" altLang="en-US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  <a:sym typeface="+mn-ea"/>
              </a:rPr>
              <a:t>多角度观察</a:t>
            </a:r>
            <a:r>
              <a:rPr lang="en-US" altLang="zh-CN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  <a:sym typeface="+mn-ea"/>
              </a:rPr>
              <a:t>全方位把握事物特点</a:t>
            </a:r>
            <a:r>
              <a:rPr lang="en-US" altLang="zh-CN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  <a:sym typeface="+mn-ea"/>
              </a:rPr>
              <a:t>增强立体感。体验生活</a:t>
            </a:r>
            <a:r>
              <a:rPr lang="en-US" altLang="zh-CN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  <a:sym typeface="+mn-ea"/>
              </a:rPr>
              <a:t>写出人物的内心感受</a:t>
            </a:r>
            <a:r>
              <a:rPr lang="en-US" altLang="zh-CN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3200" b="0">
                <a:solidFill>
                  <a:schemeClr val="tx2"/>
                </a:solidFill>
                <a:latin typeface="Times New Roman" panose="02020603050405020304" pitchFamily="18" charset="0"/>
                <a:ea typeface="汉仪楷体简" panose="02010600000101010101" charset="-122"/>
                <a:cs typeface="仿宋" panose="02010609060101010101" charset="-122"/>
                <a:sym typeface="+mn-ea"/>
              </a:rPr>
              <a:t>表达出真情实感。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文本框 1165313"/>
          <p:cNvSpPr txBox="1"/>
          <p:nvPr/>
        </p:nvSpPr>
        <p:spPr>
          <a:xfrm>
            <a:off x="1530350" y="1577975"/>
            <a:ext cx="102158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             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街头那道美丽的风景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“还有五百米就到了，坚持，坚持住！”一边喘着粗气，一边为自己加油。因为体育测试长跑成绩总是不达标，今年开学以来，我就开始跑着上学，</a:t>
            </a:r>
            <a:r>
              <a:rPr lang="zh-CN" altLang="en-US" sz="2800" u="sng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但是路上飞懑的规尘，让我痛苦万分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。可是我还是坚持了下来，因为他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——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355" y="32385"/>
            <a:ext cx="4450080" cy="1780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855" y="-27305"/>
            <a:ext cx="1813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中楷简" panose="02010600000101010101" charset="-122"/>
                <a:cs typeface="+mn-ea"/>
                <a:sym typeface="+mn-ea"/>
              </a:rPr>
              <a:t>写作展示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8905240" y="32385"/>
            <a:ext cx="2059305" cy="2414270"/>
          </a:xfrm>
          <a:prstGeom prst="wedgeRoundRectCallout">
            <a:avLst>
              <a:gd name="adj1" fmla="val -34643"/>
              <a:gd name="adj2" fmla="val 109126"/>
              <a:gd name="adj3" fmla="val 16667"/>
            </a:avLst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026525" y="133350"/>
            <a:ext cx="1795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为下文写的内容做铺垫</a:t>
            </a: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8397875" y="741680"/>
            <a:ext cx="1034415" cy="31750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文本框 1165313"/>
          <p:cNvSpPr txBox="1"/>
          <p:nvPr/>
        </p:nvSpPr>
        <p:spPr>
          <a:xfrm>
            <a:off x="1530350" y="1577975"/>
            <a:ext cx="102158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　　又看到他了，</a:t>
            </a:r>
            <a:r>
              <a:rPr lang="zh-CN" altLang="en-US" sz="2800" u="sng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那个挺拔的身影，双脚立正站好，结实地踏在街心的圆台上，身体转动的标准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让我想想“</a:t>
            </a:r>
            <a:r>
              <a:rPr lang="zh-CN" altLang="en-US" sz="2800" u="sng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木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偶”,急速地伸出左臂,带着自手套的手微微地摆动着,脸</a:t>
            </a:r>
            <a:r>
              <a:rPr lang="zh-CN" altLang="en-US" sz="2800" u="sng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朝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着同样的方向,随 </a:t>
            </a:r>
            <a:r>
              <a:rPr lang="zh-CN" altLang="en-US" sz="2800" u="sng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着红灯亮起，他又转向右面，还是那样利索地伸出右臂，示意慢慢蠕动着车流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。远远的看不清他的表情，但是我知道，那脸上肯定是认真和严肃。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+mn-ea"/>
              </a:rPr>
              <a:t>       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355" y="32385"/>
            <a:ext cx="4450080" cy="1780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855" y="-27305"/>
            <a:ext cx="1813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汉仪中楷简" panose="02010600000101010101" charset="-122"/>
                <a:cs typeface="+mn-ea"/>
                <a:sym typeface="+mn-ea"/>
              </a:rPr>
              <a:t>写作展示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8905240" y="32385"/>
            <a:ext cx="2059305" cy="2414270"/>
          </a:xfrm>
          <a:prstGeom prst="wedgeRoundRectCallout">
            <a:avLst>
              <a:gd name="adj1" fmla="val -34643"/>
              <a:gd name="adj2" fmla="val 109126"/>
              <a:gd name="adj3" fmla="val 16667"/>
            </a:avLst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046845" y="254635"/>
            <a:ext cx="28911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这段描写非常生动，形象地刻画了一位认真执勤的交警。</a:t>
            </a: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8164195" y="894080"/>
            <a:ext cx="1085850" cy="10648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2"/>
      <p:bldP spid="4" grpId="2"/>
      <p:bldP spid="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0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2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3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5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6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7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8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9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0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1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2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3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4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5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6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7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8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9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30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31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32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160394"/>
  <p:tag name="KSO_WM_UNIT_CLEAR" val="1"/>
  <p:tag name="KSO_WM_UNIT_COMPATIBLE" val="0"/>
  <p:tag name="KSO_WM_UNIT_HIGHLIGHT" val="0"/>
  <p:tag name="KSO_WM_UNIT_ID" val="custom160394_2*f*1"/>
  <p:tag name="KSO_WM_UNIT_INDEX" val="1"/>
  <p:tag name="KSO_WM_UNIT_LAYERLEVEL" val="1"/>
  <p:tag name="KSO_WM_UNIT_PRESET_TEXT_INDEX" val="5"/>
  <p:tag name="KSO_WM_UNIT_PRESET_TEXT_LEN" val="232"/>
  <p:tag name="KSO_WM_UNIT_TYPE" val="f"/>
  <p:tag name="KSO_WM_UNIT_VALUE" val="495"/>
</p:tagLst>
</file>

<file path=ppt/tags/tag35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160394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b755c626-5fdb-46a3-96ab-1266f7e6526f}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6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7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9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9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24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r="http://schemas.openxmlformats.org/officeDocument/2006/relationships" xmlns:a="http://schemas.openxmlformats.org/drawingml/2006/main" name="25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r="http://schemas.openxmlformats.org/officeDocument/2006/relationships" xmlns:a="http://schemas.openxmlformats.org/drawingml/2006/main" name="26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r="http://schemas.openxmlformats.org/officeDocument/2006/relationships" xmlns:a="http://schemas.openxmlformats.org/drawingml/2006/main" name="27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r="http://schemas.openxmlformats.org/officeDocument/2006/relationships" xmlns:a="http://schemas.openxmlformats.org/drawingml/2006/main" name="28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r="http://schemas.openxmlformats.org/officeDocument/2006/relationships" xmlns:a="http://schemas.openxmlformats.org/drawingml/2006/main" name="29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6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7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8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49</Paragraphs>
  <Slides>15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27">
      <vt:lpstr>Arial</vt:lpstr>
      <vt:lpstr>黑体</vt:lpstr>
      <vt:lpstr>Calibri</vt:lpstr>
      <vt:lpstr>宋体</vt:lpstr>
      <vt:lpstr>Calibri Light</vt:lpstr>
      <vt:lpstr>Times New Roman</vt:lpstr>
      <vt:lpstr>汉仪中楷简</vt:lpstr>
      <vt:lpstr>汉仪楷体简</vt:lpstr>
      <vt:lpstr>华文楷体</vt:lpstr>
      <vt:lpstr>楷体</vt:lpstr>
      <vt:lpstr>仿宋</vt:lpstr>
      <vt:lpstr>第一PPT，www.1ppt.com</vt:lpstr>
      <vt:lpstr>PowerPoint Presentation</vt:lpstr>
      <vt:lpstr>PowerPoint Presentation</vt:lpstr>
      <vt:lpstr>PowerPoint Presentation</vt:lpstr>
      <vt:lpstr>说说你的感受.......</vt:lpstr>
      <vt:lpstr>  我们的生活绝不仅仅限于上学的路上，我们的生活范围还很广阔，但是日常中，我们经常认为那是司空见惯的东西。</vt:lpstr>
      <vt:lpstr>学生思考  讨论</vt:lpstr>
      <vt:lpstr>3、小组讨论共同总结：学会观察身边事情，熟悉的事，写作要用有趣的事情、有意义的事情。多角度观察,全方位把握事物特点,增强立体感。体验生活,写出人物的内心感受,表达出真情实感。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1、归纳知识点的收获2、说说写作体会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2021-07-22T16:57:40.047</cp:lastPrinted>
  <dcterms:created xsi:type="dcterms:W3CDTF">2021-07-22T16:57:40Z</dcterms:created>
  <dcterms:modified xsi:type="dcterms:W3CDTF">2021-07-22T08:57:44Z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