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s/slide215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3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7" r:id="rId63"/>
    <p:sldId id="338" r:id="rId64"/>
    <p:sldId id="339" r:id="rId65"/>
    <p:sldId id="340" r:id="rId66"/>
    <p:sldId id="341" r:id="rId67"/>
    <p:sldId id="342" r:id="rId68"/>
    <p:sldId id="343" r:id="rId69"/>
    <p:sldId id="344" r:id="rId70"/>
    <p:sldId id="345" r:id="rId71"/>
    <p:sldId id="346" r:id="rId72"/>
    <p:sldId id="347" r:id="rId73"/>
    <p:sldId id="348" r:id="rId74"/>
    <p:sldId id="349" r:id="rId75"/>
    <p:sldId id="350" r:id="rId76"/>
    <p:sldId id="351" r:id="rId77"/>
    <p:sldId id="352" r:id="rId78"/>
    <p:sldId id="353" r:id="rId79"/>
    <p:sldId id="354" r:id="rId80"/>
    <p:sldId id="355" r:id="rId81"/>
    <p:sldId id="356" r:id="rId82"/>
    <p:sldId id="357" r:id="rId83"/>
    <p:sldId id="358" r:id="rId84"/>
    <p:sldId id="359" r:id="rId85"/>
    <p:sldId id="360" r:id="rId86"/>
    <p:sldId id="361" r:id="rId87"/>
    <p:sldId id="362" r:id="rId88"/>
    <p:sldId id="363" r:id="rId89"/>
    <p:sldId id="364" r:id="rId90"/>
    <p:sldId id="365" r:id="rId91"/>
    <p:sldId id="366" r:id="rId92"/>
    <p:sldId id="367" r:id="rId93"/>
    <p:sldId id="368" r:id="rId94"/>
    <p:sldId id="369" r:id="rId95"/>
    <p:sldId id="370" r:id="rId96"/>
    <p:sldId id="371" r:id="rId97"/>
    <p:sldId id="372" r:id="rId98"/>
    <p:sldId id="373" r:id="rId99"/>
    <p:sldId id="374" r:id="rId100"/>
    <p:sldId id="375" r:id="rId101"/>
    <p:sldId id="376" r:id="rId102"/>
    <p:sldId id="377" r:id="rId103"/>
    <p:sldId id="378" r:id="rId104"/>
    <p:sldId id="379" r:id="rId105"/>
    <p:sldId id="380" r:id="rId106"/>
    <p:sldId id="381" r:id="rId107"/>
    <p:sldId id="382" r:id="rId108"/>
    <p:sldId id="383" r:id="rId109"/>
    <p:sldId id="384" r:id="rId110"/>
    <p:sldId id="385" r:id="rId111"/>
    <p:sldId id="386" r:id="rId112"/>
    <p:sldId id="387" r:id="rId113"/>
    <p:sldId id="388" r:id="rId114"/>
    <p:sldId id="389" r:id="rId115"/>
    <p:sldId id="390" r:id="rId116"/>
    <p:sldId id="391" r:id="rId117"/>
    <p:sldId id="392" r:id="rId118"/>
    <p:sldId id="393" r:id="rId119"/>
    <p:sldId id="394" r:id="rId120"/>
    <p:sldId id="395" r:id="rId121"/>
    <p:sldId id="396" r:id="rId122"/>
    <p:sldId id="397" r:id="rId123"/>
    <p:sldId id="398" r:id="rId124"/>
    <p:sldId id="399" r:id="rId125"/>
    <p:sldId id="400" r:id="rId126"/>
    <p:sldId id="401" r:id="rId127"/>
    <p:sldId id="402" r:id="rId128"/>
    <p:sldId id="403" r:id="rId129"/>
    <p:sldId id="404" r:id="rId130"/>
    <p:sldId id="405" r:id="rId131"/>
    <p:sldId id="406" r:id="rId132"/>
    <p:sldId id="407" r:id="rId133"/>
    <p:sldId id="408" r:id="rId134"/>
    <p:sldId id="409" r:id="rId135"/>
    <p:sldId id="410" r:id="rId136"/>
    <p:sldId id="411" r:id="rId137"/>
    <p:sldId id="412" r:id="rId138"/>
    <p:sldId id="413" r:id="rId139"/>
    <p:sldId id="414" r:id="rId140"/>
    <p:sldId id="415" r:id="rId141"/>
    <p:sldId id="416" r:id="rId142"/>
    <p:sldId id="417" r:id="rId143"/>
    <p:sldId id="418" r:id="rId144"/>
    <p:sldId id="419" r:id="rId145"/>
    <p:sldId id="420" r:id="rId146"/>
    <p:sldId id="421" r:id="rId147"/>
    <p:sldId id="422" r:id="rId148"/>
    <p:sldId id="423" r:id="rId149"/>
    <p:sldId id="424" r:id="rId150"/>
    <p:sldId id="425" r:id="rId151"/>
    <p:sldId id="426" r:id="rId152"/>
    <p:sldId id="427" r:id="rId153"/>
    <p:sldId id="428" r:id="rId154"/>
    <p:sldId id="429" r:id="rId155"/>
    <p:sldId id="430" r:id="rId156"/>
    <p:sldId id="431" r:id="rId157"/>
    <p:sldId id="432" r:id="rId158"/>
    <p:sldId id="433" r:id="rId159"/>
    <p:sldId id="434" r:id="rId160"/>
    <p:sldId id="435" r:id="rId161"/>
    <p:sldId id="436" r:id="rId162"/>
    <p:sldId id="437" r:id="rId163"/>
    <p:sldId id="438" r:id="rId164"/>
    <p:sldId id="439" r:id="rId165"/>
    <p:sldId id="440" r:id="rId166"/>
    <p:sldId id="441" r:id="rId167"/>
    <p:sldId id="442" r:id="rId168"/>
    <p:sldId id="443" r:id="rId169"/>
    <p:sldId id="444" r:id="rId170"/>
    <p:sldId id="445" r:id="rId171"/>
    <p:sldId id="446" r:id="rId172"/>
    <p:sldId id="447" r:id="rId173"/>
    <p:sldId id="448" r:id="rId174"/>
    <p:sldId id="449" r:id="rId175"/>
    <p:sldId id="450" r:id="rId176"/>
    <p:sldId id="451" r:id="rId177"/>
    <p:sldId id="452" r:id="rId178"/>
    <p:sldId id="453" r:id="rId179"/>
    <p:sldId id="454" r:id="rId180"/>
    <p:sldId id="455" r:id="rId181"/>
    <p:sldId id="456" r:id="rId182"/>
    <p:sldId id="457" r:id="rId183"/>
    <p:sldId id="458" r:id="rId184"/>
    <p:sldId id="459" r:id="rId185"/>
    <p:sldId id="460" r:id="rId186"/>
    <p:sldId id="461" r:id="rId187"/>
    <p:sldId id="462" r:id="rId188"/>
    <p:sldId id="463" r:id="rId189"/>
    <p:sldId id="464" r:id="rId190"/>
    <p:sldId id="465" r:id="rId191"/>
    <p:sldId id="466" r:id="rId192"/>
    <p:sldId id="467" r:id="rId193"/>
    <p:sldId id="468" r:id="rId194"/>
    <p:sldId id="469" r:id="rId195"/>
    <p:sldId id="470" r:id="rId196"/>
    <p:sldId id="471" r:id="rId197"/>
    <p:sldId id="472" r:id="rId198"/>
    <p:sldId id="473" r:id="rId199"/>
    <p:sldId id="474" r:id="rId200"/>
    <p:sldId id="475" r:id="rId201"/>
    <p:sldId id="476" r:id="rId202"/>
    <p:sldId id="477" r:id="rId203"/>
    <p:sldId id="478" r:id="rId204"/>
    <p:sldId id="479" r:id="rId205"/>
    <p:sldId id="480" r:id="rId206"/>
    <p:sldId id="481" r:id="rId207"/>
    <p:sldId id="482" r:id="rId208"/>
    <p:sldId id="483" r:id="rId209"/>
    <p:sldId id="484" r:id="rId210"/>
    <p:sldId id="485" r:id="rId211"/>
    <p:sldId id="486" r:id="rId212"/>
    <p:sldId id="487" r:id="rId213"/>
    <p:sldId id="488" r:id="rId214"/>
    <p:sldId id="489" r:id="rId215"/>
    <p:sldId id="490" r:id="rId216"/>
    <p:sldId id="491" r:id="rId217"/>
    <p:sldId id="492" r:id="rId218"/>
    <p:sldId id="493" r:id="rId219"/>
    <p:sldId id="494" r:id="rId220"/>
    <p:sldId id="495" r:id="rId221"/>
    <p:sldId id="496" r:id="rId2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theme" Target="theme/theme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27" Type="http://schemas.openxmlformats.org/officeDocument/2006/relationships/tableStyles" Target="tableStyles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224" Type="http://schemas.openxmlformats.org/officeDocument/2006/relationships/presProps" Target="pres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Relationship Id="rId4" Type="http://schemas.openxmlformats.org/officeDocument/2006/relationships/image" Target="../media/image168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2735263"/>
          <a:ext cx="7799388" cy="1385887"/>
        </p:xfrm>
        <a:graphic>
          <a:graphicData uri="http://schemas.openxmlformats.org/presentationml/2006/ole">
            <p:oleObj spid="_x0000_s20482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9698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31425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3040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29377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2835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27329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3263900"/>
          <a:ext cx="7740650" cy="1181100"/>
        </p:xfrm>
        <a:graphic>
          <a:graphicData uri="http://schemas.openxmlformats.org/presentationml/2006/ole">
            <p:oleObj spid="_x0000_s22630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225281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2425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73100" y="1262082"/>
          <a:ext cx="7799388" cy="4953000"/>
        </p:xfrm>
        <a:graphic>
          <a:graphicData uri="http://schemas.openxmlformats.org/presentationml/2006/ole">
            <p:oleObj spid="_x0000_s223233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2220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701800"/>
          <a:ext cx="7740650" cy="4124325"/>
        </p:xfrm>
        <a:graphic>
          <a:graphicData uri="http://schemas.openxmlformats.org/presentationml/2006/ole">
            <p:oleObj spid="_x0000_s30722" name="文档" r:id="rId3" imgW="7798836" imgH="41605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21185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2016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1913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3575" y="1863739"/>
          <a:ext cx="7818438" cy="3565525"/>
        </p:xfrm>
        <a:graphic>
          <a:graphicData uri="http://schemas.openxmlformats.org/presentationml/2006/ole">
            <p:oleObj spid="_x0000_s218113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89" name="Object 1"/>
          <p:cNvGraphicFramePr>
            <a:graphicFrameLocks noChangeAspect="1"/>
          </p:cNvGraphicFramePr>
          <p:nvPr/>
        </p:nvGraphicFramePr>
        <p:xfrm>
          <a:off x="663575" y="1333520"/>
          <a:ext cx="7818438" cy="4953000"/>
        </p:xfrm>
        <a:graphic>
          <a:graphicData uri="http://schemas.openxmlformats.org/presentationml/2006/ole">
            <p:oleObj spid="_x0000_s217089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1606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15041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1401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212993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3575" y="2211397"/>
          <a:ext cx="7818438" cy="2574925"/>
        </p:xfrm>
        <a:graphic>
          <a:graphicData uri="http://schemas.openxmlformats.org/presentationml/2006/ole">
            <p:oleObj spid="_x0000_s211969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2153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1094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3575" y="2062173"/>
          <a:ext cx="7818438" cy="2938463"/>
        </p:xfrm>
        <a:graphic>
          <a:graphicData uri="http://schemas.openxmlformats.org/presentationml/2006/ole">
            <p:oleObj spid="_x0000_s209921" name="文档" r:id="rId3" imgW="7817915" imgH="29377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20889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669925" y="1924050"/>
          <a:ext cx="7740650" cy="3338513"/>
        </p:xfrm>
        <a:graphic>
          <a:graphicData uri="http://schemas.openxmlformats.org/presentationml/2006/ole">
            <p:oleObj spid="_x0000_s207873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73100" y="2844807"/>
          <a:ext cx="7799388" cy="1584325"/>
        </p:xfrm>
        <a:graphic>
          <a:graphicData uri="http://schemas.openxmlformats.org/presentationml/2006/ole">
            <p:oleObj spid="_x0000_s206849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673100" y="1439882"/>
          <a:ext cx="7799388" cy="4703762"/>
        </p:xfrm>
        <a:graphic>
          <a:graphicData uri="http://schemas.openxmlformats.org/presentationml/2006/ole">
            <p:oleObj spid="_x0000_s205825" name="文档" r:id="rId3" imgW="7798836" imgH="47037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0480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1935163"/>
          <a:ext cx="7740650" cy="3392487"/>
        </p:xfrm>
        <a:graphic>
          <a:graphicData uri="http://schemas.openxmlformats.org/presentationml/2006/ole">
            <p:oleObj spid="_x0000_s203777" name="文档" r:id="rId3" imgW="7798836" imgH="34243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0275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3575" y="1150938"/>
          <a:ext cx="7818438" cy="4556125"/>
        </p:xfrm>
        <a:graphic>
          <a:graphicData uri="http://schemas.openxmlformats.org/presentationml/2006/ole">
            <p:oleObj spid="_x0000_s201729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73100" y="1482740"/>
          <a:ext cx="7799388" cy="4160838"/>
        </p:xfrm>
        <a:graphic>
          <a:graphicData uri="http://schemas.openxmlformats.org/presentationml/2006/ole">
            <p:oleObj spid="_x0000_s320513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00705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99681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9865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9763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96609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9558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9456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9353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92513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19148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1948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90465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3575" y="1843088"/>
          <a:ext cx="7818438" cy="3170237"/>
        </p:xfrm>
        <a:graphic>
          <a:graphicData uri="http://schemas.openxmlformats.org/presentationml/2006/ole">
            <p:oleObj spid="_x0000_s189441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73100" y="1678001"/>
          <a:ext cx="7799388" cy="3751263"/>
        </p:xfrm>
        <a:graphic>
          <a:graphicData uri="http://schemas.openxmlformats.org/presentationml/2006/ole">
            <p:oleObj spid="_x0000_s188417" name="文档" r:id="rId3" imgW="7798836" imgH="37508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18739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2030413"/>
          <a:ext cx="7740650" cy="2946400"/>
        </p:xfrm>
        <a:graphic>
          <a:graphicData uri="http://schemas.openxmlformats.org/presentationml/2006/ole">
            <p:oleObj spid="_x0000_s186369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8534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1446213"/>
          <a:ext cx="7740650" cy="4518025"/>
        </p:xfrm>
        <a:graphic>
          <a:graphicData uri="http://schemas.openxmlformats.org/presentationml/2006/ole">
            <p:oleObj spid="_x0000_s184321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8329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182273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3575" y="2100274"/>
          <a:ext cx="7818438" cy="2971800"/>
        </p:xfrm>
        <a:graphic>
          <a:graphicData uri="http://schemas.openxmlformats.org/presentationml/2006/ole">
            <p:oleObj spid="_x0000_s181249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318465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180225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682652" y="1174768"/>
          <a:ext cx="7818438" cy="4754562"/>
        </p:xfrm>
        <a:graphic>
          <a:graphicData uri="http://schemas.openxmlformats.org/presentationml/2006/ole">
            <p:oleObj spid="_x0000_s179202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78177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7715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176129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175105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3008313"/>
          <a:ext cx="7740650" cy="979487"/>
        </p:xfrm>
        <a:graphic>
          <a:graphicData uri="http://schemas.openxmlformats.org/presentationml/2006/ole">
            <p:oleObj spid="_x0000_s174081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7305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73100" y="1516081"/>
          <a:ext cx="7799388" cy="4556125"/>
        </p:xfrm>
        <a:graphic>
          <a:graphicData uri="http://schemas.openxmlformats.org/presentationml/2006/ole">
            <p:oleObj spid="_x0000_s172033" name="文档" r:id="rId3" imgW="7798836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7100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317441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169985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6896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3575" y="1863737"/>
          <a:ext cx="7818438" cy="3351213"/>
        </p:xfrm>
        <a:graphic>
          <a:graphicData uri="http://schemas.openxmlformats.org/presentationml/2006/ole">
            <p:oleObj spid="_x0000_s167937" name="文档" r:id="rId3" imgW="7817915" imgH="335095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6691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6588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164865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163841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162817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3575" y="857232"/>
          <a:ext cx="7818438" cy="2376487"/>
        </p:xfrm>
        <a:graphic>
          <a:graphicData uri="http://schemas.openxmlformats.org/presentationml/2006/ole">
            <p:oleObj spid="_x0000_s161793" name="文档" r:id="rId3" imgW="7817915" imgH="2377234" progId="Word.Document.12">
              <p:embed/>
            </p:oleObj>
          </a:graphicData>
        </a:graphic>
      </p:graphicFrame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214686"/>
            <a:ext cx="3857630" cy="307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6076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316417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59745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158721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42910" y="3143248"/>
          <a:ext cx="7740650" cy="977900"/>
        </p:xfrm>
        <a:graphic>
          <a:graphicData uri="http://schemas.openxmlformats.org/presentationml/2006/ole">
            <p:oleObj spid="_x0000_s157697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156673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55649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54625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5360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1138238"/>
          <a:ext cx="7654925" cy="5049837"/>
        </p:xfrm>
        <a:graphic>
          <a:graphicData uri="http://schemas.openxmlformats.org/presentationml/2006/ole">
            <p:oleObj spid="_x0000_s152577" name="文档" r:id="rId3" imgW="7798836" imgH="51511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5155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2030413"/>
          <a:ext cx="7740650" cy="3338512"/>
        </p:xfrm>
        <a:graphic>
          <a:graphicData uri="http://schemas.openxmlformats.org/presentationml/2006/ole">
            <p:oleObj spid="_x0000_s150529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15393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4950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4848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3575" y="1554178"/>
          <a:ext cx="7818438" cy="4160838"/>
        </p:xfrm>
        <a:graphic>
          <a:graphicData uri="http://schemas.openxmlformats.org/presentationml/2006/ole">
            <p:oleObj spid="_x0000_s147457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146433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4540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3575" y="1262082"/>
          <a:ext cx="7818438" cy="4953000"/>
        </p:xfrm>
        <a:graphic>
          <a:graphicData uri="http://schemas.openxmlformats.org/presentationml/2006/ole">
            <p:oleObj spid="_x0000_s144385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143361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142337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4131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58813" y="1403350"/>
          <a:ext cx="7762875" cy="4848225"/>
        </p:xfrm>
        <a:graphic>
          <a:graphicData uri="http://schemas.openxmlformats.org/presentationml/2006/ole">
            <p:oleObj spid="_x0000_s140289" name="文档" r:id="rId3" imgW="7817915" imgH="48847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73100" y="1357328"/>
          <a:ext cx="7799388" cy="4357688"/>
        </p:xfrm>
        <a:graphic>
          <a:graphicData uri="http://schemas.openxmlformats.org/presentationml/2006/ole">
            <p:oleObj spid="_x0000_s31436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13926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1563688"/>
          <a:ext cx="7740650" cy="4252912"/>
        </p:xfrm>
        <a:graphic>
          <a:graphicData uri="http://schemas.openxmlformats.org/presentationml/2006/ole">
            <p:oleObj spid="_x0000_s138241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13721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1563688"/>
          <a:ext cx="7740650" cy="4252912"/>
        </p:xfrm>
        <a:graphic>
          <a:graphicData uri="http://schemas.openxmlformats.org/presentationml/2006/ole">
            <p:oleObj spid="_x0000_s136193" name="文档" r:id="rId3" imgW="7798836" imgH="4290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135169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73100" y="2371734"/>
          <a:ext cx="7799388" cy="2343150"/>
        </p:xfrm>
        <a:graphic>
          <a:graphicData uri="http://schemas.openxmlformats.org/presentationml/2006/ole">
            <p:oleObj spid="_x0000_s134145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3312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73100" y="2371734"/>
          <a:ext cx="7799388" cy="2343150"/>
        </p:xfrm>
        <a:graphic>
          <a:graphicData uri="http://schemas.openxmlformats.org/presentationml/2006/ole">
            <p:oleObj spid="_x0000_s132097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13107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2371725"/>
          <a:ext cx="7740650" cy="2317750"/>
        </p:xfrm>
        <a:graphic>
          <a:graphicData uri="http://schemas.openxmlformats.org/presentationml/2006/ole">
            <p:oleObj spid="_x0000_s130049" name="文档" r:id="rId3" imgW="7798836" imgH="23433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150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1334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12902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3575" y="1081108"/>
          <a:ext cx="7818438" cy="5348288"/>
        </p:xfrm>
        <a:graphic>
          <a:graphicData uri="http://schemas.openxmlformats.org/presentationml/2006/ole">
            <p:oleObj spid="_x0000_s128001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2697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25953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24929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23905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12288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2185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20833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1980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63575" y="1571642"/>
          <a:ext cx="7818438" cy="4357688"/>
        </p:xfrm>
        <a:graphic>
          <a:graphicData uri="http://schemas.openxmlformats.org/presentationml/2006/ole">
            <p:oleObj spid="_x0000_s312321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18785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1776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63575" y="1135082"/>
          <a:ext cx="7818438" cy="5151438"/>
        </p:xfrm>
        <a:graphic>
          <a:graphicData uri="http://schemas.openxmlformats.org/presentationml/2006/ole">
            <p:oleObj spid="_x0000_s116738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3189288"/>
          <a:ext cx="7740650" cy="766762"/>
        </p:xfrm>
        <a:graphic>
          <a:graphicData uri="http://schemas.openxmlformats.org/presentationml/2006/ole">
            <p:oleObj spid="_x0000_s115713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11468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73100" y="1736739"/>
          <a:ext cx="7799388" cy="3763963"/>
        </p:xfrm>
        <a:graphic>
          <a:graphicData uri="http://schemas.openxmlformats.org/presentationml/2006/ole">
            <p:oleObj spid="_x0000_s113665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12641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2625725"/>
          <a:ext cx="7740650" cy="1860550"/>
        </p:xfrm>
        <a:graphic>
          <a:graphicData uri="http://schemas.openxmlformats.org/presentationml/2006/ole">
            <p:oleObj spid="_x0000_s111617" name="文档" r:id="rId3" imgW="7798836" imgH="18736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73100" y="2736855"/>
          <a:ext cx="7799388" cy="1477963"/>
        </p:xfrm>
        <a:graphic>
          <a:graphicData uri="http://schemas.openxmlformats.org/presentationml/2006/ole">
            <p:oleObj spid="_x0000_s110593" name="文档" r:id="rId3" imgW="7798836" imgH="1477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806700"/>
          <a:ext cx="7740650" cy="1466850"/>
        </p:xfrm>
        <a:graphic>
          <a:graphicData uri="http://schemas.openxmlformats.org/presentationml/2006/ole">
            <p:oleObj spid="_x0000_s109569" name="文档" r:id="rId3" imgW="7798836" imgH="1477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311297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2573338"/>
          <a:ext cx="7654925" cy="2030412"/>
        </p:xfrm>
        <a:graphic>
          <a:graphicData uri="http://schemas.openxmlformats.org/presentationml/2006/ole">
            <p:oleObj spid="_x0000_s108545" name="文档" r:id="rId3" imgW="7798836" imgH="20716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075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10273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30924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69925" y="3136900"/>
          <a:ext cx="7740650" cy="1179513"/>
        </p:xfrm>
        <a:graphic>
          <a:graphicData uri="http://schemas.openxmlformats.org/presentationml/2006/ole">
            <p:oleObj spid="_x0000_s30822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307201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0617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30515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30412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3575" y="1776425"/>
          <a:ext cx="7818438" cy="3367087"/>
        </p:xfrm>
        <a:graphic>
          <a:graphicData uri="http://schemas.openxmlformats.org/presentationml/2006/ole">
            <p:oleObj spid="_x0000_s22530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303105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02081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30105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73100" y="2536825"/>
          <a:ext cx="7799388" cy="1782763"/>
        </p:xfrm>
        <a:graphic>
          <a:graphicData uri="http://schemas.openxmlformats.org/presentationml/2006/ole">
            <p:oleObj spid="_x0000_s300033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69925" y="3000372"/>
          <a:ext cx="7740650" cy="1698628"/>
        </p:xfrm>
        <a:graphic>
          <a:graphicData uri="http://schemas.openxmlformats.org/presentationml/2006/ole">
            <p:oleObj spid="_x0000_s299009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97985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96961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673100" y="3317877"/>
          <a:ext cx="7799388" cy="396875"/>
        </p:xfrm>
        <a:graphic>
          <a:graphicData uri="http://schemas.openxmlformats.org/presentationml/2006/ole">
            <p:oleObj spid="_x0000_s29593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9491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293889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3575" y="2211397"/>
          <a:ext cx="7818438" cy="2574925"/>
        </p:xfrm>
        <a:graphic>
          <a:graphicData uri="http://schemas.openxmlformats.org/presentationml/2006/ole">
            <p:oleObj spid="_x0000_s2355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292865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91841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90817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289793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876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287745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867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669925" y="1403350"/>
          <a:ext cx="7740650" cy="4911725"/>
        </p:xfrm>
        <a:graphic>
          <a:graphicData uri="http://schemas.openxmlformats.org/presentationml/2006/ole">
            <p:oleObj spid="_x0000_s285697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284673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669925" y="2159000"/>
          <a:ext cx="7654925" cy="2720975"/>
        </p:xfrm>
        <a:graphic>
          <a:graphicData uri="http://schemas.openxmlformats.org/presentationml/2006/ole">
            <p:oleObj spid="_x0000_s283649" name="文档" r:id="rId3" imgW="7798836" imgH="27732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3575" y="2463809"/>
          <a:ext cx="7818438" cy="2179637"/>
        </p:xfrm>
        <a:graphic>
          <a:graphicData uri="http://schemas.openxmlformats.org/presentationml/2006/ole">
            <p:oleObj spid="_x0000_s24578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673100" y="2463809"/>
          <a:ext cx="7799388" cy="2179637"/>
        </p:xfrm>
        <a:graphic>
          <a:graphicData uri="http://schemas.openxmlformats.org/presentationml/2006/ole">
            <p:oleObj spid="_x0000_s282625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663575" y="1301767"/>
          <a:ext cx="7818438" cy="4556125"/>
        </p:xfrm>
        <a:graphic>
          <a:graphicData uri="http://schemas.openxmlformats.org/presentationml/2006/ole">
            <p:oleObj spid="_x0000_s281601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8057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79553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7852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7750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7648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7545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7443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7340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3575" y="1554178"/>
          <a:ext cx="7818438" cy="4160838"/>
        </p:xfrm>
        <a:graphic>
          <a:graphicData uri="http://schemas.openxmlformats.org/presentationml/2006/ole">
            <p:oleObj spid="_x0000_s25602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7238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7136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270337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6931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669925" y="2573338"/>
          <a:ext cx="7740650" cy="1765300"/>
        </p:xfrm>
        <a:graphic>
          <a:graphicData uri="http://schemas.openxmlformats.org/presentationml/2006/ole">
            <p:oleObj spid="_x0000_s268289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6726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673100" y="1736739"/>
          <a:ext cx="7799388" cy="3763963"/>
        </p:xfrm>
        <a:graphic>
          <a:graphicData uri="http://schemas.openxmlformats.org/presentationml/2006/ole">
            <p:oleObj spid="_x0000_s266241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26521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669925" y="1498600"/>
          <a:ext cx="7740650" cy="4327525"/>
        </p:xfrm>
        <a:graphic>
          <a:graphicData uri="http://schemas.openxmlformats.org/presentationml/2006/ole">
            <p:oleObj spid="_x0000_s264193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6316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66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69925" y="1265238"/>
          <a:ext cx="7740650" cy="4911725"/>
        </p:xfrm>
        <a:graphic>
          <a:graphicData uri="http://schemas.openxmlformats.org/presentationml/2006/ole">
            <p:oleObj spid="_x0000_s262145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611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26009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259073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3575" y="2463809"/>
          <a:ext cx="7818438" cy="2179637"/>
        </p:xfrm>
        <a:graphic>
          <a:graphicData uri="http://schemas.openxmlformats.org/presentationml/2006/ole">
            <p:oleObj spid="_x0000_s258049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3575" y="2463809"/>
          <a:ext cx="7818438" cy="2179637"/>
        </p:xfrm>
        <a:graphic>
          <a:graphicData uri="http://schemas.openxmlformats.org/presentationml/2006/ole">
            <p:oleObj spid="_x0000_s257025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3575" y="1625616"/>
          <a:ext cx="7818438" cy="4160838"/>
        </p:xfrm>
        <a:graphic>
          <a:graphicData uri="http://schemas.openxmlformats.org/presentationml/2006/ole">
            <p:oleObj spid="_x0000_s256001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5497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253953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5292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27650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3575" y="2211397"/>
          <a:ext cx="7818438" cy="2574925"/>
        </p:xfrm>
        <a:graphic>
          <a:graphicData uri="http://schemas.openxmlformats.org/presentationml/2006/ole">
            <p:oleObj spid="_x0000_s251905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50881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49857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4883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2647950"/>
          <a:ext cx="7740650" cy="1765300"/>
        </p:xfrm>
        <a:graphic>
          <a:graphicData uri="http://schemas.openxmlformats.org/presentationml/2006/ole">
            <p:oleObj spid="_x0000_s247809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1946275"/>
          <a:ext cx="7740650" cy="2944813"/>
        </p:xfrm>
        <a:graphic>
          <a:graphicData uri="http://schemas.openxmlformats.org/presentationml/2006/ole">
            <p:oleObj spid="_x0000_s246785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4576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73100" y="1385906"/>
          <a:ext cx="7799388" cy="4686300"/>
        </p:xfrm>
        <a:graphic>
          <a:graphicData uri="http://schemas.openxmlformats.org/presentationml/2006/ole">
            <p:oleObj spid="_x0000_s244737" name="文档" r:id="rId3" imgW="7798836" imgH="4686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4371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242689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867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4166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4064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3575" y="1063644"/>
          <a:ext cx="7818438" cy="5151438"/>
        </p:xfrm>
        <a:graphic>
          <a:graphicData uri="http://schemas.openxmlformats.org/presentationml/2006/ole">
            <p:oleObj spid="_x0000_s239617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38593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3756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236545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35521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663575" y="1285860"/>
          <a:ext cx="7818438" cy="4357688"/>
        </p:xfrm>
        <a:graphic>
          <a:graphicData uri="http://schemas.openxmlformats.org/presentationml/2006/ole">
            <p:oleObj spid="_x0000_s234498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33473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32449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550</TotalTime>
  <Words>0</Words>
  <Application>Microsoft Office PowerPoint</Application>
  <PresentationFormat>全屏显示(4:3)</PresentationFormat>
  <Paragraphs>0</Paragraphs>
  <Slides>221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221</vt:i4>
      </vt:variant>
    </vt:vector>
  </HeadingPairs>
  <TitlesOfParts>
    <vt:vector size="223" baseType="lpstr">
      <vt:lpstr>流畅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81</cp:revision>
  <dcterms:modified xsi:type="dcterms:W3CDTF">2017-06-29T12:54:16Z</dcterms:modified>
</cp:coreProperties>
</file>