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wav"/>
  <Default Extension="png" ContentType="image/png"/>
  <Default Extension="gif" ContentType="image/gi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57" r:id="rId1"/>
    <p:sldMasterId id="2147483659" r:id="rId2"/>
    <p:sldMasterId id="2147483663" r:id="rId3"/>
    <p:sldMasterId id="2147483665" r:id="rId4"/>
    <p:sldMasterId id="2147483669" r:id="rId5"/>
  </p:sldMasterIdLst>
  <p:notesMasterIdLst>
    <p:notesMasterId r:id="rId6"/>
  </p:notesMasterIdLst>
  <p:sldIdLst>
    <p:sldId id="389" r:id="rId7"/>
    <p:sldId id="445" r:id="rId8"/>
    <p:sldId id="391" r:id="rId9"/>
    <p:sldId id="401" r:id="rId10"/>
    <p:sldId id="392" r:id="rId11"/>
    <p:sldId id="404" r:id="rId12"/>
    <p:sldId id="403" r:id="rId13"/>
    <p:sldId id="405" r:id="rId14"/>
    <p:sldId id="406" r:id="rId15"/>
    <p:sldId id="400" r:id="rId16"/>
    <p:sldId id="285" r:id="rId17"/>
    <p:sldId id="423" r:id="rId18"/>
    <p:sldId id="447" r:id="rId19"/>
    <p:sldId id="427" r:id="rId20"/>
    <p:sldId id="428" r:id="rId21"/>
    <p:sldId id="451" r:id="rId22"/>
    <p:sldId id="448" r:id="rId23"/>
    <p:sldId id="430" r:id="rId24"/>
    <p:sldId id="449" r:id="rId25"/>
    <p:sldId id="431" r:id="rId26"/>
    <p:sldId id="450" r:id="rId27"/>
    <p:sldId id="432" r:id="rId28"/>
    <p:sldId id="444" r:id="rId29"/>
    <p:sldId id="442" r:id="rId30"/>
    <p:sldId id="452" r:id="rId31"/>
    <p:sldId id="453" r:id="rId32"/>
    <p:sldId id="454" r:id="rId33"/>
    <p:sldId id="433" r:id="rId34"/>
    <p:sldId id="440" r:id="rId35"/>
  </p:sldIdLst>
  <p:sldSz cx="9144000" cy="6858000" type="screen4x3"/>
  <p:notesSz cx="6858000" cy="9144000"/>
  <p:custDataLst>
    <p:tags r:id="rId36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1" sz="2400" b="0" i="0" u="none" baseline="0">
        <a:solidFill>
          <a:schemeClr val="tx1"/>
        </a:solidFill>
        <a:effectLst/>
        <a:latin typeface="Times New Roman" pitchFamily="18" charset="0"/>
        <a:ea typeface="宋体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1" sz="2400" b="0" i="0" u="none" baseline="0">
        <a:solidFill>
          <a:schemeClr val="tx1"/>
        </a:solidFill>
        <a:effectLst/>
        <a:latin typeface="Times New Roman" pitchFamily="18" charset="0"/>
        <a:ea typeface="宋体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1" sz="2400" b="0" i="0" u="none" baseline="0">
        <a:solidFill>
          <a:schemeClr val="tx1"/>
        </a:solidFill>
        <a:effectLst/>
        <a:latin typeface="Times New Roman" pitchFamily="18" charset="0"/>
        <a:ea typeface="宋体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1" sz="2400" b="0" i="0" u="none" baseline="0">
        <a:solidFill>
          <a:schemeClr val="tx1"/>
        </a:solidFill>
        <a:effectLst/>
        <a:latin typeface="Times New Roman" pitchFamily="18" charset="0"/>
        <a:ea typeface="宋体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1" sz="2400" b="0" i="0" u="none" baseline="0">
        <a:solidFill>
          <a:schemeClr val="tx1"/>
        </a:solidFill>
        <a:effectLst/>
        <a:latin typeface="Times New Roman" pitchFamily="18" charset="0"/>
        <a:ea typeface="宋体" pitchFamily="2" charset="-122"/>
      </a:defRPr>
    </a:lvl5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4250" autoAdjust="0"/>
    <p:restoredTop sz="94660" autoAdjust="0"/>
  </p:normalViewPr>
  <p:slideViewPr>
    <p:cSldViewPr>
      <p:cViewPr varScale="1">
        <p:scale>
          <a:sx n="78" d="100"/>
          <a:sy n="78" d="100"/>
        </p:scale>
        <p:origin x="0" y="0"/>
      </p:cViewPr>
    </p:cSldViewPr>
  </p:slideViewPr>
  <p:notesViewPr>
    <p:cSldViewPr>
      <p:cViewPr varScale="1">
        <p:scale>
          <a:sx n="42" d="100"/>
          <a:sy n="42" d="100"/>
        </p:scale>
        <p:origin x="0" y="0"/>
      </p:cViewPr>
    </p:cSldViewPr>
  </p:notesViewPr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4.xml" /><Relationship Id="rId11" Type="http://schemas.openxmlformats.org/officeDocument/2006/relationships/slide" Target="slides/slide5.xml" /><Relationship Id="rId12" Type="http://schemas.openxmlformats.org/officeDocument/2006/relationships/slide" Target="slides/slide6.xml" /><Relationship Id="rId13" Type="http://schemas.openxmlformats.org/officeDocument/2006/relationships/slide" Target="slides/slide7.xml" /><Relationship Id="rId14" Type="http://schemas.openxmlformats.org/officeDocument/2006/relationships/slide" Target="slides/slide8.xml" /><Relationship Id="rId15" Type="http://schemas.openxmlformats.org/officeDocument/2006/relationships/slide" Target="slides/slide9.xml" /><Relationship Id="rId16" Type="http://schemas.openxmlformats.org/officeDocument/2006/relationships/slide" Target="slides/slide10.xml" /><Relationship Id="rId17" Type="http://schemas.openxmlformats.org/officeDocument/2006/relationships/slide" Target="slides/slide11.xml" /><Relationship Id="rId18" Type="http://schemas.openxmlformats.org/officeDocument/2006/relationships/slide" Target="slides/slide12.xml" /><Relationship Id="rId19" Type="http://schemas.openxmlformats.org/officeDocument/2006/relationships/slide" Target="slides/slide13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4.xml" /><Relationship Id="rId21" Type="http://schemas.openxmlformats.org/officeDocument/2006/relationships/slide" Target="slides/slide15.xml" /><Relationship Id="rId22" Type="http://schemas.openxmlformats.org/officeDocument/2006/relationships/slide" Target="slides/slide16.xml" /><Relationship Id="rId23" Type="http://schemas.openxmlformats.org/officeDocument/2006/relationships/slide" Target="slides/slide17.xml" /><Relationship Id="rId24" Type="http://schemas.openxmlformats.org/officeDocument/2006/relationships/slide" Target="slides/slide18.xml" /><Relationship Id="rId25" Type="http://schemas.openxmlformats.org/officeDocument/2006/relationships/slide" Target="slides/slide19.xml" /><Relationship Id="rId26" Type="http://schemas.openxmlformats.org/officeDocument/2006/relationships/slide" Target="slides/slide20.xml" /><Relationship Id="rId27" Type="http://schemas.openxmlformats.org/officeDocument/2006/relationships/slide" Target="slides/slide21.xml" /><Relationship Id="rId28" Type="http://schemas.openxmlformats.org/officeDocument/2006/relationships/slide" Target="slides/slide22.xml" /><Relationship Id="rId29" Type="http://schemas.openxmlformats.org/officeDocument/2006/relationships/slide" Target="slides/slide23.xml" /><Relationship Id="rId3" Type="http://schemas.openxmlformats.org/officeDocument/2006/relationships/slideMaster" Target="slideMasters/slideMaster3.xml" /><Relationship Id="rId30" Type="http://schemas.openxmlformats.org/officeDocument/2006/relationships/slide" Target="slides/slide24.xml" /><Relationship Id="rId31" Type="http://schemas.openxmlformats.org/officeDocument/2006/relationships/slide" Target="slides/slide25.xml" /><Relationship Id="rId32" Type="http://schemas.openxmlformats.org/officeDocument/2006/relationships/slide" Target="slides/slide26.xml" /><Relationship Id="rId33" Type="http://schemas.openxmlformats.org/officeDocument/2006/relationships/slide" Target="slides/slide27.xml" /><Relationship Id="rId34" Type="http://schemas.openxmlformats.org/officeDocument/2006/relationships/slide" Target="slides/slide28.xml" /><Relationship Id="rId35" Type="http://schemas.openxmlformats.org/officeDocument/2006/relationships/slide" Target="slides/slide29.xml" /><Relationship Id="rId36" Type="http://schemas.openxmlformats.org/officeDocument/2006/relationships/tags" Target="tags/tag1.xml" /><Relationship Id="rId37" Type="http://schemas.openxmlformats.org/officeDocument/2006/relationships/presProps" Target="presProps.xml" /><Relationship Id="rId38" Type="http://schemas.openxmlformats.org/officeDocument/2006/relationships/viewProps" Target="viewProps.xml" /><Relationship Id="rId39" Type="http://schemas.openxmlformats.org/officeDocument/2006/relationships/theme" Target="theme/theme1.xml" /><Relationship Id="rId4" Type="http://schemas.openxmlformats.org/officeDocument/2006/relationships/slideMaster" Target="slideMasters/slideMaster4.xml" /><Relationship Id="rId40" Type="http://schemas.openxmlformats.org/officeDocument/2006/relationships/tableStyles" Target="tableStyles.xml" /><Relationship Id="rId5" Type="http://schemas.openxmlformats.org/officeDocument/2006/relationships/slideMaster" Target="slideMasters/slideMaster5.xml" /><Relationship Id="rId6" Type="http://schemas.openxmlformats.org/officeDocument/2006/relationships/notesMaster" Target="notesMasters/notesMaster1.xml" /><Relationship Id="rId7" Type="http://schemas.openxmlformats.org/officeDocument/2006/relationships/slide" Target="slides/slide1.xml" /><Relationship Id="rId8" Type="http://schemas.openxmlformats.org/officeDocument/2006/relationships/slide" Target="slides/slide2.xml" /><Relationship Id="rId9" Type="http://schemas.openxmlformats.org/officeDocument/2006/relationships/slide" Target="slides/slide3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2.png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6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/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endParaRPr lang="en-US" altLang="zh-CN" sz="120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2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r" eaLnBrk="1" hangingPunct="1"/>
            <a:endParaRPr lang="en-US" altLang="zh-CN" sz="1200"/>
          </a:p>
        </p:txBody>
      </p:sp>
      <p:sp>
        <p:nvSpPr>
          <p:cNvPr id="11268" name="Rectangle 4"/>
          <p:cNvSpPr>
            <a:spLocks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prstClr val="black"/>
            </a:solidFill>
            <a:miter lim="800000"/>
          </a:ln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anchor="b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2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eaLnBrk="1" hangingPunct="1"/>
            <a:endParaRPr lang="en-US" altLang="zh-CN" sz="1200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anchor="b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2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r" eaLnBrk="1" hangingPunct="1"/>
            <a:fld id="{1CD7A894-18A9-4A9B-BA93-53D8E49B91D7}" type="slidenum">
              <a:rPr lang="en-US" altLang="zh-CN" sz="1200"/>
              <a:t>*</a:t>
            </a:fld>
            <a:endParaRPr lang="en-US" altLang="zh-CN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554" name="Rectangle 7"/>
          <p:cNvSpPr>
            <a:spLocks noGrp="1"/>
          </p:cNvSpPr>
          <p:nvPr>
            <p:ph type="sldNum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</a:pPr>
            <a:fld id="{E23568B4-127B-4DA0-A236-E0E8EEA5E1C9}" type="slidenum">
              <a:rPr kumimoji="1" lang="en-US" altLang="zh-CN"/>
              <a:t>11</a:t>
            </a:fld>
            <a:endParaRPr kumimoji="1" lang="en-US" altLang="zh-CN"/>
          </a:p>
        </p:txBody>
      </p:sp>
      <p:sp>
        <p:nvSpPr>
          <p:cNvPr id="23555" name="Rectangle 2"/>
          <p:cNvSpPr>
            <a:spLocks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miter lim="800000"/>
          </a:ln>
        </p:spPr>
      </p:sp>
      <p:sp>
        <p:nvSpPr>
          <p:cNvPr id="23556" name="Rectangle 3"/>
          <p:cNvSpPr/>
          <p:nvPr>
            <p:ph type="body" idx="3"/>
          </p:nvPr>
        </p:nvSpPr>
        <p:spPr>
          <a:xfrm>
            <a:off x="914400" y="4343400"/>
            <a:ext cx="5029200" cy="41148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7890" name="Rectangle 7"/>
          <p:cNvSpPr>
            <a:spLocks noGrp="1"/>
          </p:cNvSpPr>
          <p:nvPr>
            <p:ph type="sldNum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</a:pPr>
            <a:fld id="{B4135D65-9C1E-48E4-B6C1-C49E904B0B10}" type="slidenum">
              <a:rPr kumimoji="1" lang="en-US" altLang="zh-CN"/>
              <a:t>24</a:t>
            </a:fld>
            <a:endParaRPr kumimoji="1" lang="en-US" altLang="zh-CN"/>
          </a:p>
        </p:txBody>
      </p:sp>
      <p:sp>
        <p:nvSpPr>
          <p:cNvPr id="37891" name="Rectangle 2"/>
          <p:cNvSpPr>
            <a:spLocks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noFill/>
          <a:ln>
            <a:miter lim="800000"/>
          </a:ln>
        </p:spPr>
      </p:sp>
      <p:sp>
        <p:nvSpPr>
          <p:cNvPr id="37892" name="Rectangle 3"/>
          <p:cNvSpPr>
            <a:spLocks noGrp="1"/>
          </p:cNvSpPr>
          <p:nvPr>
            <p:ph type="body" idx="3"/>
          </p:nvPr>
        </p:nvSpPr>
        <p:spPr>
          <a:xfrm>
            <a:off x="914400" y="4343400"/>
            <a:ext cx="5029200" cy="4114800"/>
          </a:xfrm>
          <a:noFill/>
          <a:ln w="9525">
            <a:noFill/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eaLnBrk="1" hangingPunct="1"/>
            <a:endParaRPr lang="zh-CN" altLang="zh-CN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4.jpeg" /><Relationship Id="rId2" Type="http://schemas.openxmlformats.org/officeDocument/2006/relationships/slideMaster" Target="../slideMasters/slideMaster3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6.png" /><Relationship Id="rId2" Type="http://schemas.openxmlformats.org/officeDocument/2006/relationships/image" Target="../media/image7.png" /><Relationship Id="rId3" Type="http://schemas.openxmlformats.org/officeDocument/2006/relationships/image" Target="../media/image8.jpeg" /><Relationship Id="rId4" Type="http://schemas.openxmlformats.org/officeDocument/2006/relationships/slideMaster" Target="../slideMasters/slideMaster4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4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4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4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">
  <p:cSld name="标题幻灯片"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/>
      <p:sp>
        <p:nvSpPr>
          <p:cNvPr id="6146" name="Rectangle 2"/>
          <p:cNvSpPr/>
          <p:nvPr/>
        </p:nvSpPr>
        <p:spPr bwMode="hidden">
          <a:xfrm>
            <a:off x="228600" y="3200400"/>
            <a:ext cx="8763000" cy="1341438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  <a:miter lim="800000"/>
          </a:ln>
        </p:spPr>
        <p:txBody>
          <a:bodyPr wrap="none"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lang="zh-CN" altLang="zh-CN"/>
          </a:p>
        </p:txBody>
      </p:sp>
      <p:pic>
        <p:nvPicPr>
          <p:cNvPr id="6147" name="Picture 3" descr="ANABNR2"/>
          <p:cNvPicPr>
            <a:picLocks noChangeAspect="1"/>
          </p:cNvPicPr>
          <p:nvPr/>
        </p:nvPicPr>
        <p:blipFill>
          <a:blip r:embed="rId1"/>
          <a:srcRect l="-899" t="-1312" b="-36960"/>
          <a:stretch>
            <a:fillRect/>
          </a:stretch>
        </p:blipFill>
        <p:spPr>
          <a:xfrm>
            <a:off x="533400" y="3200400"/>
            <a:ext cx="8458200" cy="1158875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6148" name="Rectangle 4"/>
          <p:cNvSpPr/>
          <p:nvPr/>
        </p:nvSpPr>
        <p:spPr bwMode="hidden">
          <a:xfrm>
            <a:off x="795338" y="2895600"/>
            <a:ext cx="304800" cy="990600"/>
          </a:xfrm>
          <a:prstGeom prst="rect">
            <a:avLst/>
          </a:prstGeom>
          <a:solidFill>
            <a:schemeClr val="accent2">
              <a:alpha val="50195"/>
            </a:schemeClr>
          </a:solidFill>
          <a:ln>
            <a:noFill/>
            <a:miter lim="800000"/>
          </a:ln>
        </p:spPr>
        <p:txBody>
          <a:bodyPr wrap="none"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lang="zh-CN" altLang="zh-CN"/>
          </a:p>
        </p:txBody>
      </p:sp>
      <p:sp>
        <p:nvSpPr>
          <p:cNvPr id="221189" name="Rectangle 5"/>
          <p:cNvSpPr>
            <a:spLocks noGrp="1" noChangeArrowheads="1"/>
          </p:cNvSpPr>
          <p:nvPr>
            <p:ph type="ctrTitle"/>
          </p:nvPr>
        </p:nvSpPr>
        <p:spPr>
          <a:xfrm>
            <a:off x="1143000" y="19812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221190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2038350" y="4351338"/>
            <a:ext cx="6400800" cy="1371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685800" y="63246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numCol="1" anchor="b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eaLnBrk="1" hangingPunct="1"/>
            <a:endParaRPr kumimoji="0" lang="en-US" altLang="zh-CN" sz="1400">
              <a:solidFill>
                <a:schemeClr val="tx2"/>
              </a:solidFill>
            </a:endParaRPr>
          </a:p>
        </p:txBody>
      </p:sp>
      <p:sp>
        <p:nvSpPr>
          <p:cNvPr id="6152" name="Rectangle 8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324600"/>
            <a:ext cx="2895600" cy="457200"/>
          </a:xfrm>
          <a:prstGeom prst="rect">
            <a:avLst/>
          </a:prstGeom>
          <a:ln>
            <a:miter lim="800000"/>
          </a:ln>
        </p:spPr>
        <p:txBody>
          <a:bodyPr numCol="1" anchor="b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kumimoji="0" lang="en-US" altLang="zh-CN" sz="1400">
              <a:solidFill>
                <a:schemeClr val="tx2"/>
              </a:solidFill>
            </a:endParaRPr>
          </a:p>
        </p:txBody>
      </p:sp>
      <p:sp>
        <p:nvSpPr>
          <p:cNvPr id="6153" name="Rectangle 9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3246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numCol="1" anchor="b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r" eaLnBrk="1" hangingPunct="1"/>
            <a:fld id="{6C509DEE-7E96-496C-93C8-3B5D37B45C50}" type="slidenum">
              <a:rPr kumimoji="0" lang="en-US" altLang="zh-CN" sz="1400">
                <a:solidFill>
                  <a:schemeClr val="tx2"/>
                </a:solidFill>
              </a:rPr>
              <a:t>*</a:t>
            </a:fld>
            <a:endParaRPr kumimoji="0" lang="en-US" altLang="zh-CN" sz="140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1066800" y="64135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anchor="b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eaLnBrk="1" hangingPunct="1"/>
            <a:endParaRPr kumimoji="0" lang="en-US" altLang="zh-CN" sz="1400">
              <a:solidFill>
                <a:schemeClr val="tx2"/>
              </a:solidFill>
            </a:endParaRPr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429000" y="64135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anchor="b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kumimoji="0" lang="en-US" altLang="zh-CN" sz="1400">
              <a:solidFill>
                <a:schemeClr val="tx2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8229600" y="6413500"/>
            <a:ext cx="9144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anchor="b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r" eaLnBrk="1" hangingPunct="1"/>
            <a:fld id="{CE0553F8-70D1-4E23-9ABB-3E10E0FE4036}" type="slidenum">
              <a:rPr kumimoji="0" lang="en-US" altLang="zh-CN">
                <a:solidFill>
                  <a:schemeClr val="tx2"/>
                </a:solidFill>
              </a:rPr>
              <a:t>*</a:t>
            </a:fld>
            <a:endParaRPr kumimoji="0" lang="en-US" altLang="zh-CN" sz="140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96100" y="838200"/>
            <a:ext cx="1943100" cy="53784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066800" y="838200"/>
            <a:ext cx="5676900" cy="53784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1066800" y="64135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anchor="b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eaLnBrk="1" hangingPunct="1"/>
            <a:endParaRPr kumimoji="0" lang="en-US" altLang="zh-CN" sz="1400">
              <a:solidFill>
                <a:schemeClr val="tx2"/>
              </a:solidFill>
            </a:endParaRPr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429000" y="64135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anchor="b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kumimoji="0" lang="en-US" altLang="zh-CN" sz="1400">
              <a:solidFill>
                <a:schemeClr val="tx2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8229600" y="6413500"/>
            <a:ext cx="9144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anchor="b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r" eaLnBrk="1" hangingPunct="1"/>
            <a:fld id="{CE0553F8-70D1-4E23-9ABB-3E10E0FE4036}" type="slidenum">
              <a:rPr kumimoji="0" lang="en-US" altLang="zh-CN">
                <a:solidFill>
                  <a:schemeClr val="tx2"/>
                </a:solidFill>
              </a:rPr>
              <a:t>*</a:t>
            </a:fld>
            <a:endParaRPr kumimoji="0" lang="en-US" altLang="zh-CN" sz="140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66800" y="8382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1066800" y="210185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29200" y="210185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1066800" y="64135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anchor="b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eaLnBrk="1" hangingPunct="1"/>
            <a:endParaRPr kumimoji="0" lang="en-US" altLang="zh-CN" sz="1400">
              <a:solidFill>
                <a:schemeClr val="tx2"/>
              </a:solidFill>
            </a:endParaRPr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429000" y="64135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anchor="b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kumimoji="0" lang="en-US" altLang="zh-CN" sz="1400">
              <a:solidFill>
                <a:schemeClr val="tx2"/>
              </a:solidFill>
            </a:endParaRP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8229600" y="6413500"/>
            <a:ext cx="9144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anchor="b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r" eaLnBrk="1" hangingPunct="1"/>
            <a:fld id="{CE0553F8-70D1-4E23-9ABB-3E10E0FE4036}" type="slidenum">
              <a:rPr kumimoji="0" lang="en-US" altLang="zh-CN">
                <a:solidFill>
                  <a:schemeClr val="tx2"/>
                </a:solidFill>
              </a:rPr>
              <a:t>*</a:t>
            </a:fld>
            <a:endParaRPr kumimoji="0" lang="en-US" altLang="zh-CN" sz="140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">
  <p:cSld name="标题幻灯片"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/>
      <p:sp>
        <p:nvSpPr>
          <p:cNvPr id="7170" name="AutoShape 2"/>
          <p:cNvSpPr/>
          <p:nvPr/>
        </p:nvSpPr>
        <p:spPr>
          <a:xfrm>
            <a:off x="228600" y="381000"/>
            <a:ext cx="8686800" cy="5638800"/>
          </a:xfrm>
          <a:prstGeom prst="roundRect">
            <a:avLst>
              <a:gd name="adj" fmla="val 7912"/>
            </a:avLst>
          </a:prstGeom>
          <a:solidFill>
            <a:schemeClr val="folHlink"/>
          </a:solidFill>
          <a:ln>
            <a:noFill/>
            <a:miter lim="800000"/>
          </a:ln>
        </p:spPr>
        <p:txBody>
          <a:bodyPr wrap="none"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kumimoji="0" lang="zh-CN" altLang="zh-CN"/>
          </a:p>
        </p:txBody>
      </p:sp>
      <p:sp>
        <p:nvSpPr>
          <p:cNvPr id="7171" name="AutoShape 3"/>
          <p:cNvSpPr/>
          <p:nvPr/>
        </p:nvSpPr>
        <p:spPr bwMode="white">
          <a:xfrm>
            <a:off x="327025" y="488950"/>
            <a:ext cx="8435975" cy="4768850"/>
          </a:xfrm>
          <a:prstGeom prst="roundRect">
            <a:avLst>
              <a:gd name="adj" fmla="val 7310"/>
            </a:avLst>
          </a:prstGeom>
          <a:solidFill>
            <a:schemeClr val="bg1"/>
          </a:solidFill>
          <a:ln>
            <a:noFill/>
            <a:miter lim="800000"/>
          </a:ln>
        </p:spPr>
        <p:txBody>
          <a:bodyPr wrap="none"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kumimoji="0" lang="zh-CN" altLang="zh-CN"/>
          </a:p>
        </p:txBody>
      </p:sp>
      <p:sp>
        <p:nvSpPr>
          <p:cNvPr id="7172" name="AutoShape 4"/>
          <p:cNvSpPr/>
          <p:nvPr/>
        </p:nvSpPr>
        <p:spPr bwMode="blackWhite">
          <a:xfrm>
            <a:off x="1371600" y="3338513"/>
            <a:ext cx="6400800" cy="22860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50800">
            <a:solidFill>
              <a:schemeClr val="bg2"/>
            </a:solidFill>
            <a:miter lim="800000"/>
          </a:ln>
        </p:spPr>
        <p:txBody>
          <a:bodyPr wrap="none"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kumimoji="0" lang="zh-CN" altLang="zh-CN" sz="1800">
              <a:latin typeface="Arial"/>
            </a:endParaRPr>
          </a:p>
        </p:txBody>
      </p:sp>
      <p:sp>
        <p:nvSpPr>
          <p:cNvPr id="240645" name="Rectangle 5"/>
          <p:cNvSpPr>
            <a:spLocks noGrp="1" noChangeArrowheads="1"/>
          </p:cNvSpPr>
          <p:nvPr>
            <p:ph type="ctrTitle"/>
          </p:nvPr>
        </p:nvSpPr>
        <p:spPr>
          <a:xfrm>
            <a:off x="685800" y="857250"/>
            <a:ext cx="7772400" cy="2266950"/>
          </a:xfrm>
        </p:spPr>
        <p:txBody>
          <a:bodyPr anchor="ctr" anchorCtr="1"/>
          <a:lstStyle>
            <a:lvl1pPr algn="ctr">
              <a:defRPr sz="4100" i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240646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1752600" y="3567113"/>
            <a:ext cx="5410200" cy="19050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 sz="3300"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762000" y="6391275"/>
            <a:ext cx="2057400" cy="457200"/>
          </a:xfrm>
          <a:prstGeom prst="rect">
            <a:avLst/>
          </a:prstGeom>
          <a:ln>
            <a:miter lim="800000"/>
          </a:ln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kumimoji="0" lang="en-US" altLang="zh-CN" sz="1400">
              <a:latin typeface="Arial"/>
            </a:endParaRPr>
          </a:p>
        </p:txBody>
      </p:sp>
      <p:sp>
        <p:nvSpPr>
          <p:cNvPr id="7176" name="Rectangle 8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352800" y="6391275"/>
            <a:ext cx="2895600" cy="457200"/>
          </a:xfrm>
          <a:prstGeom prst="rect">
            <a:avLst/>
          </a:prstGeom>
          <a:ln>
            <a:miter lim="800000"/>
          </a:ln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kumimoji="0" lang="en-US" altLang="zh-CN" sz="1400">
              <a:latin typeface="Arial"/>
            </a:endParaRPr>
          </a:p>
        </p:txBody>
      </p:sp>
      <p:sp>
        <p:nvSpPr>
          <p:cNvPr id="7177" name="Rectangle 9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858000" y="6391275"/>
            <a:ext cx="1600200" cy="457200"/>
          </a:xfrm>
          <a:prstGeom prst="rect">
            <a:avLst/>
          </a:prstGeom>
          <a:ln>
            <a:miter lim="800000"/>
          </a:ln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fld id="{30CC85F6-D872-4123-BB19-CE5D5572917A}" type="slidenum">
              <a:rPr kumimoji="0" lang="en-US" altLang="zh-CN" sz="1400">
                <a:latin typeface="Arial"/>
              </a:rPr>
              <a:t>*</a:t>
            </a:fld>
            <a:endParaRPr kumimoji="0" lang="en-US" altLang="zh-CN" sz="1400">
              <a:latin typeface="Arial"/>
            </a:endParaRPr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762000" y="6391275"/>
            <a:ext cx="20574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kumimoji="0" lang="en-US" altLang="zh-CN" sz="1400">
              <a:latin typeface="Arial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352800" y="6403975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kumimoji="0" lang="en-US" altLang="zh-CN" sz="1400">
              <a:latin typeface="Arial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858000" y="6400800"/>
            <a:ext cx="16002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fld id="{3C4262E3-81E3-4A68-8262-21471641DBCD}" type="slidenum">
              <a:rPr kumimoji="0" lang="en-US" altLang="zh-CN" sz="1400">
                <a:latin typeface="Arial"/>
              </a:rPr>
              <a:t>*</a:t>
            </a:fld>
            <a:endParaRPr kumimoji="0" lang="en-US" altLang="zh-CN" sz="1400">
              <a:latin typeface="Arial"/>
            </a:endParaRPr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762000" y="6391275"/>
            <a:ext cx="20574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kumimoji="0" lang="en-US" altLang="zh-CN" sz="1400">
              <a:latin typeface="Arial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352800" y="6403975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kumimoji="0" lang="en-US" altLang="zh-CN" sz="1400">
              <a:latin typeface="Arial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858000" y="6400800"/>
            <a:ext cx="16002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fld id="{3C4262E3-81E3-4A68-8262-21471641DBCD}" type="slidenum">
              <a:rPr kumimoji="0" lang="en-US" altLang="zh-CN" sz="1400">
                <a:latin typeface="Arial"/>
              </a:rPr>
              <a:t>*</a:t>
            </a:fld>
            <a:endParaRPr kumimoji="0" lang="en-US" altLang="zh-CN" sz="1400">
              <a:latin typeface="Arial"/>
            </a:endParaRPr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62000" y="1905000"/>
            <a:ext cx="37719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86300" y="1905000"/>
            <a:ext cx="37719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762000" y="6391275"/>
            <a:ext cx="20574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kumimoji="0" lang="en-US" altLang="zh-CN" sz="1400">
              <a:latin typeface="Arial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352800" y="6403975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kumimoji="0" lang="en-US" altLang="zh-CN" sz="1400">
              <a:latin typeface="Arial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858000" y="6400800"/>
            <a:ext cx="16002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fld id="{3C4262E3-81E3-4A68-8262-21471641DBCD}" type="slidenum">
              <a:rPr kumimoji="0" lang="en-US" altLang="zh-CN" sz="1400">
                <a:latin typeface="Arial"/>
              </a:rPr>
              <a:t>*</a:t>
            </a:fld>
            <a:endParaRPr kumimoji="0" lang="en-US" altLang="zh-CN" sz="1400">
              <a:latin typeface="Arial"/>
            </a:endParaRPr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762000" y="6391275"/>
            <a:ext cx="20574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kumimoji="0" lang="en-US" altLang="zh-CN" sz="1400">
              <a:latin typeface="Arial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352800" y="6403975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kumimoji="0" lang="en-US" altLang="zh-CN" sz="1400">
              <a:latin typeface="Arial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858000" y="6400800"/>
            <a:ext cx="16002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fld id="{3C4262E3-81E3-4A68-8262-21471641DBCD}" type="slidenum">
              <a:rPr kumimoji="0" lang="en-US" altLang="zh-CN" sz="1400">
                <a:latin typeface="Arial"/>
              </a:rPr>
              <a:t>*</a:t>
            </a:fld>
            <a:endParaRPr kumimoji="0" lang="en-US" altLang="zh-CN" sz="1400">
              <a:latin typeface="Arial"/>
            </a:endParaRPr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762000" y="6391275"/>
            <a:ext cx="20574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kumimoji="0" lang="en-US" altLang="zh-CN" sz="1400">
              <a:latin typeface="Arial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352800" y="6403975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kumimoji="0" lang="en-US" altLang="zh-CN" sz="1400">
              <a:latin typeface="Arial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858000" y="6400800"/>
            <a:ext cx="16002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fld id="{3C4262E3-81E3-4A68-8262-21471641DBCD}" type="slidenum">
              <a:rPr kumimoji="0" lang="en-US" altLang="zh-CN" sz="1400">
                <a:latin typeface="Arial"/>
              </a:rPr>
              <a:t>*</a:t>
            </a:fld>
            <a:endParaRPr kumimoji="0" lang="en-US" altLang="zh-CN" sz="1400">
              <a:latin typeface="Arial"/>
            </a:endParaRPr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762000" y="6391275"/>
            <a:ext cx="20574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kumimoji="0" lang="en-US" altLang="zh-CN" sz="1400">
              <a:latin typeface="Arial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352800" y="6403975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kumimoji="0" lang="en-US" altLang="zh-CN" sz="1400">
              <a:latin typeface="Arial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858000" y="6400800"/>
            <a:ext cx="16002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fld id="{3C4262E3-81E3-4A68-8262-21471641DBCD}" type="slidenum">
              <a:rPr kumimoji="0" lang="en-US" altLang="zh-CN" sz="1400">
                <a:latin typeface="Arial"/>
              </a:rPr>
              <a:t>*</a:t>
            </a:fld>
            <a:endParaRPr kumimoji="0" lang="en-US" altLang="zh-CN" sz="1400">
              <a:latin typeface="Arial"/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1066800" y="64135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anchor="b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eaLnBrk="1" hangingPunct="1"/>
            <a:endParaRPr kumimoji="0" lang="en-US" altLang="zh-CN" sz="1400">
              <a:solidFill>
                <a:schemeClr val="tx2"/>
              </a:solidFill>
            </a:endParaRPr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429000" y="64135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anchor="b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kumimoji="0" lang="en-US" altLang="zh-CN" sz="1400">
              <a:solidFill>
                <a:schemeClr val="tx2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8229600" y="6413500"/>
            <a:ext cx="9144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anchor="b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r" eaLnBrk="1" hangingPunct="1"/>
            <a:fld id="{CE0553F8-70D1-4E23-9ABB-3E10E0FE4036}" type="slidenum">
              <a:rPr kumimoji="0" lang="en-US" altLang="zh-CN">
                <a:solidFill>
                  <a:schemeClr val="tx2"/>
                </a:solidFill>
              </a:rPr>
              <a:t>*</a:t>
            </a:fld>
            <a:endParaRPr kumimoji="0" lang="en-US" altLang="zh-CN" sz="140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762000" y="6391275"/>
            <a:ext cx="20574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kumimoji="0" lang="en-US" altLang="zh-CN" sz="1400">
              <a:latin typeface="Arial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352800" y="6403975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kumimoji="0" lang="en-US" altLang="zh-CN" sz="1400">
              <a:latin typeface="Arial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858000" y="6400800"/>
            <a:ext cx="16002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fld id="{3C4262E3-81E3-4A68-8262-21471641DBCD}" type="slidenum">
              <a:rPr kumimoji="0" lang="en-US" altLang="zh-CN" sz="1400">
                <a:latin typeface="Arial"/>
              </a:rPr>
              <a:t>*</a:t>
            </a:fld>
            <a:endParaRPr kumimoji="0" lang="en-US" altLang="zh-CN" sz="1400">
              <a:latin typeface="Arial"/>
            </a:endParaRPr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762000" y="6391275"/>
            <a:ext cx="20574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kumimoji="0" lang="en-US" altLang="zh-CN" sz="1400">
              <a:latin typeface="Arial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352800" y="6403975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kumimoji="0" lang="en-US" altLang="zh-CN" sz="1400">
              <a:latin typeface="Arial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858000" y="6400800"/>
            <a:ext cx="16002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fld id="{3C4262E3-81E3-4A68-8262-21471641DBCD}" type="slidenum">
              <a:rPr kumimoji="0" lang="en-US" altLang="zh-CN" sz="1400">
                <a:latin typeface="Arial"/>
              </a:rPr>
              <a:t>*</a:t>
            </a:fld>
            <a:endParaRPr kumimoji="0" lang="en-US" altLang="zh-CN" sz="1400">
              <a:latin typeface="Arial"/>
            </a:endParaRPr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762000" y="6391275"/>
            <a:ext cx="20574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kumimoji="0" lang="en-US" altLang="zh-CN" sz="1400">
              <a:latin typeface="Arial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352800" y="6403975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kumimoji="0" lang="en-US" altLang="zh-CN" sz="1400">
              <a:latin typeface="Arial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858000" y="6400800"/>
            <a:ext cx="16002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fld id="{3C4262E3-81E3-4A68-8262-21471641DBCD}" type="slidenum">
              <a:rPr kumimoji="0" lang="en-US" altLang="zh-CN" sz="1400">
                <a:latin typeface="Arial"/>
              </a:rPr>
              <a:t>*</a:t>
            </a:fld>
            <a:endParaRPr kumimoji="0" lang="en-US" altLang="zh-CN" sz="1400">
              <a:latin typeface="Arial"/>
            </a:endParaRPr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34150" y="533400"/>
            <a:ext cx="1924050" cy="5410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762000" y="533400"/>
            <a:ext cx="5619750" cy="5410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762000" y="6391275"/>
            <a:ext cx="20574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kumimoji="0" lang="en-US" altLang="zh-CN" sz="1400">
              <a:latin typeface="Arial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352800" y="6403975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kumimoji="0" lang="en-US" altLang="zh-CN" sz="1400">
              <a:latin typeface="Arial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858000" y="6400800"/>
            <a:ext cx="16002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fld id="{3C4262E3-81E3-4A68-8262-21471641DBCD}" type="slidenum">
              <a:rPr kumimoji="0" lang="en-US" altLang="zh-CN" sz="1400">
                <a:latin typeface="Arial"/>
              </a:rPr>
              <a:t>*</a:t>
            </a:fld>
            <a:endParaRPr kumimoji="0" lang="en-US" altLang="zh-CN" sz="1400">
              <a:latin typeface="Arial"/>
            </a:endParaRPr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>
  <p:cSld name="标题幻灯片"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/>
      <p:sp>
        <p:nvSpPr>
          <p:cNvPr id="249858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249859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 2" pitchFamily="18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eaLnBrk="1" hangingPunct="1"/>
            <a:endParaRPr kumimoji="0" lang="en-US" altLang="zh-CN" sz="1400">
              <a:latin typeface="Arial"/>
            </a:endParaRPr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kumimoji="0" lang="en-US" altLang="zh-CN" sz="1400">
              <a:latin typeface="Arial"/>
            </a:endParaRP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r" eaLnBrk="1" hangingPunct="1"/>
            <a:fld id="{837E9309-1B3E-4281-B287-72011EF86DF2}" type="slidenum">
              <a:rPr kumimoji="0" lang="en-US" altLang="zh-CN" sz="1400">
                <a:latin typeface="Arial"/>
              </a:rPr>
              <a:t>*</a:t>
            </a:fld>
            <a:endParaRPr kumimoji="0" lang="en-US" altLang="zh-CN" sz="1400">
              <a:latin typeface="Arial"/>
            </a:endParaRPr>
          </a:p>
        </p:txBody>
      </p:sp>
    </p:spTree>
  </p:cSld>
  <p:clrMapOvr>
    <a:masterClrMapping/>
  </p:clrMapOvr>
  <p:transition spd="slow">
    <p:randomBar dir="vert"/>
  </p:transition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eaLnBrk="1" hangingPunct="1"/>
            <a:endParaRPr kumimoji="0" lang="en-US" altLang="zh-CN" sz="1400">
              <a:latin typeface="Arial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kumimoji="0" lang="en-US" altLang="zh-CN" sz="1400">
              <a:latin typeface="Arial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r" eaLnBrk="1" hangingPunct="1"/>
            <a:fld id="{BABCCA8E-80BB-4B0F-9BCE-8A0F0495D034}" type="slidenum">
              <a:rPr kumimoji="0" lang="en-US" altLang="zh-CN" sz="1400">
                <a:latin typeface="Arial"/>
              </a:rPr>
              <a:t>*</a:t>
            </a:fld>
            <a:endParaRPr kumimoji="0" lang="en-US" altLang="zh-CN" sz="1400">
              <a:latin typeface="Arial"/>
            </a:endParaRPr>
          </a:p>
        </p:txBody>
      </p:sp>
    </p:spTree>
  </p:cSld>
  <p:clrMapOvr>
    <a:masterClrMapping/>
  </p:clrMapOvr>
  <p:transition spd="slow">
    <p:randomBar dir="vert"/>
  </p:transition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eaLnBrk="1" hangingPunct="1"/>
            <a:endParaRPr kumimoji="0" lang="en-US" altLang="zh-CN" sz="1400">
              <a:latin typeface="Arial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kumimoji="0" lang="en-US" altLang="zh-CN" sz="1400">
              <a:latin typeface="Arial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r" eaLnBrk="1" hangingPunct="1"/>
            <a:fld id="{BABCCA8E-80BB-4B0F-9BCE-8A0F0495D034}" type="slidenum">
              <a:rPr kumimoji="0" lang="en-US" altLang="zh-CN" sz="1400">
                <a:latin typeface="Arial"/>
              </a:rPr>
              <a:t>*</a:t>
            </a:fld>
            <a:endParaRPr kumimoji="0" lang="en-US" altLang="zh-CN" sz="1400">
              <a:latin typeface="Arial"/>
            </a:endParaRPr>
          </a:p>
        </p:txBody>
      </p:sp>
    </p:spTree>
  </p:cSld>
  <p:clrMapOvr>
    <a:masterClrMapping/>
  </p:clrMapOvr>
  <p:transition spd="slow">
    <p:randomBar dir="vert"/>
  </p:transition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600200"/>
            <a:ext cx="4194175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194175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eaLnBrk="1" hangingPunct="1"/>
            <a:endParaRPr kumimoji="0" lang="en-US" altLang="zh-CN" sz="1400">
              <a:latin typeface="Arial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kumimoji="0" lang="en-US" altLang="zh-CN" sz="1400">
              <a:latin typeface="Arial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r" eaLnBrk="1" hangingPunct="1"/>
            <a:fld id="{BABCCA8E-80BB-4B0F-9BCE-8A0F0495D034}" type="slidenum">
              <a:rPr kumimoji="0" lang="en-US" altLang="zh-CN" sz="1400">
                <a:latin typeface="Arial"/>
              </a:rPr>
              <a:t>*</a:t>
            </a:fld>
            <a:endParaRPr kumimoji="0" lang="en-US" altLang="zh-CN" sz="1400">
              <a:latin typeface="Arial"/>
            </a:endParaRPr>
          </a:p>
        </p:txBody>
      </p:sp>
    </p:spTree>
  </p:cSld>
  <p:clrMapOvr>
    <a:masterClrMapping/>
  </p:clrMapOvr>
  <p:transition spd="slow">
    <p:randomBar dir="vert"/>
  </p:transition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eaLnBrk="1" hangingPunct="1"/>
            <a:endParaRPr kumimoji="0" lang="en-US" altLang="zh-CN" sz="1400">
              <a:latin typeface="Arial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kumimoji="0" lang="en-US" altLang="zh-CN" sz="1400">
              <a:latin typeface="Arial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r" eaLnBrk="1" hangingPunct="1"/>
            <a:fld id="{BABCCA8E-80BB-4B0F-9BCE-8A0F0495D034}" type="slidenum">
              <a:rPr kumimoji="0" lang="en-US" altLang="zh-CN" sz="1400">
                <a:latin typeface="Arial"/>
              </a:rPr>
              <a:t>*</a:t>
            </a:fld>
            <a:endParaRPr kumimoji="0" lang="en-US" altLang="zh-CN" sz="1400">
              <a:latin typeface="Arial"/>
            </a:endParaRPr>
          </a:p>
        </p:txBody>
      </p:sp>
    </p:spTree>
  </p:cSld>
  <p:clrMapOvr>
    <a:masterClrMapping/>
  </p:clrMapOvr>
  <p:transition spd="slow">
    <p:randomBar dir="vert"/>
  </p:transition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eaLnBrk="1" hangingPunct="1"/>
            <a:endParaRPr kumimoji="0" lang="en-US" altLang="zh-CN" sz="1400">
              <a:latin typeface="Arial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kumimoji="0" lang="en-US" altLang="zh-CN" sz="1400">
              <a:latin typeface="Arial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r" eaLnBrk="1" hangingPunct="1"/>
            <a:fld id="{BABCCA8E-80BB-4B0F-9BCE-8A0F0495D034}" type="slidenum">
              <a:rPr kumimoji="0" lang="en-US" altLang="zh-CN" sz="1400">
                <a:latin typeface="Arial"/>
              </a:rPr>
              <a:t>*</a:t>
            </a:fld>
            <a:endParaRPr kumimoji="0" lang="en-US" altLang="zh-CN" sz="1400">
              <a:latin typeface="Arial"/>
            </a:endParaRPr>
          </a:p>
        </p:txBody>
      </p:sp>
    </p:spTree>
  </p:cSld>
  <p:clrMapOvr>
    <a:masterClrMapping/>
  </p:clrMapOvr>
  <p:transition spd="slow">
    <p:randomBar dir="vert"/>
  </p:transition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1066800" y="64135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anchor="b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eaLnBrk="1" hangingPunct="1"/>
            <a:endParaRPr kumimoji="0" lang="en-US" altLang="zh-CN" sz="1400">
              <a:solidFill>
                <a:schemeClr val="tx2"/>
              </a:solidFill>
            </a:endParaRPr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429000" y="64135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anchor="b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kumimoji="0" lang="en-US" altLang="zh-CN" sz="1400">
              <a:solidFill>
                <a:schemeClr val="tx2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8229600" y="6413500"/>
            <a:ext cx="9144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anchor="b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r" eaLnBrk="1" hangingPunct="1"/>
            <a:fld id="{CE0553F8-70D1-4E23-9ABB-3E10E0FE4036}" type="slidenum">
              <a:rPr kumimoji="0" lang="en-US" altLang="zh-CN">
                <a:solidFill>
                  <a:schemeClr val="tx2"/>
                </a:solidFill>
              </a:rPr>
              <a:t>*</a:t>
            </a:fld>
            <a:endParaRPr kumimoji="0" lang="en-US" altLang="zh-CN" sz="140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eaLnBrk="1" hangingPunct="1"/>
            <a:endParaRPr kumimoji="0" lang="en-US" altLang="zh-CN" sz="1400">
              <a:latin typeface="Arial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kumimoji="0" lang="en-US" altLang="zh-CN" sz="1400">
              <a:latin typeface="Arial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r" eaLnBrk="1" hangingPunct="1"/>
            <a:fld id="{BABCCA8E-80BB-4B0F-9BCE-8A0F0495D034}" type="slidenum">
              <a:rPr kumimoji="0" lang="en-US" altLang="zh-CN" sz="1400">
                <a:latin typeface="Arial"/>
              </a:rPr>
              <a:t>*</a:t>
            </a:fld>
            <a:endParaRPr kumimoji="0" lang="en-US" altLang="zh-CN" sz="1400">
              <a:latin typeface="Arial"/>
            </a:endParaRPr>
          </a:p>
        </p:txBody>
      </p:sp>
    </p:spTree>
  </p:cSld>
  <p:clrMapOvr>
    <a:masterClrMapping/>
  </p:clrMapOvr>
  <p:transition spd="slow">
    <p:randomBar dir="vert"/>
  </p:transition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eaLnBrk="1" hangingPunct="1"/>
            <a:endParaRPr kumimoji="0" lang="en-US" altLang="zh-CN" sz="1400">
              <a:latin typeface="Arial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kumimoji="0" lang="en-US" altLang="zh-CN" sz="1400">
              <a:latin typeface="Arial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r" eaLnBrk="1" hangingPunct="1"/>
            <a:fld id="{BABCCA8E-80BB-4B0F-9BCE-8A0F0495D034}" type="slidenum">
              <a:rPr kumimoji="0" lang="en-US" altLang="zh-CN" sz="1400">
                <a:latin typeface="Arial"/>
              </a:rPr>
              <a:t>*</a:t>
            </a:fld>
            <a:endParaRPr kumimoji="0" lang="en-US" altLang="zh-CN" sz="1400">
              <a:latin typeface="Arial"/>
            </a:endParaRPr>
          </a:p>
        </p:txBody>
      </p:sp>
    </p:spTree>
  </p:cSld>
  <p:clrMapOvr>
    <a:masterClrMapping/>
  </p:clrMapOvr>
  <p:transition spd="slow">
    <p:randomBar dir="vert"/>
  </p:transition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5000"/>
              <a:buFont typeface="Wingdings 2" pitchFamily="18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eaLnBrk="1" hangingPunct="1"/>
            <a:endParaRPr kumimoji="0" lang="en-US" altLang="zh-CN" sz="1400">
              <a:latin typeface="Arial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kumimoji="0" lang="en-US" altLang="zh-CN" sz="1400">
              <a:latin typeface="Arial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r" eaLnBrk="1" hangingPunct="1"/>
            <a:fld id="{BABCCA8E-80BB-4B0F-9BCE-8A0F0495D034}" type="slidenum">
              <a:rPr kumimoji="0" lang="en-US" altLang="zh-CN" sz="1400">
                <a:latin typeface="Arial"/>
              </a:rPr>
              <a:t>*</a:t>
            </a:fld>
            <a:endParaRPr kumimoji="0" lang="en-US" altLang="zh-CN" sz="1400">
              <a:latin typeface="Arial"/>
            </a:endParaRPr>
          </a:p>
        </p:txBody>
      </p:sp>
    </p:spTree>
  </p:cSld>
  <p:clrMapOvr>
    <a:masterClrMapping/>
  </p:clrMapOvr>
  <p:transition spd="slow">
    <p:randomBar dir="vert"/>
  </p:transition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eaLnBrk="1" hangingPunct="1"/>
            <a:endParaRPr kumimoji="0" lang="en-US" altLang="zh-CN" sz="1400">
              <a:latin typeface="Arial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kumimoji="0" lang="en-US" altLang="zh-CN" sz="1400">
              <a:latin typeface="Arial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r" eaLnBrk="1" hangingPunct="1"/>
            <a:fld id="{BABCCA8E-80BB-4B0F-9BCE-8A0F0495D034}" type="slidenum">
              <a:rPr kumimoji="0" lang="en-US" altLang="zh-CN" sz="1400">
                <a:latin typeface="Arial"/>
              </a:rPr>
              <a:t>*</a:t>
            </a:fld>
            <a:endParaRPr kumimoji="0" lang="en-US" altLang="zh-CN" sz="1400">
              <a:latin typeface="Arial"/>
            </a:endParaRPr>
          </a:p>
        </p:txBody>
      </p:sp>
    </p:spTree>
  </p:cSld>
  <p:clrMapOvr>
    <a:masterClrMapping/>
  </p:clrMapOvr>
  <p:transition spd="slow">
    <p:randomBar dir="vert"/>
  </p:transition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eaLnBrk="1" hangingPunct="1"/>
            <a:endParaRPr kumimoji="0" lang="en-US" altLang="zh-CN" sz="1400">
              <a:latin typeface="Arial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kumimoji="0" lang="en-US" altLang="zh-CN" sz="1400">
              <a:latin typeface="Arial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r" eaLnBrk="1" hangingPunct="1"/>
            <a:fld id="{BABCCA8E-80BB-4B0F-9BCE-8A0F0495D034}" type="slidenum">
              <a:rPr kumimoji="0" lang="en-US" altLang="zh-CN" sz="1400">
                <a:latin typeface="Arial"/>
              </a:rPr>
              <a:t>*</a:t>
            </a:fld>
            <a:endParaRPr kumimoji="0" lang="en-US" altLang="zh-CN" sz="1400">
              <a:latin typeface="Arial"/>
            </a:endParaRPr>
          </a:p>
        </p:txBody>
      </p:sp>
    </p:spTree>
  </p:cSld>
  <p:clrMapOvr>
    <a:masterClrMapping/>
  </p:clrMapOvr>
  <p:transition spd="slow">
    <p:randomBar dir="vert"/>
  </p:transition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">
  <p:cSld name="标题幻灯片"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/>
      <p:grpSp>
        <p:nvGrpSpPr>
          <p:cNvPr id="9218" name="Group 2"/>
          <p:cNvGrpSpPr/>
          <p:nvPr/>
        </p:nvGrpSpPr>
        <p:grpSpPr>
          <a:xfrm>
            <a:off x="0" y="0"/>
            <a:ext cx="9144000" cy="6858000"/>
            <a:chExt cx="5760" cy="4320"/>
          </a:xfrm>
        </p:grpSpPr>
        <p:pic>
          <p:nvPicPr>
            <p:cNvPr id="9224" name="Picture 3" descr="R0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056" y="3006"/>
              <a:ext cx="4704" cy="1314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  <p:pic>
          <p:nvPicPr>
            <p:cNvPr id="9225" name="Picture 4" descr="R0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062" cy="4320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  <p:pic>
          <p:nvPicPr>
            <p:cNvPr id="9226" name="Picture 5" descr="R01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92" y="864"/>
              <a:ext cx="5376" cy="2376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</p:grpSp>
      <p:sp>
        <p:nvSpPr>
          <p:cNvPr id="286726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286727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9221" name="Rectangle 8"/>
          <p:cNvSpPr>
            <a:spLocks noGrp="1" noChangeArrowheads="1"/>
          </p:cNvSpPr>
          <p:nvPr>
            <p:ph type="dt" sz="quarter" idx="10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eaLnBrk="1" hangingPunct="1"/>
            <a:endParaRPr kumimoji="0" lang="en-US" altLang="zh-CN" sz="1400">
              <a:ea typeface="Times New Roman" pitchFamily="18" charset="0"/>
            </a:endParaRPr>
          </a:p>
        </p:txBody>
      </p:sp>
      <p:sp>
        <p:nvSpPr>
          <p:cNvPr id="9222" name="Rectangle 9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kumimoji="0" lang="en-US" altLang="zh-CN" sz="1400">
              <a:ea typeface="Times New Roman" pitchFamily="18" charset="0"/>
            </a:endParaRPr>
          </a:p>
        </p:txBody>
      </p:sp>
      <p:sp>
        <p:nvSpPr>
          <p:cNvPr id="9223" name="Rectangle 10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r" eaLnBrk="1" hangingPunct="1"/>
            <a:fld id="{740DA311-E4EE-4394-AD1B-2564C6F477CA}" type="slidenum">
              <a:rPr kumimoji="0" lang="en-US" altLang="zh-CN" sz="1400">
                <a:ea typeface="Times New Roman" pitchFamily="18" charset="0"/>
              </a:rPr>
              <a:t>*</a:t>
            </a:fld>
            <a:endParaRPr kumimoji="0" lang="en-US" altLang="zh-CN" sz="1400">
              <a:ea typeface="Times New Roman" pitchFamily="18" charset="0"/>
            </a:endParaRPr>
          </a:p>
        </p:txBody>
      </p:sp>
    </p:spTree>
  </p:cSld>
  <p:clrMapOvr>
    <a:masterClrMapping/>
  </p:clrMapOvr>
  <p:transition spd="slow">
    <p:randomBar dir="vert"/>
  </p:transition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>
    <p:randomBar dir="vert"/>
  </p:transition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slow">
    <p:randomBar dir="vert"/>
  </p:transition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514600" y="381000"/>
            <a:ext cx="2971800" cy="6096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638800" y="381000"/>
            <a:ext cx="2971800" cy="6096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>
    <p:randomBar dir="vert"/>
  </p:transition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>
    <p:randomBar dir="vert"/>
  </p:transition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066800" y="210185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29200" y="210185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1066800" y="64135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anchor="b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eaLnBrk="1" hangingPunct="1"/>
            <a:endParaRPr kumimoji="0" lang="en-US" altLang="zh-CN" sz="1400">
              <a:solidFill>
                <a:schemeClr val="tx2"/>
              </a:solidFill>
            </a:endParaRPr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429000" y="64135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anchor="b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kumimoji="0" lang="en-US" altLang="zh-CN" sz="1400">
              <a:solidFill>
                <a:schemeClr val="tx2"/>
              </a:solidFill>
            </a:endParaRP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8229600" y="6413500"/>
            <a:ext cx="9144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anchor="b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r" eaLnBrk="1" hangingPunct="1"/>
            <a:fld id="{CE0553F8-70D1-4E23-9ABB-3E10E0FE4036}" type="slidenum">
              <a:rPr kumimoji="0" lang="en-US" altLang="zh-CN">
                <a:solidFill>
                  <a:schemeClr val="tx2"/>
                </a:solidFill>
              </a:rPr>
              <a:t>*</a:t>
            </a:fld>
            <a:endParaRPr kumimoji="0" lang="en-US" altLang="zh-CN" sz="140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>
    <p:randomBar dir="vert"/>
  </p:transition>
  <p:timing/>
</p:sldLayout>
</file>

<file path=ppt/slideLayouts/slideLayout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 spd="slow">
    <p:randomBar dir="vert"/>
  </p:transition>
  <p:timing/>
</p:sldLayout>
</file>

<file path=ppt/slideLayouts/slideLayout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slow">
    <p:randomBar dir="vert"/>
  </p:transition>
  <p:timing/>
</p:sldLayout>
</file>

<file path=ppt/slideLayouts/slideLayout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slow">
    <p:randomBar dir="vert"/>
  </p:transition>
  <p:timing/>
</p:sldLayout>
</file>

<file path=ppt/slideLayouts/slideLayout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>
    <p:randomBar dir="vert"/>
  </p:transition>
  <p:timing/>
</p:sldLayout>
</file>

<file path=ppt/slideLayouts/slideLayout4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10350" y="381000"/>
            <a:ext cx="2000250" cy="6096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381000"/>
            <a:ext cx="5848350" cy="6096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>
    <p:randomBar dir="vert"/>
  </p:transition>
  <p:timing/>
</p:sldLayout>
</file>

<file path=ppt/slideLayouts/slideLayout4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">
  <p:cSld name="标题幻灯片"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/>
      <p:sp>
        <p:nvSpPr>
          <p:cNvPr id="10242" name="Freeform 2"/>
          <p:cNvSpPr/>
          <p:nvPr/>
        </p:nvSpPr>
        <p:spPr bwMode="auto">
          <a:xfrm>
            <a:off x="4760913" y="20638"/>
            <a:ext cx="4438650" cy="4038600"/>
          </a:xfrm>
          <a:custGeom>
            <a:cxnLst>
              <a:cxn ang="0">
                <a:pos x="23" y="4"/>
              </a:cxn>
              <a:cxn ang="0">
                <a:pos x="11" y="71"/>
              </a:cxn>
              <a:cxn ang="0">
                <a:pos x="25" y="393"/>
              </a:cxn>
              <a:cxn ang="0">
                <a:pos x="54" y="457"/>
              </a:cxn>
              <a:cxn ang="0">
                <a:pos x="158" y="482"/>
              </a:cxn>
              <a:cxn ang="0">
                <a:pos x="204" y="495"/>
              </a:cxn>
              <a:cxn ang="0">
                <a:pos x="520" y="475"/>
              </a:cxn>
              <a:cxn ang="0">
                <a:pos x="533" y="167"/>
              </a:cxn>
              <a:cxn ang="0">
                <a:pos x="369" y="16"/>
              </a:cxn>
              <a:cxn ang="0">
                <a:pos x="249" y="29"/>
              </a:cxn>
              <a:cxn ang="0">
                <a:pos x="198" y="11"/>
              </a:cxn>
              <a:cxn ang="0">
                <a:pos x="151" y="2"/>
              </a:cxn>
              <a:cxn ang="0">
                <a:pos x="23" y="4"/>
              </a:cxn>
            </a:cxnLst>
            <a:rect l="l" t="t" r="r" b="b"/>
            <a:pathLst>
              <a:path w="546" h="497">
                <a:moveTo>
                  <a:pt x="23" y="4"/>
                </a:moveTo>
                <a:cubicBezTo>
                  <a:pt x="23" y="4"/>
                  <a:pt x="0" y="34"/>
                  <a:pt x="11" y="71"/>
                </a:cubicBezTo>
                <a:cubicBezTo>
                  <a:pt x="19" y="100"/>
                  <a:pt x="25" y="393"/>
                  <a:pt x="25" y="393"/>
                </a:cubicBezTo>
                <a:cubicBezTo>
                  <a:pt x="25" y="393"/>
                  <a:pt x="42" y="452"/>
                  <a:pt x="54" y="457"/>
                </a:cubicBezTo>
                <a:cubicBezTo>
                  <a:pt x="66" y="462"/>
                  <a:pt x="158" y="482"/>
                  <a:pt x="158" y="482"/>
                </a:cubicBezTo>
                <a:cubicBezTo>
                  <a:pt x="158" y="482"/>
                  <a:pt x="191" y="497"/>
                  <a:pt x="204" y="495"/>
                </a:cubicBezTo>
                <a:cubicBezTo>
                  <a:pt x="217" y="494"/>
                  <a:pt x="506" y="487"/>
                  <a:pt x="520" y="475"/>
                </a:cubicBezTo>
                <a:cubicBezTo>
                  <a:pt x="533" y="463"/>
                  <a:pt x="546" y="218"/>
                  <a:pt x="533" y="167"/>
                </a:cubicBezTo>
                <a:cubicBezTo>
                  <a:pt x="520" y="117"/>
                  <a:pt x="404" y="14"/>
                  <a:pt x="369" y="16"/>
                </a:cubicBezTo>
                <a:cubicBezTo>
                  <a:pt x="335" y="17"/>
                  <a:pt x="249" y="29"/>
                  <a:pt x="249" y="29"/>
                </a:cubicBezTo>
                <a:lnTo>
                  <a:pt x="198" y="11"/>
                </a:lnTo>
                <a:lnTo>
                  <a:pt x="151" y="2"/>
                </a:lnTo>
                <a:cubicBezTo>
                  <a:pt x="151" y="2"/>
                  <a:pt x="79" y="0"/>
                  <a:pt x="23" y="4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</a:ln>
        </p:spPr>
        <p:txBody>
          <a:bodyPr/>
          <a:lstStyle/>
          <a:p/>
        </p:txBody>
      </p:sp>
      <p:grpSp>
        <p:nvGrpSpPr>
          <p:cNvPr id="10243" name="Group 3"/>
          <p:cNvGrpSpPr/>
          <p:nvPr/>
        </p:nvGrpSpPr>
        <p:grpSpPr>
          <a:xfrm>
            <a:off x="4572000" y="28575"/>
            <a:ext cx="4756150" cy="4338638"/>
            <a:chOff x="2918" y="18"/>
            <a:chExt cx="2958" cy="2699"/>
          </a:xfrm>
        </p:grpSpPr>
        <p:sp>
          <p:nvSpPr>
            <p:cNvPr id="10409" name="Freeform 4"/>
            <p:cNvSpPr/>
            <p:nvPr/>
          </p:nvSpPr>
          <p:spPr bwMode="auto">
            <a:xfrm>
              <a:off x="3060" y="18"/>
              <a:ext cx="490" cy="187"/>
            </a:xfrm>
            <a:custGeom>
              <a:cxnLst>
                <a:cxn ang="0">
                  <a:pos x="71" y="25"/>
                </a:cxn>
                <a:cxn ang="0">
                  <a:pos x="91" y="20"/>
                </a:cxn>
                <a:cxn ang="0">
                  <a:pos x="92" y="17"/>
                </a:cxn>
                <a:cxn ang="0">
                  <a:pos x="88" y="0"/>
                </a:cxn>
                <a:cxn ang="0">
                  <a:pos x="25" y="0"/>
                </a:cxn>
                <a:cxn ang="0">
                  <a:pos x="10" y="22"/>
                </a:cxn>
                <a:cxn ang="0">
                  <a:pos x="71" y="25"/>
                </a:cxn>
              </a:cxnLst>
              <a:rect l="l" t="t" r="r" b="b"/>
              <a:pathLst>
                <a:path w="97" h="37">
                  <a:moveTo>
                    <a:pt x="71" y="25"/>
                  </a:moveTo>
                  <a:cubicBezTo>
                    <a:pt x="81" y="22"/>
                    <a:pt x="87" y="21"/>
                    <a:pt x="91" y="20"/>
                  </a:cubicBezTo>
                  <a:cubicBezTo>
                    <a:pt x="91" y="19"/>
                    <a:pt x="91" y="19"/>
                    <a:pt x="92" y="17"/>
                  </a:cubicBezTo>
                  <a:cubicBezTo>
                    <a:pt x="97" y="11"/>
                    <a:pt x="95" y="4"/>
                    <a:pt x="88" y="0"/>
                  </a:cubicBezTo>
                  <a:lnTo>
                    <a:pt x="25" y="0"/>
                  </a:lnTo>
                  <a:cubicBezTo>
                    <a:pt x="10" y="3"/>
                    <a:pt x="0" y="10"/>
                    <a:pt x="10" y="22"/>
                  </a:cubicBezTo>
                  <a:cubicBezTo>
                    <a:pt x="10" y="22"/>
                    <a:pt x="28" y="37"/>
                    <a:pt x="71" y="2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410" name="Freeform 5"/>
            <p:cNvSpPr>
              <a:spLocks noEditPoints="1"/>
            </p:cNvSpPr>
            <p:nvPr/>
          </p:nvSpPr>
          <p:spPr bwMode="auto">
            <a:xfrm>
              <a:off x="2918" y="18"/>
              <a:ext cx="2958" cy="2699"/>
            </a:xfrm>
            <a:custGeom>
              <a:cxnLst>
                <a:cxn ang="0">
                  <a:pos x="504" y="1"/>
                </a:cxn>
                <a:cxn ang="0">
                  <a:pos x="157" y="0"/>
                </a:cxn>
                <a:cxn ang="0">
                  <a:pos x="225" y="21"/>
                </a:cxn>
                <a:cxn ang="0">
                  <a:pos x="174" y="39"/>
                </a:cxn>
                <a:cxn ang="0">
                  <a:pos x="207" y="71"/>
                </a:cxn>
                <a:cxn ang="0">
                  <a:pos x="74" y="60"/>
                </a:cxn>
                <a:cxn ang="0">
                  <a:pos x="26" y="63"/>
                </a:cxn>
                <a:cxn ang="0">
                  <a:pos x="199" y="487"/>
                </a:cxn>
                <a:cxn ang="0">
                  <a:pos x="144" y="341"/>
                </a:cxn>
                <a:cxn ang="0">
                  <a:pos x="105" y="376"/>
                </a:cxn>
                <a:cxn ang="0">
                  <a:pos x="94" y="435"/>
                </a:cxn>
                <a:cxn ang="0">
                  <a:pos x="124" y="265"/>
                </a:cxn>
                <a:cxn ang="0">
                  <a:pos x="153" y="228"/>
                </a:cxn>
                <a:cxn ang="0">
                  <a:pos x="209" y="237"/>
                </a:cxn>
                <a:cxn ang="0">
                  <a:pos x="188" y="306"/>
                </a:cxn>
                <a:cxn ang="0">
                  <a:pos x="192" y="395"/>
                </a:cxn>
                <a:cxn ang="0">
                  <a:pos x="515" y="483"/>
                </a:cxn>
                <a:cxn ang="0">
                  <a:pos x="454" y="427"/>
                </a:cxn>
                <a:cxn ang="0">
                  <a:pos x="425" y="345"/>
                </a:cxn>
                <a:cxn ang="0">
                  <a:pos x="396" y="270"/>
                </a:cxn>
                <a:cxn ang="0">
                  <a:pos x="460" y="256"/>
                </a:cxn>
                <a:cxn ang="0">
                  <a:pos x="407" y="223"/>
                </a:cxn>
                <a:cxn ang="0">
                  <a:pos x="439" y="226"/>
                </a:cxn>
                <a:cxn ang="0">
                  <a:pos x="438" y="209"/>
                </a:cxn>
                <a:cxn ang="0">
                  <a:pos x="376" y="211"/>
                </a:cxn>
                <a:cxn ang="0">
                  <a:pos x="357" y="343"/>
                </a:cxn>
                <a:cxn ang="0">
                  <a:pos x="347" y="230"/>
                </a:cxn>
                <a:cxn ang="0">
                  <a:pos x="331" y="182"/>
                </a:cxn>
                <a:cxn ang="0">
                  <a:pos x="347" y="136"/>
                </a:cxn>
                <a:cxn ang="0">
                  <a:pos x="339" y="99"/>
                </a:cxn>
                <a:cxn ang="0">
                  <a:pos x="331" y="62"/>
                </a:cxn>
                <a:cxn ang="0">
                  <a:pos x="369" y="103"/>
                </a:cxn>
                <a:cxn ang="0">
                  <a:pos x="415" y="47"/>
                </a:cxn>
                <a:cxn ang="0">
                  <a:pos x="409" y="95"/>
                </a:cxn>
                <a:cxn ang="0">
                  <a:pos x="401" y="130"/>
                </a:cxn>
                <a:cxn ang="0">
                  <a:pos x="401" y="181"/>
                </a:cxn>
                <a:cxn ang="0">
                  <a:pos x="558" y="181"/>
                </a:cxn>
                <a:cxn ang="0">
                  <a:pos x="554" y="76"/>
                </a:cxn>
                <a:cxn ang="0">
                  <a:pos x="249" y="69"/>
                </a:cxn>
                <a:cxn ang="0">
                  <a:pos x="293" y="93"/>
                </a:cxn>
                <a:cxn ang="0">
                  <a:pos x="171" y="195"/>
                </a:cxn>
                <a:cxn ang="0">
                  <a:pos x="69" y="98"/>
                </a:cxn>
                <a:cxn ang="0">
                  <a:pos x="191" y="106"/>
                </a:cxn>
                <a:cxn ang="0">
                  <a:pos x="220" y="105"/>
                </a:cxn>
                <a:cxn ang="0">
                  <a:pos x="302" y="121"/>
                </a:cxn>
                <a:cxn ang="0">
                  <a:pos x="276" y="256"/>
                </a:cxn>
                <a:cxn ang="0">
                  <a:pos x="260" y="137"/>
                </a:cxn>
                <a:cxn ang="0">
                  <a:pos x="171" y="195"/>
                </a:cxn>
                <a:cxn ang="0">
                  <a:pos x="223" y="225"/>
                </a:cxn>
                <a:cxn ang="0">
                  <a:pos x="247" y="158"/>
                </a:cxn>
                <a:cxn ang="0">
                  <a:pos x="326" y="292"/>
                </a:cxn>
                <a:cxn ang="0">
                  <a:pos x="215" y="321"/>
                </a:cxn>
                <a:cxn ang="0">
                  <a:pos x="309" y="277"/>
                </a:cxn>
                <a:cxn ang="0">
                  <a:pos x="318" y="133"/>
                </a:cxn>
                <a:cxn ang="0">
                  <a:pos x="313" y="213"/>
                </a:cxn>
                <a:cxn ang="0">
                  <a:pos x="299" y="144"/>
                </a:cxn>
                <a:cxn ang="0">
                  <a:pos x="507" y="179"/>
                </a:cxn>
                <a:cxn ang="0">
                  <a:pos x="461" y="162"/>
                </a:cxn>
              </a:cxnLst>
              <a:rect l="l" t="t" r="r" b="b"/>
              <a:pathLst>
                <a:path w="585" h="534">
                  <a:moveTo>
                    <a:pt x="554" y="76"/>
                  </a:moveTo>
                  <a:cubicBezTo>
                    <a:pt x="551" y="32"/>
                    <a:pt x="543" y="9"/>
                    <a:pt x="504" y="1"/>
                  </a:cubicBezTo>
                  <a:cubicBezTo>
                    <a:pt x="500" y="1"/>
                    <a:pt x="494" y="0"/>
                    <a:pt x="486" y="0"/>
                  </a:cubicBezTo>
                  <a:lnTo>
                    <a:pt x="157" y="0"/>
                  </a:lnTo>
                  <a:cubicBezTo>
                    <a:pt x="156" y="5"/>
                    <a:pt x="153" y="17"/>
                    <a:pt x="158" y="17"/>
                  </a:cubicBezTo>
                  <a:cubicBezTo>
                    <a:pt x="171" y="17"/>
                    <a:pt x="223" y="21"/>
                    <a:pt x="225" y="21"/>
                  </a:cubicBezTo>
                  <a:cubicBezTo>
                    <a:pt x="226" y="21"/>
                    <a:pt x="250" y="16"/>
                    <a:pt x="237" y="28"/>
                  </a:cubicBezTo>
                  <a:cubicBezTo>
                    <a:pt x="223" y="41"/>
                    <a:pt x="192" y="41"/>
                    <a:pt x="174" y="39"/>
                  </a:cubicBezTo>
                  <a:cubicBezTo>
                    <a:pt x="131" y="36"/>
                    <a:pt x="152" y="56"/>
                    <a:pt x="168" y="56"/>
                  </a:cubicBezTo>
                  <a:cubicBezTo>
                    <a:pt x="218" y="56"/>
                    <a:pt x="228" y="68"/>
                    <a:pt x="207" y="71"/>
                  </a:cubicBezTo>
                  <a:cubicBezTo>
                    <a:pt x="186" y="74"/>
                    <a:pt x="182" y="73"/>
                    <a:pt x="162" y="76"/>
                  </a:cubicBezTo>
                  <a:cubicBezTo>
                    <a:pt x="7" y="101"/>
                    <a:pt x="59" y="60"/>
                    <a:pt x="74" y="60"/>
                  </a:cubicBezTo>
                  <a:cubicBezTo>
                    <a:pt x="139" y="59"/>
                    <a:pt x="123" y="37"/>
                    <a:pt x="107" y="42"/>
                  </a:cubicBezTo>
                  <a:cubicBezTo>
                    <a:pt x="91" y="46"/>
                    <a:pt x="34" y="27"/>
                    <a:pt x="26" y="63"/>
                  </a:cubicBezTo>
                  <a:cubicBezTo>
                    <a:pt x="19" y="100"/>
                    <a:pt x="42" y="282"/>
                    <a:pt x="36" y="317"/>
                  </a:cubicBezTo>
                  <a:cubicBezTo>
                    <a:pt x="0" y="534"/>
                    <a:pt x="199" y="487"/>
                    <a:pt x="199" y="487"/>
                  </a:cubicBezTo>
                  <a:cubicBezTo>
                    <a:pt x="156" y="453"/>
                    <a:pt x="174" y="421"/>
                    <a:pt x="171" y="403"/>
                  </a:cubicBezTo>
                  <a:cubicBezTo>
                    <a:pt x="161" y="345"/>
                    <a:pt x="154" y="337"/>
                    <a:pt x="144" y="341"/>
                  </a:cubicBezTo>
                  <a:cubicBezTo>
                    <a:pt x="121" y="352"/>
                    <a:pt x="123" y="358"/>
                    <a:pt x="126" y="367"/>
                  </a:cubicBezTo>
                  <a:cubicBezTo>
                    <a:pt x="142" y="416"/>
                    <a:pt x="105" y="376"/>
                    <a:pt x="105" y="376"/>
                  </a:cubicBezTo>
                  <a:cubicBezTo>
                    <a:pt x="98" y="380"/>
                    <a:pt x="95" y="390"/>
                    <a:pt x="99" y="399"/>
                  </a:cubicBezTo>
                  <a:cubicBezTo>
                    <a:pt x="131" y="463"/>
                    <a:pt x="101" y="446"/>
                    <a:pt x="94" y="435"/>
                  </a:cubicBezTo>
                  <a:cubicBezTo>
                    <a:pt x="61" y="390"/>
                    <a:pt x="92" y="366"/>
                    <a:pt x="88" y="352"/>
                  </a:cubicBezTo>
                  <a:cubicBezTo>
                    <a:pt x="75" y="295"/>
                    <a:pt x="118" y="274"/>
                    <a:pt x="124" y="265"/>
                  </a:cubicBezTo>
                  <a:cubicBezTo>
                    <a:pt x="130" y="256"/>
                    <a:pt x="127" y="253"/>
                    <a:pt x="129" y="234"/>
                  </a:cubicBezTo>
                  <a:cubicBezTo>
                    <a:pt x="136" y="195"/>
                    <a:pt x="155" y="216"/>
                    <a:pt x="153" y="228"/>
                  </a:cubicBezTo>
                  <a:cubicBezTo>
                    <a:pt x="148" y="274"/>
                    <a:pt x="176" y="242"/>
                    <a:pt x="186" y="228"/>
                  </a:cubicBezTo>
                  <a:cubicBezTo>
                    <a:pt x="218" y="186"/>
                    <a:pt x="214" y="229"/>
                    <a:pt x="209" y="237"/>
                  </a:cubicBezTo>
                  <a:cubicBezTo>
                    <a:pt x="203" y="244"/>
                    <a:pt x="198" y="255"/>
                    <a:pt x="200" y="260"/>
                  </a:cubicBezTo>
                  <a:cubicBezTo>
                    <a:pt x="208" y="283"/>
                    <a:pt x="193" y="305"/>
                    <a:pt x="188" y="306"/>
                  </a:cubicBezTo>
                  <a:cubicBezTo>
                    <a:pt x="184" y="308"/>
                    <a:pt x="170" y="314"/>
                    <a:pt x="170" y="332"/>
                  </a:cubicBezTo>
                  <a:cubicBezTo>
                    <a:pt x="171" y="350"/>
                    <a:pt x="192" y="382"/>
                    <a:pt x="192" y="395"/>
                  </a:cubicBezTo>
                  <a:cubicBezTo>
                    <a:pt x="193" y="492"/>
                    <a:pt x="236" y="499"/>
                    <a:pt x="255" y="497"/>
                  </a:cubicBezTo>
                  <a:cubicBezTo>
                    <a:pt x="275" y="496"/>
                    <a:pt x="445" y="490"/>
                    <a:pt x="515" y="483"/>
                  </a:cubicBezTo>
                  <a:cubicBezTo>
                    <a:pt x="585" y="477"/>
                    <a:pt x="538" y="458"/>
                    <a:pt x="518" y="458"/>
                  </a:cubicBezTo>
                  <a:cubicBezTo>
                    <a:pt x="467" y="458"/>
                    <a:pt x="454" y="427"/>
                    <a:pt x="454" y="427"/>
                  </a:cubicBezTo>
                  <a:cubicBezTo>
                    <a:pt x="454" y="427"/>
                    <a:pt x="453" y="405"/>
                    <a:pt x="431" y="400"/>
                  </a:cubicBezTo>
                  <a:cubicBezTo>
                    <a:pt x="376" y="385"/>
                    <a:pt x="411" y="353"/>
                    <a:pt x="425" y="345"/>
                  </a:cubicBezTo>
                  <a:cubicBezTo>
                    <a:pt x="438" y="338"/>
                    <a:pt x="430" y="335"/>
                    <a:pt x="420" y="329"/>
                  </a:cubicBezTo>
                  <a:cubicBezTo>
                    <a:pt x="398" y="316"/>
                    <a:pt x="394" y="300"/>
                    <a:pt x="396" y="270"/>
                  </a:cubicBezTo>
                  <a:cubicBezTo>
                    <a:pt x="397" y="240"/>
                    <a:pt x="416" y="249"/>
                    <a:pt x="416" y="249"/>
                  </a:cubicBezTo>
                  <a:cubicBezTo>
                    <a:pt x="416" y="249"/>
                    <a:pt x="448" y="262"/>
                    <a:pt x="460" y="256"/>
                  </a:cubicBezTo>
                  <a:cubicBezTo>
                    <a:pt x="472" y="250"/>
                    <a:pt x="467" y="239"/>
                    <a:pt x="461" y="244"/>
                  </a:cubicBezTo>
                  <a:cubicBezTo>
                    <a:pt x="455" y="248"/>
                    <a:pt x="412" y="244"/>
                    <a:pt x="407" y="223"/>
                  </a:cubicBezTo>
                  <a:cubicBezTo>
                    <a:pt x="403" y="202"/>
                    <a:pt x="418" y="213"/>
                    <a:pt x="422" y="214"/>
                  </a:cubicBezTo>
                  <a:cubicBezTo>
                    <a:pt x="427" y="216"/>
                    <a:pt x="427" y="220"/>
                    <a:pt x="439" y="226"/>
                  </a:cubicBezTo>
                  <a:cubicBezTo>
                    <a:pt x="468" y="241"/>
                    <a:pt x="454" y="224"/>
                    <a:pt x="454" y="224"/>
                  </a:cubicBezTo>
                  <a:cubicBezTo>
                    <a:pt x="454" y="224"/>
                    <a:pt x="454" y="224"/>
                    <a:pt x="438" y="209"/>
                  </a:cubicBezTo>
                  <a:cubicBezTo>
                    <a:pt x="423" y="194"/>
                    <a:pt x="406" y="199"/>
                    <a:pt x="389" y="199"/>
                  </a:cubicBezTo>
                  <a:cubicBezTo>
                    <a:pt x="373" y="199"/>
                    <a:pt x="376" y="211"/>
                    <a:pt x="376" y="211"/>
                  </a:cubicBezTo>
                  <a:cubicBezTo>
                    <a:pt x="376" y="211"/>
                    <a:pt x="373" y="242"/>
                    <a:pt x="370" y="291"/>
                  </a:cubicBezTo>
                  <a:cubicBezTo>
                    <a:pt x="368" y="341"/>
                    <a:pt x="360" y="347"/>
                    <a:pt x="357" y="343"/>
                  </a:cubicBezTo>
                  <a:cubicBezTo>
                    <a:pt x="354" y="338"/>
                    <a:pt x="350" y="313"/>
                    <a:pt x="350" y="305"/>
                  </a:cubicBezTo>
                  <a:cubicBezTo>
                    <a:pt x="350" y="298"/>
                    <a:pt x="345" y="264"/>
                    <a:pt x="347" y="230"/>
                  </a:cubicBezTo>
                  <a:cubicBezTo>
                    <a:pt x="350" y="195"/>
                    <a:pt x="356" y="210"/>
                    <a:pt x="334" y="201"/>
                  </a:cubicBezTo>
                  <a:cubicBezTo>
                    <a:pt x="311" y="192"/>
                    <a:pt x="323" y="182"/>
                    <a:pt x="331" y="182"/>
                  </a:cubicBezTo>
                  <a:cubicBezTo>
                    <a:pt x="338" y="182"/>
                    <a:pt x="350" y="189"/>
                    <a:pt x="352" y="181"/>
                  </a:cubicBezTo>
                  <a:cubicBezTo>
                    <a:pt x="356" y="160"/>
                    <a:pt x="359" y="141"/>
                    <a:pt x="347" y="136"/>
                  </a:cubicBezTo>
                  <a:cubicBezTo>
                    <a:pt x="322" y="127"/>
                    <a:pt x="332" y="121"/>
                    <a:pt x="341" y="118"/>
                  </a:cubicBezTo>
                  <a:cubicBezTo>
                    <a:pt x="350" y="115"/>
                    <a:pt x="352" y="94"/>
                    <a:pt x="339" y="99"/>
                  </a:cubicBezTo>
                  <a:cubicBezTo>
                    <a:pt x="313" y="107"/>
                    <a:pt x="316" y="85"/>
                    <a:pt x="321" y="82"/>
                  </a:cubicBezTo>
                  <a:cubicBezTo>
                    <a:pt x="325" y="79"/>
                    <a:pt x="334" y="83"/>
                    <a:pt x="331" y="62"/>
                  </a:cubicBezTo>
                  <a:cubicBezTo>
                    <a:pt x="328" y="41"/>
                    <a:pt x="347" y="34"/>
                    <a:pt x="351" y="53"/>
                  </a:cubicBezTo>
                  <a:cubicBezTo>
                    <a:pt x="354" y="73"/>
                    <a:pt x="363" y="112"/>
                    <a:pt x="369" y="103"/>
                  </a:cubicBezTo>
                  <a:cubicBezTo>
                    <a:pt x="375" y="94"/>
                    <a:pt x="385" y="57"/>
                    <a:pt x="395" y="41"/>
                  </a:cubicBezTo>
                  <a:cubicBezTo>
                    <a:pt x="406" y="24"/>
                    <a:pt x="418" y="38"/>
                    <a:pt x="415" y="47"/>
                  </a:cubicBezTo>
                  <a:cubicBezTo>
                    <a:pt x="401" y="88"/>
                    <a:pt x="426" y="90"/>
                    <a:pt x="426" y="90"/>
                  </a:cubicBezTo>
                  <a:cubicBezTo>
                    <a:pt x="426" y="90"/>
                    <a:pt x="423" y="96"/>
                    <a:pt x="409" y="95"/>
                  </a:cubicBezTo>
                  <a:cubicBezTo>
                    <a:pt x="382" y="92"/>
                    <a:pt x="393" y="110"/>
                    <a:pt x="405" y="115"/>
                  </a:cubicBezTo>
                  <a:cubicBezTo>
                    <a:pt x="431" y="124"/>
                    <a:pt x="414" y="130"/>
                    <a:pt x="401" y="130"/>
                  </a:cubicBezTo>
                  <a:cubicBezTo>
                    <a:pt x="387" y="130"/>
                    <a:pt x="381" y="134"/>
                    <a:pt x="378" y="148"/>
                  </a:cubicBezTo>
                  <a:cubicBezTo>
                    <a:pt x="369" y="191"/>
                    <a:pt x="401" y="181"/>
                    <a:pt x="401" y="181"/>
                  </a:cubicBezTo>
                  <a:cubicBezTo>
                    <a:pt x="452" y="195"/>
                    <a:pt x="528" y="188"/>
                    <a:pt x="528" y="188"/>
                  </a:cubicBezTo>
                  <a:cubicBezTo>
                    <a:pt x="543" y="192"/>
                    <a:pt x="552" y="189"/>
                    <a:pt x="558" y="181"/>
                  </a:cubicBezTo>
                  <a:lnTo>
                    <a:pt x="558" y="103"/>
                  </a:lnTo>
                  <a:cubicBezTo>
                    <a:pt x="556" y="93"/>
                    <a:pt x="555" y="84"/>
                    <a:pt x="554" y="76"/>
                  </a:cubicBezTo>
                  <a:close/>
                  <a:moveTo>
                    <a:pt x="231" y="77"/>
                  </a:moveTo>
                  <a:cubicBezTo>
                    <a:pt x="233" y="65"/>
                    <a:pt x="249" y="69"/>
                    <a:pt x="249" y="69"/>
                  </a:cubicBezTo>
                  <a:cubicBezTo>
                    <a:pt x="249" y="69"/>
                    <a:pt x="278" y="79"/>
                    <a:pt x="290" y="78"/>
                  </a:cubicBezTo>
                  <a:cubicBezTo>
                    <a:pt x="301" y="76"/>
                    <a:pt x="318" y="93"/>
                    <a:pt x="293" y="93"/>
                  </a:cubicBezTo>
                  <a:cubicBezTo>
                    <a:pt x="267" y="93"/>
                    <a:pt x="228" y="104"/>
                    <a:pt x="231" y="77"/>
                  </a:cubicBezTo>
                  <a:close/>
                  <a:moveTo>
                    <a:pt x="171" y="195"/>
                  </a:moveTo>
                  <a:cubicBezTo>
                    <a:pt x="153" y="195"/>
                    <a:pt x="46" y="237"/>
                    <a:pt x="45" y="128"/>
                  </a:cubicBezTo>
                  <a:cubicBezTo>
                    <a:pt x="45" y="104"/>
                    <a:pt x="39" y="83"/>
                    <a:pt x="69" y="98"/>
                  </a:cubicBezTo>
                  <a:cubicBezTo>
                    <a:pt x="99" y="112"/>
                    <a:pt x="72" y="111"/>
                    <a:pt x="137" y="108"/>
                  </a:cubicBezTo>
                  <a:cubicBezTo>
                    <a:pt x="137" y="108"/>
                    <a:pt x="184" y="110"/>
                    <a:pt x="191" y="106"/>
                  </a:cubicBezTo>
                  <a:cubicBezTo>
                    <a:pt x="199" y="101"/>
                    <a:pt x="192" y="91"/>
                    <a:pt x="207" y="91"/>
                  </a:cubicBezTo>
                  <a:cubicBezTo>
                    <a:pt x="222" y="90"/>
                    <a:pt x="220" y="105"/>
                    <a:pt x="220" y="105"/>
                  </a:cubicBezTo>
                  <a:cubicBezTo>
                    <a:pt x="220" y="105"/>
                    <a:pt x="207" y="124"/>
                    <a:pt x="305" y="111"/>
                  </a:cubicBezTo>
                  <a:cubicBezTo>
                    <a:pt x="317" y="109"/>
                    <a:pt x="327" y="121"/>
                    <a:pt x="302" y="121"/>
                  </a:cubicBezTo>
                  <a:cubicBezTo>
                    <a:pt x="290" y="122"/>
                    <a:pt x="272" y="128"/>
                    <a:pt x="278" y="143"/>
                  </a:cubicBezTo>
                  <a:cubicBezTo>
                    <a:pt x="284" y="158"/>
                    <a:pt x="276" y="256"/>
                    <a:pt x="276" y="256"/>
                  </a:cubicBezTo>
                  <a:cubicBezTo>
                    <a:pt x="276" y="256"/>
                    <a:pt x="271" y="274"/>
                    <a:pt x="262" y="245"/>
                  </a:cubicBezTo>
                  <a:cubicBezTo>
                    <a:pt x="259" y="235"/>
                    <a:pt x="262" y="144"/>
                    <a:pt x="260" y="137"/>
                  </a:cubicBezTo>
                  <a:cubicBezTo>
                    <a:pt x="259" y="129"/>
                    <a:pt x="217" y="122"/>
                    <a:pt x="215" y="154"/>
                  </a:cubicBezTo>
                  <a:cubicBezTo>
                    <a:pt x="214" y="185"/>
                    <a:pt x="205" y="195"/>
                    <a:pt x="171" y="195"/>
                  </a:cubicBezTo>
                  <a:close/>
                  <a:moveTo>
                    <a:pt x="237" y="231"/>
                  </a:moveTo>
                  <a:cubicBezTo>
                    <a:pt x="230" y="240"/>
                    <a:pt x="219" y="247"/>
                    <a:pt x="223" y="225"/>
                  </a:cubicBezTo>
                  <a:cubicBezTo>
                    <a:pt x="228" y="202"/>
                    <a:pt x="232" y="170"/>
                    <a:pt x="232" y="155"/>
                  </a:cubicBezTo>
                  <a:cubicBezTo>
                    <a:pt x="232" y="155"/>
                    <a:pt x="244" y="135"/>
                    <a:pt x="247" y="158"/>
                  </a:cubicBezTo>
                  <a:cubicBezTo>
                    <a:pt x="250" y="181"/>
                    <a:pt x="244" y="221"/>
                    <a:pt x="237" y="231"/>
                  </a:cubicBezTo>
                  <a:close/>
                  <a:moveTo>
                    <a:pt x="326" y="292"/>
                  </a:moveTo>
                  <a:cubicBezTo>
                    <a:pt x="327" y="320"/>
                    <a:pt x="355" y="400"/>
                    <a:pt x="286" y="399"/>
                  </a:cubicBezTo>
                  <a:cubicBezTo>
                    <a:pt x="217" y="398"/>
                    <a:pt x="214" y="409"/>
                    <a:pt x="215" y="321"/>
                  </a:cubicBezTo>
                  <a:cubicBezTo>
                    <a:pt x="216" y="236"/>
                    <a:pt x="225" y="253"/>
                    <a:pt x="230" y="264"/>
                  </a:cubicBezTo>
                  <a:cubicBezTo>
                    <a:pt x="230" y="264"/>
                    <a:pt x="253" y="318"/>
                    <a:pt x="309" y="277"/>
                  </a:cubicBezTo>
                  <a:cubicBezTo>
                    <a:pt x="319" y="269"/>
                    <a:pt x="324" y="263"/>
                    <a:pt x="326" y="292"/>
                  </a:cubicBezTo>
                  <a:close/>
                  <a:moveTo>
                    <a:pt x="318" y="133"/>
                  </a:moveTo>
                  <a:cubicBezTo>
                    <a:pt x="338" y="148"/>
                    <a:pt x="316" y="165"/>
                    <a:pt x="316" y="165"/>
                  </a:cubicBezTo>
                  <a:cubicBezTo>
                    <a:pt x="316" y="165"/>
                    <a:pt x="302" y="189"/>
                    <a:pt x="313" y="213"/>
                  </a:cubicBezTo>
                  <a:cubicBezTo>
                    <a:pt x="324" y="237"/>
                    <a:pt x="324" y="265"/>
                    <a:pt x="301" y="239"/>
                  </a:cubicBezTo>
                  <a:cubicBezTo>
                    <a:pt x="279" y="214"/>
                    <a:pt x="293" y="156"/>
                    <a:pt x="299" y="144"/>
                  </a:cubicBezTo>
                  <a:cubicBezTo>
                    <a:pt x="299" y="144"/>
                    <a:pt x="299" y="118"/>
                    <a:pt x="318" y="133"/>
                  </a:cubicBezTo>
                  <a:close/>
                  <a:moveTo>
                    <a:pt x="507" y="179"/>
                  </a:moveTo>
                  <a:cubicBezTo>
                    <a:pt x="498" y="185"/>
                    <a:pt x="507" y="179"/>
                    <a:pt x="465" y="177"/>
                  </a:cubicBezTo>
                  <a:cubicBezTo>
                    <a:pt x="423" y="176"/>
                    <a:pt x="461" y="162"/>
                    <a:pt x="461" y="162"/>
                  </a:cubicBezTo>
                  <a:cubicBezTo>
                    <a:pt x="565" y="166"/>
                    <a:pt x="516" y="173"/>
                    <a:pt x="507" y="179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411" name="Freeform 6"/>
            <p:cNvSpPr/>
            <p:nvPr/>
          </p:nvSpPr>
          <p:spPr bwMode="auto">
            <a:xfrm>
              <a:off x="3621" y="1287"/>
              <a:ext cx="238" cy="283"/>
            </a:xfrm>
            <a:custGeom>
              <a:cxnLst>
                <a:cxn ang="0">
                  <a:pos x="40" y="15"/>
                </a:cxn>
                <a:cxn ang="0">
                  <a:pos x="27" y="56"/>
                </a:cxn>
                <a:cxn ang="0">
                  <a:pos x="40" y="15"/>
                </a:cxn>
              </a:cxnLst>
              <a:rect l="l" t="t" r="r" b="b"/>
              <a:pathLst>
                <a:path w="47" h="56">
                  <a:moveTo>
                    <a:pt x="40" y="15"/>
                  </a:moveTo>
                  <a:cubicBezTo>
                    <a:pt x="37" y="0"/>
                    <a:pt x="0" y="23"/>
                    <a:pt x="27" y="56"/>
                  </a:cubicBezTo>
                  <a:cubicBezTo>
                    <a:pt x="27" y="56"/>
                    <a:pt x="47" y="49"/>
                    <a:pt x="40" y="1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412" name="Freeform 7"/>
            <p:cNvSpPr/>
            <p:nvPr/>
          </p:nvSpPr>
          <p:spPr bwMode="auto">
            <a:xfrm>
              <a:off x="3403" y="1403"/>
              <a:ext cx="208" cy="379"/>
            </a:xfrm>
            <a:custGeom>
              <a:cxnLst>
                <a:cxn ang="0">
                  <a:pos x="19" y="27"/>
                </a:cxn>
                <a:cxn ang="0">
                  <a:pos x="12" y="69"/>
                </a:cxn>
                <a:cxn ang="0">
                  <a:pos x="40" y="45"/>
                </a:cxn>
                <a:cxn ang="0">
                  <a:pos x="37" y="24"/>
                </a:cxn>
                <a:cxn ang="0">
                  <a:pos x="19" y="27"/>
                </a:cxn>
              </a:cxnLst>
              <a:rect l="l" t="t" r="r" b="b"/>
              <a:pathLst>
                <a:path w="41" h="75">
                  <a:moveTo>
                    <a:pt x="19" y="27"/>
                  </a:moveTo>
                  <a:cubicBezTo>
                    <a:pt x="0" y="54"/>
                    <a:pt x="6" y="63"/>
                    <a:pt x="12" y="69"/>
                  </a:cubicBezTo>
                  <a:cubicBezTo>
                    <a:pt x="18" y="75"/>
                    <a:pt x="30" y="74"/>
                    <a:pt x="40" y="45"/>
                  </a:cubicBezTo>
                  <a:cubicBezTo>
                    <a:pt x="40" y="45"/>
                    <a:pt x="32" y="31"/>
                    <a:pt x="37" y="24"/>
                  </a:cubicBezTo>
                  <a:cubicBezTo>
                    <a:pt x="41" y="16"/>
                    <a:pt x="38" y="0"/>
                    <a:pt x="19" y="27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413" name="Freeform 8"/>
            <p:cNvSpPr/>
            <p:nvPr/>
          </p:nvSpPr>
          <p:spPr bwMode="auto">
            <a:xfrm>
              <a:off x="3272" y="645"/>
              <a:ext cx="677" cy="318"/>
            </a:xfrm>
            <a:custGeom>
              <a:cxnLst>
                <a:cxn ang="0">
                  <a:pos x="112" y="4"/>
                </a:cxn>
                <a:cxn ang="0">
                  <a:pos x="24" y="4"/>
                </a:cxn>
                <a:cxn ang="0">
                  <a:pos x="2" y="25"/>
                </a:cxn>
                <a:cxn ang="0">
                  <a:pos x="60" y="58"/>
                </a:cxn>
                <a:cxn ang="0">
                  <a:pos x="96" y="54"/>
                </a:cxn>
                <a:cxn ang="0">
                  <a:pos x="113" y="53"/>
                </a:cxn>
                <a:cxn ang="0">
                  <a:pos x="112" y="4"/>
                </a:cxn>
              </a:cxnLst>
              <a:rect l="l" t="t" r="r" b="b"/>
              <a:pathLst>
                <a:path w="135" h="62">
                  <a:moveTo>
                    <a:pt x="112" y="4"/>
                  </a:moveTo>
                  <a:cubicBezTo>
                    <a:pt x="105" y="9"/>
                    <a:pt x="24" y="4"/>
                    <a:pt x="24" y="4"/>
                  </a:cubicBezTo>
                  <a:cubicBezTo>
                    <a:pt x="15" y="4"/>
                    <a:pt x="3" y="1"/>
                    <a:pt x="2" y="25"/>
                  </a:cubicBezTo>
                  <a:cubicBezTo>
                    <a:pt x="0" y="63"/>
                    <a:pt x="48" y="58"/>
                    <a:pt x="60" y="58"/>
                  </a:cubicBezTo>
                  <a:cubicBezTo>
                    <a:pt x="72" y="58"/>
                    <a:pt x="84" y="48"/>
                    <a:pt x="96" y="54"/>
                  </a:cubicBezTo>
                  <a:cubicBezTo>
                    <a:pt x="96" y="54"/>
                    <a:pt x="107" y="63"/>
                    <a:pt x="113" y="53"/>
                  </a:cubicBezTo>
                  <a:cubicBezTo>
                    <a:pt x="135" y="13"/>
                    <a:pt x="120" y="0"/>
                    <a:pt x="112" y="4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414" name="Freeform 9"/>
            <p:cNvSpPr/>
            <p:nvPr/>
          </p:nvSpPr>
          <p:spPr bwMode="auto">
            <a:xfrm>
              <a:off x="4046" y="1545"/>
              <a:ext cx="496" cy="516"/>
            </a:xfrm>
            <a:custGeom>
              <a:cxnLst>
                <a:cxn ang="0">
                  <a:pos x="67" y="5"/>
                </a:cxn>
                <a:cxn ang="0">
                  <a:pos x="31" y="5"/>
                </a:cxn>
                <a:cxn ang="0">
                  <a:pos x="12" y="57"/>
                </a:cxn>
                <a:cxn ang="0">
                  <a:pos x="79" y="62"/>
                </a:cxn>
                <a:cxn ang="0">
                  <a:pos x="67" y="5"/>
                </a:cxn>
              </a:cxnLst>
              <a:rect l="l" t="t" r="r" b="b"/>
              <a:pathLst>
                <a:path w="97" h="102">
                  <a:moveTo>
                    <a:pt x="67" y="5"/>
                  </a:moveTo>
                  <a:cubicBezTo>
                    <a:pt x="55" y="10"/>
                    <a:pt x="31" y="5"/>
                    <a:pt x="31" y="5"/>
                  </a:cubicBezTo>
                  <a:cubicBezTo>
                    <a:pt x="0" y="6"/>
                    <a:pt x="16" y="39"/>
                    <a:pt x="12" y="57"/>
                  </a:cubicBezTo>
                  <a:cubicBezTo>
                    <a:pt x="8" y="76"/>
                    <a:pt x="63" y="102"/>
                    <a:pt x="79" y="62"/>
                  </a:cubicBezTo>
                  <a:cubicBezTo>
                    <a:pt x="97" y="20"/>
                    <a:pt x="79" y="0"/>
                    <a:pt x="67" y="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415" name="Freeform 10"/>
            <p:cNvSpPr/>
            <p:nvPr/>
          </p:nvSpPr>
          <p:spPr bwMode="auto">
            <a:xfrm>
              <a:off x="5173" y="1024"/>
              <a:ext cx="501" cy="96"/>
            </a:xfrm>
            <a:custGeom>
              <a:cxnLst>
                <a:cxn ang="0">
                  <a:pos x="15" y="0"/>
                </a:cxn>
                <a:cxn ang="0">
                  <a:pos x="40" y="15"/>
                </a:cxn>
                <a:cxn ang="0">
                  <a:pos x="15" y="0"/>
                </a:cxn>
              </a:cxnLst>
              <a:rect l="l" t="t" r="r" b="b"/>
              <a:pathLst>
                <a:path w="99" h="19">
                  <a:moveTo>
                    <a:pt x="15" y="0"/>
                  </a:moveTo>
                  <a:cubicBezTo>
                    <a:pt x="0" y="0"/>
                    <a:pt x="19" y="19"/>
                    <a:pt x="40" y="15"/>
                  </a:cubicBezTo>
                  <a:cubicBezTo>
                    <a:pt x="99" y="1"/>
                    <a:pt x="15" y="0"/>
                    <a:pt x="15" y="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416" name="Freeform 11"/>
            <p:cNvSpPr/>
            <p:nvPr/>
          </p:nvSpPr>
          <p:spPr bwMode="auto">
            <a:xfrm>
              <a:off x="5340" y="1004"/>
              <a:ext cx="385" cy="237"/>
            </a:xfrm>
            <a:custGeom>
              <a:cxnLst>
                <a:cxn ang="0">
                  <a:pos x="21" y="37"/>
                </a:cxn>
                <a:cxn ang="0">
                  <a:pos x="70" y="17"/>
                </a:cxn>
                <a:cxn ang="0">
                  <a:pos x="48" y="3"/>
                </a:cxn>
                <a:cxn ang="0">
                  <a:pos x="19" y="32"/>
                </a:cxn>
                <a:cxn ang="0">
                  <a:pos x="21" y="37"/>
                </a:cxn>
              </a:cxnLst>
              <a:rect l="l" t="t" r="r" b="b"/>
              <a:pathLst>
                <a:path w="76" h="47">
                  <a:moveTo>
                    <a:pt x="21" y="37"/>
                  </a:moveTo>
                  <a:cubicBezTo>
                    <a:pt x="21" y="37"/>
                    <a:pt x="50" y="47"/>
                    <a:pt x="70" y="17"/>
                  </a:cubicBezTo>
                  <a:cubicBezTo>
                    <a:pt x="76" y="7"/>
                    <a:pt x="65" y="0"/>
                    <a:pt x="48" y="3"/>
                  </a:cubicBezTo>
                  <a:cubicBezTo>
                    <a:pt x="39" y="5"/>
                    <a:pt x="39" y="32"/>
                    <a:pt x="19" y="32"/>
                  </a:cubicBezTo>
                  <a:cubicBezTo>
                    <a:pt x="0" y="32"/>
                    <a:pt x="21" y="37"/>
                    <a:pt x="21" y="37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417" name="Freeform 12"/>
            <p:cNvSpPr/>
            <p:nvPr/>
          </p:nvSpPr>
          <p:spPr bwMode="auto">
            <a:xfrm>
              <a:off x="5325" y="1201"/>
              <a:ext cx="415" cy="187"/>
            </a:xfrm>
            <a:custGeom>
              <a:cxnLst>
                <a:cxn ang="0">
                  <a:pos x="72" y="6"/>
                </a:cxn>
                <a:cxn ang="0">
                  <a:pos x="24" y="17"/>
                </a:cxn>
                <a:cxn ang="0">
                  <a:pos x="17" y="26"/>
                </a:cxn>
                <a:cxn ang="0">
                  <a:pos x="76" y="23"/>
                </a:cxn>
                <a:cxn ang="0">
                  <a:pos x="82" y="20"/>
                </a:cxn>
                <a:cxn ang="0">
                  <a:pos x="82" y="0"/>
                </a:cxn>
                <a:cxn ang="0">
                  <a:pos x="72" y="6"/>
                </a:cxn>
              </a:cxnLst>
              <a:rect l="l" t="t" r="r" b="b"/>
              <a:pathLst>
                <a:path w="82" h="37">
                  <a:moveTo>
                    <a:pt x="72" y="6"/>
                  </a:moveTo>
                  <a:cubicBezTo>
                    <a:pt x="57" y="23"/>
                    <a:pt x="24" y="17"/>
                    <a:pt x="24" y="17"/>
                  </a:cubicBezTo>
                  <a:cubicBezTo>
                    <a:pt x="24" y="17"/>
                    <a:pt x="0" y="16"/>
                    <a:pt x="17" y="26"/>
                  </a:cubicBezTo>
                  <a:cubicBezTo>
                    <a:pt x="33" y="37"/>
                    <a:pt x="53" y="32"/>
                    <a:pt x="76" y="23"/>
                  </a:cubicBezTo>
                  <a:cubicBezTo>
                    <a:pt x="78" y="22"/>
                    <a:pt x="80" y="21"/>
                    <a:pt x="82" y="20"/>
                  </a:cubicBezTo>
                  <a:lnTo>
                    <a:pt x="82" y="0"/>
                  </a:lnTo>
                  <a:cubicBezTo>
                    <a:pt x="79" y="1"/>
                    <a:pt x="75" y="2"/>
                    <a:pt x="72" y="6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418" name="Freeform 13"/>
            <p:cNvSpPr/>
            <p:nvPr/>
          </p:nvSpPr>
          <p:spPr bwMode="auto">
            <a:xfrm>
              <a:off x="5001" y="1378"/>
              <a:ext cx="698" cy="167"/>
            </a:xfrm>
            <a:custGeom>
              <a:cxnLst>
                <a:cxn ang="0">
                  <a:pos x="21" y="1"/>
                </a:cxn>
                <a:cxn ang="0">
                  <a:pos x="8" y="14"/>
                </a:cxn>
                <a:cxn ang="0">
                  <a:pos x="57" y="22"/>
                </a:cxn>
                <a:cxn ang="0">
                  <a:pos x="117" y="23"/>
                </a:cxn>
                <a:cxn ang="0">
                  <a:pos x="114" y="8"/>
                </a:cxn>
                <a:cxn ang="0">
                  <a:pos x="82" y="3"/>
                </a:cxn>
                <a:cxn ang="0">
                  <a:pos x="21" y="1"/>
                </a:cxn>
              </a:cxnLst>
              <a:rect l="l" t="t" r="r" b="b"/>
              <a:pathLst>
                <a:path w="138" h="33">
                  <a:moveTo>
                    <a:pt x="21" y="1"/>
                  </a:moveTo>
                  <a:cubicBezTo>
                    <a:pt x="21" y="1"/>
                    <a:pt x="0" y="8"/>
                    <a:pt x="8" y="14"/>
                  </a:cubicBezTo>
                  <a:cubicBezTo>
                    <a:pt x="15" y="20"/>
                    <a:pt x="48" y="22"/>
                    <a:pt x="57" y="22"/>
                  </a:cubicBezTo>
                  <a:cubicBezTo>
                    <a:pt x="66" y="22"/>
                    <a:pt x="96" y="33"/>
                    <a:pt x="117" y="23"/>
                  </a:cubicBezTo>
                  <a:cubicBezTo>
                    <a:pt x="138" y="12"/>
                    <a:pt x="123" y="9"/>
                    <a:pt x="114" y="8"/>
                  </a:cubicBezTo>
                  <a:cubicBezTo>
                    <a:pt x="105" y="6"/>
                    <a:pt x="102" y="0"/>
                    <a:pt x="82" y="3"/>
                  </a:cubicBezTo>
                  <a:cubicBezTo>
                    <a:pt x="37" y="11"/>
                    <a:pt x="21" y="1"/>
                    <a:pt x="21" y="1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419" name="Freeform 14"/>
            <p:cNvSpPr/>
            <p:nvPr/>
          </p:nvSpPr>
          <p:spPr bwMode="auto">
            <a:xfrm>
              <a:off x="5077" y="1540"/>
              <a:ext cx="567" cy="146"/>
            </a:xfrm>
            <a:custGeom>
              <a:cxnLst>
                <a:cxn ang="0">
                  <a:pos x="98" y="19"/>
                </a:cxn>
                <a:cxn ang="0">
                  <a:pos x="103" y="4"/>
                </a:cxn>
                <a:cxn ang="0">
                  <a:pos x="74" y="10"/>
                </a:cxn>
                <a:cxn ang="0">
                  <a:pos x="36" y="6"/>
                </a:cxn>
                <a:cxn ang="0">
                  <a:pos x="2" y="4"/>
                </a:cxn>
                <a:cxn ang="0">
                  <a:pos x="98" y="19"/>
                </a:cxn>
              </a:cxnLst>
              <a:rect l="l" t="t" r="r" b="b"/>
              <a:pathLst>
                <a:path w="112" h="28">
                  <a:moveTo>
                    <a:pt x="98" y="19"/>
                  </a:moveTo>
                  <a:cubicBezTo>
                    <a:pt x="112" y="13"/>
                    <a:pt x="111" y="0"/>
                    <a:pt x="103" y="4"/>
                  </a:cubicBezTo>
                  <a:cubicBezTo>
                    <a:pt x="96" y="9"/>
                    <a:pt x="83" y="10"/>
                    <a:pt x="74" y="10"/>
                  </a:cubicBezTo>
                  <a:cubicBezTo>
                    <a:pt x="65" y="11"/>
                    <a:pt x="45" y="3"/>
                    <a:pt x="36" y="6"/>
                  </a:cubicBezTo>
                  <a:cubicBezTo>
                    <a:pt x="27" y="9"/>
                    <a:pt x="2" y="4"/>
                    <a:pt x="2" y="4"/>
                  </a:cubicBezTo>
                  <a:cubicBezTo>
                    <a:pt x="0" y="29"/>
                    <a:pt x="83" y="25"/>
                    <a:pt x="98" y="19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420" name="Freeform 15"/>
            <p:cNvSpPr/>
            <p:nvPr/>
          </p:nvSpPr>
          <p:spPr bwMode="auto">
            <a:xfrm>
              <a:off x="5042" y="1656"/>
              <a:ext cx="584" cy="480"/>
            </a:xfrm>
            <a:custGeom>
              <a:cxnLst>
                <a:cxn ang="0">
                  <a:pos x="3" y="53"/>
                </a:cxn>
                <a:cxn ang="0">
                  <a:pos x="26" y="54"/>
                </a:cxn>
                <a:cxn ang="0">
                  <a:pos x="50" y="77"/>
                </a:cxn>
                <a:cxn ang="0">
                  <a:pos x="59" y="84"/>
                </a:cxn>
                <a:cxn ang="0">
                  <a:pos x="81" y="52"/>
                </a:cxn>
                <a:cxn ang="0">
                  <a:pos x="111" y="52"/>
                </a:cxn>
                <a:cxn ang="0">
                  <a:pos x="79" y="27"/>
                </a:cxn>
                <a:cxn ang="0">
                  <a:pos x="37" y="16"/>
                </a:cxn>
                <a:cxn ang="0">
                  <a:pos x="12" y="41"/>
                </a:cxn>
                <a:cxn ang="0">
                  <a:pos x="3" y="53"/>
                </a:cxn>
              </a:cxnLst>
              <a:rect l="l" t="t" r="r" b="b"/>
              <a:pathLst>
                <a:path w="115" h="95">
                  <a:moveTo>
                    <a:pt x="3" y="53"/>
                  </a:moveTo>
                  <a:cubicBezTo>
                    <a:pt x="5" y="60"/>
                    <a:pt x="14" y="68"/>
                    <a:pt x="26" y="54"/>
                  </a:cubicBezTo>
                  <a:cubicBezTo>
                    <a:pt x="48" y="29"/>
                    <a:pt x="48" y="72"/>
                    <a:pt x="50" y="77"/>
                  </a:cubicBezTo>
                  <a:cubicBezTo>
                    <a:pt x="51" y="81"/>
                    <a:pt x="54" y="95"/>
                    <a:pt x="59" y="84"/>
                  </a:cubicBezTo>
                  <a:cubicBezTo>
                    <a:pt x="63" y="74"/>
                    <a:pt x="70" y="39"/>
                    <a:pt x="81" y="52"/>
                  </a:cubicBezTo>
                  <a:cubicBezTo>
                    <a:pt x="100" y="76"/>
                    <a:pt x="115" y="54"/>
                    <a:pt x="111" y="52"/>
                  </a:cubicBezTo>
                  <a:cubicBezTo>
                    <a:pt x="106" y="51"/>
                    <a:pt x="79" y="37"/>
                    <a:pt x="79" y="27"/>
                  </a:cubicBezTo>
                  <a:cubicBezTo>
                    <a:pt x="79" y="16"/>
                    <a:pt x="42" y="0"/>
                    <a:pt x="37" y="16"/>
                  </a:cubicBezTo>
                  <a:cubicBezTo>
                    <a:pt x="33" y="33"/>
                    <a:pt x="12" y="41"/>
                    <a:pt x="12" y="41"/>
                  </a:cubicBezTo>
                  <a:cubicBezTo>
                    <a:pt x="0" y="44"/>
                    <a:pt x="2" y="45"/>
                    <a:pt x="3" y="53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421" name="Freeform 16"/>
            <p:cNvSpPr/>
            <p:nvPr/>
          </p:nvSpPr>
          <p:spPr bwMode="auto">
            <a:xfrm>
              <a:off x="5421" y="1464"/>
              <a:ext cx="329" cy="854"/>
            </a:xfrm>
            <a:custGeom>
              <a:cxnLst>
                <a:cxn ang="0">
                  <a:pos x="51" y="40"/>
                </a:cxn>
                <a:cxn ang="0">
                  <a:pos x="22" y="49"/>
                </a:cxn>
                <a:cxn ang="0">
                  <a:pos x="22" y="59"/>
                </a:cxn>
                <a:cxn ang="0">
                  <a:pos x="50" y="90"/>
                </a:cxn>
                <a:cxn ang="0">
                  <a:pos x="34" y="118"/>
                </a:cxn>
                <a:cxn ang="0">
                  <a:pos x="0" y="148"/>
                </a:cxn>
                <a:cxn ang="0">
                  <a:pos x="17" y="155"/>
                </a:cxn>
                <a:cxn ang="0">
                  <a:pos x="47" y="166"/>
                </a:cxn>
                <a:cxn ang="0">
                  <a:pos x="63" y="162"/>
                </a:cxn>
                <a:cxn ang="0">
                  <a:pos x="65" y="0"/>
                </a:cxn>
                <a:cxn ang="0">
                  <a:pos x="51" y="40"/>
                </a:cxn>
              </a:cxnLst>
              <a:rect l="l" t="t" r="r" b="b"/>
              <a:pathLst>
                <a:path w="65" h="169">
                  <a:moveTo>
                    <a:pt x="51" y="40"/>
                  </a:moveTo>
                  <a:cubicBezTo>
                    <a:pt x="44" y="46"/>
                    <a:pt x="30" y="49"/>
                    <a:pt x="22" y="49"/>
                  </a:cubicBezTo>
                  <a:cubicBezTo>
                    <a:pt x="13" y="48"/>
                    <a:pt x="14" y="56"/>
                    <a:pt x="22" y="59"/>
                  </a:cubicBezTo>
                  <a:cubicBezTo>
                    <a:pt x="30" y="62"/>
                    <a:pt x="49" y="75"/>
                    <a:pt x="50" y="90"/>
                  </a:cubicBezTo>
                  <a:cubicBezTo>
                    <a:pt x="50" y="104"/>
                    <a:pt x="51" y="115"/>
                    <a:pt x="34" y="118"/>
                  </a:cubicBezTo>
                  <a:cubicBezTo>
                    <a:pt x="18" y="122"/>
                    <a:pt x="3" y="124"/>
                    <a:pt x="0" y="148"/>
                  </a:cubicBezTo>
                  <a:cubicBezTo>
                    <a:pt x="0" y="148"/>
                    <a:pt x="10" y="154"/>
                    <a:pt x="17" y="155"/>
                  </a:cubicBezTo>
                  <a:cubicBezTo>
                    <a:pt x="23" y="155"/>
                    <a:pt x="42" y="163"/>
                    <a:pt x="47" y="166"/>
                  </a:cubicBezTo>
                  <a:cubicBezTo>
                    <a:pt x="51" y="169"/>
                    <a:pt x="58" y="167"/>
                    <a:pt x="63" y="162"/>
                  </a:cubicBezTo>
                  <a:lnTo>
                    <a:pt x="65" y="0"/>
                  </a:lnTo>
                  <a:cubicBezTo>
                    <a:pt x="64" y="8"/>
                    <a:pt x="58" y="36"/>
                    <a:pt x="51" y="4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</p:grpSp>
      <p:grpSp>
        <p:nvGrpSpPr>
          <p:cNvPr id="10244" name="Group 17"/>
          <p:cNvGrpSpPr/>
          <p:nvPr/>
        </p:nvGrpSpPr>
        <p:grpSpPr>
          <a:xfrm>
            <a:off x="554038" y="36513"/>
            <a:ext cx="7891462" cy="6821487"/>
            <a:chOff x="349" y="23"/>
            <a:chExt cx="4971" cy="4297"/>
          </a:xfrm>
        </p:grpSpPr>
        <p:sp>
          <p:nvSpPr>
            <p:cNvPr id="10264" name="Rectangle 18"/>
            <p:cNvSpPr/>
            <p:nvPr/>
          </p:nvSpPr>
          <p:spPr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  <a:miter lim="800000"/>
            </a:ln>
          </p:spPr>
          <p:txBody>
            <a:bodyPr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10265" name="Freeform 19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266" name="Freeform 20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267" name="Freeform 21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268" name="Freeform 22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269" name="Freeform 23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270" name="Freeform 24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271" name="Freeform 25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272" name="Freeform 26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273" name="Freeform 27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274" name="Freeform 28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275" name="Rectangle 29"/>
            <p:cNvSpPr/>
            <p:nvPr/>
          </p:nvSpPr>
          <p:spPr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  <a:miter lim="800000"/>
            </a:ln>
          </p:spPr>
          <p:txBody>
            <a:bodyPr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10276" name="Rectangle 30"/>
            <p:cNvSpPr/>
            <p:nvPr/>
          </p:nvSpPr>
          <p:spPr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  <a:miter lim="800000"/>
            </a:ln>
          </p:spPr>
          <p:txBody>
            <a:bodyPr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10277" name="Freeform 31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278" name="Freeform 32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279" name="Freeform 33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280" name="Freeform 34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281" name="Freeform 35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282" name="Freeform 36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283" name="Freeform 37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284" name="Freeform 38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285" name="Freeform 39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286" name="Freeform 40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287" name="Rectangle 41"/>
            <p:cNvSpPr/>
            <p:nvPr/>
          </p:nvSpPr>
          <p:spPr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  <a:miter lim="800000"/>
            </a:ln>
          </p:spPr>
          <p:txBody>
            <a:bodyPr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10288" name="Rectangle 42"/>
            <p:cNvSpPr/>
            <p:nvPr/>
          </p:nvSpPr>
          <p:spPr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  <a:miter lim="800000"/>
            </a:ln>
          </p:spPr>
          <p:txBody>
            <a:bodyPr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10289" name="Freeform 43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290" name="Freeform 44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291" name="Freeform 45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292" name="Freeform 46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293" name="Freeform 47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294" name="Freeform 48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295" name="Freeform 49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296" name="Freeform 50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297" name="Freeform 51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298" name="Freeform 52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299" name="Rectangle 53"/>
            <p:cNvSpPr/>
            <p:nvPr/>
          </p:nvSpPr>
          <p:spPr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  <a:miter lim="800000"/>
            </a:ln>
          </p:spPr>
          <p:txBody>
            <a:bodyPr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10300" name="Rectangle 54"/>
            <p:cNvSpPr/>
            <p:nvPr/>
          </p:nvSpPr>
          <p:spPr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  <a:miter lim="800000"/>
            </a:ln>
          </p:spPr>
          <p:txBody>
            <a:bodyPr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10301" name="Freeform 55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302" name="Freeform 56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303" name="Freeform 57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304" name="Freeform 58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305" name="Freeform 59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306" name="Freeform 60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307" name="Freeform 61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308" name="Freeform 62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309" name="Freeform 63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310" name="Freeform 64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311" name="Rectangle 65"/>
            <p:cNvSpPr/>
            <p:nvPr/>
          </p:nvSpPr>
          <p:spPr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  <a:miter lim="800000"/>
            </a:ln>
          </p:spPr>
          <p:txBody>
            <a:bodyPr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10312" name="Rectangle 66"/>
            <p:cNvSpPr/>
            <p:nvPr/>
          </p:nvSpPr>
          <p:spPr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  <a:miter lim="800000"/>
            </a:ln>
          </p:spPr>
          <p:txBody>
            <a:bodyPr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10313" name="Freeform 67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314" name="Freeform 68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315" name="Freeform 69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316" name="Freeform 70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317" name="Freeform 71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318" name="Freeform 72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319" name="Freeform 73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320" name="Freeform 74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321" name="Freeform 75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322" name="Freeform 76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323" name="Rectangle 77"/>
            <p:cNvSpPr/>
            <p:nvPr/>
          </p:nvSpPr>
          <p:spPr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  <a:miter lim="800000"/>
            </a:ln>
          </p:spPr>
          <p:txBody>
            <a:bodyPr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10324" name="Rectangle 78"/>
            <p:cNvSpPr/>
            <p:nvPr/>
          </p:nvSpPr>
          <p:spPr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  <a:miter lim="800000"/>
            </a:ln>
          </p:spPr>
          <p:txBody>
            <a:bodyPr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10325" name="Freeform 79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326" name="Freeform 80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327" name="Freeform 81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328" name="Freeform 82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329" name="Freeform 83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330" name="Freeform 84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331" name="Freeform 85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332" name="Freeform 86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333" name="Freeform 87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334" name="Freeform 88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335" name="Rectangle 89"/>
            <p:cNvSpPr/>
            <p:nvPr/>
          </p:nvSpPr>
          <p:spPr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  <a:miter lim="800000"/>
            </a:ln>
          </p:spPr>
          <p:txBody>
            <a:bodyPr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10336" name="Rectangle 90"/>
            <p:cNvSpPr/>
            <p:nvPr/>
          </p:nvSpPr>
          <p:spPr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  <a:miter lim="800000"/>
            </a:ln>
          </p:spPr>
          <p:txBody>
            <a:bodyPr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10337" name="Freeform 91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338" name="Freeform 92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339" name="Freeform 93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340" name="Freeform 94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341" name="Freeform 95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342" name="Freeform 96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343" name="Freeform 97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344" name="Freeform 98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345" name="Freeform 99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346" name="Freeform 100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347" name="Rectangle 101"/>
            <p:cNvSpPr/>
            <p:nvPr/>
          </p:nvSpPr>
          <p:spPr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  <a:miter lim="800000"/>
            </a:ln>
          </p:spPr>
          <p:txBody>
            <a:bodyPr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10348" name="Rectangle 102"/>
            <p:cNvSpPr/>
            <p:nvPr/>
          </p:nvSpPr>
          <p:spPr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  <a:miter lim="800000"/>
            </a:ln>
          </p:spPr>
          <p:txBody>
            <a:bodyPr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10349" name="Freeform 103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350" name="Freeform 104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351" name="Freeform 105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352" name="Freeform 106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353" name="Freeform 107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354" name="Freeform 108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355" name="Freeform 109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356" name="Freeform 110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357" name="Freeform 111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358" name="Freeform 112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359" name="Rectangle 113"/>
            <p:cNvSpPr/>
            <p:nvPr/>
          </p:nvSpPr>
          <p:spPr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  <a:miter lim="800000"/>
            </a:ln>
          </p:spPr>
          <p:txBody>
            <a:bodyPr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10360" name="Rectangle 114"/>
            <p:cNvSpPr/>
            <p:nvPr/>
          </p:nvSpPr>
          <p:spPr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  <a:miter lim="800000"/>
            </a:ln>
          </p:spPr>
          <p:txBody>
            <a:bodyPr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10361" name="Freeform 115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362" name="Freeform 116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363" name="Freeform 117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364" name="Freeform 118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365" name="Freeform 119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366" name="Freeform 120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367" name="Freeform 121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368" name="Freeform 122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369" name="Freeform 123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370" name="Freeform 124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371" name="Rectangle 125"/>
            <p:cNvSpPr/>
            <p:nvPr/>
          </p:nvSpPr>
          <p:spPr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  <a:miter lim="800000"/>
            </a:ln>
          </p:spPr>
          <p:txBody>
            <a:bodyPr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10372" name="Rectangle 126"/>
            <p:cNvSpPr/>
            <p:nvPr/>
          </p:nvSpPr>
          <p:spPr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  <a:miter lim="800000"/>
            </a:ln>
          </p:spPr>
          <p:txBody>
            <a:bodyPr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10373" name="Freeform 127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374" name="Freeform 128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375" name="Freeform 129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376" name="Freeform 130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377" name="Freeform 131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378" name="Freeform 132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379" name="Freeform 133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380" name="Freeform 134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381" name="Freeform 135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382" name="Freeform 136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383" name="Rectangle 137"/>
            <p:cNvSpPr/>
            <p:nvPr/>
          </p:nvSpPr>
          <p:spPr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  <a:miter lim="800000"/>
            </a:ln>
          </p:spPr>
          <p:txBody>
            <a:bodyPr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10384" name="Rectangle 138"/>
            <p:cNvSpPr/>
            <p:nvPr/>
          </p:nvSpPr>
          <p:spPr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  <a:miter lim="800000"/>
            </a:ln>
          </p:spPr>
          <p:txBody>
            <a:bodyPr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10385" name="Freeform 139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386" name="Freeform 140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387" name="Freeform 141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388" name="Freeform 142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389" name="Freeform 143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390" name="Freeform 144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391" name="Freeform 145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392" name="Freeform 146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393" name="Freeform 147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394" name="Freeform 148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395" name="Rectangle 149"/>
            <p:cNvSpPr/>
            <p:nvPr/>
          </p:nvSpPr>
          <p:spPr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  <a:miter lim="800000"/>
            </a:ln>
          </p:spPr>
          <p:txBody>
            <a:bodyPr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10396" name="Rectangle 150"/>
            <p:cNvSpPr/>
            <p:nvPr/>
          </p:nvSpPr>
          <p:spPr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  <a:miter lim="800000"/>
            </a:ln>
          </p:spPr>
          <p:txBody>
            <a:bodyPr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10397" name="Freeform 151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398" name="Freeform 152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399" name="Freeform 153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400" name="Freeform 154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401" name="Freeform 155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402" name="Freeform 156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403" name="Freeform 157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404" name="Freeform 158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405" name="Freeform 159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406" name="Freeform 160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407" name="Rectangle 161"/>
            <p:cNvSpPr/>
            <p:nvPr/>
          </p:nvSpPr>
          <p:spPr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  <a:miter lim="800000"/>
            </a:ln>
          </p:spPr>
          <p:txBody>
            <a:bodyPr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10408" name="Freeform 162"/>
            <p:cNvSpPr/>
            <p:nvPr/>
          </p:nvSpPr>
          <p:spPr bwMode="auto">
            <a:xfrm>
              <a:off x="349" y="3304"/>
              <a:ext cx="20" cy="10"/>
            </a:xfrm>
            <a:custGeom>
              <a:cxnLst>
                <a:cxn ang="0">
                  <a:pos x="0" y="1"/>
                </a:cxn>
                <a:cxn ang="0">
                  <a:pos x="0" y="1"/>
                </a:cxn>
              </a:cxnLst>
              <a:rect l="l" t="t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</p:grpSp>
      <p:grpSp>
        <p:nvGrpSpPr>
          <p:cNvPr id="10245" name="Group 168"/>
          <p:cNvGrpSpPr/>
          <p:nvPr/>
        </p:nvGrpSpPr>
        <p:grpSpPr>
          <a:xfrm>
            <a:off x="152400" y="4724400"/>
            <a:ext cx="1685925" cy="1557338"/>
            <a:chOff x="96" y="2784"/>
            <a:chExt cx="1062" cy="981"/>
          </a:xfrm>
        </p:grpSpPr>
        <p:sp>
          <p:nvSpPr>
            <p:cNvPr id="10251" name="Freeform 169"/>
            <p:cNvSpPr/>
            <p:nvPr/>
          </p:nvSpPr>
          <p:spPr bwMode="auto">
            <a:xfrm>
              <a:off x="121" y="2784"/>
              <a:ext cx="207" cy="81"/>
            </a:xfrm>
            <a:custGeom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l" t="t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252" name="Freeform 170"/>
            <p:cNvSpPr>
              <a:spLocks noEditPoints="1"/>
            </p:cNvSpPr>
            <p:nvPr/>
          </p:nvSpPr>
          <p:spPr bwMode="auto">
            <a:xfrm>
              <a:off x="96" y="2789"/>
              <a:ext cx="1062" cy="976"/>
            </a:xfrm>
            <a:custGeom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l" t="t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253" name="Freeform 171"/>
            <p:cNvSpPr/>
            <p:nvPr/>
          </p:nvSpPr>
          <p:spPr bwMode="auto">
            <a:xfrm>
              <a:off x="348" y="3254"/>
              <a:ext cx="86" cy="102"/>
            </a:xfrm>
            <a:custGeom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l" t="t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254" name="Freeform 172"/>
            <p:cNvSpPr/>
            <p:nvPr/>
          </p:nvSpPr>
          <p:spPr bwMode="auto">
            <a:xfrm>
              <a:off x="267" y="3295"/>
              <a:ext cx="76" cy="136"/>
            </a:xfrm>
            <a:custGeom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l" t="t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255" name="Freeform 173"/>
            <p:cNvSpPr/>
            <p:nvPr/>
          </p:nvSpPr>
          <p:spPr bwMode="auto">
            <a:xfrm>
              <a:off x="222" y="3022"/>
              <a:ext cx="243" cy="116"/>
            </a:xfrm>
            <a:custGeom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l" t="t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256" name="Freeform 174"/>
            <p:cNvSpPr/>
            <p:nvPr/>
          </p:nvSpPr>
          <p:spPr bwMode="auto">
            <a:xfrm>
              <a:off x="500" y="3345"/>
              <a:ext cx="177" cy="187"/>
            </a:xfrm>
            <a:custGeom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l" t="t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257" name="Freeform 175"/>
            <p:cNvSpPr/>
            <p:nvPr/>
          </p:nvSpPr>
          <p:spPr bwMode="auto">
            <a:xfrm>
              <a:off x="905" y="3158"/>
              <a:ext cx="177" cy="36"/>
            </a:xfrm>
            <a:custGeom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l" t="t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258" name="Freeform 176"/>
            <p:cNvSpPr/>
            <p:nvPr/>
          </p:nvSpPr>
          <p:spPr bwMode="auto">
            <a:xfrm>
              <a:off x="965" y="3153"/>
              <a:ext cx="137" cy="81"/>
            </a:xfrm>
            <a:custGeom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l" t="t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259" name="Freeform 177"/>
            <p:cNvSpPr/>
            <p:nvPr/>
          </p:nvSpPr>
          <p:spPr bwMode="auto">
            <a:xfrm>
              <a:off x="960" y="3204"/>
              <a:ext cx="177" cy="86"/>
            </a:xfrm>
            <a:custGeom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l" t="t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260" name="Freeform 178"/>
            <p:cNvSpPr/>
            <p:nvPr/>
          </p:nvSpPr>
          <p:spPr bwMode="auto">
            <a:xfrm>
              <a:off x="844" y="3285"/>
              <a:ext cx="248" cy="60"/>
            </a:xfrm>
            <a:custGeom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l" t="t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261" name="Freeform 179"/>
            <p:cNvSpPr/>
            <p:nvPr/>
          </p:nvSpPr>
          <p:spPr bwMode="auto">
            <a:xfrm>
              <a:off x="869" y="3340"/>
              <a:ext cx="203" cy="56"/>
            </a:xfrm>
            <a:custGeom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l" t="t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262" name="Freeform 180"/>
            <p:cNvSpPr/>
            <p:nvPr/>
          </p:nvSpPr>
          <p:spPr bwMode="auto">
            <a:xfrm>
              <a:off x="859" y="3386"/>
              <a:ext cx="207" cy="172"/>
            </a:xfrm>
            <a:custGeom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l" t="t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263" name="Freeform 181"/>
            <p:cNvSpPr/>
            <p:nvPr/>
          </p:nvSpPr>
          <p:spPr bwMode="auto">
            <a:xfrm>
              <a:off x="996" y="3305"/>
              <a:ext cx="126" cy="318"/>
            </a:xfrm>
            <a:custGeom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l" t="t" r="r" b="b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</p:grpSp>
      <p:sp>
        <p:nvSpPr>
          <p:cNvPr id="301219" name="Rectangle 163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20574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01223" name="Rectangle 167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505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0248" name="Rectangle 16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301625" y="6248400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eaLnBrk="1" hangingPunct="1"/>
            <a:endParaRPr kumimoji="0" lang="en-US" altLang="zh-CN" sz="1400">
              <a:latin typeface="Arial"/>
            </a:endParaRPr>
          </a:p>
        </p:txBody>
      </p:sp>
      <p:sp>
        <p:nvSpPr>
          <p:cNvPr id="10249" name="Rectangle 16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kumimoji="0" lang="en-US" altLang="zh-CN" sz="1400">
              <a:latin typeface="Arial"/>
            </a:endParaRPr>
          </a:p>
        </p:txBody>
      </p:sp>
      <p:sp>
        <p:nvSpPr>
          <p:cNvPr id="10250" name="Rectangle 16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8400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r" eaLnBrk="1" hangingPunct="1"/>
            <a:fld id="{A8FE42D7-2ED7-4B5B-8747-FF346E5E3B35}" type="slidenum">
              <a:rPr kumimoji="0" lang="en-US" altLang="zh-CN" sz="1400">
                <a:latin typeface="Arial"/>
              </a:rPr>
              <a:t>*</a:t>
            </a:fld>
            <a:endParaRPr kumimoji="0" lang="en-US" altLang="zh-CN" sz="1400">
              <a:latin typeface="Arial"/>
            </a:endParaRPr>
          </a:p>
        </p:txBody>
      </p:sp>
    </p:spTree>
  </p:cSld>
  <p:clrMapOvr>
    <a:masterClrMapping/>
  </p:clrMapOvr>
  <p:transition/>
  <p:timing/>
</p:sldLayout>
</file>

<file path=ppt/slideLayouts/slideLayout4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50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eaLnBrk="1" hangingPunct="1"/>
            <a:endParaRPr kumimoji="0" lang="en-US" altLang="zh-CN" sz="1400">
              <a:latin typeface="Arial"/>
            </a:endParaRPr>
          </a:p>
        </p:txBody>
      </p:sp>
      <p:sp>
        <p:nvSpPr>
          <p:cNvPr id="5" name="Rectangle 251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kumimoji="0" lang="en-US" altLang="zh-CN" sz="1400">
              <a:latin typeface="Arial"/>
            </a:endParaRPr>
          </a:p>
        </p:txBody>
      </p:sp>
      <p:sp>
        <p:nvSpPr>
          <p:cNvPr id="6" name="Rectangle 252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r" eaLnBrk="1" hangingPunct="1"/>
            <a:fld id="{A055DDDB-32A7-42D5-839A-E60226D55CEA}" type="slidenum">
              <a:rPr kumimoji="0" lang="en-US" altLang="zh-CN" sz="1400">
                <a:latin typeface="Arial"/>
              </a:rPr>
              <a:t>*</a:t>
            </a:fld>
            <a:endParaRPr kumimoji="0" lang="en-US" altLang="zh-CN" sz="1400">
              <a:latin typeface="Arial"/>
            </a:endParaRPr>
          </a:p>
        </p:txBody>
      </p:sp>
    </p:spTree>
  </p:cSld>
  <p:clrMapOvr>
    <a:masterClrMapping/>
  </p:clrMapOvr>
  <p:transition/>
  <p:timing/>
</p:sldLayout>
</file>

<file path=ppt/slideLayouts/slideLayout4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250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eaLnBrk="1" hangingPunct="1"/>
            <a:endParaRPr kumimoji="0" lang="en-US" altLang="zh-CN" sz="1400">
              <a:latin typeface="Arial"/>
            </a:endParaRPr>
          </a:p>
        </p:txBody>
      </p:sp>
      <p:sp>
        <p:nvSpPr>
          <p:cNvPr id="5" name="Rectangle 251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kumimoji="0" lang="en-US" altLang="zh-CN" sz="1400">
              <a:latin typeface="Arial"/>
            </a:endParaRPr>
          </a:p>
        </p:txBody>
      </p:sp>
      <p:sp>
        <p:nvSpPr>
          <p:cNvPr id="6" name="Rectangle 252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r" eaLnBrk="1" hangingPunct="1"/>
            <a:fld id="{A055DDDB-32A7-42D5-839A-E60226D55CEA}" type="slidenum">
              <a:rPr kumimoji="0" lang="en-US" altLang="zh-CN" sz="1400">
                <a:latin typeface="Arial"/>
              </a:rPr>
              <a:t>*</a:t>
            </a:fld>
            <a:endParaRPr kumimoji="0" lang="en-US" altLang="zh-CN" sz="1400">
              <a:latin typeface="Arial"/>
            </a:endParaRPr>
          </a:p>
        </p:txBody>
      </p:sp>
    </p:spTree>
  </p:cSld>
  <p:clrMapOvr>
    <a:masterClrMapping/>
  </p:clrMapOvr>
  <p:transition/>
  <p:timing/>
</p:sldLayout>
</file>

<file path=ppt/slideLayouts/slideLayout4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4000500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2500" y="1600200"/>
            <a:ext cx="4000500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250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eaLnBrk="1" hangingPunct="1"/>
            <a:endParaRPr kumimoji="0" lang="en-US" altLang="zh-CN" sz="1400">
              <a:latin typeface="Arial"/>
            </a:endParaRPr>
          </a:p>
        </p:txBody>
      </p:sp>
      <p:sp>
        <p:nvSpPr>
          <p:cNvPr id="6" name="Rectangle 251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kumimoji="0" lang="en-US" altLang="zh-CN" sz="1400">
              <a:latin typeface="Arial"/>
            </a:endParaRPr>
          </a:p>
        </p:txBody>
      </p:sp>
      <p:sp>
        <p:nvSpPr>
          <p:cNvPr id="7" name="Rectangle 252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r" eaLnBrk="1" hangingPunct="1"/>
            <a:fld id="{A055DDDB-32A7-42D5-839A-E60226D55CEA}" type="slidenum">
              <a:rPr kumimoji="0" lang="en-US" altLang="zh-CN" sz="1400">
                <a:latin typeface="Arial"/>
              </a:rPr>
              <a:t>*</a:t>
            </a:fld>
            <a:endParaRPr kumimoji="0" lang="en-US" altLang="zh-CN" sz="1400">
              <a:latin typeface="Arial"/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1066800" y="64135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anchor="b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eaLnBrk="1" hangingPunct="1"/>
            <a:endParaRPr kumimoji="0" lang="en-US" altLang="zh-CN" sz="1400">
              <a:solidFill>
                <a:schemeClr val="tx2"/>
              </a:solidFill>
            </a:endParaRPr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429000" y="64135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anchor="b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kumimoji="0" lang="en-US" altLang="zh-CN" sz="1400">
              <a:solidFill>
                <a:schemeClr val="tx2"/>
              </a:solidFill>
            </a:endParaRPr>
          </a:p>
        </p:txBody>
      </p:sp>
      <p:sp>
        <p:nvSpPr>
          <p:cNvPr id="9" name="Rectangle 11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8229600" y="6413500"/>
            <a:ext cx="9144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anchor="b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r" eaLnBrk="1" hangingPunct="1"/>
            <a:fld id="{CE0553F8-70D1-4E23-9ABB-3E10E0FE4036}" type="slidenum">
              <a:rPr kumimoji="0" lang="en-US" altLang="zh-CN">
                <a:solidFill>
                  <a:schemeClr val="tx2"/>
                </a:solidFill>
              </a:rPr>
              <a:t>*</a:t>
            </a:fld>
            <a:endParaRPr kumimoji="0" lang="en-US" altLang="zh-CN" sz="140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5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250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eaLnBrk="1" hangingPunct="1"/>
            <a:endParaRPr kumimoji="0" lang="en-US" altLang="zh-CN" sz="1400">
              <a:latin typeface="Arial"/>
            </a:endParaRPr>
          </a:p>
        </p:txBody>
      </p:sp>
      <p:sp>
        <p:nvSpPr>
          <p:cNvPr id="8" name="Rectangle 251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kumimoji="0" lang="en-US" altLang="zh-CN" sz="1400">
              <a:latin typeface="Arial"/>
            </a:endParaRPr>
          </a:p>
        </p:txBody>
      </p:sp>
      <p:sp>
        <p:nvSpPr>
          <p:cNvPr id="9" name="Rectangle 252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r" eaLnBrk="1" hangingPunct="1"/>
            <a:fld id="{A055DDDB-32A7-42D5-839A-E60226D55CEA}" type="slidenum">
              <a:rPr kumimoji="0" lang="en-US" altLang="zh-CN" sz="1400">
                <a:latin typeface="Arial"/>
              </a:rPr>
              <a:t>*</a:t>
            </a:fld>
            <a:endParaRPr kumimoji="0" lang="en-US" altLang="zh-CN" sz="1400">
              <a:latin typeface="Arial"/>
            </a:endParaRPr>
          </a:p>
        </p:txBody>
      </p:sp>
    </p:spTree>
  </p:cSld>
  <p:clrMapOvr>
    <a:masterClrMapping/>
  </p:clrMapOvr>
  <p:transition/>
  <p:timing/>
</p:sldLayout>
</file>

<file path=ppt/slideLayouts/slideLayout5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250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eaLnBrk="1" hangingPunct="1"/>
            <a:endParaRPr kumimoji="0" lang="en-US" altLang="zh-CN" sz="1400">
              <a:latin typeface="Arial"/>
            </a:endParaRPr>
          </a:p>
        </p:txBody>
      </p:sp>
      <p:sp>
        <p:nvSpPr>
          <p:cNvPr id="4" name="Rectangle 251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kumimoji="0" lang="en-US" altLang="zh-CN" sz="1400">
              <a:latin typeface="Arial"/>
            </a:endParaRPr>
          </a:p>
        </p:txBody>
      </p:sp>
      <p:sp>
        <p:nvSpPr>
          <p:cNvPr id="5" name="Rectangle 252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r" eaLnBrk="1" hangingPunct="1"/>
            <a:fld id="{A055DDDB-32A7-42D5-839A-E60226D55CEA}" type="slidenum">
              <a:rPr kumimoji="0" lang="en-US" altLang="zh-CN" sz="1400">
                <a:latin typeface="Arial"/>
              </a:rPr>
              <a:t>*</a:t>
            </a:fld>
            <a:endParaRPr kumimoji="0" lang="en-US" altLang="zh-CN" sz="1400">
              <a:latin typeface="Arial"/>
            </a:endParaRPr>
          </a:p>
        </p:txBody>
      </p:sp>
    </p:spTree>
  </p:cSld>
  <p:clrMapOvr>
    <a:masterClrMapping/>
  </p:clrMapOvr>
  <p:transition/>
  <p:timing/>
</p:sldLayout>
</file>

<file path=ppt/slideLayouts/slideLayout5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250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eaLnBrk="1" hangingPunct="1"/>
            <a:endParaRPr kumimoji="0" lang="en-US" altLang="zh-CN" sz="1400">
              <a:latin typeface="Arial"/>
            </a:endParaRPr>
          </a:p>
        </p:txBody>
      </p:sp>
      <p:sp>
        <p:nvSpPr>
          <p:cNvPr id="3" name="Rectangle 251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kumimoji="0" lang="en-US" altLang="zh-CN" sz="1400">
              <a:latin typeface="Arial"/>
            </a:endParaRPr>
          </a:p>
        </p:txBody>
      </p:sp>
      <p:sp>
        <p:nvSpPr>
          <p:cNvPr id="4" name="Rectangle 252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r" eaLnBrk="1" hangingPunct="1"/>
            <a:fld id="{A055DDDB-32A7-42D5-839A-E60226D55CEA}" type="slidenum">
              <a:rPr kumimoji="0" lang="en-US" altLang="zh-CN" sz="1400">
                <a:latin typeface="Arial"/>
              </a:rPr>
              <a:t>*</a:t>
            </a:fld>
            <a:endParaRPr kumimoji="0" lang="en-US" altLang="zh-CN" sz="1400">
              <a:latin typeface="Arial"/>
            </a:endParaRPr>
          </a:p>
        </p:txBody>
      </p:sp>
    </p:spTree>
  </p:cSld>
  <p:clrMapOvr>
    <a:masterClrMapping/>
  </p:clrMapOvr>
  <p:transition/>
  <p:timing/>
</p:sldLayout>
</file>

<file path=ppt/slideLayouts/slideLayout5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250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eaLnBrk="1" hangingPunct="1"/>
            <a:endParaRPr kumimoji="0" lang="en-US" altLang="zh-CN" sz="1400">
              <a:latin typeface="Arial"/>
            </a:endParaRPr>
          </a:p>
        </p:txBody>
      </p:sp>
      <p:sp>
        <p:nvSpPr>
          <p:cNvPr id="6" name="Rectangle 251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kumimoji="0" lang="en-US" altLang="zh-CN" sz="1400">
              <a:latin typeface="Arial"/>
            </a:endParaRPr>
          </a:p>
        </p:txBody>
      </p:sp>
      <p:sp>
        <p:nvSpPr>
          <p:cNvPr id="7" name="Rectangle 252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r" eaLnBrk="1" hangingPunct="1"/>
            <a:fld id="{A055DDDB-32A7-42D5-839A-E60226D55CEA}" type="slidenum">
              <a:rPr kumimoji="0" lang="en-US" altLang="zh-CN" sz="1400">
                <a:latin typeface="Arial"/>
              </a:rPr>
              <a:t>*</a:t>
            </a:fld>
            <a:endParaRPr kumimoji="0" lang="en-US" altLang="zh-CN" sz="1400">
              <a:latin typeface="Arial"/>
            </a:endParaRPr>
          </a:p>
        </p:txBody>
      </p:sp>
    </p:spTree>
  </p:cSld>
  <p:clrMapOvr>
    <a:masterClrMapping/>
  </p:clrMapOvr>
  <p:transition/>
  <p:timing/>
</p:sldLayout>
</file>

<file path=ppt/slideLayouts/slideLayout5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250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eaLnBrk="1" hangingPunct="1"/>
            <a:endParaRPr kumimoji="0" lang="en-US" altLang="zh-CN" sz="1400">
              <a:latin typeface="Arial"/>
            </a:endParaRPr>
          </a:p>
        </p:txBody>
      </p:sp>
      <p:sp>
        <p:nvSpPr>
          <p:cNvPr id="6" name="Rectangle 251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kumimoji="0" lang="en-US" altLang="zh-CN" sz="1400">
              <a:latin typeface="Arial"/>
            </a:endParaRPr>
          </a:p>
        </p:txBody>
      </p:sp>
      <p:sp>
        <p:nvSpPr>
          <p:cNvPr id="7" name="Rectangle 252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r" eaLnBrk="1" hangingPunct="1"/>
            <a:fld id="{A055DDDB-32A7-42D5-839A-E60226D55CEA}" type="slidenum">
              <a:rPr kumimoji="0" lang="en-US" altLang="zh-CN" sz="1400">
                <a:latin typeface="Arial"/>
              </a:rPr>
              <a:t>*</a:t>
            </a:fld>
            <a:endParaRPr kumimoji="0" lang="en-US" altLang="zh-CN" sz="1400">
              <a:latin typeface="Arial"/>
            </a:endParaRPr>
          </a:p>
        </p:txBody>
      </p:sp>
    </p:spTree>
  </p:cSld>
  <p:clrMapOvr>
    <a:masterClrMapping/>
  </p:clrMapOvr>
  <p:transition/>
  <p:timing/>
</p:sldLayout>
</file>

<file path=ppt/slideLayouts/slideLayout5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50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eaLnBrk="1" hangingPunct="1"/>
            <a:endParaRPr kumimoji="0" lang="en-US" altLang="zh-CN" sz="1400">
              <a:latin typeface="Arial"/>
            </a:endParaRPr>
          </a:p>
        </p:txBody>
      </p:sp>
      <p:sp>
        <p:nvSpPr>
          <p:cNvPr id="5" name="Rectangle 251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kumimoji="0" lang="en-US" altLang="zh-CN" sz="1400">
              <a:latin typeface="Arial"/>
            </a:endParaRPr>
          </a:p>
        </p:txBody>
      </p:sp>
      <p:sp>
        <p:nvSpPr>
          <p:cNvPr id="6" name="Rectangle 252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r" eaLnBrk="1" hangingPunct="1"/>
            <a:fld id="{A055DDDB-32A7-42D5-839A-E60226D55CEA}" type="slidenum">
              <a:rPr kumimoji="0" lang="en-US" altLang="zh-CN" sz="1400">
                <a:latin typeface="Arial"/>
              </a:rPr>
              <a:t>*</a:t>
            </a:fld>
            <a:endParaRPr kumimoji="0" lang="en-US" altLang="zh-CN" sz="1400">
              <a:latin typeface="Arial"/>
            </a:endParaRPr>
          </a:p>
        </p:txBody>
      </p:sp>
    </p:spTree>
  </p:cSld>
  <p:clrMapOvr>
    <a:masterClrMapping/>
  </p:clrMapOvr>
  <p:transition/>
  <p:timing/>
</p:sldLayout>
</file>

<file path=ppt/slideLayouts/slideLayout5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228600"/>
            <a:ext cx="2135187" cy="5870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228600"/>
            <a:ext cx="6253163" cy="5870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50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eaLnBrk="1" hangingPunct="1"/>
            <a:endParaRPr kumimoji="0" lang="en-US" altLang="zh-CN" sz="1400">
              <a:latin typeface="Arial"/>
            </a:endParaRPr>
          </a:p>
        </p:txBody>
      </p:sp>
      <p:sp>
        <p:nvSpPr>
          <p:cNvPr id="5" name="Rectangle 251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kumimoji="0" lang="en-US" altLang="zh-CN" sz="1400">
              <a:latin typeface="Arial"/>
            </a:endParaRPr>
          </a:p>
        </p:txBody>
      </p:sp>
      <p:sp>
        <p:nvSpPr>
          <p:cNvPr id="6" name="Rectangle 252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r" eaLnBrk="1" hangingPunct="1"/>
            <a:fld id="{A055DDDB-32A7-42D5-839A-E60226D55CEA}" type="slidenum">
              <a:rPr kumimoji="0" lang="en-US" altLang="zh-CN" sz="1400">
                <a:latin typeface="Arial"/>
              </a:rPr>
              <a:t>*</a:t>
            </a:fld>
            <a:endParaRPr kumimoji="0" lang="en-US" altLang="zh-CN" sz="1400">
              <a:latin typeface="Arial"/>
            </a:endParaRP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1066800" y="64135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anchor="b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eaLnBrk="1" hangingPunct="1"/>
            <a:endParaRPr kumimoji="0" lang="en-US" altLang="zh-CN" sz="1400">
              <a:solidFill>
                <a:schemeClr val="tx2"/>
              </a:solidFill>
            </a:endParaRPr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429000" y="64135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anchor="b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kumimoji="0" lang="en-US" altLang="zh-CN" sz="1400">
              <a:solidFill>
                <a:schemeClr val="tx2"/>
              </a:solidFill>
            </a:endParaRP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8229600" y="6413500"/>
            <a:ext cx="9144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anchor="b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r" eaLnBrk="1" hangingPunct="1"/>
            <a:fld id="{CE0553F8-70D1-4E23-9ABB-3E10E0FE4036}" type="slidenum">
              <a:rPr kumimoji="0" lang="en-US" altLang="zh-CN">
                <a:solidFill>
                  <a:schemeClr val="tx2"/>
                </a:solidFill>
              </a:rPr>
              <a:t>*</a:t>
            </a:fld>
            <a:endParaRPr kumimoji="0" lang="en-US" altLang="zh-CN" sz="140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1066800" y="64135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anchor="b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eaLnBrk="1" hangingPunct="1"/>
            <a:endParaRPr kumimoji="0" lang="en-US" altLang="zh-CN" sz="1400">
              <a:solidFill>
                <a:schemeClr val="tx2"/>
              </a:solidFill>
            </a:endParaRPr>
          </a:p>
        </p:txBody>
      </p:sp>
      <p:sp>
        <p:nvSpPr>
          <p:cNvPr id="3" name="Rectangle 8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429000" y="64135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anchor="b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kumimoji="0" lang="en-US" altLang="zh-CN" sz="1400">
              <a:solidFill>
                <a:schemeClr val="tx2"/>
              </a:solidFill>
            </a:endParaRP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8229600" y="6413500"/>
            <a:ext cx="9144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anchor="b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r" eaLnBrk="1" hangingPunct="1"/>
            <a:fld id="{CE0553F8-70D1-4E23-9ABB-3E10E0FE4036}" type="slidenum">
              <a:rPr kumimoji="0" lang="en-US" altLang="zh-CN">
                <a:solidFill>
                  <a:schemeClr val="tx2"/>
                </a:solidFill>
              </a:rPr>
              <a:t>*</a:t>
            </a:fld>
            <a:endParaRPr kumimoji="0" lang="en-US" altLang="zh-CN" sz="140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1066800" y="64135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anchor="b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eaLnBrk="1" hangingPunct="1"/>
            <a:endParaRPr kumimoji="0" lang="en-US" altLang="zh-CN" sz="1400">
              <a:solidFill>
                <a:schemeClr val="tx2"/>
              </a:solidFill>
            </a:endParaRPr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429000" y="64135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anchor="b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kumimoji="0" lang="en-US" altLang="zh-CN" sz="1400">
              <a:solidFill>
                <a:schemeClr val="tx2"/>
              </a:solidFill>
            </a:endParaRP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8229600" y="6413500"/>
            <a:ext cx="9144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anchor="b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r" eaLnBrk="1" hangingPunct="1"/>
            <a:fld id="{CE0553F8-70D1-4E23-9ABB-3E10E0FE4036}" type="slidenum">
              <a:rPr kumimoji="0" lang="en-US" altLang="zh-CN">
                <a:solidFill>
                  <a:schemeClr val="tx2"/>
                </a:solidFill>
              </a:rPr>
              <a:t>*</a:t>
            </a:fld>
            <a:endParaRPr kumimoji="0" lang="en-US" altLang="zh-CN" sz="140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A50021"/>
              </a:buClr>
              <a:buSzPct val="75000"/>
              <a:buFont typeface="Wingdings" pitchFamily="2" charset="2"/>
              <a:buNone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1066800" y="64135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anchor="b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eaLnBrk="1" hangingPunct="1"/>
            <a:endParaRPr kumimoji="0" lang="en-US" altLang="zh-CN" sz="1400">
              <a:solidFill>
                <a:schemeClr val="tx2"/>
              </a:solidFill>
            </a:endParaRPr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429000" y="64135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anchor="b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kumimoji="0" lang="en-US" altLang="zh-CN" sz="1400">
              <a:solidFill>
                <a:schemeClr val="tx2"/>
              </a:solidFill>
            </a:endParaRP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8229600" y="6413500"/>
            <a:ext cx="9144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anchor="b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r" eaLnBrk="1" hangingPunct="1"/>
            <a:fld id="{CE0553F8-70D1-4E23-9ABB-3E10E0FE4036}" type="slidenum">
              <a:rPr kumimoji="0" lang="en-US" altLang="zh-CN">
                <a:solidFill>
                  <a:schemeClr val="tx2"/>
                </a:solidFill>
              </a:rPr>
              <a:t>*</a:t>
            </a:fld>
            <a:endParaRPr kumimoji="0" lang="en-US" altLang="zh-CN" sz="140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image" Target="../media/image2.jpeg" /><Relationship Id="rId14" Type="http://schemas.openxmlformats.org/officeDocument/2006/relationships/image" Target="../media/image3.png" /><Relationship Id="rId15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slideLayout" Target="../slideLayouts/slideLayout22.xml" /><Relationship Id="rId11" Type="http://schemas.openxmlformats.org/officeDocument/2006/relationships/slideLayout" Target="../slideLayouts/slideLayout23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4.xml" /><Relationship Id="rId3" Type="http://schemas.openxmlformats.org/officeDocument/2006/relationships/slideLayout" Target="../slideLayouts/slideLayout15.xml" /><Relationship Id="rId4" Type="http://schemas.openxmlformats.org/officeDocument/2006/relationships/slideLayout" Target="../slideLayouts/slideLayout16.xml" /><Relationship Id="rId5" Type="http://schemas.openxmlformats.org/officeDocument/2006/relationships/slideLayout" Target="../slideLayouts/slideLayout17.xml" /><Relationship Id="rId6" Type="http://schemas.openxmlformats.org/officeDocument/2006/relationships/slideLayout" Target="../slideLayouts/slideLayout18.xml" /><Relationship Id="rId7" Type="http://schemas.openxmlformats.org/officeDocument/2006/relationships/slideLayout" Target="../slideLayouts/slideLayout19.xml" /><Relationship Id="rId8" Type="http://schemas.openxmlformats.org/officeDocument/2006/relationships/slideLayout" Target="../slideLayouts/slideLayout20.xml" /><Relationship Id="rId9" Type="http://schemas.openxmlformats.org/officeDocument/2006/relationships/slideLayout" Target="../slideLayouts/slideLayout21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10" Type="http://schemas.openxmlformats.org/officeDocument/2006/relationships/slideLayout" Target="../slideLayouts/slideLayout33.xml" /><Relationship Id="rId11" Type="http://schemas.openxmlformats.org/officeDocument/2006/relationships/slideLayout" Target="../slideLayouts/slideLayout34.xml" /><Relationship Id="rId12" Type="http://schemas.openxmlformats.org/officeDocument/2006/relationships/image" Target="../media/image5.jpeg" /><Relationship Id="rId13" Type="http://schemas.openxmlformats.org/officeDocument/2006/relationships/theme" Target="../theme/theme3.xml" /><Relationship Id="rId2" Type="http://schemas.openxmlformats.org/officeDocument/2006/relationships/slideLayout" Target="../slideLayouts/slideLayout25.xml" /><Relationship Id="rId3" Type="http://schemas.openxmlformats.org/officeDocument/2006/relationships/slideLayout" Target="../slideLayouts/slideLayout26.xml" /><Relationship Id="rId4" Type="http://schemas.openxmlformats.org/officeDocument/2006/relationships/slideLayout" Target="../slideLayouts/slideLayout27.xml" /><Relationship Id="rId5" Type="http://schemas.openxmlformats.org/officeDocument/2006/relationships/slideLayout" Target="../slideLayouts/slideLayout28.xml" /><Relationship Id="rId6" Type="http://schemas.openxmlformats.org/officeDocument/2006/relationships/slideLayout" Target="../slideLayouts/slideLayout29.xml" /><Relationship Id="rId7" Type="http://schemas.openxmlformats.org/officeDocument/2006/relationships/slideLayout" Target="../slideLayouts/slideLayout30.xml" /><Relationship Id="rId8" Type="http://schemas.openxmlformats.org/officeDocument/2006/relationships/slideLayout" Target="../slideLayouts/slideLayout31.xml" /><Relationship Id="rId9" Type="http://schemas.openxmlformats.org/officeDocument/2006/relationships/slideLayout" Target="../slideLayouts/slideLayout32.xml" /></Relationships>
</file>

<file path=ppt/slideMasters/_rels/slideMaster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5.xml" /><Relationship Id="rId10" Type="http://schemas.openxmlformats.org/officeDocument/2006/relationships/slideLayout" Target="../slideLayouts/slideLayout44.xml" /><Relationship Id="rId11" Type="http://schemas.openxmlformats.org/officeDocument/2006/relationships/slideLayout" Target="../slideLayouts/slideLayout45.xml" /><Relationship Id="rId12" Type="http://schemas.openxmlformats.org/officeDocument/2006/relationships/image" Target="../media/image6.png" /><Relationship Id="rId13" Type="http://schemas.openxmlformats.org/officeDocument/2006/relationships/image" Target="../media/image7.png" /><Relationship Id="rId14" Type="http://schemas.openxmlformats.org/officeDocument/2006/relationships/theme" Target="../theme/theme4.xml" /><Relationship Id="rId2" Type="http://schemas.openxmlformats.org/officeDocument/2006/relationships/slideLayout" Target="../slideLayouts/slideLayout36.xml" /><Relationship Id="rId3" Type="http://schemas.openxmlformats.org/officeDocument/2006/relationships/slideLayout" Target="../slideLayouts/slideLayout37.xml" /><Relationship Id="rId4" Type="http://schemas.openxmlformats.org/officeDocument/2006/relationships/slideLayout" Target="../slideLayouts/slideLayout38.xml" /><Relationship Id="rId5" Type="http://schemas.openxmlformats.org/officeDocument/2006/relationships/slideLayout" Target="../slideLayouts/slideLayout39.xml" /><Relationship Id="rId6" Type="http://schemas.openxmlformats.org/officeDocument/2006/relationships/slideLayout" Target="../slideLayouts/slideLayout40.xml" /><Relationship Id="rId7" Type="http://schemas.openxmlformats.org/officeDocument/2006/relationships/slideLayout" Target="../slideLayouts/slideLayout41.xml" /><Relationship Id="rId8" Type="http://schemas.openxmlformats.org/officeDocument/2006/relationships/slideLayout" Target="../slideLayouts/slideLayout42.xml" /><Relationship Id="rId9" Type="http://schemas.openxmlformats.org/officeDocument/2006/relationships/slideLayout" Target="../slideLayouts/slideLayout43.xml" /></Relationships>
</file>

<file path=ppt/slideMasters/_rels/slideMaster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6.xml" /><Relationship Id="rId10" Type="http://schemas.openxmlformats.org/officeDocument/2006/relationships/slideLayout" Target="../slideLayouts/slideLayout55.xml" /><Relationship Id="rId11" Type="http://schemas.openxmlformats.org/officeDocument/2006/relationships/slideLayout" Target="../slideLayouts/slideLayout56.xml" /><Relationship Id="rId12" Type="http://schemas.openxmlformats.org/officeDocument/2006/relationships/theme" Target="../theme/theme5.xml" /><Relationship Id="rId2" Type="http://schemas.openxmlformats.org/officeDocument/2006/relationships/slideLayout" Target="../slideLayouts/slideLayout47.xml" /><Relationship Id="rId3" Type="http://schemas.openxmlformats.org/officeDocument/2006/relationships/slideLayout" Target="../slideLayouts/slideLayout48.xml" /><Relationship Id="rId4" Type="http://schemas.openxmlformats.org/officeDocument/2006/relationships/slideLayout" Target="../slideLayouts/slideLayout49.xml" /><Relationship Id="rId5" Type="http://schemas.openxmlformats.org/officeDocument/2006/relationships/slideLayout" Target="../slideLayouts/slideLayout50.xml" /><Relationship Id="rId6" Type="http://schemas.openxmlformats.org/officeDocument/2006/relationships/slideLayout" Target="../slideLayouts/slideLayout51.xml" /><Relationship Id="rId7" Type="http://schemas.openxmlformats.org/officeDocument/2006/relationships/slideLayout" Target="../slideLayouts/slideLayout52.xml" /><Relationship Id="rId8" Type="http://schemas.openxmlformats.org/officeDocument/2006/relationships/slideLayout" Target="../slideLayouts/slideLayout53.xml" /><Relationship Id="rId9" Type="http://schemas.openxmlformats.org/officeDocument/2006/relationships/slideLayout" Target="../slideLayouts/slideLayout54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/>
          <p:nvPr/>
        </p:nvSpPr>
        <p:spPr bwMode="hidden">
          <a:xfrm>
            <a:off x="152400" y="0"/>
            <a:ext cx="1447800" cy="685800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>
            <a:noFill/>
            <a:miter lim="800000"/>
          </a:ln>
        </p:spPr>
        <p:txBody>
          <a:bodyPr wrap="none"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lang="zh-CN" altLang="zh-CN"/>
          </a:p>
        </p:txBody>
      </p:sp>
      <p:sp>
        <p:nvSpPr>
          <p:cNvPr id="1027" name="Rectangle 3"/>
          <p:cNvSpPr/>
          <p:nvPr/>
        </p:nvSpPr>
        <p:spPr bwMode="hidden">
          <a:xfrm>
            <a:off x="1676400" y="0"/>
            <a:ext cx="7467600" cy="121920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  <a:miter lim="800000"/>
          </a:ln>
        </p:spPr>
        <p:txBody>
          <a:bodyPr wrap="none"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lang="zh-CN" altLang="zh-CN"/>
          </a:p>
        </p:txBody>
      </p:sp>
      <p:sp>
        <p:nvSpPr>
          <p:cNvPr id="1028" name="Rectangle 4" descr="Stationery"/>
          <p:cNvSpPr/>
          <p:nvPr/>
        </p:nvSpPr>
        <p:spPr>
          <a:xfrm>
            <a:off x="457200" y="0"/>
            <a:ext cx="1219200" cy="762000"/>
          </a:xfrm>
          <a:prstGeom prst="rect">
            <a:avLst/>
          </a:prstGeom>
          <a:blipFill rotWithShape="0">
            <a:blip r:embed="rId13"/>
            <a:tile tx="0" ty="0" sx="100000" sy="100000" flip="none" algn="tl"/>
          </a:blipFill>
          <a:ln>
            <a:noFill/>
            <a:miter lim="800000"/>
          </a:ln>
        </p:spPr>
        <p:txBody>
          <a:bodyPr wrap="none"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lang="zh-CN" altLang="zh-CN"/>
          </a:p>
        </p:txBody>
      </p:sp>
      <p:sp>
        <p:nvSpPr>
          <p:cNvPr id="1029" name="Rectangle 5" descr="Stationery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blipFill rotWithShape="0">
            <a:blip r:embed="rId13"/>
            <a:tile tx="0" ty="0" sx="100000" sy="100000" flip="none" algn="tl"/>
          </a:blipFill>
          <a:ln>
            <a:noFill/>
            <a:miter lim="800000"/>
          </a:ln>
        </p:spPr>
        <p:txBody>
          <a:bodyPr wrap="none"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lang="zh-CN" altLang="zh-CN"/>
          </a:p>
        </p:txBody>
      </p:sp>
      <p:sp>
        <p:nvSpPr>
          <p:cNvPr id="1030" name="Rectangle 6"/>
          <p:cNvSpPr>
            <a:spLocks noGrp="1"/>
          </p:cNvSpPr>
          <p:nvPr>
            <p:ph type="title"/>
          </p:nvPr>
        </p:nvSpPr>
        <p:spPr>
          <a:xfrm>
            <a:off x="1066800" y="838200"/>
            <a:ext cx="77724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4400" b="0" i="0" u="none" baseline="0">
                <a:solidFill>
                  <a:schemeClr val="tx2"/>
                </a:solidFill>
                <a:latin typeface="Times New Roman" pitchFamily="18" charset="0"/>
                <a:ea typeface="宋体" pitchFamily="2" charset="-122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66800" y="64135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anchor="b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eaLnBrk="1" hangingPunct="1"/>
            <a:endParaRPr kumimoji="0" lang="en-US" altLang="zh-CN" sz="1400">
              <a:solidFill>
                <a:schemeClr val="tx2"/>
              </a:solidFill>
            </a:endParaRPr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4135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anchor="b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kumimoji="0" lang="en-US" altLang="zh-CN" sz="1400">
              <a:solidFill>
                <a:schemeClr val="tx2"/>
              </a:solidFill>
            </a:endParaRPr>
          </a:p>
        </p:txBody>
      </p:sp>
      <p:pic>
        <p:nvPicPr>
          <p:cNvPr id="1033" name="Picture 9" descr="anabnr2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228725" y="0"/>
            <a:ext cx="7915275" cy="754063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034" name="Rectangle 10"/>
          <p:cNvSpPr/>
          <p:nvPr/>
        </p:nvSpPr>
        <p:spPr>
          <a:xfrm>
            <a:off x="304800" y="457200"/>
            <a:ext cx="2514600" cy="304800"/>
          </a:xfrm>
          <a:prstGeom prst="rect">
            <a:avLst/>
          </a:prstGeom>
          <a:solidFill>
            <a:schemeClr val="accent2">
              <a:alpha val="50195"/>
            </a:schemeClr>
          </a:solidFill>
          <a:ln>
            <a:noFill/>
            <a:miter lim="800000"/>
          </a:ln>
        </p:spPr>
        <p:txBody>
          <a:bodyPr wrap="none"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lang="zh-CN" altLang="zh-CN"/>
          </a:p>
        </p:txBody>
      </p:sp>
      <p:sp>
        <p:nvSpPr>
          <p:cNvPr id="1035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29600" y="6413500"/>
            <a:ext cx="9144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anchor="b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r" eaLnBrk="1" hangingPunct="1"/>
            <a:fld id="{CE0553F8-70D1-4E23-9ABB-3E10E0FE4036}" type="slidenum">
              <a:rPr kumimoji="0" lang="en-US" altLang="zh-CN">
                <a:solidFill>
                  <a:schemeClr val="tx2"/>
                </a:solidFill>
              </a:rPr>
              <a:t>*</a:t>
            </a:fld>
            <a:endParaRPr kumimoji="0" lang="en-US" altLang="zh-CN" sz="1400">
              <a:solidFill>
                <a:schemeClr val="tx2"/>
              </a:solidFill>
            </a:endParaRPr>
          </a:p>
        </p:txBody>
      </p:sp>
      <p:sp>
        <p:nvSpPr>
          <p:cNvPr id="1036" name="Rectangle 12"/>
          <p:cNvSpPr>
            <a:spLocks noGrp="1"/>
          </p:cNvSpPr>
          <p:nvPr>
            <p:ph type="body" idx="1"/>
          </p:nvPr>
        </p:nvSpPr>
        <p:spPr>
          <a:xfrm>
            <a:off x="1066800" y="2101850"/>
            <a:ext cx="7772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457200" indent="-4572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A50021"/>
              </a:buClr>
              <a:buSzPct val="75000"/>
              <a:buFont typeface="Wingdings" pitchFamily="2" charset="2"/>
              <a:buChar char="n"/>
              <a:defRPr kumimoji="1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27113" indent="-45561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5000"/>
              <a:buFont typeface="Wingdings" pitchFamily="2" charset="2"/>
              <a:buChar char="n"/>
              <a:defRPr kumimoji="1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37001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666699"/>
              </a:buClr>
              <a:buSzPct val="70000"/>
              <a:buFont typeface="Wingdings" pitchFamily="2" charset="2"/>
              <a:buChar char="n"/>
              <a:defRPr kumimoji="1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71291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 typeface="Wingdings" pitchFamily="2" charset="2"/>
              <a:buChar char="n"/>
              <a:defRPr kumimoji="1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94" r:id="rId1"/>
    <p:sldLayoutId id="2147484095" r:id="rId2"/>
    <p:sldLayoutId id="2147484096" r:id="rId3"/>
    <p:sldLayoutId id="2147484097" r:id="rId4"/>
    <p:sldLayoutId id="2147484098" r:id="rId5"/>
    <p:sldLayoutId id="2147484099" r:id="rId6"/>
    <p:sldLayoutId id="2147484100" r:id="rId7"/>
    <p:sldLayoutId id="2147484101" r:id="rId8"/>
    <p:sldLayoutId id="2147484102" r:id="rId9"/>
    <p:sldLayoutId id="2147484103" r:id="rId10"/>
    <p:sldLayoutId id="2147484104" r:id="rId11"/>
    <p:sldLayoutId id="2147484105" r:id="rId12"/>
  </p:sldLayoutIdLst>
  <p:transition/>
  <p:timing/>
  <p:txStyles>
    <p:titleStyle>
      <a:lvl1pPr marL="0" indent="0" algn="l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1" sz="4400" b="0" i="0" u="none" baseline="0">
          <a:solidFill>
            <a:schemeClr val="tx2"/>
          </a:solidFill>
          <a:effectLst/>
          <a:latin typeface="Times New Roman" pitchFamily="18" charset="0"/>
          <a:ea typeface="宋体" pitchFamily="2" charset="-122"/>
          <a:cs typeface="+mj-cs"/>
        </a:defRPr>
      </a:lvl1pPr>
    </p:titleStyle>
    <p:bodyStyle>
      <a:lvl1pPr marL="457200" indent="-4572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rgbClr val="A50021"/>
        </a:buClr>
        <a:buSzPct val="75000"/>
        <a:buFont typeface="Wingdings" pitchFamily="2" charset="2"/>
        <a:buChar char="n"/>
        <a:defRPr kumimoji="1" sz="3200" b="0" i="0" u="none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1027113" indent="-455613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n"/>
        <a:defRPr kumimoji="1" sz="2800" b="0" i="0" u="none" baseline="0">
          <a:solidFill>
            <a:schemeClr val="tx1"/>
          </a:solidFill>
          <a:effectLst/>
          <a:latin typeface="+mn-lt"/>
          <a:ea typeface="+mn-ea"/>
        </a:defRPr>
      </a:lvl2pPr>
      <a:lvl3pPr marL="1370013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rgbClr val="666699"/>
        </a:buClr>
        <a:buSzPct val="70000"/>
        <a:buFont typeface="Wingdings" pitchFamily="2" charset="2"/>
        <a:buChar char="n"/>
        <a:defRPr kumimoji="1" sz="2400" b="0" i="0" u="none" baseline="0">
          <a:solidFill>
            <a:schemeClr val="tx1"/>
          </a:solidFill>
          <a:effectLst/>
          <a:latin typeface="+mn-lt"/>
          <a:ea typeface="+mn-ea"/>
        </a:defRPr>
      </a:lvl3pPr>
      <a:lvl4pPr marL="1712913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Pct val="60000"/>
        <a:buFont typeface="Wingdings" pitchFamily="2" charset="2"/>
        <a:buChar char="n"/>
        <a:defRPr kumimoji="1" sz="2000" b="0" i="0" u="none" baseline="0">
          <a:solidFill>
            <a:schemeClr val="tx1"/>
          </a:solidFill>
          <a:effectLst/>
          <a:latin typeface="+mn-lt"/>
          <a:ea typeface="+mn-ea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kumimoji="1" sz="2000" b="0" i="0" u="none" baseline="0">
          <a:solidFill>
            <a:schemeClr val="tx1"/>
          </a:solidFill>
          <a:effectLst/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title"/>
          </p:nvPr>
        </p:nvSpPr>
        <p:spPr>
          <a:xfrm>
            <a:off x="762000" y="533400"/>
            <a:ext cx="76962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300" b="0" i="0" u="none" baseline="0">
                <a:solidFill>
                  <a:schemeClr val="tx2"/>
                </a:solidFill>
                <a:latin typeface="Arial Black" pitchFamily="34" charset="0"/>
                <a:ea typeface="宋体" pitchFamily="2" charset="-122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2051" name="Rectangle 3"/>
          <p:cNvSpPr>
            <a:spLocks noGrp="1"/>
          </p:cNvSpPr>
          <p:nvPr>
            <p:ph type="body" idx="1"/>
          </p:nvPr>
        </p:nvSpPr>
        <p:spPr>
          <a:xfrm>
            <a:off x="762000" y="1905000"/>
            <a:ext cx="7696200" cy="4038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itchFamily="2" charset="2"/>
              <a:buChar char="l"/>
              <a:defRPr kumimoji="0" lang="zh-CN" altLang="en-US" sz="31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50000"/>
              <a:buFontTx/>
              <a:buChar char="•"/>
              <a:defRPr kumimoji="0" lang="zh-CN" altLang="en-US" sz="26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50000"/>
              <a:buFontTx/>
              <a:buChar char="•"/>
              <a:defRPr kumimoji="0" lang="zh-CN" altLang="en-US" sz="22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50000"/>
              <a:buFontTx/>
              <a:buChar char="•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FontTx/>
              <a:buChar char="•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62000" y="6391275"/>
            <a:ext cx="20574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kumimoji="0" lang="en-US" altLang="zh-CN" sz="1400">
              <a:latin typeface="Arial"/>
            </a:endParaRP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403975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kumimoji="0" lang="en-US" altLang="zh-CN" sz="1400">
              <a:latin typeface="Arial"/>
            </a:endParaRP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400800"/>
            <a:ext cx="16002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fld id="{3C4262E3-81E3-4A68-8262-21471641DBCD}" type="slidenum">
              <a:rPr kumimoji="0" lang="en-US" altLang="zh-CN" sz="1400">
                <a:latin typeface="Arial"/>
              </a:rPr>
              <a:t>*</a:t>
            </a:fld>
            <a:endParaRPr kumimoji="0" lang="en-US" altLang="zh-CN" sz="1400">
              <a:latin typeface="Arial"/>
            </a:endParaRPr>
          </a:p>
        </p:txBody>
      </p:sp>
      <p:grpSp>
        <p:nvGrpSpPr>
          <p:cNvPr id="2055" name="Group 7"/>
          <p:cNvGrpSpPr/>
          <p:nvPr/>
        </p:nvGrpSpPr>
        <p:grpSpPr>
          <a:xfrm>
            <a:off x="168275" y="228600"/>
            <a:ext cx="8823325" cy="6096000"/>
            <a:chOff x="106" y="144"/>
            <a:chExt cx="5558" cy="3840"/>
          </a:xfrm>
        </p:grpSpPr>
        <p:sp>
          <p:nvSpPr>
            <p:cNvPr id="2056" name="AutoShape 8"/>
            <p:cNvSpPr/>
            <p:nvPr/>
          </p:nvSpPr>
          <p:spPr>
            <a:xfrm>
              <a:off x="106" y="144"/>
              <a:ext cx="5558" cy="3840"/>
            </a:xfrm>
            <a:prstGeom prst="roundRect">
              <a:avLst>
                <a:gd name="adj" fmla="val 11046"/>
              </a:avLst>
            </a:prstGeom>
            <a:noFill/>
            <a:ln w="28575">
              <a:solidFill>
                <a:schemeClr val="folHlink"/>
              </a:solidFill>
              <a:miter lim="800000"/>
            </a:ln>
          </p:spPr>
          <p:txBody>
            <a:bodyPr wrap="none"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marL="0" lvl="0" indent="0" algn="ctr" eaLnBrk="1" hangingPunct="1"/>
              <a:endParaRPr kumimoji="0" lang="zh-CN" altLang="zh-CN"/>
            </a:p>
          </p:txBody>
        </p:sp>
        <p:cxnSp>
          <p:nvCxnSpPr>
            <p:cNvPr id="2057" name="Line 9"/>
            <p:cNvCxnSpPr/>
            <p:nvPr/>
          </p:nvCxnSpPr>
          <p:spPr>
            <a:xfrm>
              <a:off x="480" y="1077"/>
              <a:ext cx="4848" cy="0"/>
            </a:xfrm>
            <a:prstGeom prst="line">
              <a:avLst/>
            </a:prstGeom>
            <a:noFill/>
            <a:ln w="38100">
              <a:solidFill>
                <a:schemeClr val="folHlink"/>
              </a:solidFill>
              <a:miter lim="800000"/>
            </a:ln>
          </p:spPr>
        </p:cxn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07" r:id="rId1"/>
    <p:sldLayoutId id="2147484108" r:id="rId2"/>
    <p:sldLayoutId id="2147484109" r:id="rId3"/>
    <p:sldLayoutId id="2147484110" r:id="rId4"/>
    <p:sldLayoutId id="2147484111" r:id="rId5"/>
    <p:sldLayoutId id="2147484112" r:id="rId6"/>
    <p:sldLayoutId id="2147484113" r:id="rId7"/>
    <p:sldLayoutId id="2147484114" r:id="rId8"/>
    <p:sldLayoutId id="2147484115" r:id="rId9"/>
    <p:sldLayoutId id="2147484116" r:id="rId10"/>
    <p:sldLayoutId id="2147484117" r:id="rId11"/>
  </p:sldLayoutIdLst>
  <p:transition/>
  <p:timing/>
  <p:txStyles>
    <p:titleStyle>
      <a:lvl1pPr marL="0" indent="0" algn="l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2"/>
          </a:solidFill>
          <a:effectLst/>
          <a:latin typeface="Arial Black" pitchFamily="34" charset="0"/>
          <a:ea typeface="宋体" pitchFamily="2" charset="-122"/>
          <a:cs typeface="+mj-cs"/>
        </a:defRPr>
      </a:lvl1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SzPct val="70000"/>
        <a:buFont typeface="Wingdings" pitchFamily="2" charset="2"/>
        <a:buChar char="l"/>
        <a:defRPr kumimoji="0" sz="3100" b="0" i="0" u="none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150000"/>
        <a:buFontTx/>
        <a:buChar char="•"/>
        <a:defRPr kumimoji="0" sz="2600" b="0" i="0" u="none" baseline="0">
          <a:solidFill>
            <a:schemeClr val="tx1"/>
          </a:solidFill>
          <a:effectLst/>
          <a:latin typeface="+mn-lt"/>
          <a:ea typeface="+mn-ea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150000"/>
        <a:buFontTx/>
        <a:buChar char="•"/>
        <a:defRPr kumimoji="0" sz="2200" b="0" i="0" u="none" baseline="0">
          <a:solidFill>
            <a:schemeClr val="tx1"/>
          </a:solidFill>
          <a:effectLst/>
          <a:latin typeface="+mn-lt"/>
          <a:ea typeface="+mn-ea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150000"/>
        <a:buFontTx/>
        <a:buChar char="•"/>
        <a:defRPr kumimoji="0" sz="2000" b="0" i="0" u="none" baseline="0">
          <a:solidFill>
            <a:schemeClr val="tx1"/>
          </a:solidFill>
          <a:effectLst/>
          <a:latin typeface="+mn-lt"/>
          <a:ea typeface="+mn-ea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150000"/>
        <a:buFontTx/>
        <a:buChar char="•"/>
        <a:defRPr kumimoji="0" sz="2000" b="0" i="0" u="none" baseline="0">
          <a:solidFill>
            <a:schemeClr val="tx1"/>
          </a:solidFill>
          <a:effectLst/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</p:bgPr>
    </p:bg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 noRot="1"/>
          </p:cNvSpPr>
          <p:nvPr>
            <p:ph type="title"/>
          </p:nvPr>
        </p:nvSpPr>
        <p:spPr>
          <a:xfrm>
            <a:off x="301625" y="228600"/>
            <a:ext cx="854075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latin typeface="Arial"/>
                <a:ea typeface="宋体" pitchFamily="2" charset="-122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3075" name="Rectangle 3"/>
          <p:cNvSpPr>
            <a:spLocks noGrp="1" noRot="1"/>
          </p:cNvSpPr>
          <p:nvPr>
            <p:ph type="body" idx="1"/>
          </p:nvPr>
        </p:nvSpPr>
        <p:spPr>
          <a:xfrm>
            <a:off x="301625" y="1600200"/>
            <a:ext cx="8540750" cy="44989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5000"/>
              <a:buFont typeface="Wingdings 2" pitchFamily="18" charset="2"/>
              <a:buChar char="¡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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itchFamily="18" charset="2"/>
              <a:buChar char="¡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  <a:buFont typeface="Wingdings" pitchFamily="2" charset="2"/>
              <a:buChar char="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itchFamily="18" charset="2"/>
              <a:buChar char="¡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eaLnBrk="1" hangingPunct="1"/>
            <a:endParaRPr kumimoji="0" lang="en-US" altLang="zh-CN" sz="1400">
              <a:latin typeface="Arial"/>
            </a:endParaRP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kumimoji="0" lang="en-US" altLang="zh-CN" sz="1400">
              <a:latin typeface="Arial"/>
            </a:endParaRP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r" eaLnBrk="1" hangingPunct="1"/>
            <a:fld id="{BABCCA8E-80BB-4B0F-9BCE-8A0F0495D034}" type="slidenum">
              <a:rPr kumimoji="0" lang="en-US" altLang="zh-CN" sz="1400">
                <a:latin typeface="Arial"/>
              </a:rPr>
              <a:t>*</a:t>
            </a:fld>
            <a:endParaRPr kumimoji="0" lang="en-US" altLang="zh-CN" sz="1400"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19" r:id="rId1"/>
    <p:sldLayoutId id="2147484120" r:id="rId2"/>
    <p:sldLayoutId id="2147484121" r:id="rId3"/>
    <p:sldLayoutId id="2147484122" r:id="rId4"/>
    <p:sldLayoutId id="2147484123" r:id="rId5"/>
    <p:sldLayoutId id="2147484124" r:id="rId6"/>
    <p:sldLayoutId id="2147484125" r:id="rId7"/>
    <p:sldLayoutId id="2147484126" r:id="rId8"/>
    <p:sldLayoutId id="2147484127" r:id="rId9"/>
    <p:sldLayoutId id="2147484128" r:id="rId10"/>
    <p:sldLayoutId id="2147484129" r:id="rId11"/>
  </p:sldLayoutIdLst>
  <p:transition spd="slow">
    <p:randomBar dir="vert"/>
  </p:transition>
  <p:timing/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baseline="0">
          <a:solidFill>
            <a:schemeClr val="tx2"/>
          </a:solidFill>
          <a:effectLst/>
          <a:latin typeface="Arial"/>
          <a:ea typeface="宋体" pitchFamily="2" charset="-122"/>
          <a:cs typeface="+mj-cs"/>
        </a:defRPr>
      </a:lvl1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Wingdings 2" pitchFamily="18" charset="2"/>
        <a:buChar char="¡"/>
        <a:defRPr kumimoji="0" sz="3200" b="0" i="0" u="none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"/>
        <a:defRPr kumimoji="0" sz="2800" b="0" i="0" u="none" baseline="0">
          <a:solidFill>
            <a:schemeClr val="tx1"/>
          </a:solidFill>
          <a:effectLst/>
          <a:latin typeface="+mn-lt"/>
          <a:ea typeface="+mn-ea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itchFamily="18" charset="2"/>
        <a:buChar char="¡"/>
        <a:defRPr kumimoji="0" sz="2400" b="0" i="0" u="none" baseline="0">
          <a:solidFill>
            <a:schemeClr val="tx1"/>
          </a:solidFill>
          <a:effectLst/>
          <a:latin typeface="+mn-lt"/>
          <a:ea typeface="+mn-ea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90000"/>
        <a:buFont typeface="Wingdings" pitchFamily="2" charset="2"/>
        <a:buChar char=""/>
        <a:defRPr kumimoji="0" sz="2000" b="0" i="0" u="none" baseline="0">
          <a:solidFill>
            <a:schemeClr val="tx1"/>
          </a:solidFill>
          <a:effectLst/>
          <a:latin typeface="+mn-lt"/>
          <a:ea typeface="+mn-ea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itchFamily="18" charset="2"/>
        <a:buChar char="¡"/>
        <a:defRPr kumimoji="0" sz="2000" b="0" i="0" u="none" baseline="0">
          <a:solidFill>
            <a:schemeClr val="tx1"/>
          </a:solidFill>
          <a:effectLst/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/>
      <p:pic>
        <p:nvPicPr>
          <p:cNvPr id="4098" name="Picture 2" descr="R0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4303713"/>
            <a:ext cx="9144000" cy="2554287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4099" name="Picture 3" descr="R04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09600" y="0"/>
            <a:ext cx="1685925" cy="68580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4100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381000"/>
            <a:ext cx="1371600" cy="6096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anchor="ctr" anchorCtr="0" compatLnSpc="1">
            <a:prstTxWarp prst="textNoShape">
              <a:avLst/>
            </a:prstTxWarp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bg1"/>
                </a:solidFill>
                <a:latin typeface="Times New Roman" pitchFamily="18" charset="0"/>
                <a:ea typeface="宋体" pitchFamily="2" charset="-122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4101" name="Rectangle 5"/>
          <p:cNvSpPr>
            <a:spLocks noGrp="1"/>
          </p:cNvSpPr>
          <p:nvPr>
            <p:ph type="body" idx="1"/>
          </p:nvPr>
        </p:nvSpPr>
        <p:spPr>
          <a:xfrm>
            <a:off x="2514600" y="381000"/>
            <a:ext cx="6096000" cy="6096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itchFamily="2" charset="2"/>
              <a:buChar char="|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itchFamily="2" charset="2"/>
              <a:buChar char="z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itchFamily="2" charset="2"/>
              <a:buChar char="]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itchFamily="2" charset="2"/>
              <a:buChar char="l"/>
              <a:defRPr kumimoji="0" lang="zh-CN" altLang="en-US" sz="2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itchFamily="2" charset="2"/>
              <a:buChar char="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itchFamily="2" charset="2"/>
              <a:buChar char=""/>
              <a:defRPr lang="zh-CN" altLang="en-US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itchFamily="2" charset="2"/>
              <a:buChar char=""/>
              <a:defRPr lang="zh-CN" altLang="en-US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itchFamily="2" charset="2"/>
              <a:buChar char=""/>
              <a:defRPr lang="zh-CN" altLang="en-US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itchFamily="2" charset="2"/>
              <a:buChar char=""/>
              <a:defRPr lang="zh-CN" altLang="en-US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31" r:id="rId1"/>
    <p:sldLayoutId id="2147484132" r:id="rId2"/>
    <p:sldLayoutId id="2147484133" r:id="rId3"/>
    <p:sldLayoutId id="2147484134" r:id="rId4"/>
    <p:sldLayoutId id="2147484135" r:id="rId5"/>
    <p:sldLayoutId id="2147484136" r:id="rId6"/>
    <p:sldLayoutId id="2147484137" r:id="rId7"/>
    <p:sldLayoutId id="2147484138" r:id="rId8"/>
    <p:sldLayoutId id="2147484139" r:id="rId9"/>
    <p:sldLayoutId id="2147484140" r:id="rId10"/>
    <p:sldLayoutId id="2147484141" r:id="rId11"/>
  </p:sldLayoutIdLst>
  <p:transition spd="slow">
    <p:randomBar dir="vert"/>
  </p:transition>
  <p:timing/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000" b="0" i="0" u="none" baseline="0">
          <a:solidFill>
            <a:schemeClr val="bg1"/>
          </a:solidFill>
          <a:effectLst/>
          <a:latin typeface="Times New Roman" pitchFamily="18" charset="0"/>
          <a:ea typeface="宋体" pitchFamily="2" charset="-122"/>
          <a:cs typeface="+mj-cs"/>
        </a:defRPr>
      </a:lvl1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rgbClr val="FF3300"/>
        </a:buClr>
        <a:buSzPct val="70000"/>
        <a:buFont typeface="Wingdings" pitchFamily="2" charset="2"/>
        <a:buChar char="|"/>
        <a:defRPr kumimoji="0" sz="3200" b="0" i="0" u="none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rgbClr val="FF3300"/>
        </a:buClr>
        <a:buSzPct val="70000"/>
        <a:buFont typeface="Wingdings" pitchFamily="2" charset="2"/>
        <a:buChar char="z"/>
        <a:defRPr kumimoji="0" sz="2800" b="0" i="0" u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rgbClr val="FF3300"/>
        </a:buClr>
        <a:buSzPct val="70000"/>
        <a:buFont typeface="Wingdings" pitchFamily="2" charset="2"/>
        <a:buChar char="]"/>
        <a:defRPr kumimoji="0" sz="2400" b="0" i="0" u="none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rgbClr val="FF3300"/>
        </a:buClr>
        <a:buSzPct val="70000"/>
        <a:buFont typeface="Wingdings" pitchFamily="2" charset="2"/>
        <a:buChar char="l"/>
        <a:defRPr kumimoji="0" sz="2200" b="0" i="0" u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rgbClr val="FF3300"/>
        </a:buClr>
        <a:buSzPct val="70000"/>
        <a:buFont typeface="Wingdings" pitchFamily="2" charset="2"/>
        <a:buChar char=""/>
        <a:defRPr kumimoji="0" sz="2000" b="0" i="0" u="none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FF3300"/>
        </a:buClr>
        <a:buSzPct val="70000"/>
        <a:buFont typeface="Wingdings" pitchFamily="2" charset="2"/>
        <a:buChar char="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FF3300"/>
        </a:buClr>
        <a:buSzPct val="70000"/>
        <a:buFont typeface="Wingdings" pitchFamily="2" charset="2"/>
        <a:buChar char="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FF3300"/>
        </a:buClr>
        <a:buSzPct val="70000"/>
        <a:buFont typeface="Wingdings" pitchFamily="2" charset="2"/>
        <a:buChar char="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FF3300"/>
        </a:buClr>
        <a:buSzPct val="70000"/>
        <a:buFont typeface="Wingdings" pitchFamily="2" charset="2"/>
        <a:buChar char="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/>
      <p:grpSp>
        <p:nvGrpSpPr>
          <p:cNvPr id="5122" name="Group 2"/>
          <p:cNvGrpSpPr/>
          <p:nvPr/>
        </p:nvGrpSpPr>
        <p:grpSpPr>
          <a:xfrm>
            <a:off x="566738" y="0"/>
            <a:ext cx="7891462" cy="6821488"/>
            <a:chOff x="349" y="23"/>
            <a:chExt cx="4971" cy="4297"/>
          </a:xfrm>
        </p:grpSpPr>
        <p:sp>
          <p:nvSpPr>
            <p:cNvPr id="5228" name="Rectangle 3"/>
            <p:cNvSpPr/>
            <p:nvPr/>
          </p:nvSpPr>
          <p:spPr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  <a:miter lim="800000"/>
            </a:ln>
          </p:spPr>
          <p:txBody>
            <a:bodyPr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5229" name="Freeform 4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230" name="Freeform 5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231" name="Freeform 6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232" name="Freeform 7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233" name="Freeform 8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234" name="Freeform 9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235" name="Freeform 10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236" name="Freeform 11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237" name="Freeform 12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238" name="Freeform 13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239" name="Rectangle 14"/>
            <p:cNvSpPr/>
            <p:nvPr/>
          </p:nvSpPr>
          <p:spPr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  <a:miter lim="800000"/>
            </a:ln>
          </p:spPr>
          <p:txBody>
            <a:bodyPr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5240" name="Rectangle 15"/>
            <p:cNvSpPr/>
            <p:nvPr/>
          </p:nvSpPr>
          <p:spPr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  <a:miter lim="800000"/>
            </a:ln>
          </p:spPr>
          <p:txBody>
            <a:bodyPr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5241" name="Freeform 16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242" name="Freeform 17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243" name="Freeform 18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244" name="Freeform 19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245" name="Freeform 20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246" name="Freeform 21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247" name="Freeform 22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248" name="Freeform 23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249" name="Freeform 24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250" name="Freeform 25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251" name="Rectangle 26"/>
            <p:cNvSpPr/>
            <p:nvPr/>
          </p:nvSpPr>
          <p:spPr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  <a:miter lim="800000"/>
            </a:ln>
          </p:spPr>
          <p:txBody>
            <a:bodyPr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5252" name="Rectangle 27"/>
            <p:cNvSpPr/>
            <p:nvPr/>
          </p:nvSpPr>
          <p:spPr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  <a:miter lim="800000"/>
            </a:ln>
          </p:spPr>
          <p:txBody>
            <a:bodyPr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5253" name="Freeform 28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254" name="Freeform 29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255" name="Freeform 30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256" name="Freeform 31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257" name="Freeform 32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258" name="Freeform 33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259" name="Freeform 34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260" name="Freeform 35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261" name="Freeform 36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262" name="Freeform 37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263" name="Rectangle 38"/>
            <p:cNvSpPr/>
            <p:nvPr/>
          </p:nvSpPr>
          <p:spPr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  <a:miter lim="800000"/>
            </a:ln>
          </p:spPr>
          <p:txBody>
            <a:bodyPr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5264" name="Rectangle 39"/>
            <p:cNvSpPr/>
            <p:nvPr/>
          </p:nvSpPr>
          <p:spPr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  <a:miter lim="800000"/>
            </a:ln>
          </p:spPr>
          <p:txBody>
            <a:bodyPr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5265" name="Freeform 40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266" name="Freeform 41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267" name="Freeform 42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268" name="Freeform 43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269" name="Freeform 44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270" name="Freeform 45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271" name="Freeform 46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272" name="Freeform 47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273" name="Freeform 48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274" name="Freeform 49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275" name="Rectangle 50"/>
            <p:cNvSpPr/>
            <p:nvPr/>
          </p:nvSpPr>
          <p:spPr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  <a:miter lim="800000"/>
            </a:ln>
          </p:spPr>
          <p:txBody>
            <a:bodyPr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5276" name="Rectangle 51"/>
            <p:cNvSpPr/>
            <p:nvPr/>
          </p:nvSpPr>
          <p:spPr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  <a:miter lim="800000"/>
            </a:ln>
          </p:spPr>
          <p:txBody>
            <a:bodyPr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5277" name="Freeform 52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278" name="Freeform 53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279" name="Freeform 54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280" name="Freeform 55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281" name="Freeform 56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282" name="Freeform 57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283" name="Freeform 58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284" name="Freeform 59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285" name="Freeform 60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286" name="Freeform 61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287" name="Rectangle 62"/>
            <p:cNvSpPr/>
            <p:nvPr/>
          </p:nvSpPr>
          <p:spPr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  <a:miter lim="800000"/>
            </a:ln>
          </p:spPr>
          <p:txBody>
            <a:bodyPr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5288" name="Rectangle 63"/>
            <p:cNvSpPr/>
            <p:nvPr/>
          </p:nvSpPr>
          <p:spPr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  <a:miter lim="800000"/>
            </a:ln>
          </p:spPr>
          <p:txBody>
            <a:bodyPr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5289" name="Freeform 64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290" name="Freeform 65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291" name="Freeform 66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292" name="Freeform 67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293" name="Freeform 68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294" name="Freeform 69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295" name="Freeform 70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296" name="Freeform 71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297" name="Freeform 72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298" name="Freeform 73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299" name="Rectangle 74"/>
            <p:cNvSpPr/>
            <p:nvPr/>
          </p:nvSpPr>
          <p:spPr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  <a:miter lim="800000"/>
            </a:ln>
          </p:spPr>
          <p:txBody>
            <a:bodyPr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5300" name="Rectangle 75"/>
            <p:cNvSpPr/>
            <p:nvPr/>
          </p:nvSpPr>
          <p:spPr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  <a:miter lim="800000"/>
            </a:ln>
          </p:spPr>
          <p:txBody>
            <a:bodyPr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5301" name="Freeform 76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302" name="Freeform 77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303" name="Freeform 78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304" name="Freeform 79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305" name="Freeform 80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306" name="Freeform 81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307" name="Freeform 82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308" name="Freeform 83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309" name="Freeform 84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310" name="Freeform 85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311" name="Rectangle 86"/>
            <p:cNvSpPr/>
            <p:nvPr/>
          </p:nvSpPr>
          <p:spPr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  <a:miter lim="800000"/>
            </a:ln>
          </p:spPr>
          <p:txBody>
            <a:bodyPr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5312" name="Rectangle 87"/>
            <p:cNvSpPr/>
            <p:nvPr/>
          </p:nvSpPr>
          <p:spPr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  <a:miter lim="800000"/>
            </a:ln>
          </p:spPr>
          <p:txBody>
            <a:bodyPr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5313" name="Freeform 88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314" name="Freeform 89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315" name="Freeform 90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316" name="Freeform 91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317" name="Freeform 92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318" name="Freeform 93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319" name="Freeform 94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320" name="Freeform 95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321" name="Freeform 96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322" name="Freeform 97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323" name="Rectangle 98"/>
            <p:cNvSpPr/>
            <p:nvPr/>
          </p:nvSpPr>
          <p:spPr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  <a:miter lim="800000"/>
            </a:ln>
          </p:spPr>
          <p:txBody>
            <a:bodyPr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5324" name="Rectangle 99"/>
            <p:cNvSpPr/>
            <p:nvPr/>
          </p:nvSpPr>
          <p:spPr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  <a:miter lim="800000"/>
            </a:ln>
          </p:spPr>
          <p:txBody>
            <a:bodyPr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5325" name="Freeform 100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326" name="Freeform 101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327" name="Freeform 102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328" name="Freeform 103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329" name="Freeform 104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330" name="Freeform 105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331" name="Freeform 106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332" name="Freeform 107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333" name="Freeform 108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334" name="Freeform 109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335" name="Rectangle 110"/>
            <p:cNvSpPr/>
            <p:nvPr/>
          </p:nvSpPr>
          <p:spPr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  <a:miter lim="800000"/>
            </a:ln>
          </p:spPr>
          <p:txBody>
            <a:bodyPr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5336" name="Rectangle 111"/>
            <p:cNvSpPr/>
            <p:nvPr/>
          </p:nvSpPr>
          <p:spPr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  <a:miter lim="800000"/>
            </a:ln>
          </p:spPr>
          <p:txBody>
            <a:bodyPr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5337" name="Freeform 112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338" name="Freeform 113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339" name="Freeform 114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340" name="Freeform 115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341" name="Freeform 116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342" name="Freeform 117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343" name="Freeform 118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344" name="Freeform 119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345" name="Freeform 120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346" name="Freeform 121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347" name="Rectangle 122"/>
            <p:cNvSpPr/>
            <p:nvPr/>
          </p:nvSpPr>
          <p:spPr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  <a:miter lim="800000"/>
            </a:ln>
          </p:spPr>
          <p:txBody>
            <a:bodyPr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5348" name="Rectangle 123"/>
            <p:cNvSpPr/>
            <p:nvPr/>
          </p:nvSpPr>
          <p:spPr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  <a:miter lim="800000"/>
            </a:ln>
          </p:spPr>
          <p:txBody>
            <a:bodyPr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5349" name="Freeform 124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350" name="Freeform 125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351" name="Freeform 126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352" name="Freeform 127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353" name="Freeform 128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354" name="Freeform 129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355" name="Freeform 130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356" name="Freeform 131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357" name="Freeform 132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358" name="Freeform 133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359" name="Rectangle 134"/>
            <p:cNvSpPr/>
            <p:nvPr/>
          </p:nvSpPr>
          <p:spPr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  <a:miter lim="800000"/>
            </a:ln>
          </p:spPr>
          <p:txBody>
            <a:bodyPr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5360" name="Rectangle 135"/>
            <p:cNvSpPr/>
            <p:nvPr/>
          </p:nvSpPr>
          <p:spPr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  <a:miter lim="800000"/>
            </a:ln>
          </p:spPr>
          <p:txBody>
            <a:bodyPr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5361" name="Freeform 136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362" name="Freeform 137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363" name="Freeform 138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364" name="Freeform 139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365" name="Freeform 140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366" name="Freeform 141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367" name="Freeform 142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368" name="Freeform 143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369" name="Freeform 144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370" name="Freeform 145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l" t="t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371" name="Rectangle 146"/>
            <p:cNvSpPr/>
            <p:nvPr/>
          </p:nvSpPr>
          <p:spPr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  <a:miter lim="800000"/>
            </a:ln>
          </p:spPr>
          <p:txBody>
            <a:bodyPr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5372" name="Freeform 147"/>
            <p:cNvSpPr/>
            <p:nvPr/>
          </p:nvSpPr>
          <p:spPr bwMode="auto">
            <a:xfrm>
              <a:off x="349" y="3304"/>
              <a:ext cx="20" cy="10"/>
            </a:xfrm>
            <a:custGeom>
              <a:cxnLst>
                <a:cxn ang="0">
                  <a:pos x="0" y="1"/>
                </a:cxn>
                <a:cxn ang="0">
                  <a:pos x="0" y="1"/>
                </a:cxn>
              </a:cxnLst>
              <a:rect l="l" t="t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</p:grpSp>
      <p:grpSp>
        <p:nvGrpSpPr>
          <p:cNvPr id="5123" name="Group 148"/>
          <p:cNvGrpSpPr/>
          <p:nvPr/>
        </p:nvGrpSpPr>
        <p:grpSpPr>
          <a:xfrm>
            <a:off x="1066800" y="3444875"/>
            <a:ext cx="533400" cy="492125"/>
            <a:chOff x="96" y="2784"/>
            <a:chExt cx="1062" cy="981"/>
          </a:xfrm>
        </p:grpSpPr>
        <p:sp>
          <p:nvSpPr>
            <p:cNvPr id="5215" name="Freeform 149"/>
            <p:cNvSpPr/>
            <p:nvPr/>
          </p:nvSpPr>
          <p:spPr bwMode="auto">
            <a:xfrm>
              <a:off x="121" y="2784"/>
              <a:ext cx="205" cy="82"/>
            </a:xfrm>
            <a:custGeom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l" t="t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216" name="Freeform 150"/>
            <p:cNvSpPr>
              <a:spLocks noEditPoints="1"/>
            </p:cNvSpPr>
            <p:nvPr/>
          </p:nvSpPr>
          <p:spPr bwMode="auto">
            <a:xfrm>
              <a:off x="96" y="2790"/>
              <a:ext cx="1062" cy="975"/>
            </a:xfrm>
            <a:custGeom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l" t="t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217" name="Freeform 151"/>
            <p:cNvSpPr/>
            <p:nvPr/>
          </p:nvSpPr>
          <p:spPr bwMode="auto">
            <a:xfrm>
              <a:off x="349" y="3256"/>
              <a:ext cx="85" cy="101"/>
            </a:xfrm>
            <a:custGeom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l" t="t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218" name="Freeform 152"/>
            <p:cNvSpPr/>
            <p:nvPr/>
          </p:nvSpPr>
          <p:spPr bwMode="auto">
            <a:xfrm>
              <a:off x="267" y="3293"/>
              <a:ext cx="76" cy="136"/>
            </a:xfrm>
            <a:custGeom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l" t="t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219" name="Freeform 153"/>
            <p:cNvSpPr/>
            <p:nvPr/>
          </p:nvSpPr>
          <p:spPr bwMode="auto">
            <a:xfrm>
              <a:off x="222" y="3021"/>
              <a:ext cx="243" cy="117"/>
            </a:xfrm>
            <a:custGeom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l" t="t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220" name="Freeform 154"/>
            <p:cNvSpPr/>
            <p:nvPr/>
          </p:nvSpPr>
          <p:spPr bwMode="auto">
            <a:xfrm>
              <a:off x="501" y="3344"/>
              <a:ext cx="177" cy="187"/>
            </a:xfrm>
            <a:custGeom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l" t="t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221" name="Freeform 155"/>
            <p:cNvSpPr/>
            <p:nvPr/>
          </p:nvSpPr>
          <p:spPr bwMode="auto">
            <a:xfrm>
              <a:off x="905" y="3157"/>
              <a:ext cx="177" cy="38"/>
            </a:xfrm>
            <a:custGeom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l" t="t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222" name="Freeform 156"/>
            <p:cNvSpPr/>
            <p:nvPr/>
          </p:nvSpPr>
          <p:spPr bwMode="auto">
            <a:xfrm>
              <a:off x="965" y="3154"/>
              <a:ext cx="136" cy="79"/>
            </a:xfrm>
            <a:custGeom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l" t="t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223" name="Freeform 157"/>
            <p:cNvSpPr/>
            <p:nvPr/>
          </p:nvSpPr>
          <p:spPr bwMode="auto">
            <a:xfrm>
              <a:off x="959" y="3205"/>
              <a:ext cx="177" cy="85"/>
            </a:xfrm>
            <a:custGeom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l" t="t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224" name="Freeform 158"/>
            <p:cNvSpPr/>
            <p:nvPr/>
          </p:nvSpPr>
          <p:spPr bwMode="auto">
            <a:xfrm>
              <a:off x="845" y="3284"/>
              <a:ext cx="247" cy="60"/>
            </a:xfrm>
            <a:custGeom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l" t="t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225" name="Freeform 159"/>
            <p:cNvSpPr/>
            <p:nvPr/>
          </p:nvSpPr>
          <p:spPr bwMode="auto">
            <a:xfrm>
              <a:off x="870" y="3341"/>
              <a:ext cx="202" cy="54"/>
            </a:xfrm>
            <a:custGeom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l" t="t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226" name="Freeform 160"/>
            <p:cNvSpPr/>
            <p:nvPr/>
          </p:nvSpPr>
          <p:spPr bwMode="auto">
            <a:xfrm>
              <a:off x="858" y="3385"/>
              <a:ext cx="209" cy="174"/>
            </a:xfrm>
            <a:custGeom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l" t="t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227" name="Freeform 161"/>
            <p:cNvSpPr/>
            <p:nvPr/>
          </p:nvSpPr>
          <p:spPr bwMode="auto">
            <a:xfrm>
              <a:off x="997" y="3306"/>
              <a:ext cx="126" cy="316"/>
            </a:xfrm>
            <a:custGeom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l" t="t" r="r" b="b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</p:grpSp>
      <p:grpSp>
        <p:nvGrpSpPr>
          <p:cNvPr id="5124" name="Group 162"/>
          <p:cNvGrpSpPr/>
          <p:nvPr/>
        </p:nvGrpSpPr>
        <p:grpSpPr>
          <a:xfrm>
            <a:off x="1066800" y="4552950"/>
            <a:ext cx="533400" cy="492125"/>
            <a:chOff x="96" y="2784"/>
            <a:chExt cx="1062" cy="981"/>
          </a:xfrm>
        </p:grpSpPr>
        <p:sp>
          <p:nvSpPr>
            <p:cNvPr id="5202" name="Freeform 163"/>
            <p:cNvSpPr/>
            <p:nvPr/>
          </p:nvSpPr>
          <p:spPr bwMode="auto">
            <a:xfrm>
              <a:off x="121" y="2784"/>
              <a:ext cx="205" cy="82"/>
            </a:xfrm>
            <a:custGeom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l" t="t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203" name="Freeform 164"/>
            <p:cNvSpPr>
              <a:spLocks noEditPoints="1"/>
            </p:cNvSpPr>
            <p:nvPr/>
          </p:nvSpPr>
          <p:spPr bwMode="auto">
            <a:xfrm>
              <a:off x="96" y="2790"/>
              <a:ext cx="1062" cy="975"/>
            </a:xfrm>
            <a:custGeom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l" t="t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204" name="Freeform 165"/>
            <p:cNvSpPr/>
            <p:nvPr/>
          </p:nvSpPr>
          <p:spPr bwMode="auto">
            <a:xfrm>
              <a:off x="349" y="3256"/>
              <a:ext cx="85" cy="101"/>
            </a:xfrm>
            <a:custGeom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l" t="t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205" name="Freeform 166"/>
            <p:cNvSpPr/>
            <p:nvPr/>
          </p:nvSpPr>
          <p:spPr bwMode="auto">
            <a:xfrm>
              <a:off x="267" y="3293"/>
              <a:ext cx="76" cy="136"/>
            </a:xfrm>
            <a:custGeom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l" t="t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206" name="Freeform 167"/>
            <p:cNvSpPr/>
            <p:nvPr/>
          </p:nvSpPr>
          <p:spPr bwMode="auto">
            <a:xfrm>
              <a:off x="222" y="3021"/>
              <a:ext cx="243" cy="117"/>
            </a:xfrm>
            <a:custGeom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l" t="t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207" name="Freeform 168"/>
            <p:cNvSpPr/>
            <p:nvPr/>
          </p:nvSpPr>
          <p:spPr bwMode="auto">
            <a:xfrm>
              <a:off x="501" y="3344"/>
              <a:ext cx="177" cy="187"/>
            </a:xfrm>
            <a:custGeom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l" t="t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208" name="Freeform 169"/>
            <p:cNvSpPr/>
            <p:nvPr/>
          </p:nvSpPr>
          <p:spPr bwMode="auto">
            <a:xfrm>
              <a:off x="905" y="3157"/>
              <a:ext cx="177" cy="38"/>
            </a:xfrm>
            <a:custGeom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l" t="t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209" name="Freeform 170"/>
            <p:cNvSpPr/>
            <p:nvPr/>
          </p:nvSpPr>
          <p:spPr bwMode="auto">
            <a:xfrm>
              <a:off x="965" y="3154"/>
              <a:ext cx="136" cy="79"/>
            </a:xfrm>
            <a:custGeom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l" t="t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210" name="Freeform 171"/>
            <p:cNvSpPr/>
            <p:nvPr/>
          </p:nvSpPr>
          <p:spPr bwMode="auto">
            <a:xfrm>
              <a:off x="959" y="3205"/>
              <a:ext cx="177" cy="85"/>
            </a:xfrm>
            <a:custGeom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l" t="t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211" name="Freeform 172"/>
            <p:cNvSpPr/>
            <p:nvPr/>
          </p:nvSpPr>
          <p:spPr bwMode="auto">
            <a:xfrm>
              <a:off x="845" y="3284"/>
              <a:ext cx="247" cy="60"/>
            </a:xfrm>
            <a:custGeom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l" t="t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212" name="Freeform 173"/>
            <p:cNvSpPr/>
            <p:nvPr/>
          </p:nvSpPr>
          <p:spPr bwMode="auto">
            <a:xfrm>
              <a:off x="870" y="3341"/>
              <a:ext cx="202" cy="54"/>
            </a:xfrm>
            <a:custGeom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l" t="t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213" name="Freeform 174"/>
            <p:cNvSpPr/>
            <p:nvPr/>
          </p:nvSpPr>
          <p:spPr bwMode="auto">
            <a:xfrm>
              <a:off x="858" y="3385"/>
              <a:ext cx="209" cy="174"/>
            </a:xfrm>
            <a:custGeom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l" t="t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214" name="Freeform 175"/>
            <p:cNvSpPr/>
            <p:nvPr/>
          </p:nvSpPr>
          <p:spPr bwMode="auto">
            <a:xfrm>
              <a:off x="997" y="3306"/>
              <a:ext cx="126" cy="316"/>
            </a:xfrm>
            <a:custGeom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l" t="t" r="r" b="b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</p:grpSp>
      <p:grpSp>
        <p:nvGrpSpPr>
          <p:cNvPr id="5125" name="Group 176"/>
          <p:cNvGrpSpPr/>
          <p:nvPr/>
        </p:nvGrpSpPr>
        <p:grpSpPr>
          <a:xfrm>
            <a:off x="1066800" y="5562600"/>
            <a:ext cx="533400" cy="492125"/>
            <a:chOff x="96" y="2784"/>
            <a:chExt cx="1062" cy="981"/>
          </a:xfrm>
        </p:grpSpPr>
        <p:sp>
          <p:nvSpPr>
            <p:cNvPr id="5189" name="Freeform 177"/>
            <p:cNvSpPr/>
            <p:nvPr/>
          </p:nvSpPr>
          <p:spPr bwMode="auto">
            <a:xfrm>
              <a:off x="121" y="2784"/>
              <a:ext cx="205" cy="82"/>
            </a:xfrm>
            <a:custGeom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l" t="t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190" name="Freeform 178"/>
            <p:cNvSpPr>
              <a:spLocks noEditPoints="1"/>
            </p:cNvSpPr>
            <p:nvPr/>
          </p:nvSpPr>
          <p:spPr bwMode="auto">
            <a:xfrm>
              <a:off x="96" y="2790"/>
              <a:ext cx="1062" cy="975"/>
            </a:xfrm>
            <a:custGeom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l" t="t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191" name="Freeform 179"/>
            <p:cNvSpPr/>
            <p:nvPr/>
          </p:nvSpPr>
          <p:spPr bwMode="auto">
            <a:xfrm>
              <a:off x="349" y="3256"/>
              <a:ext cx="85" cy="101"/>
            </a:xfrm>
            <a:custGeom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l" t="t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192" name="Freeform 180"/>
            <p:cNvSpPr/>
            <p:nvPr/>
          </p:nvSpPr>
          <p:spPr bwMode="auto">
            <a:xfrm>
              <a:off x="267" y="3293"/>
              <a:ext cx="76" cy="136"/>
            </a:xfrm>
            <a:custGeom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l" t="t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193" name="Freeform 181"/>
            <p:cNvSpPr/>
            <p:nvPr/>
          </p:nvSpPr>
          <p:spPr bwMode="auto">
            <a:xfrm>
              <a:off x="222" y="3021"/>
              <a:ext cx="243" cy="117"/>
            </a:xfrm>
            <a:custGeom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l" t="t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194" name="Freeform 182"/>
            <p:cNvSpPr/>
            <p:nvPr/>
          </p:nvSpPr>
          <p:spPr bwMode="auto">
            <a:xfrm>
              <a:off x="501" y="3344"/>
              <a:ext cx="177" cy="187"/>
            </a:xfrm>
            <a:custGeom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l" t="t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195" name="Freeform 183"/>
            <p:cNvSpPr/>
            <p:nvPr/>
          </p:nvSpPr>
          <p:spPr bwMode="auto">
            <a:xfrm>
              <a:off x="905" y="3157"/>
              <a:ext cx="177" cy="38"/>
            </a:xfrm>
            <a:custGeom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l" t="t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196" name="Freeform 184"/>
            <p:cNvSpPr/>
            <p:nvPr/>
          </p:nvSpPr>
          <p:spPr bwMode="auto">
            <a:xfrm>
              <a:off x="965" y="3154"/>
              <a:ext cx="136" cy="79"/>
            </a:xfrm>
            <a:custGeom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l" t="t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197" name="Freeform 185"/>
            <p:cNvSpPr/>
            <p:nvPr/>
          </p:nvSpPr>
          <p:spPr bwMode="auto">
            <a:xfrm>
              <a:off x="959" y="3205"/>
              <a:ext cx="177" cy="85"/>
            </a:xfrm>
            <a:custGeom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l" t="t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198" name="Freeform 186"/>
            <p:cNvSpPr/>
            <p:nvPr/>
          </p:nvSpPr>
          <p:spPr bwMode="auto">
            <a:xfrm>
              <a:off x="845" y="3284"/>
              <a:ext cx="247" cy="60"/>
            </a:xfrm>
            <a:custGeom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l" t="t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199" name="Freeform 187"/>
            <p:cNvSpPr/>
            <p:nvPr/>
          </p:nvSpPr>
          <p:spPr bwMode="auto">
            <a:xfrm>
              <a:off x="870" y="3341"/>
              <a:ext cx="202" cy="54"/>
            </a:xfrm>
            <a:custGeom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l" t="t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200" name="Freeform 188"/>
            <p:cNvSpPr/>
            <p:nvPr/>
          </p:nvSpPr>
          <p:spPr bwMode="auto">
            <a:xfrm>
              <a:off x="858" y="3385"/>
              <a:ext cx="209" cy="174"/>
            </a:xfrm>
            <a:custGeom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l" t="t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201" name="Freeform 189"/>
            <p:cNvSpPr/>
            <p:nvPr/>
          </p:nvSpPr>
          <p:spPr bwMode="auto">
            <a:xfrm>
              <a:off x="997" y="3306"/>
              <a:ext cx="126" cy="316"/>
            </a:xfrm>
            <a:custGeom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l" t="t" r="r" b="b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</p:grpSp>
      <p:grpSp>
        <p:nvGrpSpPr>
          <p:cNvPr id="5126" name="Group 190"/>
          <p:cNvGrpSpPr/>
          <p:nvPr/>
        </p:nvGrpSpPr>
        <p:grpSpPr>
          <a:xfrm>
            <a:off x="381000" y="3962400"/>
            <a:ext cx="533400" cy="492125"/>
            <a:chOff x="96" y="2784"/>
            <a:chExt cx="1062" cy="981"/>
          </a:xfrm>
        </p:grpSpPr>
        <p:sp>
          <p:nvSpPr>
            <p:cNvPr id="5176" name="Freeform 191"/>
            <p:cNvSpPr/>
            <p:nvPr/>
          </p:nvSpPr>
          <p:spPr bwMode="auto">
            <a:xfrm>
              <a:off x="121" y="2784"/>
              <a:ext cx="205" cy="82"/>
            </a:xfrm>
            <a:custGeom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l" t="t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177" name="Freeform 192"/>
            <p:cNvSpPr>
              <a:spLocks noEditPoints="1"/>
            </p:cNvSpPr>
            <p:nvPr/>
          </p:nvSpPr>
          <p:spPr bwMode="auto">
            <a:xfrm>
              <a:off x="96" y="2790"/>
              <a:ext cx="1062" cy="975"/>
            </a:xfrm>
            <a:custGeom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l" t="t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178" name="Freeform 193"/>
            <p:cNvSpPr/>
            <p:nvPr/>
          </p:nvSpPr>
          <p:spPr bwMode="auto">
            <a:xfrm>
              <a:off x="349" y="3256"/>
              <a:ext cx="85" cy="101"/>
            </a:xfrm>
            <a:custGeom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l" t="t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179" name="Freeform 194"/>
            <p:cNvSpPr/>
            <p:nvPr/>
          </p:nvSpPr>
          <p:spPr bwMode="auto">
            <a:xfrm>
              <a:off x="267" y="3293"/>
              <a:ext cx="76" cy="136"/>
            </a:xfrm>
            <a:custGeom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l" t="t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180" name="Freeform 195"/>
            <p:cNvSpPr/>
            <p:nvPr/>
          </p:nvSpPr>
          <p:spPr bwMode="auto">
            <a:xfrm>
              <a:off x="222" y="3021"/>
              <a:ext cx="243" cy="117"/>
            </a:xfrm>
            <a:custGeom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l" t="t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181" name="Freeform 196"/>
            <p:cNvSpPr/>
            <p:nvPr/>
          </p:nvSpPr>
          <p:spPr bwMode="auto">
            <a:xfrm>
              <a:off x="501" y="3344"/>
              <a:ext cx="177" cy="187"/>
            </a:xfrm>
            <a:custGeom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l" t="t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182" name="Freeform 197"/>
            <p:cNvSpPr/>
            <p:nvPr/>
          </p:nvSpPr>
          <p:spPr bwMode="auto">
            <a:xfrm>
              <a:off x="905" y="3157"/>
              <a:ext cx="177" cy="38"/>
            </a:xfrm>
            <a:custGeom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l" t="t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183" name="Freeform 198"/>
            <p:cNvSpPr/>
            <p:nvPr/>
          </p:nvSpPr>
          <p:spPr bwMode="auto">
            <a:xfrm>
              <a:off x="965" y="3154"/>
              <a:ext cx="136" cy="79"/>
            </a:xfrm>
            <a:custGeom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l" t="t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184" name="Freeform 199"/>
            <p:cNvSpPr/>
            <p:nvPr/>
          </p:nvSpPr>
          <p:spPr bwMode="auto">
            <a:xfrm>
              <a:off x="959" y="3205"/>
              <a:ext cx="177" cy="85"/>
            </a:xfrm>
            <a:custGeom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l" t="t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185" name="Freeform 200"/>
            <p:cNvSpPr/>
            <p:nvPr/>
          </p:nvSpPr>
          <p:spPr bwMode="auto">
            <a:xfrm>
              <a:off x="845" y="3284"/>
              <a:ext cx="247" cy="60"/>
            </a:xfrm>
            <a:custGeom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l" t="t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186" name="Freeform 201"/>
            <p:cNvSpPr/>
            <p:nvPr/>
          </p:nvSpPr>
          <p:spPr bwMode="auto">
            <a:xfrm>
              <a:off x="870" y="3341"/>
              <a:ext cx="202" cy="54"/>
            </a:xfrm>
            <a:custGeom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l" t="t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187" name="Freeform 202"/>
            <p:cNvSpPr/>
            <p:nvPr/>
          </p:nvSpPr>
          <p:spPr bwMode="auto">
            <a:xfrm>
              <a:off x="858" y="3385"/>
              <a:ext cx="209" cy="174"/>
            </a:xfrm>
            <a:custGeom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l" t="t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188" name="Freeform 203"/>
            <p:cNvSpPr/>
            <p:nvPr/>
          </p:nvSpPr>
          <p:spPr bwMode="auto">
            <a:xfrm>
              <a:off x="997" y="3306"/>
              <a:ext cx="126" cy="316"/>
            </a:xfrm>
            <a:custGeom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l" t="t" r="r" b="b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</p:grpSp>
      <p:grpSp>
        <p:nvGrpSpPr>
          <p:cNvPr id="5127" name="Group 204"/>
          <p:cNvGrpSpPr/>
          <p:nvPr/>
        </p:nvGrpSpPr>
        <p:grpSpPr>
          <a:xfrm>
            <a:off x="381000" y="5070475"/>
            <a:ext cx="533400" cy="492125"/>
            <a:chOff x="96" y="2784"/>
            <a:chExt cx="1062" cy="981"/>
          </a:xfrm>
        </p:grpSpPr>
        <p:sp>
          <p:nvSpPr>
            <p:cNvPr id="5163" name="Freeform 205"/>
            <p:cNvSpPr/>
            <p:nvPr/>
          </p:nvSpPr>
          <p:spPr bwMode="auto">
            <a:xfrm>
              <a:off x="121" y="2784"/>
              <a:ext cx="205" cy="82"/>
            </a:xfrm>
            <a:custGeom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l" t="t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164" name="Freeform 206"/>
            <p:cNvSpPr>
              <a:spLocks noEditPoints="1"/>
            </p:cNvSpPr>
            <p:nvPr/>
          </p:nvSpPr>
          <p:spPr bwMode="auto">
            <a:xfrm>
              <a:off x="96" y="2790"/>
              <a:ext cx="1062" cy="975"/>
            </a:xfrm>
            <a:custGeom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l" t="t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165" name="Freeform 207"/>
            <p:cNvSpPr/>
            <p:nvPr/>
          </p:nvSpPr>
          <p:spPr bwMode="auto">
            <a:xfrm>
              <a:off x="349" y="3256"/>
              <a:ext cx="85" cy="101"/>
            </a:xfrm>
            <a:custGeom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l" t="t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166" name="Freeform 208"/>
            <p:cNvSpPr/>
            <p:nvPr/>
          </p:nvSpPr>
          <p:spPr bwMode="auto">
            <a:xfrm>
              <a:off x="267" y="3293"/>
              <a:ext cx="76" cy="136"/>
            </a:xfrm>
            <a:custGeom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l" t="t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167" name="Freeform 209"/>
            <p:cNvSpPr/>
            <p:nvPr/>
          </p:nvSpPr>
          <p:spPr bwMode="auto">
            <a:xfrm>
              <a:off x="222" y="3021"/>
              <a:ext cx="243" cy="117"/>
            </a:xfrm>
            <a:custGeom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l" t="t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168" name="Freeform 210"/>
            <p:cNvSpPr/>
            <p:nvPr/>
          </p:nvSpPr>
          <p:spPr bwMode="auto">
            <a:xfrm>
              <a:off x="501" y="3344"/>
              <a:ext cx="177" cy="187"/>
            </a:xfrm>
            <a:custGeom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l" t="t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169" name="Freeform 211"/>
            <p:cNvSpPr/>
            <p:nvPr/>
          </p:nvSpPr>
          <p:spPr bwMode="auto">
            <a:xfrm>
              <a:off x="905" y="3157"/>
              <a:ext cx="177" cy="38"/>
            </a:xfrm>
            <a:custGeom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l" t="t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170" name="Freeform 212"/>
            <p:cNvSpPr/>
            <p:nvPr/>
          </p:nvSpPr>
          <p:spPr bwMode="auto">
            <a:xfrm>
              <a:off x="965" y="3154"/>
              <a:ext cx="136" cy="79"/>
            </a:xfrm>
            <a:custGeom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l" t="t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171" name="Freeform 213"/>
            <p:cNvSpPr/>
            <p:nvPr/>
          </p:nvSpPr>
          <p:spPr bwMode="auto">
            <a:xfrm>
              <a:off x="959" y="3205"/>
              <a:ext cx="177" cy="85"/>
            </a:xfrm>
            <a:custGeom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l" t="t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172" name="Freeform 214"/>
            <p:cNvSpPr/>
            <p:nvPr/>
          </p:nvSpPr>
          <p:spPr bwMode="auto">
            <a:xfrm>
              <a:off x="845" y="3284"/>
              <a:ext cx="247" cy="60"/>
            </a:xfrm>
            <a:custGeom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l" t="t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173" name="Freeform 215"/>
            <p:cNvSpPr/>
            <p:nvPr/>
          </p:nvSpPr>
          <p:spPr bwMode="auto">
            <a:xfrm>
              <a:off x="870" y="3341"/>
              <a:ext cx="202" cy="54"/>
            </a:xfrm>
            <a:custGeom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l" t="t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174" name="Freeform 216"/>
            <p:cNvSpPr/>
            <p:nvPr/>
          </p:nvSpPr>
          <p:spPr bwMode="auto">
            <a:xfrm>
              <a:off x="858" y="3385"/>
              <a:ext cx="209" cy="174"/>
            </a:xfrm>
            <a:custGeom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l" t="t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175" name="Freeform 217"/>
            <p:cNvSpPr/>
            <p:nvPr/>
          </p:nvSpPr>
          <p:spPr bwMode="auto">
            <a:xfrm>
              <a:off x="997" y="3306"/>
              <a:ext cx="126" cy="316"/>
            </a:xfrm>
            <a:custGeom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l" t="t" r="r" b="b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</p:grpSp>
      <p:grpSp>
        <p:nvGrpSpPr>
          <p:cNvPr id="5128" name="Group 218"/>
          <p:cNvGrpSpPr/>
          <p:nvPr/>
        </p:nvGrpSpPr>
        <p:grpSpPr>
          <a:xfrm>
            <a:off x="381000" y="6121400"/>
            <a:ext cx="533400" cy="492125"/>
            <a:chOff x="96" y="2784"/>
            <a:chExt cx="1062" cy="981"/>
          </a:xfrm>
        </p:grpSpPr>
        <p:sp>
          <p:nvSpPr>
            <p:cNvPr id="5150" name="Freeform 219"/>
            <p:cNvSpPr/>
            <p:nvPr/>
          </p:nvSpPr>
          <p:spPr bwMode="auto">
            <a:xfrm>
              <a:off x="121" y="2784"/>
              <a:ext cx="205" cy="82"/>
            </a:xfrm>
            <a:custGeom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l" t="t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151" name="Freeform 220"/>
            <p:cNvSpPr>
              <a:spLocks noEditPoints="1"/>
            </p:cNvSpPr>
            <p:nvPr/>
          </p:nvSpPr>
          <p:spPr bwMode="auto">
            <a:xfrm>
              <a:off x="96" y="2790"/>
              <a:ext cx="1062" cy="975"/>
            </a:xfrm>
            <a:custGeom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l" t="t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152" name="Freeform 221"/>
            <p:cNvSpPr/>
            <p:nvPr/>
          </p:nvSpPr>
          <p:spPr bwMode="auto">
            <a:xfrm>
              <a:off x="349" y="3256"/>
              <a:ext cx="85" cy="101"/>
            </a:xfrm>
            <a:custGeom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l" t="t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153" name="Freeform 222"/>
            <p:cNvSpPr/>
            <p:nvPr/>
          </p:nvSpPr>
          <p:spPr bwMode="auto">
            <a:xfrm>
              <a:off x="267" y="3293"/>
              <a:ext cx="76" cy="136"/>
            </a:xfrm>
            <a:custGeom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l" t="t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154" name="Freeform 223"/>
            <p:cNvSpPr/>
            <p:nvPr/>
          </p:nvSpPr>
          <p:spPr bwMode="auto">
            <a:xfrm>
              <a:off x="222" y="3021"/>
              <a:ext cx="243" cy="117"/>
            </a:xfrm>
            <a:custGeom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l" t="t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155" name="Freeform 224"/>
            <p:cNvSpPr/>
            <p:nvPr/>
          </p:nvSpPr>
          <p:spPr bwMode="auto">
            <a:xfrm>
              <a:off x="501" y="3344"/>
              <a:ext cx="177" cy="187"/>
            </a:xfrm>
            <a:custGeom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l" t="t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156" name="Freeform 225"/>
            <p:cNvSpPr/>
            <p:nvPr/>
          </p:nvSpPr>
          <p:spPr bwMode="auto">
            <a:xfrm>
              <a:off x="905" y="3157"/>
              <a:ext cx="177" cy="38"/>
            </a:xfrm>
            <a:custGeom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l" t="t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157" name="Freeform 226"/>
            <p:cNvSpPr/>
            <p:nvPr/>
          </p:nvSpPr>
          <p:spPr bwMode="auto">
            <a:xfrm>
              <a:off x="965" y="3154"/>
              <a:ext cx="136" cy="79"/>
            </a:xfrm>
            <a:custGeom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l" t="t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158" name="Freeform 227"/>
            <p:cNvSpPr/>
            <p:nvPr/>
          </p:nvSpPr>
          <p:spPr bwMode="auto">
            <a:xfrm>
              <a:off x="959" y="3205"/>
              <a:ext cx="177" cy="85"/>
            </a:xfrm>
            <a:custGeom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l" t="t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159" name="Freeform 228"/>
            <p:cNvSpPr/>
            <p:nvPr/>
          </p:nvSpPr>
          <p:spPr bwMode="auto">
            <a:xfrm>
              <a:off x="845" y="3284"/>
              <a:ext cx="247" cy="60"/>
            </a:xfrm>
            <a:custGeom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l" t="t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160" name="Freeform 229"/>
            <p:cNvSpPr/>
            <p:nvPr/>
          </p:nvSpPr>
          <p:spPr bwMode="auto">
            <a:xfrm>
              <a:off x="870" y="3341"/>
              <a:ext cx="202" cy="54"/>
            </a:xfrm>
            <a:custGeom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l" t="t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161" name="Freeform 230"/>
            <p:cNvSpPr/>
            <p:nvPr/>
          </p:nvSpPr>
          <p:spPr bwMode="auto">
            <a:xfrm>
              <a:off x="858" y="3385"/>
              <a:ext cx="209" cy="174"/>
            </a:xfrm>
            <a:custGeom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l" t="t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162" name="Freeform 231"/>
            <p:cNvSpPr/>
            <p:nvPr/>
          </p:nvSpPr>
          <p:spPr bwMode="auto">
            <a:xfrm>
              <a:off x="997" y="3306"/>
              <a:ext cx="126" cy="316"/>
            </a:xfrm>
            <a:custGeom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l" t="t" r="r" b="b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</p:grpSp>
      <p:grpSp>
        <p:nvGrpSpPr>
          <p:cNvPr id="5129" name="Group 232"/>
          <p:cNvGrpSpPr/>
          <p:nvPr/>
        </p:nvGrpSpPr>
        <p:grpSpPr>
          <a:xfrm>
            <a:off x="6934200" y="-7937"/>
            <a:ext cx="2317750" cy="2063750"/>
            <a:chOff x="4080" y="-5"/>
            <a:chExt cx="1748" cy="1556"/>
          </a:xfrm>
        </p:grpSpPr>
        <p:sp>
          <p:nvSpPr>
            <p:cNvPr id="5135" name="Freeform 233"/>
            <p:cNvSpPr/>
            <p:nvPr/>
          </p:nvSpPr>
          <p:spPr bwMode="auto">
            <a:xfrm>
              <a:off x="4161" y="-5"/>
              <a:ext cx="1585" cy="1443"/>
            </a:xfrm>
            <a:custGeom>
              <a:cxnLst>
                <a:cxn ang="0">
                  <a:pos x="23" y="4"/>
                </a:cxn>
                <a:cxn ang="0">
                  <a:pos x="11" y="71"/>
                </a:cxn>
                <a:cxn ang="0">
                  <a:pos x="25" y="393"/>
                </a:cxn>
                <a:cxn ang="0">
                  <a:pos x="54" y="457"/>
                </a:cxn>
                <a:cxn ang="0">
                  <a:pos x="158" y="482"/>
                </a:cxn>
                <a:cxn ang="0">
                  <a:pos x="204" y="495"/>
                </a:cxn>
                <a:cxn ang="0">
                  <a:pos x="520" y="475"/>
                </a:cxn>
                <a:cxn ang="0">
                  <a:pos x="533" y="167"/>
                </a:cxn>
                <a:cxn ang="0">
                  <a:pos x="369" y="16"/>
                </a:cxn>
                <a:cxn ang="0">
                  <a:pos x="249" y="29"/>
                </a:cxn>
                <a:cxn ang="0">
                  <a:pos x="198" y="11"/>
                </a:cxn>
                <a:cxn ang="0">
                  <a:pos x="151" y="2"/>
                </a:cxn>
                <a:cxn ang="0">
                  <a:pos x="23" y="4"/>
                </a:cxn>
              </a:cxnLst>
              <a:rect l="l" t="t" r="r" b="b"/>
              <a:pathLst>
                <a:path w="546" h="497">
                  <a:moveTo>
                    <a:pt x="23" y="4"/>
                  </a:moveTo>
                  <a:cubicBezTo>
                    <a:pt x="23" y="4"/>
                    <a:pt x="0" y="34"/>
                    <a:pt x="11" y="71"/>
                  </a:cubicBezTo>
                  <a:cubicBezTo>
                    <a:pt x="19" y="100"/>
                    <a:pt x="25" y="393"/>
                    <a:pt x="25" y="393"/>
                  </a:cubicBezTo>
                  <a:cubicBezTo>
                    <a:pt x="25" y="393"/>
                    <a:pt x="42" y="452"/>
                    <a:pt x="54" y="457"/>
                  </a:cubicBezTo>
                  <a:cubicBezTo>
                    <a:pt x="66" y="462"/>
                    <a:pt x="158" y="482"/>
                    <a:pt x="158" y="482"/>
                  </a:cubicBezTo>
                  <a:cubicBezTo>
                    <a:pt x="158" y="482"/>
                    <a:pt x="191" y="497"/>
                    <a:pt x="204" y="495"/>
                  </a:cubicBezTo>
                  <a:cubicBezTo>
                    <a:pt x="217" y="494"/>
                    <a:pt x="506" y="487"/>
                    <a:pt x="520" y="475"/>
                  </a:cubicBezTo>
                  <a:cubicBezTo>
                    <a:pt x="533" y="463"/>
                    <a:pt x="546" y="218"/>
                    <a:pt x="533" y="167"/>
                  </a:cubicBezTo>
                  <a:cubicBezTo>
                    <a:pt x="520" y="117"/>
                    <a:pt x="404" y="14"/>
                    <a:pt x="369" y="16"/>
                  </a:cubicBezTo>
                  <a:cubicBezTo>
                    <a:pt x="335" y="17"/>
                    <a:pt x="249" y="29"/>
                    <a:pt x="249" y="29"/>
                  </a:cubicBezTo>
                  <a:lnTo>
                    <a:pt x="198" y="11"/>
                  </a:lnTo>
                  <a:lnTo>
                    <a:pt x="151" y="2"/>
                  </a:lnTo>
                  <a:cubicBezTo>
                    <a:pt x="151" y="2"/>
                    <a:pt x="79" y="0"/>
                    <a:pt x="23" y="4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grpSp>
          <p:nvGrpSpPr>
            <p:cNvPr id="5136" name="Group 234"/>
            <p:cNvGrpSpPr/>
            <p:nvPr/>
          </p:nvGrpSpPr>
          <p:grpSpPr>
            <a:xfrm>
              <a:off x="4080" y="0"/>
              <a:ext cx="1748" cy="1551"/>
              <a:chOff x="2918" y="18"/>
              <a:chExt cx="2958" cy="2699"/>
            </a:xfrm>
          </p:grpSpPr>
          <p:sp>
            <p:nvSpPr>
              <p:cNvPr id="5137" name="Freeform 235"/>
              <p:cNvSpPr/>
              <p:nvPr/>
            </p:nvSpPr>
            <p:spPr bwMode="auto">
              <a:xfrm>
                <a:off x="3060" y="18"/>
                <a:ext cx="490" cy="187"/>
              </a:xfrm>
              <a:custGeom>
                <a:cxnLst>
                  <a:cxn ang="0">
                    <a:pos x="71" y="25"/>
                  </a:cxn>
                  <a:cxn ang="0">
                    <a:pos x="91" y="20"/>
                  </a:cxn>
                  <a:cxn ang="0">
                    <a:pos x="92" y="17"/>
                  </a:cxn>
                  <a:cxn ang="0">
                    <a:pos x="88" y="0"/>
                  </a:cxn>
                  <a:cxn ang="0">
                    <a:pos x="25" y="0"/>
                  </a:cxn>
                  <a:cxn ang="0">
                    <a:pos x="10" y="22"/>
                  </a:cxn>
                  <a:cxn ang="0">
                    <a:pos x="71" y="25"/>
                  </a:cxn>
                </a:cxnLst>
                <a:rect l="l" t="t" r="r" b="b"/>
                <a:pathLst>
                  <a:path w="97" h="37">
                    <a:moveTo>
                      <a:pt x="71" y="25"/>
                    </a:moveTo>
                    <a:cubicBezTo>
                      <a:pt x="81" y="22"/>
                      <a:pt x="87" y="21"/>
                      <a:pt x="91" y="20"/>
                    </a:cubicBezTo>
                    <a:cubicBezTo>
                      <a:pt x="91" y="19"/>
                      <a:pt x="91" y="19"/>
                      <a:pt x="92" y="17"/>
                    </a:cubicBezTo>
                    <a:cubicBezTo>
                      <a:pt x="97" y="11"/>
                      <a:pt x="95" y="4"/>
                      <a:pt x="88" y="0"/>
                    </a:cubicBezTo>
                    <a:lnTo>
                      <a:pt x="25" y="0"/>
                    </a:lnTo>
                    <a:cubicBezTo>
                      <a:pt x="10" y="3"/>
                      <a:pt x="0" y="10"/>
                      <a:pt x="10" y="22"/>
                    </a:cubicBezTo>
                    <a:cubicBezTo>
                      <a:pt x="10" y="22"/>
                      <a:pt x="28" y="37"/>
                      <a:pt x="71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/>
            </p:txBody>
          </p:sp>
          <p:sp>
            <p:nvSpPr>
              <p:cNvPr id="5138" name="Freeform 236"/>
              <p:cNvSpPr>
                <a:spLocks noEditPoints="1"/>
              </p:cNvSpPr>
              <p:nvPr/>
            </p:nvSpPr>
            <p:spPr bwMode="auto">
              <a:xfrm>
                <a:off x="2918" y="18"/>
                <a:ext cx="2958" cy="2699"/>
              </a:xfrm>
              <a:custGeom>
                <a:cxnLst>
                  <a:cxn ang="0">
                    <a:pos x="504" y="1"/>
                  </a:cxn>
                  <a:cxn ang="0">
                    <a:pos x="157" y="0"/>
                  </a:cxn>
                  <a:cxn ang="0">
                    <a:pos x="225" y="21"/>
                  </a:cxn>
                  <a:cxn ang="0">
                    <a:pos x="174" y="39"/>
                  </a:cxn>
                  <a:cxn ang="0">
                    <a:pos x="207" y="71"/>
                  </a:cxn>
                  <a:cxn ang="0">
                    <a:pos x="74" y="60"/>
                  </a:cxn>
                  <a:cxn ang="0">
                    <a:pos x="26" y="63"/>
                  </a:cxn>
                  <a:cxn ang="0">
                    <a:pos x="199" y="487"/>
                  </a:cxn>
                  <a:cxn ang="0">
                    <a:pos x="144" y="341"/>
                  </a:cxn>
                  <a:cxn ang="0">
                    <a:pos x="105" y="376"/>
                  </a:cxn>
                  <a:cxn ang="0">
                    <a:pos x="94" y="435"/>
                  </a:cxn>
                  <a:cxn ang="0">
                    <a:pos x="124" y="265"/>
                  </a:cxn>
                  <a:cxn ang="0">
                    <a:pos x="153" y="228"/>
                  </a:cxn>
                  <a:cxn ang="0">
                    <a:pos x="209" y="237"/>
                  </a:cxn>
                  <a:cxn ang="0">
                    <a:pos x="188" y="306"/>
                  </a:cxn>
                  <a:cxn ang="0">
                    <a:pos x="192" y="395"/>
                  </a:cxn>
                  <a:cxn ang="0">
                    <a:pos x="515" y="483"/>
                  </a:cxn>
                  <a:cxn ang="0">
                    <a:pos x="454" y="427"/>
                  </a:cxn>
                  <a:cxn ang="0">
                    <a:pos x="425" y="345"/>
                  </a:cxn>
                  <a:cxn ang="0">
                    <a:pos x="396" y="270"/>
                  </a:cxn>
                  <a:cxn ang="0">
                    <a:pos x="460" y="256"/>
                  </a:cxn>
                  <a:cxn ang="0">
                    <a:pos x="407" y="223"/>
                  </a:cxn>
                  <a:cxn ang="0">
                    <a:pos x="439" y="226"/>
                  </a:cxn>
                  <a:cxn ang="0">
                    <a:pos x="438" y="209"/>
                  </a:cxn>
                  <a:cxn ang="0">
                    <a:pos x="376" y="211"/>
                  </a:cxn>
                  <a:cxn ang="0">
                    <a:pos x="357" y="343"/>
                  </a:cxn>
                  <a:cxn ang="0">
                    <a:pos x="347" y="230"/>
                  </a:cxn>
                  <a:cxn ang="0">
                    <a:pos x="331" y="182"/>
                  </a:cxn>
                  <a:cxn ang="0">
                    <a:pos x="347" y="136"/>
                  </a:cxn>
                  <a:cxn ang="0">
                    <a:pos x="339" y="99"/>
                  </a:cxn>
                  <a:cxn ang="0">
                    <a:pos x="331" y="62"/>
                  </a:cxn>
                  <a:cxn ang="0">
                    <a:pos x="369" y="103"/>
                  </a:cxn>
                  <a:cxn ang="0">
                    <a:pos x="415" y="47"/>
                  </a:cxn>
                  <a:cxn ang="0">
                    <a:pos x="409" y="95"/>
                  </a:cxn>
                  <a:cxn ang="0">
                    <a:pos x="401" y="130"/>
                  </a:cxn>
                  <a:cxn ang="0">
                    <a:pos x="401" y="181"/>
                  </a:cxn>
                  <a:cxn ang="0">
                    <a:pos x="558" y="181"/>
                  </a:cxn>
                  <a:cxn ang="0">
                    <a:pos x="554" y="76"/>
                  </a:cxn>
                  <a:cxn ang="0">
                    <a:pos x="249" y="69"/>
                  </a:cxn>
                  <a:cxn ang="0">
                    <a:pos x="293" y="93"/>
                  </a:cxn>
                  <a:cxn ang="0">
                    <a:pos x="171" y="195"/>
                  </a:cxn>
                  <a:cxn ang="0">
                    <a:pos x="69" y="98"/>
                  </a:cxn>
                  <a:cxn ang="0">
                    <a:pos x="191" y="106"/>
                  </a:cxn>
                  <a:cxn ang="0">
                    <a:pos x="220" y="105"/>
                  </a:cxn>
                  <a:cxn ang="0">
                    <a:pos x="302" y="121"/>
                  </a:cxn>
                  <a:cxn ang="0">
                    <a:pos x="276" y="256"/>
                  </a:cxn>
                  <a:cxn ang="0">
                    <a:pos x="260" y="137"/>
                  </a:cxn>
                  <a:cxn ang="0">
                    <a:pos x="171" y="195"/>
                  </a:cxn>
                  <a:cxn ang="0">
                    <a:pos x="223" y="225"/>
                  </a:cxn>
                  <a:cxn ang="0">
                    <a:pos x="247" y="158"/>
                  </a:cxn>
                  <a:cxn ang="0">
                    <a:pos x="326" y="292"/>
                  </a:cxn>
                  <a:cxn ang="0">
                    <a:pos x="215" y="321"/>
                  </a:cxn>
                  <a:cxn ang="0">
                    <a:pos x="309" y="277"/>
                  </a:cxn>
                  <a:cxn ang="0">
                    <a:pos x="318" y="133"/>
                  </a:cxn>
                  <a:cxn ang="0">
                    <a:pos x="313" y="213"/>
                  </a:cxn>
                  <a:cxn ang="0">
                    <a:pos x="299" y="144"/>
                  </a:cxn>
                  <a:cxn ang="0">
                    <a:pos x="507" y="179"/>
                  </a:cxn>
                  <a:cxn ang="0">
                    <a:pos x="461" y="162"/>
                  </a:cxn>
                </a:cxnLst>
                <a:rect l="l" t="t" r="r" b="b"/>
                <a:pathLst>
                  <a:path w="585" h="534">
                    <a:moveTo>
                      <a:pt x="554" y="76"/>
                    </a:moveTo>
                    <a:cubicBezTo>
                      <a:pt x="551" y="32"/>
                      <a:pt x="543" y="9"/>
                      <a:pt x="504" y="1"/>
                    </a:cubicBezTo>
                    <a:cubicBezTo>
                      <a:pt x="500" y="1"/>
                      <a:pt x="494" y="0"/>
                      <a:pt x="486" y="0"/>
                    </a:cubicBezTo>
                    <a:lnTo>
                      <a:pt x="157" y="0"/>
                    </a:lnTo>
                    <a:cubicBezTo>
                      <a:pt x="156" y="5"/>
                      <a:pt x="153" y="17"/>
                      <a:pt x="158" y="17"/>
                    </a:cubicBezTo>
                    <a:cubicBezTo>
                      <a:pt x="171" y="17"/>
                      <a:pt x="223" y="21"/>
                      <a:pt x="225" y="21"/>
                    </a:cubicBezTo>
                    <a:cubicBezTo>
                      <a:pt x="226" y="21"/>
                      <a:pt x="250" y="16"/>
                      <a:pt x="237" y="28"/>
                    </a:cubicBezTo>
                    <a:cubicBezTo>
                      <a:pt x="223" y="41"/>
                      <a:pt x="192" y="41"/>
                      <a:pt x="174" y="39"/>
                    </a:cubicBezTo>
                    <a:cubicBezTo>
                      <a:pt x="131" y="36"/>
                      <a:pt x="152" y="56"/>
                      <a:pt x="168" y="56"/>
                    </a:cubicBezTo>
                    <a:cubicBezTo>
                      <a:pt x="218" y="56"/>
                      <a:pt x="228" y="68"/>
                      <a:pt x="207" y="71"/>
                    </a:cubicBezTo>
                    <a:cubicBezTo>
                      <a:pt x="186" y="74"/>
                      <a:pt x="182" y="73"/>
                      <a:pt x="162" y="76"/>
                    </a:cubicBezTo>
                    <a:cubicBezTo>
                      <a:pt x="7" y="101"/>
                      <a:pt x="59" y="60"/>
                      <a:pt x="74" y="60"/>
                    </a:cubicBezTo>
                    <a:cubicBezTo>
                      <a:pt x="139" y="59"/>
                      <a:pt x="123" y="37"/>
                      <a:pt x="107" y="42"/>
                    </a:cubicBezTo>
                    <a:cubicBezTo>
                      <a:pt x="91" y="46"/>
                      <a:pt x="34" y="27"/>
                      <a:pt x="26" y="63"/>
                    </a:cubicBezTo>
                    <a:cubicBezTo>
                      <a:pt x="19" y="100"/>
                      <a:pt x="42" y="282"/>
                      <a:pt x="36" y="317"/>
                    </a:cubicBezTo>
                    <a:cubicBezTo>
                      <a:pt x="0" y="534"/>
                      <a:pt x="199" y="487"/>
                      <a:pt x="199" y="487"/>
                    </a:cubicBezTo>
                    <a:cubicBezTo>
                      <a:pt x="156" y="453"/>
                      <a:pt x="174" y="421"/>
                      <a:pt x="171" y="403"/>
                    </a:cubicBezTo>
                    <a:cubicBezTo>
                      <a:pt x="161" y="345"/>
                      <a:pt x="154" y="337"/>
                      <a:pt x="144" y="341"/>
                    </a:cubicBezTo>
                    <a:cubicBezTo>
                      <a:pt x="121" y="352"/>
                      <a:pt x="123" y="358"/>
                      <a:pt x="126" y="367"/>
                    </a:cubicBezTo>
                    <a:cubicBezTo>
                      <a:pt x="142" y="416"/>
                      <a:pt x="105" y="376"/>
                      <a:pt x="105" y="376"/>
                    </a:cubicBezTo>
                    <a:cubicBezTo>
                      <a:pt x="98" y="380"/>
                      <a:pt x="95" y="390"/>
                      <a:pt x="99" y="399"/>
                    </a:cubicBezTo>
                    <a:cubicBezTo>
                      <a:pt x="131" y="463"/>
                      <a:pt x="101" y="446"/>
                      <a:pt x="94" y="435"/>
                    </a:cubicBezTo>
                    <a:cubicBezTo>
                      <a:pt x="61" y="390"/>
                      <a:pt x="92" y="366"/>
                      <a:pt x="88" y="352"/>
                    </a:cubicBezTo>
                    <a:cubicBezTo>
                      <a:pt x="75" y="295"/>
                      <a:pt x="118" y="274"/>
                      <a:pt x="124" y="265"/>
                    </a:cubicBezTo>
                    <a:cubicBezTo>
                      <a:pt x="130" y="256"/>
                      <a:pt x="127" y="253"/>
                      <a:pt x="129" y="234"/>
                    </a:cubicBezTo>
                    <a:cubicBezTo>
                      <a:pt x="136" y="195"/>
                      <a:pt x="155" y="216"/>
                      <a:pt x="153" y="228"/>
                    </a:cubicBezTo>
                    <a:cubicBezTo>
                      <a:pt x="148" y="274"/>
                      <a:pt x="176" y="242"/>
                      <a:pt x="186" y="228"/>
                    </a:cubicBezTo>
                    <a:cubicBezTo>
                      <a:pt x="218" y="186"/>
                      <a:pt x="214" y="229"/>
                      <a:pt x="209" y="237"/>
                    </a:cubicBezTo>
                    <a:cubicBezTo>
                      <a:pt x="203" y="244"/>
                      <a:pt x="198" y="255"/>
                      <a:pt x="200" y="260"/>
                    </a:cubicBezTo>
                    <a:cubicBezTo>
                      <a:pt x="208" y="283"/>
                      <a:pt x="193" y="305"/>
                      <a:pt x="188" y="306"/>
                    </a:cubicBezTo>
                    <a:cubicBezTo>
                      <a:pt x="184" y="308"/>
                      <a:pt x="170" y="314"/>
                      <a:pt x="170" y="332"/>
                    </a:cubicBezTo>
                    <a:cubicBezTo>
                      <a:pt x="171" y="350"/>
                      <a:pt x="192" y="382"/>
                      <a:pt x="192" y="395"/>
                    </a:cubicBezTo>
                    <a:cubicBezTo>
                      <a:pt x="193" y="492"/>
                      <a:pt x="236" y="499"/>
                      <a:pt x="255" y="497"/>
                    </a:cubicBezTo>
                    <a:cubicBezTo>
                      <a:pt x="275" y="496"/>
                      <a:pt x="445" y="490"/>
                      <a:pt x="515" y="483"/>
                    </a:cubicBezTo>
                    <a:cubicBezTo>
                      <a:pt x="585" y="477"/>
                      <a:pt x="538" y="458"/>
                      <a:pt x="518" y="458"/>
                    </a:cubicBezTo>
                    <a:cubicBezTo>
                      <a:pt x="467" y="458"/>
                      <a:pt x="454" y="427"/>
                      <a:pt x="454" y="427"/>
                    </a:cubicBezTo>
                    <a:cubicBezTo>
                      <a:pt x="454" y="427"/>
                      <a:pt x="453" y="405"/>
                      <a:pt x="431" y="400"/>
                    </a:cubicBezTo>
                    <a:cubicBezTo>
                      <a:pt x="376" y="385"/>
                      <a:pt x="411" y="353"/>
                      <a:pt x="425" y="345"/>
                    </a:cubicBezTo>
                    <a:cubicBezTo>
                      <a:pt x="438" y="338"/>
                      <a:pt x="430" y="335"/>
                      <a:pt x="420" y="329"/>
                    </a:cubicBezTo>
                    <a:cubicBezTo>
                      <a:pt x="398" y="316"/>
                      <a:pt x="394" y="300"/>
                      <a:pt x="396" y="270"/>
                    </a:cubicBezTo>
                    <a:cubicBezTo>
                      <a:pt x="397" y="240"/>
                      <a:pt x="416" y="249"/>
                      <a:pt x="416" y="249"/>
                    </a:cubicBezTo>
                    <a:cubicBezTo>
                      <a:pt x="416" y="249"/>
                      <a:pt x="448" y="262"/>
                      <a:pt x="460" y="256"/>
                    </a:cubicBezTo>
                    <a:cubicBezTo>
                      <a:pt x="472" y="250"/>
                      <a:pt x="467" y="239"/>
                      <a:pt x="461" y="244"/>
                    </a:cubicBezTo>
                    <a:cubicBezTo>
                      <a:pt x="455" y="248"/>
                      <a:pt x="412" y="244"/>
                      <a:pt x="407" y="223"/>
                    </a:cubicBezTo>
                    <a:cubicBezTo>
                      <a:pt x="403" y="202"/>
                      <a:pt x="418" y="213"/>
                      <a:pt x="422" y="214"/>
                    </a:cubicBezTo>
                    <a:cubicBezTo>
                      <a:pt x="427" y="216"/>
                      <a:pt x="427" y="220"/>
                      <a:pt x="439" y="226"/>
                    </a:cubicBezTo>
                    <a:cubicBezTo>
                      <a:pt x="468" y="241"/>
                      <a:pt x="454" y="224"/>
                      <a:pt x="454" y="224"/>
                    </a:cubicBezTo>
                    <a:cubicBezTo>
                      <a:pt x="454" y="224"/>
                      <a:pt x="454" y="224"/>
                      <a:pt x="438" y="209"/>
                    </a:cubicBezTo>
                    <a:cubicBezTo>
                      <a:pt x="423" y="194"/>
                      <a:pt x="406" y="199"/>
                      <a:pt x="389" y="199"/>
                    </a:cubicBezTo>
                    <a:cubicBezTo>
                      <a:pt x="373" y="199"/>
                      <a:pt x="376" y="211"/>
                      <a:pt x="376" y="211"/>
                    </a:cubicBezTo>
                    <a:cubicBezTo>
                      <a:pt x="376" y="211"/>
                      <a:pt x="373" y="242"/>
                      <a:pt x="370" y="291"/>
                    </a:cubicBezTo>
                    <a:cubicBezTo>
                      <a:pt x="368" y="341"/>
                      <a:pt x="360" y="347"/>
                      <a:pt x="357" y="343"/>
                    </a:cubicBezTo>
                    <a:cubicBezTo>
                      <a:pt x="354" y="338"/>
                      <a:pt x="350" y="313"/>
                      <a:pt x="350" y="305"/>
                    </a:cubicBezTo>
                    <a:cubicBezTo>
                      <a:pt x="350" y="298"/>
                      <a:pt x="345" y="264"/>
                      <a:pt x="347" y="230"/>
                    </a:cubicBezTo>
                    <a:cubicBezTo>
                      <a:pt x="350" y="195"/>
                      <a:pt x="356" y="210"/>
                      <a:pt x="334" y="201"/>
                    </a:cubicBezTo>
                    <a:cubicBezTo>
                      <a:pt x="311" y="192"/>
                      <a:pt x="323" y="182"/>
                      <a:pt x="331" y="182"/>
                    </a:cubicBezTo>
                    <a:cubicBezTo>
                      <a:pt x="338" y="182"/>
                      <a:pt x="350" y="189"/>
                      <a:pt x="352" y="181"/>
                    </a:cubicBezTo>
                    <a:cubicBezTo>
                      <a:pt x="356" y="160"/>
                      <a:pt x="359" y="141"/>
                      <a:pt x="347" y="136"/>
                    </a:cubicBezTo>
                    <a:cubicBezTo>
                      <a:pt x="322" y="127"/>
                      <a:pt x="332" y="121"/>
                      <a:pt x="341" y="118"/>
                    </a:cubicBezTo>
                    <a:cubicBezTo>
                      <a:pt x="350" y="115"/>
                      <a:pt x="352" y="94"/>
                      <a:pt x="339" y="99"/>
                    </a:cubicBezTo>
                    <a:cubicBezTo>
                      <a:pt x="313" y="107"/>
                      <a:pt x="316" y="85"/>
                      <a:pt x="321" y="82"/>
                    </a:cubicBezTo>
                    <a:cubicBezTo>
                      <a:pt x="325" y="79"/>
                      <a:pt x="334" y="83"/>
                      <a:pt x="331" y="62"/>
                    </a:cubicBezTo>
                    <a:cubicBezTo>
                      <a:pt x="328" y="41"/>
                      <a:pt x="347" y="34"/>
                      <a:pt x="351" y="53"/>
                    </a:cubicBezTo>
                    <a:cubicBezTo>
                      <a:pt x="354" y="73"/>
                      <a:pt x="363" y="112"/>
                      <a:pt x="369" y="103"/>
                    </a:cubicBezTo>
                    <a:cubicBezTo>
                      <a:pt x="375" y="94"/>
                      <a:pt x="385" y="57"/>
                      <a:pt x="395" y="41"/>
                    </a:cubicBezTo>
                    <a:cubicBezTo>
                      <a:pt x="406" y="24"/>
                      <a:pt x="418" y="38"/>
                      <a:pt x="415" y="47"/>
                    </a:cubicBezTo>
                    <a:cubicBezTo>
                      <a:pt x="401" y="88"/>
                      <a:pt x="426" y="90"/>
                      <a:pt x="426" y="90"/>
                    </a:cubicBezTo>
                    <a:cubicBezTo>
                      <a:pt x="426" y="90"/>
                      <a:pt x="423" y="96"/>
                      <a:pt x="409" y="95"/>
                    </a:cubicBezTo>
                    <a:cubicBezTo>
                      <a:pt x="382" y="92"/>
                      <a:pt x="393" y="110"/>
                      <a:pt x="405" y="115"/>
                    </a:cubicBezTo>
                    <a:cubicBezTo>
                      <a:pt x="431" y="124"/>
                      <a:pt x="414" y="130"/>
                      <a:pt x="401" y="130"/>
                    </a:cubicBezTo>
                    <a:cubicBezTo>
                      <a:pt x="387" y="130"/>
                      <a:pt x="381" y="134"/>
                      <a:pt x="378" y="148"/>
                    </a:cubicBezTo>
                    <a:cubicBezTo>
                      <a:pt x="369" y="191"/>
                      <a:pt x="401" y="181"/>
                      <a:pt x="401" y="181"/>
                    </a:cubicBezTo>
                    <a:cubicBezTo>
                      <a:pt x="452" y="195"/>
                      <a:pt x="528" y="188"/>
                      <a:pt x="528" y="188"/>
                    </a:cubicBezTo>
                    <a:cubicBezTo>
                      <a:pt x="543" y="192"/>
                      <a:pt x="552" y="189"/>
                      <a:pt x="558" y="181"/>
                    </a:cubicBezTo>
                    <a:lnTo>
                      <a:pt x="558" y="103"/>
                    </a:lnTo>
                    <a:cubicBezTo>
                      <a:pt x="556" y="93"/>
                      <a:pt x="555" y="84"/>
                      <a:pt x="554" y="76"/>
                    </a:cubicBezTo>
                    <a:close/>
                    <a:moveTo>
                      <a:pt x="231" y="77"/>
                    </a:moveTo>
                    <a:cubicBezTo>
                      <a:pt x="233" y="65"/>
                      <a:pt x="249" y="69"/>
                      <a:pt x="249" y="69"/>
                    </a:cubicBezTo>
                    <a:cubicBezTo>
                      <a:pt x="249" y="69"/>
                      <a:pt x="278" y="79"/>
                      <a:pt x="290" y="78"/>
                    </a:cubicBezTo>
                    <a:cubicBezTo>
                      <a:pt x="301" y="76"/>
                      <a:pt x="318" y="93"/>
                      <a:pt x="293" y="93"/>
                    </a:cubicBezTo>
                    <a:cubicBezTo>
                      <a:pt x="267" y="93"/>
                      <a:pt x="228" y="104"/>
                      <a:pt x="231" y="77"/>
                    </a:cubicBezTo>
                    <a:close/>
                    <a:moveTo>
                      <a:pt x="171" y="195"/>
                    </a:moveTo>
                    <a:cubicBezTo>
                      <a:pt x="153" y="195"/>
                      <a:pt x="46" y="237"/>
                      <a:pt x="45" y="128"/>
                    </a:cubicBezTo>
                    <a:cubicBezTo>
                      <a:pt x="45" y="104"/>
                      <a:pt x="39" y="83"/>
                      <a:pt x="69" y="98"/>
                    </a:cubicBezTo>
                    <a:cubicBezTo>
                      <a:pt x="99" y="112"/>
                      <a:pt x="72" y="111"/>
                      <a:pt x="137" y="108"/>
                    </a:cubicBezTo>
                    <a:cubicBezTo>
                      <a:pt x="137" y="108"/>
                      <a:pt x="184" y="110"/>
                      <a:pt x="191" y="106"/>
                    </a:cubicBezTo>
                    <a:cubicBezTo>
                      <a:pt x="199" y="101"/>
                      <a:pt x="192" y="91"/>
                      <a:pt x="207" y="91"/>
                    </a:cubicBezTo>
                    <a:cubicBezTo>
                      <a:pt x="222" y="90"/>
                      <a:pt x="220" y="105"/>
                      <a:pt x="220" y="105"/>
                    </a:cubicBezTo>
                    <a:cubicBezTo>
                      <a:pt x="220" y="105"/>
                      <a:pt x="207" y="124"/>
                      <a:pt x="305" y="111"/>
                    </a:cubicBezTo>
                    <a:cubicBezTo>
                      <a:pt x="317" y="109"/>
                      <a:pt x="327" y="121"/>
                      <a:pt x="302" y="121"/>
                    </a:cubicBezTo>
                    <a:cubicBezTo>
                      <a:pt x="290" y="122"/>
                      <a:pt x="272" y="128"/>
                      <a:pt x="278" y="143"/>
                    </a:cubicBezTo>
                    <a:cubicBezTo>
                      <a:pt x="284" y="158"/>
                      <a:pt x="276" y="256"/>
                      <a:pt x="276" y="256"/>
                    </a:cubicBezTo>
                    <a:cubicBezTo>
                      <a:pt x="276" y="256"/>
                      <a:pt x="271" y="274"/>
                      <a:pt x="262" y="245"/>
                    </a:cubicBezTo>
                    <a:cubicBezTo>
                      <a:pt x="259" y="235"/>
                      <a:pt x="262" y="144"/>
                      <a:pt x="260" y="137"/>
                    </a:cubicBezTo>
                    <a:cubicBezTo>
                      <a:pt x="259" y="129"/>
                      <a:pt x="217" y="122"/>
                      <a:pt x="215" y="154"/>
                    </a:cubicBezTo>
                    <a:cubicBezTo>
                      <a:pt x="214" y="185"/>
                      <a:pt x="205" y="195"/>
                      <a:pt x="171" y="195"/>
                    </a:cubicBezTo>
                    <a:close/>
                    <a:moveTo>
                      <a:pt x="237" y="231"/>
                    </a:moveTo>
                    <a:cubicBezTo>
                      <a:pt x="230" y="240"/>
                      <a:pt x="219" y="247"/>
                      <a:pt x="223" y="225"/>
                    </a:cubicBezTo>
                    <a:cubicBezTo>
                      <a:pt x="228" y="202"/>
                      <a:pt x="232" y="170"/>
                      <a:pt x="232" y="155"/>
                    </a:cubicBezTo>
                    <a:cubicBezTo>
                      <a:pt x="232" y="155"/>
                      <a:pt x="244" y="135"/>
                      <a:pt x="247" y="158"/>
                    </a:cubicBezTo>
                    <a:cubicBezTo>
                      <a:pt x="250" y="181"/>
                      <a:pt x="244" y="221"/>
                      <a:pt x="237" y="231"/>
                    </a:cubicBezTo>
                    <a:close/>
                    <a:moveTo>
                      <a:pt x="326" y="292"/>
                    </a:moveTo>
                    <a:cubicBezTo>
                      <a:pt x="327" y="320"/>
                      <a:pt x="355" y="400"/>
                      <a:pt x="286" y="399"/>
                    </a:cubicBezTo>
                    <a:cubicBezTo>
                      <a:pt x="217" y="398"/>
                      <a:pt x="214" y="409"/>
                      <a:pt x="215" y="321"/>
                    </a:cubicBezTo>
                    <a:cubicBezTo>
                      <a:pt x="216" y="236"/>
                      <a:pt x="225" y="253"/>
                      <a:pt x="230" y="264"/>
                    </a:cubicBezTo>
                    <a:cubicBezTo>
                      <a:pt x="230" y="264"/>
                      <a:pt x="253" y="318"/>
                      <a:pt x="309" y="277"/>
                    </a:cubicBezTo>
                    <a:cubicBezTo>
                      <a:pt x="319" y="269"/>
                      <a:pt x="324" y="263"/>
                      <a:pt x="326" y="292"/>
                    </a:cubicBezTo>
                    <a:close/>
                    <a:moveTo>
                      <a:pt x="318" y="133"/>
                    </a:moveTo>
                    <a:cubicBezTo>
                      <a:pt x="338" y="148"/>
                      <a:pt x="316" y="165"/>
                      <a:pt x="316" y="165"/>
                    </a:cubicBezTo>
                    <a:cubicBezTo>
                      <a:pt x="316" y="165"/>
                      <a:pt x="302" y="189"/>
                      <a:pt x="313" y="213"/>
                    </a:cubicBezTo>
                    <a:cubicBezTo>
                      <a:pt x="324" y="237"/>
                      <a:pt x="324" y="265"/>
                      <a:pt x="301" y="239"/>
                    </a:cubicBezTo>
                    <a:cubicBezTo>
                      <a:pt x="279" y="214"/>
                      <a:pt x="293" y="156"/>
                      <a:pt x="299" y="144"/>
                    </a:cubicBezTo>
                    <a:cubicBezTo>
                      <a:pt x="299" y="144"/>
                      <a:pt x="299" y="118"/>
                      <a:pt x="318" y="133"/>
                    </a:cubicBezTo>
                    <a:close/>
                    <a:moveTo>
                      <a:pt x="507" y="179"/>
                    </a:moveTo>
                    <a:cubicBezTo>
                      <a:pt x="498" y="185"/>
                      <a:pt x="507" y="179"/>
                      <a:pt x="465" y="177"/>
                    </a:cubicBezTo>
                    <a:cubicBezTo>
                      <a:pt x="423" y="176"/>
                      <a:pt x="461" y="162"/>
                      <a:pt x="461" y="162"/>
                    </a:cubicBezTo>
                    <a:cubicBezTo>
                      <a:pt x="565" y="166"/>
                      <a:pt x="516" y="173"/>
                      <a:pt x="507" y="179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/>
            </p:txBody>
          </p:sp>
          <p:sp>
            <p:nvSpPr>
              <p:cNvPr id="5139" name="Freeform 237"/>
              <p:cNvSpPr/>
              <p:nvPr/>
            </p:nvSpPr>
            <p:spPr bwMode="auto">
              <a:xfrm>
                <a:off x="3621" y="1286"/>
                <a:ext cx="237" cy="283"/>
              </a:xfrm>
              <a:custGeom>
                <a:cxnLst>
                  <a:cxn ang="0">
                    <a:pos x="40" y="15"/>
                  </a:cxn>
                  <a:cxn ang="0">
                    <a:pos x="27" y="56"/>
                  </a:cxn>
                  <a:cxn ang="0">
                    <a:pos x="40" y="15"/>
                  </a:cxn>
                </a:cxnLst>
                <a:rect l="l" t="t" r="r" b="b"/>
                <a:pathLst>
                  <a:path w="47" h="56">
                    <a:moveTo>
                      <a:pt x="40" y="15"/>
                    </a:moveTo>
                    <a:cubicBezTo>
                      <a:pt x="37" y="0"/>
                      <a:pt x="0" y="23"/>
                      <a:pt x="27" y="56"/>
                    </a:cubicBezTo>
                    <a:cubicBezTo>
                      <a:pt x="27" y="56"/>
                      <a:pt x="47" y="49"/>
                      <a:pt x="40" y="15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/>
            </p:txBody>
          </p:sp>
          <p:sp>
            <p:nvSpPr>
              <p:cNvPr id="5140" name="Freeform 238"/>
              <p:cNvSpPr/>
              <p:nvPr/>
            </p:nvSpPr>
            <p:spPr bwMode="auto">
              <a:xfrm>
                <a:off x="3402" y="1403"/>
                <a:ext cx="209" cy="379"/>
              </a:xfrm>
              <a:custGeom>
                <a:cxnLst>
                  <a:cxn ang="0">
                    <a:pos x="19" y="27"/>
                  </a:cxn>
                  <a:cxn ang="0">
                    <a:pos x="12" y="69"/>
                  </a:cxn>
                  <a:cxn ang="0">
                    <a:pos x="40" y="45"/>
                  </a:cxn>
                  <a:cxn ang="0">
                    <a:pos x="37" y="24"/>
                  </a:cxn>
                  <a:cxn ang="0">
                    <a:pos x="19" y="27"/>
                  </a:cxn>
                </a:cxnLst>
                <a:rect l="l" t="t" r="r" b="b"/>
                <a:pathLst>
                  <a:path w="41" h="75">
                    <a:moveTo>
                      <a:pt x="19" y="27"/>
                    </a:moveTo>
                    <a:cubicBezTo>
                      <a:pt x="0" y="54"/>
                      <a:pt x="6" y="63"/>
                      <a:pt x="12" y="69"/>
                    </a:cubicBezTo>
                    <a:cubicBezTo>
                      <a:pt x="18" y="75"/>
                      <a:pt x="30" y="74"/>
                      <a:pt x="40" y="45"/>
                    </a:cubicBezTo>
                    <a:cubicBezTo>
                      <a:pt x="40" y="45"/>
                      <a:pt x="32" y="31"/>
                      <a:pt x="37" y="24"/>
                    </a:cubicBezTo>
                    <a:cubicBezTo>
                      <a:pt x="41" y="16"/>
                      <a:pt x="38" y="0"/>
                      <a:pt x="19" y="27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/>
            </p:txBody>
          </p:sp>
          <p:sp>
            <p:nvSpPr>
              <p:cNvPr id="5141" name="Freeform 239"/>
              <p:cNvSpPr/>
              <p:nvPr/>
            </p:nvSpPr>
            <p:spPr bwMode="auto">
              <a:xfrm>
                <a:off x="3273" y="645"/>
                <a:ext cx="683" cy="319"/>
              </a:xfrm>
              <a:custGeom>
                <a:cxnLst>
                  <a:cxn ang="0">
                    <a:pos x="112" y="4"/>
                  </a:cxn>
                  <a:cxn ang="0">
                    <a:pos x="24" y="4"/>
                  </a:cxn>
                  <a:cxn ang="0">
                    <a:pos x="2" y="25"/>
                  </a:cxn>
                  <a:cxn ang="0">
                    <a:pos x="60" y="58"/>
                  </a:cxn>
                  <a:cxn ang="0">
                    <a:pos x="96" y="54"/>
                  </a:cxn>
                  <a:cxn ang="0">
                    <a:pos x="113" y="53"/>
                  </a:cxn>
                  <a:cxn ang="0">
                    <a:pos x="112" y="4"/>
                  </a:cxn>
                </a:cxnLst>
                <a:rect l="l" t="t" r="r" b="b"/>
                <a:pathLst>
                  <a:path w="135" h="62">
                    <a:moveTo>
                      <a:pt x="112" y="4"/>
                    </a:moveTo>
                    <a:cubicBezTo>
                      <a:pt x="105" y="9"/>
                      <a:pt x="24" y="4"/>
                      <a:pt x="24" y="4"/>
                    </a:cubicBezTo>
                    <a:cubicBezTo>
                      <a:pt x="15" y="4"/>
                      <a:pt x="3" y="1"/>
                      <a:pt x="2" y="25"/>
                    </a:cubicBezTo>
                    <a:cubicBezTo>
                      <a:pt x="0" y="63"/>
                      <a:pt x="48" y="58"/>
                      <a:pt x="60" y="58"/>
                    </a:cubicBezTo>
                    <a:cubicBezTo>
                      <a:pt x="72" y="58"/>
                      <a:pt x="84" y="48"/>
                      <a:pt x="96" y="54"/>
                    </a:cubicBezTo>
                    <a:cubicBezTo>
                      <a:pt x="96" y="54"/>
                      <a:pt x="107" y="63"/>
                      <a:pt x="113" y="53"/>
                    </a:cubicBezTo>
                    <a:cubicBezTo>
                      <a:pt x="135" y="13"/>
                      <a:pt x="120" y="0"/>
                      <a:pt x="112" y="4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/>
            </p:txBody>
          </p:sp>
          <p:sp>
            <p:nvSpPr>
              <p:cNvPr id="5142" name="Freeform 240"/>
              <p:cNvSpPr/>
              <p:nvPr/>
            </p:nvSpPr>
            <p:spPr bwMode="auto">
              <a:xfrm>
                <a:off x="4046" y="1544"/>
                <a:ext cx="490" cy="517"/>
              </a:xfrm>
              <a:custGeom>
                <a:cxnLst>
                  <a:cxn ang="0">
                    <a:pos x="67" y="5"/>
                  </a:cxn>
                  <a:cxn ang="0">
                    <a:pos x="31" y="5"/>
                  </a:cxn>
                  <a:cxn ang="0">
                    <a:pos x="12" y="57"/>
                  </a:cxn>
                  <a:cxn ang="0">
                    <a:pos x="79" y="62"/>
                  </a:cxn>
                  <a:cxn ang="0">
                    <a:pos x="67" y="5"/>
                  </a:cxn>
                </a:cxnLst>
                <a:rect l="l" t="t" r="r" b="b"/>
                <a:pathLst>
                  <a:path w="97" h="102">
                    <a:moveTo>
                      <a:pt x="67" y="5"/>
                    </a:moveTo>
                    <a:cubicBezTo>
                      <a:pt x="55" y="10"/>
                      <a:pt x="31" y="5"/>
                      <a:pt x="31" y="5"/>
                    </a:cubicBezTo>
                    <a:cubicBezTo>
                      <a:pt x="0" y="6"/>
                      <a:pt x="16" y="39"/>
                      <a:pt x="12" y="57"/>
                    </a:cubicBezTo>
                    <a:cubicBezTo>
                      <a:pt x="8" y="76"/>
                      <a:pt x="63" y="102"/>
                      <a:pt x="79" y="62"/>
                    </a:cubicBezTo>
                    <a:cubicBezTo>
                      <a:pt x="97" y="20"/>
                      <a:pt x="79" y="0"/>
                      <a:pt x="67" y="5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/>
            </p:txBody>
          </p:sp>
          <p:sp>
            <p:nvSpPr>
              <p:cNvPr id="5143" name="Freeform 241"/>
              <p:cNvSpPr/>
              <p:nvPr/>
            </p:nvSpPr>
            <p:spPr bwMode="auto">
              <a:xfrm>
                <a:off x="5173" y="1024"/>
                <a:ext cx="500" cy="96"/>
              </a:xfrm>
              <a:custGeom>
                <a:cxnLst>
                  <a:cxn ang="0">
                    <a:pos x="15" y="0"/>
                  </a:cxn>
                  <a:cxn ang="0">
                    <a:pos x="40" y="15"/>
                  </a:cxn>
                  <a:cxn ang="0">
                    <a:pos x="15" y="0"/>
                  </a:cxn>
                </a:cxnLst>
                <a:rect l="l" t="t" r="r" b="b"/>
                <a:pathLst>
                  <a:path w="99" h="19">
                    <a:moveTo>
                      <a:pt x="15" y="0"/>
                    </a:moveTo>
                    <a:cubicBezTo>
                      <a:pt x="0" y="0"/>
                      <a:pt x="19" y="19"/>
                      <a:pt x="40" y="15"/>
                    </a:cubicBezTo>
                    <a:cubicBezTo>
                      <a:pt x="99" y="1"/>
                      <a:pt x="15" y="0"/>
                      <a:pt x="1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/>
            </p:txBody>
          </p:sp>
          <p:sp>
            <p:nvSpPr>
              <p:cNvPr id="5144" name="Freeform 242"/>
              <p:cNvSpPr/>
              <p:nvPr/>
            </p:nvSpPr>
            <p:spPr bwMode="auto">
              <a:xfrm>
                <a:off x="5339" y="1003"/>
                <a:ext cx="385" cy="237"/>
              </a:xfrm>
              <a:custGeom>
                <a:cxnLst>
                  <a:cxn ang="0">
                    <a:pos x="21" y="37"/>
                  </a:cxn>
                  <a:cxn ang="0">
                    <a:pos x="70" y="17"/>
                  </a:cxn>
                  <a:cxn ang="0">
                    <a:pos x="48" y="3"/>
                  </a:cxn>
                  <a:cxn ang="0">
                    <a:pos x="19" y="32"/>
                  </a:cxn>
                  <a:cxn ang="0">
                    <a:pos x="21" y="37"/>
                  </a:cxn>
                </a:cxnLst>
                <a:rect l="l" t="t" r="r" b="b"/>
                <a:pathLst>
                  <a:path w="76" h="47">
                    <a:moveTo>
                      <a:pt x="21" y="37"/>
                    </a:moveTo>
                    <a:cubicBezTo>
                      <a:pt x="21" y="37"/>
                      <a:pt x="50" y="47"/>
                      <a:pt x="70" y="17"/>
                    </a:cubicBezTo>
                    <a:cubicBezTo>
                      <a:pt x="76" y="7"/>
                      <a:pt x="65" y="0"/>
                      <a:pt x="48" y="3"/>
                    </a:cubicBezTo>
                    <a:cubicBezTo>
                      <a:pt x="39" y="5"/>
                      <a:pt x="39" y="32"/>
                      <a:pt x="19" y="32"/>
                    </a:cubicBezTo>
                    <a:cubicBezTo>
                      <a:pt x="0" y="32"/>
                      <a:pt x="21" y="37"/>
                      <a:pt x="21" y="37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/>
            </p:txBody>
          </p:sp>
          <p:sp>
            <p:nvSpPr>
              <p:cNvPr id="5145" name="Freeform 243"/>
              <p:cNvSpPr/>
              <p:nvPr/>
            </p:nvSpPr>
            <p:spPr bwMode="auto">
              <a:xfrm>
                <a:off x="5325" y="1201"/>
                <a:ext cx="415" cy="187"/>
              </a:xfrm>
              <a:custGeom>
                <a:cxnLst>
                  <a:cxn ang="0">
                    <a:pos x="72" y="6"/>
                  </a:cxn>
                  <a:cxn ang="0">
                    <a:pos x="24" y="17"/>
                  </a:cxn>
                  <a:cxn ang="0">
                    <a:pos x="17" y="26"/>
                  </a:cxn>
                  <a:cxn ang="0">
                    <a:pos x="76" y="23"/>
                  </a:cxn>
                  <a:cxn ang="0">
                    <a:pos x="82" y="20"/>
                  </a:cxn>
                  <a:cxn ang="0">
                    <a:pos x="82" y="0"/>
                  </a:cxn>
                  <a:cxn ang="0">
                    <a:pos x="72" y="6"/>
                  </a:cxn>
                </a:cxnLst>
                <a:rect l="l" t="t" r="r" b="b"/>
                <a:pathLst>
                  <a:path w="82" h="37">
                    <a:moveTo>
                      <a:pt x="72" y="6"/>
                    </a:moveTo>
                    <a:cubicBezTo>
                      <a:pt x="57" y="23"/>
                      <a:pt x="24" y="17"/>
                      <a:pt x="24" y="17"/>
                    </a:cubicBezTo>
                    <a:cubicBezTo>
                      <a:pt x="24" y="17"/>
                      <a:pt x="0" y="16"/>
                      <a:pt x="17" y="26"/>
                    </a:cubicBezTo>
                    <a:cubicBezTo>
                      <a:pt x="33" y="37"/>
                      <a:pt x="53" y="32"/>
                      <a:pt x="76" y="23"/>
                    </a:cubicBezTo>
                    <a:cubicBezTo>
                      <a:pt x="78" y="22"/>
                      <a:pt x="80" y="21"/>
                      <a:pt x="82" y="20"/>
                    </a:cubicBezTo>
                    <a:lnTo>
                      <a:pt x="82" y="0"/>
                    </a:lnTo>
                    <a:cubicBezTo>
                      <a:pt x="79" y="1"/>
                      <a:pt x="75" y="2"/>
                      <a:pt x="72" y="6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/>
            </p:txBody>
          </p:sp>
          <p:sp>
            <p:nvSpPr>
              <p:cNvPr id="5146" name="Freeform 244"/>
              <p:cNvSpPr/>
              <p:nvPr/>
            </p:nvSpPr>
            <p:spPr bwMode="auto">
              <a:xfrm>
                <a:off x="5001" y="1378"/>
                <a:ext cx="699" cy="167"/>
              </a:xfrm>
              <a:custGeom>
                <a:cxnLst>
                  <a:cxn ang="0">
                    <a:pos x="21" y="1"/>
                  </a:cxn>
                  <a:cxn ang="0">
                    <a:pos x="8" y="14"/>
                  </a:cxn>
                  <a:cxn ang="0">
                    <a:pos x="57" y="22"/>
                  </a:cxn>
                  <a:cxn ang="0">
                    <a:pos x="117" y="23"/>
                  </a:cxn>
                  <a:cxn ang="0">
                    <a:pos x="114" y="8"/>
                  </a:cxn>
                  <a:cxn ang="0">
                    <a:pos x="82" y="3"/>
                  </a:cxn>
                  <a:cxn ang="0">
                    <a:pos x="21" y="1"/>
                  </a:cxn>
                </a:cxnLst>
                <a:rect l="l" t="t" r="r" b="b"/>
                <a:pathLst>
                  <a:path w="138" h="33">
                    <a:moveTo>
                      <a:pt x="21" y="1"/>
                    </a:moveTo>
                    <a:cubicBezTo>
                      <a:pt x="21" y="1"/>
                      <a:pt x="0" y="8"/>
                      <a:pt x="8" y="14"/>
                    </a:cubicBezTo>
                    <a:cubicBezTo>
                      <a:pt x="15" y="20"/>
                      <a:pt x="48" y="22"/>
                      <a:pt x="57" y="22"/>
                    </a:cubicBezTo>
                    <a:cubicBezTo>
                      <a:pt x="66" y="22"/>
                      <a:pt x="96" y="33"/>
                      <a:pt x="117" y="23"/>
                    </a:cubicBezTo>
                    <a:cubicBezTo>
                      <a:pt x="138" y="12"/>
                      <a:pt x="123" y="9"/>
                      <a:pt x="114" y="8"/>
                    </a:cubicBezTo>
                    <a:cubicBezTo>
                      <a:pt x="105" y="6"/>
                      <a:pt x="102" y="0"/>
                      <a:pt x="82" y="3"/>
                    </a:cubicBezTo>
                    <a:cubicBezTo>
                      <a:pt x="37" y="11"/>
                      <a:pt x="21" y="1"/>
                      <a:pt x="2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/>
            </p:txBody>
          </p:sp>
          <p:sp>
            <p:nvSpPr>
              <p:cNvPr id="5147" name="Freeform 245"/>
              <p:cNvSpPr/>
              <p:nvPr/>
            </p:nvSpPr>
            <p:spPr bwMode="auto">
              <a:xfrm>
                <a:off x="5078" y="1540"/>
                <a:ext cx="565" cy="146"/>
              </a:xfrm>
              <a:custGeom>
                <a:cxnLst>
                  <a:cxn ang="0">
                    <a:pos x="98" y="19"/>
                  </a:cxn>
                  <a:cxn ang="0">
                    <a:pos x="103" y="4"/>
                  </a:cxn>
                  <a:cxn ang="0">
                    <a:pos x="74" y="10"/>
                  </a:cxn>
                  <a:cxn ang="0">
                    <a:pos x="36" y="6"/>
                  </a:cxn>
                  <a:cxn ang="0">
                    <a:pos x="2" y="4"/>
                  </a:cxn>
                  <a:cxn ang="0">
                    <a:pos x="98" y="19"/>
                  </a:cxn>
                </a:cxnLst>
                <a:rect l="l" t="t" r="r" b="b"/>
                <a:pathLst>
                  <a:path w="112" h="28">
                    <a:moveTo>
                      <a:pt x="98" y="19"/>
                    </a:moveTo>
                    <a:cubicBezTo>
                      <a:pt x="112" y="13"/>
                      <a:pt x="111" y="0"/>
                      <a:pt x="103" y="4"/>
                    </a:cubicBezTo>
                    <a:cubicBezTo>
                      <a:pt x="96" y="9"/>
                      <a:pt x="83" y="10"/>
                      <a:pt x="74" y="10"/>
                    </a:cubicBezTo>
                    <a:cubicBezTo>
                      <a:pt x="65" y="11"/>
                      <a:pt x="45" y="3"/>
                      <a:pt x="36" y="6"/>
                    </a:cubicBezTo>
                    <a:cubicBezTo>
                      <a:pt x="27" y="9"/>
                      <a:pt x="2" y="4"/>
                      <a:pt x="2" y="4"/>
                    </a:cubicBezTo>
                    <a:cubicBezTo>
                      <a:pt x="0" y="29"/>
                      <a:pt x="83" y="25"/>
                      <a:pt x="98" y="19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/>
            </p:txBody>
          </p:sp>
          <p:sp>
            <p:nvSpPr>
              <p:cNvPr id="5148" name="Freeform 246"/>
              <p:cNvSpPr/>
              <p:nvPr/>
            </p:nvSpPr>
            <p:spPr bwMode="auto">
              <a:xfrm>
                <a:off x="5041" y="1657"/>
                <a:ext cx="581" cy="479"/>
              </a:xfrm>
              <a:custGeom>
                <a:cxnLst>
                  <a:cxn ang="0">
                    <a:pos x="3" y="53"/>
                  </a:cxn>
                  <a:cxn ang="0">
                    <a:pos x="26" y="54"/>
                  </a:cxn>
                  <a:cxn ang="0">
                    <a:pos x="50" y="77"/>
                  </a:cxn>
                  <a:cxn ang="0">
                    <a:pos x="59" y="84"/>
                  </a:cxn>
                  <a:cxn ang="0">
                    <a:pos x="81" y="52"/>
                  </a:cxn>
                  <a:cxn ang="0">
                    <a:pos x="111" y="52"/>
                  </a:cxn>
                  <a:cxn ang="0">
                    <a:pos x="79" y="27"/>
                  </a:cxn>
                  <a:cxn ang="0">
                    <a:pos x="37" y="16"/>
                  </a:cxn>
                  <a:cxn ang="0">
                    <a:pos x="12" y="41"/>
                  </a:cxn>
                  <a:cxn ang="0">
                    <a:pos x="3" y="53"/>
                  </a:cxn>
                </a:cxnLst>
                <a:rect l="l" t="t" r="r" b="b"/>
                <a:pathLst>
                  <a:path w="115" h="95">
                    <a:moveTo>
                      <a:pt x="3" y="53"/>
                    </a:moveTo>
                    <a:cubicBezTo>
                      <a:pt x="5" y="60"/>
                      <a:pt x="14" y="68"/>
                      <a:pt x="26" y="54"/>
                    </a:cubicBezTo>
                    <a:cubicBezTo>
                      <a:pt x="48" y="29"/>
                      <a:pt x="48" y="72"/>
                      <a:pt x="50" y="77"/>
                    </a:cubicBezTo>
                    <a:cubicBezTo>
                      <a:pt x="51" y="81"/>
                      <a:pt x="54" y="95"/>
                      <a:pt x="59" y="84"/>
                    </a:cubicBezTo>
                    <a:cubicBezTo>
                      <a:pt x="63" y="74"/>
                      <a:pt x="70" y="39"/>
                      <a:pt x="81" y="52"/>
                    </a:cubicBezTo>
                    <a:cubicBezTo>
                      <a:pt x="100" y="76"/>
                      <a:pt x="115" y="54"/>
                      <a:pt x="111" y="52"/>
                    </a:cubicBezTo>
                    <a:cubicBezTo>
                      <a:pt x="106" y="51"/>
                      <a:pt x="79" y="37"/>
                      <a:pt x="79" y="27"/>
                    </a:cubicBezTo>
                    <a:cubicBezTo>
                      <a:pt x="79" y="16"/>
                      <a:pt x="42" y="0"/>
                      <a:pt x="37" y="16"/>
                    </a:cubicBezTo>
                    <a:cubicBezTo>
                      <a:pt x="33" y="33"/>
                      <a:pt x="12" y="41"/>
                      <a:pt x="12" y="41"/>
                    </a:cubicBezTo>
                    <a:cubicBezTo>
                      <a:pt x="0" y="44"/>
                      <a:pt x="2" y="45"/>
                      <a:pt x="3" y="53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/>
            </p:txBody>
          </p:sp>
          <p:sp>
            <p:nvSpPr>
              <p:cNvPr id="5149" name="Freeform 247"/>
              <p:cNvSpPr/>
              <p:nvPr/>
            </p:nvSpPr>
            <p:spPr bwMode="auto">
              <a:xfrm>
                <a:off x="5420" y="1463"/>
                <a:ext cx="330" cy="854"/>
              </a:xfrm>
              <a:custGeom>
                <a:cxnLst>
                  <a:cxn ang="0">
                    <a:pos x="51" y="40"/>
                  </a:cxn>
                  <a:cxn ang="0">
                    <a:pos x="22" y="49"/>
                  </a:cxn>
                  <a:cxn ang="0">
                    <a:pos x="22" y="59"/>
                  </a:cxn>
                  <a:cxn ang="0">
                    <a:pos x="50" y="90"/>
                  </a:cxn>
                  <a:cxn ang="0">
                    <a:pos x="34" y="118"/>
                  </a:cxn>
                  <a:cxn ang="0">
                    <a:pos x="0" y="148"/>
                  </a:cxn>
                  <a:cxn ang="0">
                    <a:pos x="17" y="155"/>
                  </a:cxn>
                  <a:cxn ang="0">
                    <a:pos x="47" y="166"/>
                  </a:cxn>
                  <a:cxn ang="0">
                    <a:pos x="63" y="162"/>
                  </a:cxn>
                  <a:cxn ang="0">
                    <a:pos x="65" y="0"/>
                  </a:cxn>
                  <a:cxn ang="0">
                    <a:pos x="51" y="40"/>
                  </a:cxn>
                </a:cxnLst>
                <a:rect l="l" t="t" r="r" b="b"/>
                <a:pathLst>
                  <a:path w="65" h="169">
                    <a:moveTo>
                      <a:pt x="51" y="40"/>
                    </a:moveTo>
                    <a:cubicBezTo>
                      <a:pt x="44" y="46"/>
                      <a:pt x="30" y="49"/>
                      <a:pt x="22" y="49"/>
                    </a:cubicBezTo>
                    <a:cubicBezTo>
                      <a:pt x="13" y="48"/>
                      <a:pt x="14" y="56"/>
                      <a:pt x="22" y="59"/>
                    </a:cubicBezTo>
                    <a:cubicBezTo>
                      <a:pt x="30" y="62"/>
                      <a:pt x="49" y="75"/>
                      <a:pt x="50" y="90"/>
                    </a:cubicBezTo>
                    <a:cubicBezTo>
                      <a:pt x="50" y="104"/>
                      <a:pt x="51" y="115"/>
                      <a:pt x="34" y="118"/>
                    </a:cubicBezTo>
                    <a:cubicBezTo>
                      <a:pt x="18" y="122"/>
                      <a:pt x="3" y="124"/>
                      <a:pt x="0" y="148"/>
                    </a:cubicBezTo>
                    <a:cubicBezTo>
                      <a:pt x="0" y="148"/>
                      <a:pt x="10" y="154"/>
                      <a:pt x="17" y="155"/>
                    </a:cubicBezTo>
                    <a:cubicBezTo>
                      <a:pt x="23" y="155"/>
                      <a:pt x="42" y="163"/>
                      <a:pt x="47" y="166"/>
                    </a:cubicBezTo>
                    <a:cubicBezTo>
                      <a:pt x="51" y="169"/>
                      <a:pt x="58" y="167"/>
                      <a:pt x="63" y="162"/>
                    </a:cubicBezTo>
                    <a:lnTo>
                      <a:pt x="65" y="0"/>
                    </a:lnTo>
                    <a:cubicBezTo>
                      <a:pt x="64" y="8"/>
                      <a:pt x="58" y="36"/>
                      <a:pt x="51" y="40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/>
            </p:txBody>
          </p:sp>
        </p:grpSp>
      </p:grpSp>
      <p:sp>
        <p:nvSpPr>
          <p:cNvPr id="5130" name="Rectangle 248"/>
          <p:cNvSpPr>
            <a:spLocks noGrp="1" noRot="1"/>
          </p:cNvSpPr>
          <p:nvPr>
            <p:ph type="title"/>
          </p:nvPr>
        </p:nvSpPr>
        <p:spPr>
          <a:xfrm>
            <a:off x="298450" y="228600"/>
            <a:ext cx="854075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latin typeface="Arial"/>
                <a:ea typeface="宋体" pitchFamily="2" charset="-122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5131" name="Rectangle 249"/>
          <p:cNvSpPr>
            <a:spLocks noGrp="1" noRot="1"/>
          </p:cNvSpPr>
          <p:nvPr>
            <p:ph type="body" idx="1"/>
          </p:nvPr>
        </p:nvSpPr>
        <p:spPr>
          <a:xfrm>
            <a:off x="609600" y="1600200"/>
            <a:ext cx="8153400" cy="44989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Char char="§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itchFamily="2" charset="2"/>
              <a:buChar char="Ø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itchFamily="2" charset="2"/>
              <a:buChar char="Ø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 2" pitchFamily="18" charset="2"/>
              <a:buChar char="¡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5132" name="Rectangle 25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eaLnBrk="1" hangingPunct="1"/>
            <a:endParaRPr kumimoji="0" lang="en-US" altLang="zh-CN" sz="1400">
              <a:latin typeface="Arial"/>
            </a:endParaRPr>
          </a:p>
        </p:txBody>
      </p:sp>
      <p:sp>
        <p:nvSpPr>
          <p:cNvPr id="5133" name="Rectangle 2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kumimoji="0" lang="en-US" altLang="zh-CN" sz="1400">
              <a:latin typeface="Arial"/>
            </a:endParaRPr>
          </a:p>
        </p:txBody>
      </p:sp>
      <p:sp>
        <p:nvSpPr>
          <p:cNvPr id="5134" name="Rectangle 2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r" eaLnBrk="1" hangingPunct="1"/>
            <a:fld id="{A055DDDB-32A7-42D5-839A-E60226D55CEA}" type="slidenum">
              <a:rPr kumimoji="0" lang="en-US" altLang="zh-CN" sz="1400">
                <a:latin typeface="Arial"/>
              </a:rPr>
              <a:t>*</a:t>
            </a:fld>
            <a:endParaRPr kumimoji="0" lang="en-US" altLang="zh-CN" sz="1400"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43" r:id="rId1"/>
    <p:sldLayoutId id="2147484144" r:id="rId2"/>
    <p:sldLayoutId id="2147484145" r:id="rId3"/>
    <p:sldLayoutId id="2147484146" r:id="rId4"/>
    <p:sldLayoutId id="2147484147" r:id="rId5"/>
    <p:sldLayoutId id="2147484148" r:id="rId6"/>
    <p:sldLayoutId id="2147484149" r:id="rId7"/>
    <p:sldLayoutId id="2147484150" r:id="rId8"/>
    <p:sldLayoutId id="2147484151" r:id="rId9"/>
    <p:sldLayoutId id="2147484152" r:id="rId10"/>
    <p:sldLayoutId id="2147484153" r:id="rId11"/>
  </p:sldLayoutIdLst>
  <p:transition/>
  <p:timing/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baseline="0">
          <a:solidFill>
            <a:schemeClr val="tx2"/>
          </a:solidFill>
          <a:effectLst/>
          <a:latin typeface="Arial"/>
          <a:ea typeface="宋体" pitchFamily="2" charset="-122"/>
          <a:cs typeface="+mj-cs"/>
        </a:defRPr>
      </a:lvl1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Tx/>
        <a:buFont typeface="Wingdings" pitchFamily="2" charset="2"/>
        <a:buChar char="§"/>
        <a:defRPr kumimoji="0" sz="3200" b="0" i="0" u="none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itchFamily="2" charset="2"/>
        <a:buChar char="Ø"/>
        <a:defRPr kumimoji="0" sz="2800" b="0" i="0" u="none" baseline="0">
          <a:solidFill>
            <a:schemeClr val="tx1"/>
          </a:solidFill>
          <a:effectLst/>
          <a:latin typeface="+mn-lt"/>
          <a:ea typeface="+mn-ea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itchFamily="18" charset="2"/>
        <a:buChar char="¡"/>
        <a:defRPr kumimoji="0" sz="2400" b="0" i="0" u="none" baseline="0">
          <a:solidFill>
            <a:schemeClr val="tx1"/>
          </a:solidFill>
          <a:effectLst/>
          <a:latin typeface="+mn-lt"/>
          <a:ea typeface="+mn-ea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itchFamily="2" charset="2"/>
        <a:buChar char="Ø"/>
        <a:defRPr kumimoji="0" sz="2000" b="0" i="0" u="none" baseline="0">
          <a:solidFill>
            <a:schemeClr val="tx1"/>
          </a:solidFill>
          <a:effectLst/>
          <a:latin typeface="+mn-lt"/>
          <a:ea typeface="+mn-ea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Tx/>
        <a:buFont typeface="Wingdings 2" pitchFamily="18" charset="2"/>
        <a:buChar char="¡"/>
        <a:defRPr kumimoji="0" sz="2000" b="0" i="0" u="none" baseline="0">
          <a:solidFill>
            <a:schemeClr val="tx1"/>
          </a:solidFill>
          <a:effectLst/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vmlDrawing" Target="../drawings/vmlDrawing1.vml" /><Relationship Id="rId2" Type="http://schemas.openxmlformats.org/officeDocument/2006/relationships/image" Target="../media/image9.jpeg" /><Relationship Id="rId3" Type="http://schemas.openxmlformats.org/officeDocument/2006/relationships/image" Target="../media/image10.gif" /><Relationship Id="rId4" Type="http://schemas.openxmlformats.org/officeDocument/2006/relationships/image" Target="../media/image11.png" /><Relationship Id="rId5" Type="http://schemas.openxmlformats.org/officeDocument/2006/relationships/audio" Target="NULL" /><Relationship Id="rId6" Type="http://schemas.openxmlformats.org/officeDocument/2006/relationships/oleObject" Target="../embeddings/oleObject1.bin" TargetMode="Internal" /><Relationship Id="rId7" Type="http://schemas.openxmlformats.org/officeDocument/2006/relationships/image" Target="../media/image12.png" /><Relationship Id="rId8" Type="http://schemas.openxmlformats.org/officeDocument/2006/relationships/image" Target="../media/image13.png" /><Relationship Id="rId9" Type="http://schemas.openxmlformats.org/officeDocument/2006/relationships/image" Target="../media/image14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image" Target="../media/image22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23.png" /><Relationship Id="rId4" Type="http://schemas.openxmlformats.org/officeDocument/2006/relationships/audio" Target="../media/camera11.wav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image" Target="../media/image21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image" Target="../media/image24.jpeg" /><Relationship Id="rId3" Type="http://schemas.openxmlformats.org/officeDocument/2006/relationships/image" Target="../media/image25.jpeg" /><Relationship Id="rId4" Type="http://schemas.openxmlformats.org/officeDocument/2006/relationships/image" Target="../media/image26.jpeg" /><Relationship Id="rId5" Type="http://schemas.openxmlformats.org/officeDocument/2006/relationships/image" Target="../media/image27.jpeg" /><Relationship Id="rId6" Type="http://schemas.openxmlformats.org/officeDocument/2006/relationships/image" Target="../media/image28.jpeg" /><Relationship Id="rId7" Type="http://schemas.openxmlformats.org/officeDocument/2006/relationships/image" Target="../media/image29.png" /><Relationship Id="rId8" Type="http://schemas.openxmlformats.org/officeDocument/2006/relationships/image" Target="../media/image30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1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1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1.xml" /><Relationship Id="rId2" Type="http://schemas.openxmlformats.org/officeDocument/2006/relationships/image" Target="../media/image31.jpeg" /><Relationship Id="rId3" Type="http://schemas.openxmlformats.org/officeDocument/2006/relationships/image" Target="../media/image32.png" /><Relationship Id="rId4" Type="http://schemas.openxmlformats.org/officeDocument/2006/relationships/image" Target="../media/image33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7.xml" /><Relationship Id="rId2" Type="http://schemas.openxmlformats.org/officeDocument/2006/relationships/image" Target="../media/image34.jpe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7.xml" /><Relationship Id="rId2" Type="http://schemas.openxmlformats.org/officeDocument/2006/relationships/image" Target="../media/image35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7.xml" /><Relationship Id="rId2" Type="http://schemas.openxmlformats.org/officeDocument/2006/relationships/image" Target="../media/image36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5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7.xml" /><Relationship Id="rId2" Type="http://schemas.openxmlformats.org/officeDocument/2006/relationships/image" Target="../media/image37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7.xml" /><Relationship Id="rId2" Type="http://schemas.openxmlformats.org/officeDocument/2006/relationships/image" Target="../media/image29.png" /><Relationship Id="rId3" Type="http://schemas.openxmlformats.org/officeDocument/2006/relationships/audio" Target="../media/chimes22.wav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7.xml" /><Relationship Id="rId2" Type="http://schemas.openxmlformats.org/officeDocument/2006/relationships/image" Target="../media/image38.jpe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9.xml" /><Relationship Id="rId2" Type="http://schemas.openxmlformats.org/officeDocument/2006/relationships/notesSlide" Target="../notesSlides/notesSlide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2.xml" /><Relationship Id="rId2" Type="http://schemas.openxmlformats.org/officeDocument/2006/relationships/image" Target="../media/image39.png" /><Relationship Id="rId3" Type="http://schemas.openxmlformats.org/officeDocument/2006/relationships/slide" Target="slide5.xml" TargetMode="Internal" /><Relationship Id="rId4" Type="http://schemas.openxmlformats.org/officeDocument/2006/relationships/image" Target="../media/image40.gif" /><Relationship Id="rId5" Type="http://schemas.openxmlformats.org/officeDocument/2006/relationships/slide" Target="slide2.xml" TargetMode="Interna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7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7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6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7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8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9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0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6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1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blipFill rotWithShape="0">
          <a:blip r:embed="rId9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290" name="Picture 2" descr="tu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388" y="22225"/>
            <a:ext cx="9396412" cy="6835775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2291" name="Text Box 4"/>
          <p:cNvSpPr/>
          <p:nvPr/>
        </p:nvSpPr>
        <p:spPr>
          <a:xfrm>
            <a:off x="3779838" y="3644900"/>
            <a:ext cx="2155825" cy="8239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457200" indent="-4572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A50021"/>
              </a:buClr>
              <a:buSzPct val="75000"/>
              <a:buFont typeface="Wingdings" pitchFamily="2" charset="2"/>
              <a:buChar char="n"/>
              <a:defRPr kumimoji="1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27113" indent="-45561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5000"/>
              <a:buFont typeface="Wingdings" pitchFamily="2" charset="2"/>
              <a:buChar char="n"/>
              <a:defRPr kumimoji="1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37001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666699"/>
              </a:buClr>
              <a:buSzPct val="70000"/>
              <a:buFont typeface="Wingdings" pitchFamily="2" charset="2"/>
              <a:buChar char="n"/>
              <a:defRPr kumimoji="1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71291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 typeface="Wingdings" pitchFamily="2" charset="2"/>
              <a:buChar char="n"/>
              <a:defRPr kumimoji="1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4800" b="1">
                <a:solidFill>
                  <a:srgbClr val="FF0000"/>
                </a:solidFill>
                <a:ea typeface="隶书" pitchFamily="49" charset="-122"/>
              </a:rPr>
              <a:t>徐志摩</a:t>
            </a:r>
            <a:endParaRPr lang="zh-CN" altLang="en-US" sz="4800" b="1">
              <a:solidFill>
                <a:srgbClr val="FF0000"/>
              </a:solidFill>
              <a:ea typeface="隶书" pitchFamily="49" charset="-122"/>
            </a:endParaRPr>
          </a:p>
        </p:txBody>
      </p:sp>
      <p:pic>
        <p:nvPicPr>
          <p:cNvPr id="12292" name="Picture 8" descr="z1"/>
          <p:cNvPicPr>
            <a:picLocks noChangeAspect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6238" y="1412875"/>
            <a:ext cx="4572000" cy="2133600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2293" name="小夜曲（舒伯特）.mp3">
            <a:hlinkClick action="ppaction://media"/>
          </p:cNvPr>
          <p:cNvPicPr>
            <a:picLocks noRot="1" noChangeAspect="1"/>
          </p:cNvPicPr>
          <p:nvPr>
            <a:audioFile r:link="rId5"/>
            <p:extLst/>
          </p:nvPr>
        </p:nvPicPr>
        <p:blipFill>
          <a:blip r:embed="rId4"/>
          <a:stretch>
            <a:fillRect/>
          </a:stretch>
        </p:blipFill>
        <p:spPr>
          <a:xfrm>
            <a:off x="8388350" y="5734050"/>
            <a:ext cx="304800" cy="304800"/>
          </a:xfrm>
          <a:prstGeom prst="rect">
            <a:avLst/>
          </a:prstGeom>
          <a:noFill/>
          <a:ln>
            <a:noFill/>
            <a:miter lim="800000"/>
          </a:ln>
        </p:spPr>
      </p:pic>
      <p:graphicFrame>
        <p:nvGraphicFramePr>
          <p:cNvPr id="12294" name="Object 11"/>
          <p:cNvGraphicFramePr>
            <a:graphicFrameLocks noChangeAspect="1"/>
          </p:cNvGraphicFramePr>
          <p:nvPr/>
        </p:nvGraphicFramePr>
        <p:xfrm>
          <a:off x="7667625" y="908050"/>
          <a:ext cx="1143000" cy="1666875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8" name="BMP 图象" r:id="rId6" imgW="1143000" imgH="1666875" progId="Paint.Picture">
                  <p:embed/>
                </p:oleObj>
              </mc:Choice>
              <mc:Fallback>
                <p:oleObj name="BMP 图象" r:id="rId6" imgW="1143000" imgH="1666875" progId="Paint.Picture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667625" y="908050"/>
                        <a:ext cx="1143000" cy="1666875"/>
                      </a:xfrm>
                      <a:prstGeom prst="rect">
                        <a:avLst/>
                      </a:prstGeom>
                      <a:noFill/>
                      <a:ln w="12700" cap="sq">
                        <a:noFill/>
                        <a:miter lim="800000"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295" name="Picture 6" descr="徐志摩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260350"/>
            <a:ext cx="3435350" cy="3600450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29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" presetID="19" presetClass="entr" presetSubtype="1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13" presetID="24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1229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17" presetID="24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1229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1229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293"/>
                </p:tgtEl>
              </p:cMediaNode>
            </p:audio>
          </p:childTnLst>
        </p:cTn>
      </p:par>
    </p:tnLst>
    <p:bldLst>
      <p:bldP spid="1229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1506" name="Picture 2" descr="jianqia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304800"/>
            <a:ext cx="9752013" cy="89154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21507" name="Text Box 3"/>
          <p:cNvSpPr/>
          <p:nvPr/>
        </p:nvSpPr>
        <p:spPr>
          <a:xfrm>
            <a:off x="5607050" y="381000"/>
            <a:ext cx="3536950" cy="27749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itchFamily="2" charset="2"/>
              <a:buChar char="l"/>
              <a:defRPr kumimoji="0" lang="zh-CN" altLang="en-US" sz="31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50000"/>
              <a:buFontTx/>
              <a:buChar char="•"/>
              <a:defRPr kumimoji="0" lang="zh-CN" altLang="en-US" sz="26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50000"/>
              <a:buFontTx/>
              <a:buChar char="•"/>
              <a:defRPr kumimoji="0" lang="zh-CN" altLang="en-US" sz="22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50000"/>
              <a:buFontTx/>
              <a:buChar char="•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FontTx/>
              <a:buChar char="•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sz="8800">
                <a:solidFill>
                  <a:srgbClr val="0000FF"/>
                </a:solidFill>
                <a:latin typeface="Times New Roman" pitchFamily="18" charset="0"/>
                <a:ea typeface="华文行楷" pitchFamily="2" charset="-122"/>
              </a:rPr>
              <a:t>英国</a:t>
            </a:r>
            <a:r>
              <a:rPr kumimoji="1" lang="en-US" altLang="zh-CN" sz="8800">
                <a:solidFill>
                  <a:srgbClr val="0000FF"/>
                </a:solidFill>
                <a:latin typeface="Times New Roman" pitchFamily="18" charset="0"/>
                <a:ea typeface="华文行楷" pitchFamily="2" charset="-122"/>
              </a:rPr>
              <a:t>·</a:t>
            </a:r>
            <a:endParaRPr kumimoji="1" lang="en-US" altLang="zh-CN" sz="8800">
              <a:solidFill>
                <a:srgbClr val="0000FF"/>
              </a:solidFill>
              <a:latin typeface="Times New Roman" pitchFamily="18" charset="0"/>
              <a:ea typeface="华文行楷" pitchFamily="2" charset="-122"/>
            </a:endParaRP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en-US" altLang="zh-CN" sz="8800">
                <a:solidFill>
                  <a:srgbClr val="0000FF"/>
                </a:solidFill>
                <a:latin typeface="Times New Roman" pitchFamily="18" charset="0"/>
                <a:ea typeface="华文行楷" pitchFamily="2" charset="-122"/>
              </a:rPr>
              <a:t>    </a:t>
            </a:r>
            <a:r>
              <a:rPr kumimoji="1" lang="zh-CN" altLang="en-US" sz="8800">
                <a:solidFill>
                  <a:srgbClr val="0000FF"/>
                </a:solidFill>
                <a:latin typeface="Times New Roman" pitchFamily="18" charset="0"/>
                <a:ea typeface="华文行楷" pitchFamily="2" charset="-122"/>
              </a:rPr>
              <a:t>伦敦</a:t>
            </a:r>
            <a:endParaRPr kumimoji="1" lang="zh-CN" altLang="en-US" sz="8800">
              <a:solidFill>
                <a:srgbClr val="0000FF"/>
              </a:solidFill>
              <a:latin typeface="Times New Roman" pitchFamily="18" charset="0"/>
              <a:ea typeface="华文行楷" pitchFamily="2" charset="-122"/>
            </a:endParaRPr>
          </a:p>
        </p:txBody>
      </p:sp>
      <p:sp>
        <p:nvSpPr>
          <p:cNvPr id="21508" name="Text Box 4"/>
          <p:cNvSpPr/>
          <p:nvPr/>
        </p:nvSpPr>
        <p:spPr>
          <a:xfrm>
            <a:off x="228600" y="4876800"/>
            <a:ext cx="3841750" cy="11890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itchFamily="2" charset="2"/>
              <a:buChar char="l"/>
              <a:defRPr kumimoji="0" lang="zh-CN" altLang="en-US" sz="31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50000"/>
              <a:buFontTx/>
              <a:buChar char="•"/>
              <a:defRPr kumimoji="0" lang="zh-CN" altLang="en-US" sz="26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50000"/>
              <a:buFontTx/>
              <a:buChar char="•"/>
              <a:defRPr kumimoji="0" lang="zh-CN" altLang="en-US" sz="22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50000"/>
              <a:buFontTx/>
              <a:buChar char="•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FontTx/>
              <a:buChar char="•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sz="7200">
                <a:solidFill>
                  <a:srgbClr val="0000FF"/>
                </a:solidFill>
                <a:latin typeface="Times New Roman" pitchFamily="18" charset="0"/>
                <a:ea typeface="华文行楷" pitchFamily="2" charset="-122"/>
              </a:rPr>
              <a:t>剑桥大学</a:t>
            </a:r>
            <a:endParaRPr kumimoji="1" lang="zh-CN" altLang="en-US" sz="7200">
              <a:solidFill>
                <a:srgbClr val="0000FF"/>
              </a:solidFill>
              <a:latin typeface="Times New Roman" pitchFamily="18" charset="0"/>
              <a:ea typeface="华文行楷" pitchFamily="2" charset="-122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  <p:bldP spid="2150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0" name="Rectangle 2"/>
          <p:cNvSpPr>
            <a:spLocks noGrp="1" noRot="1"/>
          </p:cNvSpPr>
          <p:nvPr>
            <p:ph type="subTitle" idx="1"/>
          </p:nvPr>
        </p:nvSpPr>
        <p:spPr>
          <a:xfrm>
            <a:off x="2133600" y="5334000"/>
            <a:ext cx="6400800" cy="838200"/>
          </a:xfr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5000"/>
              <a:buFont typeface="Wingdings 2" pitchFamily="18" charset="2"/>
              <a:buNone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None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itchFamily="18" charset="2"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  <a:buFont typeface="Wingdings" pitchFamily="2" charset="2"/>
              <a:buNone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itchFamily="18" charset="2"/>
              <a:buNone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0" eaLnBrk="1" hangingPunct="1"/>
            <a:r>
              <a:rPr lang="en-US" altLang="zh-CN" sz="4000">
                <a:solidFill>
                  <a:srgbClr val="663300"/>
                </a:solidFill>
                <a:ea typeface="方正舒体" pitchFamily="2" charset="-122"/>
              </a:rPr>
              <a:t>                     </a:t>
            </a:r>
            <a:endParaRPr lang="en-US" altLang="zh-CN" sz="4000">
              <a:solidFill>
                <a:srgbClr val="663300"/>
              </a:solidFill>
              <a:ea typeface="华文隶书" pitchFamily="2" charset="-122"/>
            </a:endParaRPr>
          </a:p>
        </p:txBody>
      </p:sp>
      <p:sp>
        <p:nvSpPr>
          <p:cNvPr id="22531" name="Rectangle 4"/>
          <p:cNvSpPr>
            <a:spLocks noGrp="1" noRot="1"/>
          </p:cNvSpPr>
          <p:nvPr>
            <p:ph type="ctrTitle"/>
          </p:nvPr>
        </p:nvSpPr>
        <p:spPr>
          <a:xfrm flipH="1">
            <a:off x="762000" y="2057400"/>
            <a:ext cx="152400" cy="1143000"/>
          </a:xfrm>
          <a:noFill/>
          <a:ln>
            <a:miter lim="800000"/>
          </a:ln>
        </p:spPr>
        <p:txBody>
          <a:bodyPr vert="horz" wrap="square" lIns="91440" tIns="45720" rIns="91440" bIns="45720" anchor="ctr" anchorCtr="0"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effectLst/>
                <a:latin typeface="Arial"/>
                <a:ea typeface="宋体" pitchFamily="2" charset="-122"/>
              </a:defRPr>
            </a:lvl1pPr>
          </a:lstStyle>
          <a:p>
            <a:pPr lvl="0" eaLnBrk="1" hangingPunct="1"/>
            <a:endParaRPr lang="zh-CN" altLang="zh-CN"/>
          </a:p>
        </p:txBody>
      </p:sp>
      <p:pic>
        <p:nvPicPr>
          <p:cNvPr id="22532" name="Picture 5" descr="kq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550" y="2924175"/>
            <a:ext cx="5029200" cy="31242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22533" name="WordArt 7"/>
          <p:cNvSpPr>
            <a:spLocks noTextEdit="1"/>
          </p:cNvSpPr>
          <p:nvPr/>
        </p:nvSpPr>
        <p:spPr>
          <a:xfrm>
            <a:off x="1143000" y="1371600"/>
            <a:ext cx="4572000" cy="1447800"/>
          </a:xfrm>
          <a:solidFill>
            <a:srgbClr val="FF66FF"/>
          </a:solidFill>
          <a:ln cap="sq">
            <a:solidFill>
              <a:srgbClr val="FF00FF"/>
            </a:solidFill>
            <a:miter lim="800000"/>
          </a:ln>
        </p:spPr>
        <p:txBody>
          <a:bodyPr wrap="none" fromWordArt="1">
            <a:prstTxWarp prst="textArchUp">
              <a:avLst>
                <a:gd name="adj" fmla="val 10800000"/>
              </a:avLst>
            </a:prstTxWarp>
            <a:noAutofit/>
          </a:bodyPr>
          <a:lstStyle/>
          <a:p>
            <a:pPr algn="ctr"/>
            <a:r>
              <a:rPr sz="6000" kern="10">
                <a:ln cap="sq">
                  <a:solidFill>
                    <a:srgbClr val="FF00FF"/>
                  </a:solidFill>
                </a:ln>
                <a:solidFill>
                  <a:srgbClr val="FF66FF"/>
                </a:solidFill>
                <a:latin typeface="宋体"/>
              </a:rPr>
              <a:t>英国剑桥大学</a:t>
            </a:r>
          </a:p>
        </p:txBody>
      </p:sp>
      <p:sp>
        <p:nvSpPr>
          <p:cNvPr id="22534" name="Text Box 10"/>
          <p:cNvSpPr/>
          <p:nvPr/>
        </p:nvSpPr>
        <p:spPr>
          <a:xfrm>
            <a:off x="6108700" y="404813"/>
            <a:ext cx="2784475" cy="6119812"/>
          </a:xfrm>
          <a:prstGeom prst="rect">
            <a:avLst/>
          </a:prstGeom>
          <a:solidFill>
            <a:srgbClr val="FFFFFF"/>
          </a:solidFill>
          <a:ln w="38100" cap="sq">
            <a:solidFill>
              <a:srgbClr val="800000"/>
            </a:solidFill>
            <a:miter lim="800000"/>
          </a:ln>
        </p:spPr>
        <p:txBody>
          <a:bodyPr vert="eaVert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5000"/>
              <a:buFont typeface="Wingdings 2" pitchFamily="18" charset="2"/>
              <a:buChar char="¡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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itchFamily="18" charset="2"/>
              <a:buChar char="¡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  <a:buFont typeface="Wingdings" pitchFamily="2" charset="2"/>
              <a:buChar char="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itchFamily="18" charset="2"/>
              <a:buChar char="¡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en-US" altLang="zh-CN" sz="2400">
                <a:solidFill>
                  <a:srgbClr val="0000FF"/>
                </a:solidFill>
                <a:latin typeface="Times New Roman" pitchFamily="18" charset="0"/>
              </a:rPr>
              <a:t>        </a:t>
            </a:r>
            <a:r>
              <a:rPr kumimoji="1" lang="zh-CN" altLang="en-US" sz="2800">
                <a:latin typeface="Times New Roman" pitchFamily="18" charset="0"/>
              </a:rPr>
              <a:t>十九世纪初，徐志摩三次旅欧在英国伦敦剑桥大学研究英国文学时，曾在康河里划船，在康桥上漫步，陶醉在美丽的大自然怀抱里。</a:t>
            </a:r>
            <a:r>
              <a:rPr kumimoji="1" lang="en-US" altLang="zh-CN" sz="2800">
                <a:latin typeface="Times New Roman" pitchFamily="18" charset="0"/>
              </a:rPr>
              <a:t>《</a:t>
            </a:r>
            <a:r>
              <a:rPr kumimoji="1" lang="zh-CN" altLang="en-US" sz="2800">
                <a:latin typeface="Times New Roman" pitchFamily="18" charset="0"/>
              </a:rPr>
              <a:t>再别康桥</a:t>
            </a:r>
            <a:r>
              <a:rPr kumimoji="1" lang="en-US" altLang="zh-CN" sz="2800">
                <a:latin typeface="Times New Roman" pitchFamily="18" charset="0"/>
              </a:rPr>
              <a:t>》</a:t>
            </a:r>
            <a:r>
              <a:rPr kumimoji="1" lang="zh-CN" altLang="en-US" sz="2800">
                <a:latin typeface="Times New Roman" pitchFamily="18" charset="0"/>
              </a:rPr>
              <a:t>是徐志摩最重要的代表作，是使诗人获得巨大声誉的诗作</a:t>
            </a:r>
            <a:r>
              <a:rPr kumimoji="1" lang="zh-CN" altLang="en-US" sz="2400">
                <a:solidFill>
                  <a:srgbClr val="0000FF"/>
                </a:solidFill>
                <a:latin typeface="Times New Roman" pitchFamily="18" charset="0"/>
              </a:rPr>
              <a:t>。</a:t>
            </a:r>
            <a:endParaRPr kumimoji="1" lang="zh-CN" altLang="en-US" sz="2400">
              <a:solidFill>
                <a:srgbClr val="0000FF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3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blipFill rotWithShape="0">
          <a:blip r:embed="rId2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78" name="Text Box 3"/>
          <p:cNvSpPr txBox="1">
            <a:spLocks noChangeArrowheads="1"/>
          </p:cNvSpPr>
          <p:nvPr/>
        </p:nvSpPr>
        <p:spPr bwMode="auto">
          <a:xfrm>
            <a:off x="685800" y="3581400"/>
            <a:ext cx="8001000" cy="1920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marR="0" lvl="0" indent="0" eaLnBrk="1" hangingPunct="1">
              <a:spcBef>
                <a:spcPct val="50000"/>
              </a:spcBef>
            </a:pPr>
            <a:r>
              <a:rPr lang="zh-CN" altLang="en-US" sz="4000" b="1" spc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华文新魏" pitchFamily="2" charset="-122"/>
              </a:rPr>
              <a:t>通过读，对诗歌语言进行最直接的感知。读出了感情，读出了诗味，诗歌理解才有基础。</a:t>
            </a:r>
            <a:endParaRPr lang="zh-CN" altLang="en-US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4579" name="Text Box 5"/>
          <p:cNvSpPr txBox="1">
            <a:spLocks noChangeArrowheads="1"/>
          </p:cNvSpPr>
          <p:nvPr/>
        </p:nvSpPr>
        <p:spPr bwMode="auto">
          <a:xfrm>
            <a:off x="1979613" y="692150"/>
            <a:ext cx="5616575" cy="21478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marR="0" lvl="0" indent="0" algn="ctr" eaLnBrk="1" hangingPunct="1">
              <a:spcBef>
                <a:spcPct val="50000"/>
              </a:spcBef>
            </a:pPr>
            <a:r>
              <a:rPr lang="zh-CN" altLang="en-US" sz="5400" b="1" spc="0">
                <a:effectLst>
                  <a:outerShdw blurRad="38100" dist="38100" dir="2700000" algn="tl">
                    <a:srgbClr val="FFFFFF"/>
                  </a:outerShdw>
                </a:effectLst>
              </a:rPr>
              <a:t>诗歌鉴赏方法二</a:t>
            </a:r>
            <a:endParaRPr lang="zh-CN" altLang="en-US" sz="5400" b="1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0" marR="0" lvl="0" indent="0" algn="ctr" eaLnBrk="1" hangingPunct="1">
              <a:spcBef>
                <a:spcPct val="50000"/>
              </a:spcBef>
            </a:pPr>
            <a:r>
              <a:rPr lang="zh-CN" altLang="en-US" sz="5400" b="1" spc="0">
                <a:effectLst>
                  <a:outerShdw blurRad="38100" dist="38100" dir="2700000" algn="tl">
                    <a:srgbClr val="FFFFFF"/>
                  </a:outerShdw>
                </a:effectLst>
              </a:rPr>
              <a:t>美读感受</a:t>
            </a:r>
            <a:endParaRPr lang="zh-CN" altLang="en-US" sz="5400" b="1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457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2457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5602" name="Group 2"/>
          <p:cNvGrpSpPr/>
          <p:nvPr/>
        </p:nvGrpSpPr>
        <p:grpSpPr>
          <a:xfrm>
            <a:off x="0" y="5451475"/>
            <a:ext cx="1600200" cy="1406525"/>
            <a:chOff x="2476" y="1934"/>
            <a:chExt cx="854" cy="800"/>
          </a:xfrm>
        </p:grpSpPr>
        <p:grpSp>
          <p:nvGrpSpPr>
            <p:cNvPr id="25624" name="Group 3"/>
            <p:cNvGrpSpPr/>
            <p:nvPr/>
          </p:nvGrpSpPr>
          <p:grpSpPr>
            <a:xfrm>
              <a:off x="2476" y="1934"/>
              <a:ext cx="854" cy="800"/>
              <a:chOff x="2476" y="1934"/>
              <a:chExt cx="854" cy="800"/>
            </a:xfrm>
          </p:grpSpPr>
          <p:grpSp>
            <p:nvGrpSpPr>
              <p:cNvPr id="25647" name="Group 4"/>
              <p:cNvGrpSpPr/>
              <p:nvPr/>
            </p:nvGrpSpPr>
            <p:grpSpPr>
              <a:xfrm>
                <a:off x="2476" y="2113"/>
                <a:ext cx="365" cy="275"/>
                <a:chOff x="2476" y="2113"/>
                <a:chExt cx="365" cy="275"/>
              </a:xfrm>
            </p:grpSpPr>
            <p:sp>
              <p:nvSpPr>
                <p:cNvPr id="25663" name="Freeform 5"/>
                <p:cNvSpPr/>
                <p:nvPr/>
              </p:nvSpPr>
              <p:spPr bwMode="auto">
                <a:xfrm>
                  <a:off x="2476" y="2113"/>
                  <a:ext cx="365" cy="275"/>
                </a:xfrm>
                <a:custGeom>
                  <a:gdLst>
                    <a:gd name="GT0" fmla="+- l w 0"/>
                    <a:gd name="GT1" fmla="+- t h 0"/>
                  </a:gdLst>
                  <a:cxnLst>
                    <a:cxn ang="0">
                      <a:pos x="354" y="207"/>
                    </a:cxn>
                    <a:cxn ang="0">
                      <a:pos x="363" y="177"/>
                    </a:cxn>
                    <a:cxn ang="0">
                      <a:pos x="365" y="150"/>
                    </a:cxn>
                    <a:cxn ang="0">
                      <a:pos x="356" y="125"/>
                    </a:cxn>
                    <a:cxn ang="0">
                      <a:pos x="348" y="97"/>
                    </a:cxn>
                    <a:cxn ang="0">
                      <a:pos x="331" y="73"/>
                    </a:cxn>
                    <a:cxn ang="0">
                      <a:pos x="312" y="50"/>
                    </a:cxn>
                    <a:cxn ang="0">
                      <a:pos x="288" y="30"/>
                    </a:cxn>
                    <a:cxn ang="0">
                      <a:pos x="255" y="13"/>
                    </a:cxn>
                    <a:cxn ang="0">
                      <a:pos x="221" y="6"/>
                    </a:cxn>
                    <a:cxn ang="0">
                      <a:pos x="182" y="0"/>
                    </a:cxn>
                    <a:cxn ang="0">
                      <a:pos x="140" y="6"/>
                    </a:cxn>
                    <a:cxn ang="0">
                      <a:pos x="104" y="13"/>
                    </a:cxn>
                    <a:cxn ang="0">
                      <a:pos x="57" y="17"/>
                    </a:cxn>
                    <a:cxn ang="0">
                      <a:pos x="27" y="17"/>
                    </a:cxn>
                    <a:cxn ang="0">
                      <a:pos x="0" y="8"/>
                    </a:cxn>
                    <a:cxn ang="0">
                      <a:pos x="19" y="34"/>
                    </a:cxn>
                    <a:cxn ang="0">
                      <a:pos x="27" y="50"/>
                    </a:cxn>
                    <a:cxn ang="0">
                      <a:pos x="29" y="75"/>
                    </a:cxn>
                    <a:cxn ang="0">
                      <a:pos x="29" y="103"/>
                    </a:cxn>
                    <a:cxn ang="0">
                      <a:pos x="36" y="144"/>
                    </a:cxn>
                    <a:cxn ang="0">
                      <a:pos x="46" y="171"/>
                    </a:cxn>
                    <a:cxn ang="0">
                      <a:pos x="55" y="192"/>
                    </a:cxn>
                    <a:cxn ang="0">
                      <a:pos x="78" y="222"/>
                    </a:cxn>
                    <a:cxn ang="0">
                      <a:pos x="101" y="243"/>
                    </a:cxn>
                    <a:cxn ang="0">
                      <a:pos x="127" y="260"/>
                    </a:cxn>
                    <a:cxn ang="0">
                      <a:pos x="157" y="269"/>
                    </a:cxn>
                    <a:cxn ang="0">
                      <a:pos x="185" y="275"/>
                    </a:cxn>
                    <a:cxn ang="0">
                      <a:pos x="214" y="275"/>
                    </a:cxn>
                    <a:cxn ang="0">
                      <a:pos x="244" y="275"/>
                    </a:cxn>
                    <a:cxn ang="0">
                      <a:pos x="284" y="273"/>
                    </a:cxn>
                    <a:cxn ang="0">
                      <a:pos x="316" y="258"/>
                    </a:cxn>
                    <a:cxn ang="0">
                      <a:pos x="343" y="233"/>
                    </a:cxn>
                    <a:cxn ang="0">
                      <a:pos x="354" y="207"/>
                    </a:cxn>
                  </a:cxnLst>
                  <a:rect l="l" t="t" r="GT0" b="GT1"/>
                  <a:pathLst>
                    <a:path w="365" h="275">
                      <a:moveTo>
                        <a:pt x="354" y="207"/>
                      </a:moveTo>
                      <a:lnTo>
                        <a:pt x="363" y="177"/>
                      </a:lnTo>
                      <a:lnTo>
                        <a:pt x="365" y="150"/>
                      </a:lnTo>
                      <a:lnTo>
                        <a:pt x="356" y="125"/>
                      </a:lnTo>
                      <a:lnTo>
                        <a:pt x="348" y="97"/>
                      </a:lnTo>
                      <a:lnTo>
                        <a:pt x="331" y="73"/>
                      </a:lnTo>
                      <a:lnTo>
                        <a:pt x="312" y="50"/>
                      </a:lnTo>
                      <a:lnTo>
                        <a:pt x="288" y="30"/>
                      </a:lnTo>
                      <a:lnTo>
                        <a:pt x="255" y="13"/>
                      </a:lnTo>
                      <a:lnTo>
                        <a:pt x="221" y="6"/>
                      </a:lnTo>
                      <a:lnTo>
                        <a:pt x="182" y="0"/>
                      </a:lnTo>
                      <a:lnTo>
                        <a:pt x="140" y="6"/>
                      </a:lnTo>
                      <a:lnTo>
                        <a:pt x="104" y="13"/>
                      </a:lnTo>
                      <a:lnTo>
                        <a:pt x="57" y="17"/>
                      </a:lnTo>
                      <a:lnTo>
                        <a:pt x="27" y="17"/>
                      </a:lnTo>
                      <a:lnTo>
                        <a:pt x="0" y="8"/>
                      </a:lnTo>
                      <a:lnTo>
                        <a:pt x="19" y="34"/>
                      </a:lnTo>
                      <a:lnTo>
                        <a:pt x="27" y="50"/>
                      </a:lnTo>
                      <a:lnTo>
                        <a:pt x="29" y="75"/>
                      </a:lnTo>
                      <a:lnTo>
                        <a:pt x="29" y="103"/>
                      </a:lnTo>
                      <a:lnTo>
                        <a:pt x="36" y="144"/>
                      </a:lnTo>
                      <a:lnTo>
                        <a:pt x="46" y="171"/>
                      </a:lnTo>
                      <a:lnTo>
                        <a:pt x="55" y="192"/>
                      </a:lnTo>
                      <a:lnTo>
                        <a:pt x="78" y="222"/>
                      </a:lnTo>
                      <a:lnTo>
                        <a:pt x="101" y="243"/>
                      </a:lnTo>
                      <a:lnTo>
                        <a:pt x="127" y="260"/>
                      </a:lnTo>
                      <a:lnTo>
                        <a:pt x="157" y="269"/>
                      </a:lnTo>
                      <a:lnTo>
                        <a:pt x="185" y="275"/>
                      </a:lnTo>
                      <a:lnTo>
                        <a:pt x="214" y="275"/>
                      </a:lnTo>
                      <a:lnTo>
                        <a:pt x="244" y="275"/>
                      </a:lnTo>
                      <a:lnTo>
                        <a:pt x="284" y="273"/>
                      </a:lnTo>
                      <a:lnTo>
                        <a:pt x="316" y="258"/>
                      </a:lnTo>
                      <a:lnTo>
                        <a:pt x="343" y="233"/>
                      </a:lnTo>
                      <a:lnTo>
                        <a:pt x="354" y="207"/>
                      </a:lnTo>
                      <a:close/>
                    </a:path>
                  </a:pathLst>
                </a:custGeom>
                <a:solidFill>
                  <a:srgbClr val="F8F8F8"/>
                </a:solidFill>
                <a:ln w="4763">
                  <a:solidFill>
                    <a:srgbClr val="808000"/>
                  </a:solidFill>
                  <a:prstDash val="solid"/>
                  <a:round/>
                </a:ln>
              </p:spPr>
              <p:txBody>
                <a:bodyPr/>
                <a:lstStyle/>
                <a:p/>
              </p:txBody>
            </p:sp>
            <p:sp>
              <p:nvSpPr>
                <p:cNvPr id="25664" name="Freeform 6"/>
                <p:cNvSpPr/>
                <p:nvPr/>
              </p:nvSpPr>
              <p:spPr bwMode="auto">
                <a:xfrm>
                  <a:off x="2523" y="2129"/>
                  <a:ext cx="305" cy="251"/>
                </a:xfrm>
                <a:custGeom>
                  <a:gdLst>
                    <a:gd name="GT0" fmla="+- l w 0"/>
                    <a:gd name="GT1" fmla="+- t h 0"/>
                  </a:gdLst>
                  <a:cxnLst>
                    <a:cxn ang="0">
                      <a:pos x="0" y="40"/>
                    </a:cxn>
                    <a:cxn ang="0">
                      <a:pos x="38" y="74"/>
                    </a:cxn>
                    <a:cxn ang="0">
                      <a:pos x="93" y="114"/>
                    </a:cxn>
                    <a:cxn ang="0">
                      <a:pos x="138" y="136"/>
                    </a:cxn>
                    <a:cxn ang="0">
                      <a:pos x="167" y="151"/>
                    </a:cxn>
                    <a:cxn ang="0">
                      <a:pos x="187" y="159"/>
                    </a:cxn>
                    <a:cxn ang="0">
                      <a:pos x="185" y="171"/>
                    </a:cxn>
                    <a:cxn ang="0">
                      <a:pos x="165" y="178"/>
                    </a:cxn>
                    <a:cxn ang="0">
                      <a:pos x="139" y="188"/>
                    </a:cxn>
                    <a:cxn ang="0">
                      <a:pos x="111" y="204"/>
                    </a:cxn>
                    <a:cxn ang="0">
                      <a:pos x="91" y="220"/>
                    </a:cxn>
                    <a:cxn ang="0">
                      <a:pos x="76" y="236"/>
                    </a:cxn>
                    <a:cxn ang="0">
                      <a:pos x="108" y="242"/>
                    </a:cxn>
                    <a:cxn ang="0">
                      <a:pos x="151" y="249"/>
                    </a:cxn>
                    <a:cxn ang="0">
                      <a:pos x="199" y="251"/>
                    </a:cxn>
                    <a:cxn ang="0">
                      <a:pos x="233" y="245"/>
                    </a:cxn>
                    <a:cxn ang="0">
                      <a:pos x="265" y="232"/>
                    </a:cxn>
                    <a:cxn ang="0">
                      <a:pos x="290" y="209"/>
                    </a:cxn>
                    <a:cxn ang="0">
                      <a:pos x="299" y="187"/>
                    </a:cxn>
                    <a:cxn ang="0">
                      <a:pos x="303" y="161"/>
                    </a:cxn>
                    <a:cxn ang="0">
                      <a:pos x="305" y="136"/>
                    </a:cxn>
                    <a:cxn ang="0">
                      <a:pos x="297" y="106"/>
                    </a:cxn>
                    <a:cxn ang="0">
                      <a:pos x="284" y="79"/>
                    </a:cxn>
                    <a:cxn ang="0">
                      <a:pos x="263" y="57"/>
                    </a:cxn>
                    <a:cxn ang="0">
                      <a:pos x="238" y="32"/>
                    </a:cxn>
                    <a:cxn ang="0">
                      <a:pos x="220" y="17"/>
                    </a:cxn>
                    <a:cxn ang="0">
                      <a:pos x="188" y="5"/>
                    </a:cxn>
                    <a:cxn ang="0">
                      <a:pos x="160" y="0"/>
                    </a:cxn>
                    <a:cxn ang="0">
                      <a:pos x="155" y="28"/>
                    </a:cxn>
                    <a:cxn ang="0">
                      <a:pos x="156" y="54"/>
                    </a:cxn>
                    <a:cxn ang="0">
                      <a:pos x="157" y="78"/>
                    </a:cxn>
                    <a:cxn ang="0">
                      <a:pos x="159" y="102"/>
                    </a:cxn>
                    <a:cxn ang="0">
                      <a:pos x="165" y="122"/>
                    </a:cxn>
                    <a:cxn ang="0">
                      <a:pos x="176" y="140"/>
                    </a:cxn>
                    <a:cxn ang="0">
                      <a:pos x="124" y="119"/>
                    </a:cxn>
                    <a:cxn ang="0">
                      <a:pos x="91" y="102"/>
                    </a:cxn>
                    <a:cxn ang="0">
                      <a:pos x="52" y="79"/>
                    </a:cxn>
                    <a:cxn ang="0">
                      <a:pos x="0" y="40"/>
                    </a:cxn>
                  </a:cxnLst>
                  <a:rect l="l" t="t" r="GT0" b="GT1"/>
                  <a:pathLst>
                    <a:path w="305" h="251">
                      <a:moveTo>
                        <a:pt x="0" y="40"/>
                      </a:moveTo>
                      <a:lnTo>
                        <a:pt x="38" y="74"/>
                      </a:lnTo>
                      <a:lnTo>
                        <a:pt x="93" y="114"/>
                      </a:lnTo>
                      <a:lnTo>
                        <a:pt x="138" y="136"/>
                      </a:lnTo>
                      <a:lnTo>
                        <a:pt x="167" y="151"/>
                      </a:lnTo>
                      <a:lnTo>
                        <a:pt x="187" y="159"/>
                      </a:lnTo>
                      <a:lnTo>
                        <a:pt x="185" y="171"/>
                      </a:lnTo>
                      <a:lnTo>
                        <a:pt x="165" y="178"/>
                      </a:lnTo>
                      <a:lnTo>
                        <a:pt x="139" y="188"/>
                      </a:lnTo>
                      <a:lnTo>
                        <a:pt x="111" y="204"/>
                      </a:lnTo>
                      <a:lnTo>
                        <a:pt x="91" y="220"/>
                      </a:lnTo>
                      <a:lnTo>
                        <a:pt x="76" y="236"/>
                      </a:lnTo>
                      <a:lnTo>
                        <a:pt x="108" y="242"/>
                      </a:lnTo>
                      <a:lnTo>
                        <a:pt x="151" y="249"/>
                      </a:lnTo>
                      <a:lnTo>
                        <a:pt x="199" y="251"/>
                      </a:lnTo>
                      <a:lnTo>
                        <a:pt x="233" y="245"/>
                      </a:lnTo>
                      <a:lnTo>
                        <a:pt x="265" y="232"/>
                      </a:lnTo>
                      <a:lnTo>
                        <a:pt x="290" y="209"/>
                      </a:lnTo>
                      <a:lnTo>
                        <a:pt x="299" y="187"/>
                      </a:lnTo>
                      <a:lnTo>
                        <a:pt x="303" y="161"/>
                      </a:lnTo>
                      <a:lnTo>
                        <a:pt x="305" y="136"/>
                      </a:lnTo>
                      <a:lnTo>
                        <a:pt x="297" y="106"/>
                      </a:lnTo>
                      <a:lnTo>
                        <a:pt x="284" y="79"/>
                      </a:lnTo>
                      <a:lnTo>
                        <a:pt x="263" y="57"/>
                      </a:lnTo>
                      <a:lnTo>
                        <a:pt x="238" y="32"/>
                      </a:lnTo>
                      <a:lnTo>
                        <a:pt x="220" y="17"/>
                      </a:lnTo>
                      <a:lnTo>
                        <a:pt x="188" y="5"/>
                      </a:lnTo>
                      <a:lnTo>
                        <a:pt x="160" y="0"/>
                      </a:lnTo>
                      <a:lnTo>
                        <a:pt x="155" y="28"/>
                      </a:lnTo>
                      <a:lnTo>
                        <a:pt x="156" y="54"/>
                      </a:lnTo>
                      <a:lnTo>
                        <a:pt x="157" y="78"/>
                      </a:lnTo>
                      <a:lnTo>
                        <a:pt x="159" y="102"/>
                      </a:lnTo>
                      <a:lnTo>
                        <a:pt x="165" y="122"/>
                      </a:lnTo>
                      <a:lnTo>
                        <a:pt x="176" y="140"/>
                      </a:lnTo>
                      <a:lnTo>
                        <a:pt x="124" y="119"/>
                      </a:lnTo>
                      <a:lnTo>
                        <a:pt x="91" y="102"/>
                      </a:lnTo>
                      <a:lnTo>
                        <a:pt x="52" y="79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rgbClr val="F8F8F8"/>
                </a:solidFill>
                <a:ln w="4763">
                  <a:solidFill>
                    <a:srgbClr val="808000"/>
                  </a:solidFill>
                  <a:prstDash val="solid"/>
                  <a:round/>
                </a:ln>
              </p:spPr>
              <p:txBody>
                <a:bodyPr/>
                <a:lstStyle/>
                <a:p/>
              </p:txBody>
            </p:sp>
          </p:grpSp>
          <p:grpSp>
            <p:nvGrpSpPr>
              <p:cNvPr id="25648" name="Group 7"/>
              <p:cNvGrpSpPr/>
              <p:nvPr/>
            </p:nvGrpSpPr>
            <p:grpSpPr>
              <a:xfrm>
                <a:off x="2899" y="1958"/>
                <a:ext cx="291" cy="352"/>
                <a:chOff x="2899" y="1958"/>
                <a:chExt cx="291" cy="352"/>
              </a:xfrm>
            </p:grpSpPr>
            <p:sp>
              <p:nvSpPr>
                <p:cNvPr id="25661" name="Freeform 8"/>
                <p:cNvSpPr/>
                <p:nvPr/>
              </p:nvSpPr>
              <p:spPr bwMode="auto">
                <a:xfrm>
                  <a:off x="2899" y="1958"/>
                  <a:ext cx="291" cy="352"/>
                </a:xfrm>
                <a:custGeom>
                  <a:gdLst>
                    <a:gd name="GT0" fmla="+- l w 0"/>
                    <a:gd name="GT1" fmla="+- t h 0"/>
                  </a:gdLst>
                  <a:cxnLst>
                    <a:cxn ang="0">
                      <a:pos x="66" y="335"/>
                    </a:cxn>
                    <a:cxn ang="0">
                      <a:pos x="45" y="328"/>
                    </a:cxn>
                    <a:cxn ang="0">
                      <a:pos x="21" y="309"/>
                    </a:cxn>
                    <a:cxn ang="0">
                      <a:pos x="7" y="277"/>
                    </a:cxn>
                    <a:cxn ang="0">
                      <a:pos x="0" y="247"/>
                    </a:cxn>
                    <a:cxn ang="0">
                      <a:pos x="0" y="216"/>
                    </a:cxn>
                    <a:cxn ang="0">
                      <a:pos x="0" y="182"/>
                    </a:cxn>
                    <a:cxn ang="0">
                      <a:pos x="7" y="146"/>
                    </a:cxn>
                    <a:cxn ang="0">
                      <a:pos x="24" y="112"/>
                    </a:cxn>
                    <a:cxn ang="0">
                      <a:pos x="43" y="89"/>
                    </a:cxn>
                    <a:cxn ang="0">
                      <a:pos x="66" y="74"/>
                    </a:cxn>
                    <a:cxn ang="0">
                      <a:pos x="96" y="57"/>
                    </a:cxn>
                    <a:cxn ang="0">
                      <a:pos x="136" y="46"/>
                    </a:cxn>
                    <a:cxn ang="0">
                      <a:pos x="172" y="40"/>
                    </a:cxn>
                    <a:cxn ang="0">
                      <a:pos x="208" y="36"/>
                    </a:cxn>
                    <a:cxn ang="0">
                      <a:pos x="242" y="34"/>
                    </a:cxn>
                    <a:cxn ang="0">
                      <a:pos x="261" y="21"/>
                    </a:cxn>
                    <a:cxn ang="0">
                      <a:pos x="282" y="0"/>
                    </a:cxn>
                    <a:cxn ang="0">
                      <a:pos x="274" y="34"/>
                    </a:cxn>
                    <a:cxn ang="0">
                      <a:pos x="272" y="61"/>
                    </a:cxn>
                    <a:cxn ang="0">
                      <a:pos x="276" y="93"/>
                    </a:cxn>
                    <a:cxn ang="0">
                      <a:pos x="278" y="123"/>
                    </a:cxn>
                    <a:cxn ang="0">
                      <a:pos x="283" y="144"/>
                    </a:cxn>
                    <a:cxn ang="0">
                      <a:pos x="287" y="172"/>
                    </a:cxn>
                    <a:cxn ang="0">
                      <a:pos x="291" y="211"/>
                    </a:cxn>
                    <a:cxn ang="0">
                      <a:pos x="285" y="245"/>
                    </a:cxn>
                    <a:cxn ang="0">
                      <a:pos x="274" y="280"/>
                    </a:cxn>
                    <a:cxn ang="0">
                      <a:pos x="253" y="307"/>
                    </a:cxn>
                    <a:cxn ang="0">
                      <a:pos x="227" y="326"/>
                    </a:cxn>
                    <a:cxn ang="0">
                      <a:pos x="202" y="339"/>
                    </a:cxn>
                    <a:cxn ang="0">
                      <a:pos x="174" y="345"/>
                    </a:cxn>
                    <a:cxn ang="0">
                      <a:pos x="128" y="352"/>
                    </a:cxn>
                    <a:cxn ang="0">
                      <a:pos x="96" y="349"/>
                    </a:cxn>
                    <a:cxn ang="0">
                      <a:pos x="66" y="335"/>
                    </a:cxn>
                  </a:cxnLst>
                  <a:rect l="l" t="t" r="GT0" b="GT1"/>
                  <a:pathLst>
                    <a:path w="291" h="352">
                      <a:moveTo>
                        <a:pt x="66" y="335"/>
                      </a:moveTo>
                      <a:lnTo>
                        <a:pt x="45" y="328"/>
                      </a:lnTo>
                      <a:lnTo>
                        <a:pt x="21" y="309"/>
                      </a:lnTo>
                      <a:lnTo>
                        <a:pt x="7" y="277"/>
                      </a:lnTo>
                      <a:lnTo>
                        <a:pt x="0" y="247"/>
                      </a:lnTo>
                      <a:lnTo>
                        <a:pt x="0" y="216"/>
                      </a:lnTo>
                      <a:lnTo>
                        <a:pt x="0" y="182"/>
                      </a:lnTo>
                      <a:lnTo>
                        <a:pt x="7" y="146"/>
                      </a:lnTo>
                      <a:lnTo>
                        <a:pt x="24" y="112"/>
                      </a:lnTo>
                      <a:lnTo>
                        <a:pt x="43" y="89"/>
                      </a:lnTo>
                      <a:lnTo>
                        <a:pt x="66" y="74"/>
                      </a:lnTo>
                      <a:lnTo>
                        <a:pt x="96" y="57"/>
                      </a:lnTo>
                      <a:lnTo>
                        <a:pt x="136" y="46"/>
                      </a:lnTo>
                      <a:lnTo>
                        <a:pt x="172" y="40"/>
                      </a:lnTo>
                      <a:lnTo>
                        <a:pt x="208" y="36"/>
                      </a:lnTo>
                      <a:lnTo>
                        <a:pt x="242" y="34"/>
                      </a:lnTo>
                      <a:lnTo>
                        <a:pt x="261" y="21"/>
                      </a:lnTo>
                      <a:lnTo>
                        <a:pt x="282" y="0"/>
                      </a:lnTo>
                      <a:lnTo>
                        <a:pt x="274" y="34"/>
                      </a:lnTo>
                      <a:lnTo>
                        <a:pt x="272" y="61"/>
                      </a:lnTo>
                      <a:lnTo>
                        <a:pt x="276" y="93"/>
                      </a:lnTo>
                      <a:lnTo>
                        <a:pt x="278" y="123"/>
                      </a:lnTo>
                      <a:lnTo>
                        <a:pt x="283" y="144"/>
                      </a:lnTo>
                      <a:lnTo>
                        <a:pt x="287" y="172"/>
                      </a:lnTo>
                      <a:lnTo>
                        <a:pt x="291" y="211"/>
                      </a:lnTo>
                      <a:lnTo>
                        <a:pt x="285" y="245"/>
                      </a:lnTo>
                      <a:lnTo>
                        <a:pt x="274" y="280"/>
                      </a:lnTo>
                      <a:lnTo>
                        <a:pt x="253" y="307"/>
                      </a:lnTo>
                      <a:lnTo>
                        <a:pt x="227" y="326"/>
                      </a:lnTo>
                      <a:lnTo>
                        <a:pt x="202" y="339"/>
                      </a:lnTo>
                      <a:lnTo>
                        <a:pt x="174" y="345"/>
                      </a:lnTo>
                      <a:lnTo>
                        <a:pt x="128" y="352"/>
                      </a:lnTo>
                      <a:lnTo>
                        <a:pt x="96" y="349"/>
                      </a:lnTo>
                      <a:lnTo>
                        <a:pt x="66" y="335"/>
                      </a:lnTo>
                      <a:close/>
                    </a:path>
                  </a:pathLst>
                </a:custGeom>
                <a:solidFill>
                  <a:srgbClr val="F8F8F8"/>
                </a:solidFill>
                <a:ln w="4763">
                  <a:solidFill>
                    <a:srgbClr val="808000"/>
                  </a:solidFill>
                  <a:prstDash val="solid"/>
                  <a:round/>
                </a:ln>
              </p:spPr>
              <p:txBody>
                <a:bodyPr/>
                <a:lstStyle/>
                <a:p/>
              </p:txBody>
            </p:sp>
            <p:sp>
              <p:nvSpPr>
                <p:cNvPr id="25662" name="Freeform 9"/>
                <p:cNvSpPr/>
                <p:nvPr/>
              </p:nvSpPr>
              <p:spPr bwMode="auto">
                <a:xfrm>
                  <a:off x="2935" y="2030"/>
                  <a:ext cx="221" cy="263"/>
                </a:xfrm>
                <a:custGeom>
                  <a:gdLst>
                    <a:gd name="GT0" fmla="+- l w 0"/>
                    <a:gd name="GT1" fmla="+- t h 0"/>
                  </a:gdLst>
                  <a:cxnLst>
                    <a:cxn ang="0">
                      <a:pos x="204" y="0"/>
                    </a:cxn>
                    <a:cxn ang="0">
                      <a:pos x="187" y="38"/>
                    </a:cxn>
                    <a:cxn ang="0">
                      <a:pos x="166" y="74"/>
                    </a:cxn>
                    <a:cxn ang="0">
                      <a:pos x="149" y="96"/>
                    </a:cxn>
                    <a:cxn ang="0">
                      <a:pos x="105" y="135"/>
                    </a:cxn>
                    <a:cxn ang="0">
                      <a:pos x="83" y="141"/>
                    </a:cxn>
                    <a:cxn ang="0">
                      <a:pos x="66" y="128"/>
                    </a:cxn>
                    <a:cxn ang="0">
                      <a:pos x="51" y="115"/>
                    </a:cxn>
                    <a:cxn ang="0">
                      <a:pos x="28" y="93"/>
                    </a:cxn>
                    <a:cxn ang="0">
                      <a:pos x="9" y="66"/>
                    </a:cxn>
                    <a:cxn ang="0">
                      <a:pos x="2" y="106"/>
                    </a:cxn>
                    <a:cxn ang="0">
                      <a:pos x="0" y="144"/>
                    </a:cxn>
                    <a:cxn ang="0">
                      <a:pos x="0" y="169"/>
                    </a:cxn>
                    <a:cxn ang="0">
                      <a:pos x="4" y="201"/>
                    </a:cxn>
                    <a:cxn ang="0">
                      <a:pos x="9" y="237"/>
                    </a:cxn>
                    <a:cxn ang="0">
                      <a:pos x="15" y="250"/>
                    </a:cxn>
                    <a:cxn ang="0">
                      <a:pos x="34" y="263"/>
                    </a:cxn>
                    <a:cxn ang="0">
                      <a:pos x="75" y="263"/>
                    </a:cxn>
                    <a:cxn ang="0">
                      <a:pos x="107" y="263"/>
                    </a:cxn>
                    <a:cxn ang="0">
                      <a:pos x="155" y="248"/>
                    </a:cxn>
                    <a:cxn ang="0">
                      <a:pos x="185" y="225"/>
                    </a:cxn>
                    <a:cxn ang="0">
                      <a:pos x="208" y="201"/>
                    </a:cxn>
                    <a:cxn ang="0">
                      <a:pos x="221" y="165"/>
                    </a:cxn>
                    <a:cxn ang="0">
                      <a:pos x="130" y="156"/>
                    </a:cxn>
                    <a:cxn ang="0">
                      <a:pos x="107" y="144"/>
                    </a:cxn>
                    <a:cxn ang="0">
                      <a:pos x="136" y="123"/>
                    </a:cxn>
                    <a:cxn ang="0">
                      <a:pos x="162" y="91"/>
                    </a:cxn>
                    <a:cxn ang="0">
                      <a:pos x="183" y="53"/>
                    </a:cxn>
                    <a:cxn ang="0">
                      <a:pos x="204" y="0"/>
                    </a:cxn>
                  </a:cxnLst>
                  <a:rect l="l" t="t" r="GT0" b="GT1"/>
                  <a:pathLst>
                    <a:path w="221" h="263">
                      <a:moveTo>
                        <a:pt x="204" y="0"/>
                      </a:moveTo>
                      <a:lnTo>
                        <a:pt x="187" y="38"/>
                      </a:lnTo>
                      <a:lnTo>
                        <a:pt x="166" y="74"/>
                      </a:lnTo>
                      <a:lnTo>
                        <a:pt x="149" y="96"/>
                      </a:lnTo>
                      <a:lnTo>
                        <a:pt x="105" y="135"/>
                      </a:lnTo>
                      <a:lnTo>
                        <a:pt x="83" y="141"/>
                      </a:lnTo>
                      <a:lnTo>
                        <a:pt x="66" y="128"/>
                      </a:lnTo>
                      <a:lnTo>
                        <a:pt x="51" y="115"/>
                      </a:lnTo>
                      <a:lnTo>
                        <a:pt x="28" y="93"/>
                      </a:lnTo>
                      <a:lnTo>
                        <a:pt x="9" y="66"/>
                      </a:lnTo>
                      <a:lnTo>
                        <a:pt x="2" y="106"/>
                      </a:lnTo>
                      <a:lnTo>
                        <a:pt x="0" y="144"/>
                      </a:lnTo>
                      <a:lnTo>
                        <a:pt x="0" y="169"/>
                      </a:lnTo>
                      <a:lnTo>
                        <a:pt x="4" y="201"/>
                      </a:lnTo>
                      <a:lnTo>
                        <a:pt x="9" y="237"/>
                      </a:lnTo>
                      <a:lnTo>
                        <a:pt x="15" y="250"/>
                      </a:lnTo>
                      <a:lnTo>
                        <a:pt x="34" y="263"/>
                      </a:lnTo>
                      <a:lnTo>
                        <a:pt x="75" y="263"/>
                      </a:lnTo>
                      <a:lnTo>
                        <a:pt x="107" y="263"/>
                      </a:lnTo>
                      <a:lnTo>
                        <a:pt x="155" y="248"/>
                      </a:lnTo>
                      <a:lnTo>
                        <a:pt x="185" y="225"/>
                      </a:lnTo>
                      <a:lnTo>
                        <a:pt x="208" y="201"/>
                      </a:lnTo>
                      <a:lnTo>
                        <a:pt x="221" y="165"/>
                      </a:lnTo>
                      <a:lnTo>
                        <a:pt x="130" y="156"/>
                      </a:lnTo>
                      <a:lnTo>
                        <a:pt x="107" y="144"/>
                      </a:lnTo>
                      <a:lnTo>
                        <a:pt x="136" y="123"/>
                      </a:lnTo>
                      <a:lnTo>
                        <a:pt x="162" y="91"/>
                      </a:lnTo>
                      <a:lnTo>
                        <a:pt x="183" y="53"/>
                      </a:lnTo>
                      <a:lnTo>
                        <a:pt x="204" y="0"/>
                      </a:lnTo>
                      <a:close/>
                    </a:path>
                  </a:pathLst>
                </a:custGeom>
                <a:solidFill>
                  <a:srgbClr val="F8F8F8"/>
                </a:solidFill>
                <a:ln w="9525">
                  <a:noFill/>
                  <a:round/>
                </a:ln>
              </p:spPr>
              <p:txBody>
                <a:bodyPr/>
                <a:lstStyle/>
                <a:p/>
              </p:txBody>
            </p:sp>
          </p:grpSp>
          <p:grpSp>
            <p:nvGrpSpPr>
              <p:cNvPr id="25649" name="Group 10"/>
              <p:cNvGrpSpPr/>
              <p:nvPr/>
            </p:nvGrpSpPr>
            <p:grpSpPr>
              <a:xfrm>
                <a:off x="2817" y="2333"/>
                <a:ext cx="290" cy="401"/>
                <a:chOff x="2817" y="2333"/>
                <a:chExt cx="290" cy="401"/>
              </a:xfrm>
            </p:grpSpPr>
            <p:sp>
              <p:nvSpPr>
                <p:cNvPr id="25659" name="Freeform 11"/>
                <p:cNvSpPr/>
                <p:nvPr/>
              </p:nvSpPr>
              <p:spPr bwMode="auto">
                <a:xfrm>
                  <a:off x="2817" y="2333"/>
                  <a:ext cx="290" cy="401"/>
                </a:xfrm>
                <a:custGeom>
                  <a:gdLst>
                    <a:gd name="GT0" fmla="+- l w 0"/>
                    <a:gd name="GT1" fmla="+- t h 0"/>
                  </a:gdLst>
                  <a:cxnLst>
                    <a:cxn ang="0">
                      <a:pos x="143" y="0"/>
                    </a:cxn>
                    <a:cxn ang="0">
                      <a:pos x="92" y="15"/>
                    </a:cxn>
                    <a:cxn ang="0">
                      <a:pos x="49" y="55"/>
                    </a:cxn>
                    <a:cxn ang="0">
                      <a:pos x="19" y="104"/>
                    </a:cxn>
                    <a:cxn ang="0">
                      <a:pos x="11" y="134"/>
                    </a:cxn>
                    <a:cxn ang="0">
                      <a:pos x="4" y="164"/>
                    </a:cxn>
                    <a:cxn ang="0">
                      <a:pos x="0" y="200"/>
                    </a:cxn>
                    <a:cxn ang="0">
                      <a:pos x="6" y="234"/>
                    </a:cxn>
                    <a:cxn ang="0">
                      <a:pos x="23" y="272"/>
                    </a:cxn>
                    <a:cxn ang="0">
                      <a:pos x="45" y="298"/>
                    </a:cxn>
                    <a:cxn ang="0">
                      <a:pos x="69" y="321"/>
                    </a:cxn>
                    <a:cxn ang="0">
                      <a:pos x="114" y="353"/>
                    </a:cxn>
                    <a:cxn ang="0">
                      <a:pos x="143" y="378"/>
                    </a:cxn>
                    <a:cxn ang="0">
                      <a:pos x="148" y="401"/>
                    </a:cxn>
                    <a:cxn ang="0">
                      <a:pos x="162" y="376"/>
                    </a:cxn>
                    <a:cxn ang="0">
                      <a:pos x="180" y="353"/>
                    </a:cxn>
                    <a:cxn ang="0">
                      <a:pos x="205" y="330"/>
                    </a:cxn>
                    <a:cxn ang="0">
                      <a:pos x="239" y="302"/>
                    </a:cxn>
                    <a:cxn ang="0">
                      <a:pos x="262" y="272"/>
                    </a:cxn>
                    <a:cxn ang="0">
                      <a:pos x="281" y="242"/>
                    </a:cxn>
                    <a:cxn ang="0">
                      <a:pos x="290" y="198"/>
                    </a:cxn>
                    <a:cxn ang="0">
                      <a:pos x="288" y="160"/>
                    </a:cxn>
                    <a:cxn ang="0">
                      <a:pos x="282" y="126"/>
                    </a:cxn>
                    <a:cxn ang="0">
                      <a:pos x="265" y="90"/>
                    </a:cxn>
                    <a:cxn ang="0">
                      <a:pos x="246" y="57"/>
                    </a:cxn>
                    <a:cxn ang="0">
                      <a:pos x="222" y="28"/>
                    </a:cxn>
                    <a:cxn ang="0">
                      <a:pos x="192" y="7"/>
                    </a:cxn>
                    <a:cxn ang="0">
                      <a:pos x="143" y="0"/>
                    </a:cxn>
                  </a:cxnLst>
                  <a:rect l="l" t="t" r="GT0" b="GT1"/>
                  <a:pathLst>
                    <a:path w="290" h="401">
                      <a:moveTo>
                        <a:pt x="143" y="0"/>
                      </a:moveTo>
                      <a:lnTo>
                        <a:pt x="92" y="15"/>
                      </a:lnTo>
                      <a:lnTo>
                        <a:pt x="49" y="55"/>
                      </a:lnTo>
                      <a:lnTo>
                        <a:pt x="19" y="104"/>
                      </a:lnTo>
                      <a:lnTo>
                        <a:pt x="11" y="134"/>
                      </a:lnTo>
                      <a:lnTo>
                        <a:pt x="4" y="164"/>
                      </a:lnTo>
                      <a:lnTo>
                        <a:pt x="0" y="200"/>
                      </a:lnTo>
                      <a:lnTo>
                        <a:pt x="6" y="234"/>
                      </a:lnTo>
                      <a:lnTo>
                        <a:pt x="23" y="272"/>
                      </a:lnTo>
                      <a:lnTo>
                        <a:pt x="45" y="298"/>
                      </a:lnTo>
                      <a:lnTo>
                        <a:pt x="69" y="321"/>
                      </a:lnTo>
                      <a:lnTo>
                        <a:pt x="114" y="353"/>
                      </a:lnTo>
                      <a:lnTo>
                        <a:pt x="143" y="378"/>
                      </a:lnTo>
                      <a:lnTo>
                        <a:pt x="148" y="401"/>
                      </a:lnTo>
                      <a:lnTo>
                        <a:pt x="162" y="376"/>
                      </a:lnTo>
                      <a:lnTo>
                        <a:pt x="180" y="353"/>
                      </a:lnTo>
                      <a:lnTo>
                        <a:pt x="205" y="330"/>
                      </a:lnTo>
                      <a:lnTo>
                        <a:pt x="239" y="302"/>
                      </a:lnTo>
                      <a:lnTo>
                        <a:pt x="262" y="272"/>
                      </a:lnTo>
                      <a:lnTo>
                        <a:pt x="281" y="242"/>
                      </a:lnTo>
                      <a:lnTo>
                        <a:pt x="290" y="198"/>
                      </a:lnTo>
                      <a:lnTo>
                        <a:pt x="288" y="160"/>
                      </a:lnTo>
                      <a:lnTo>
                        <a:pt x="282" y="126"/>
                      </a:lnTo>
                      <a:lnTo>
                        <a:pt x="265" y="90"/>
                      </a:lnTo>
                      <a:lnTo>
                        <a:pt x="246" y="57"/>
                      </a:lnTo>
                      <a:lnTo>
                        <a:pt x="222" y="28"/>
                      </a:lnTo>
                      <a:lnTo>
                        <a:pt x="192" y="7"/>
                      </a:lnTo>
                      <a:lnTo>
                        <a:pt x="143" y="0"/>
                      </a:lnTo>
                      <a:close/>
                    </a:path>
                  </a:pathLst>
                </a:custGeom>
                <a:solidFill>
                  <a:srgbClr val="F8F8F8"/>
                </a:solidFill>
                <a:ln w="4763">
                  <a:solidFill>
                    <a:srgbClr val="808000"/>
                  </a:solidFill>
                  <a:prstDash val="solid"/>
                  <a:round/>
                </a:ln>
              </p:spPr>
              <p:txBody>
                <a:bodyPr/>
                <a:lstStyle/>
                <a:p/>
              </p:txBody>
            </p:sp>
            <p:sp>
              <p:nvSpPr>
                <p:cNvPr id="25660" name="Freeform 12"/>
                <p:cNvSpPr/>
                <p:nvPr/>
              </p:nvSpPr>
              <p:spPr bwMode="auto">
                <a:xfrm>
                  <a:off x="2823" y="2348"/>
                  <a:ext cx="239" cy="350"/>
                </a:xfrm>
                <a:custGeom>
                  <a:gdLst>
                    <a:gd name="GT0" fmla="+- l w 0"/>
                    <a:gd name="GT1" fmla="+- t h 0"/>
                  </a:gdLst>
                  <a:cxnLst>
                    <a:cxn ang="0">
                      <a:pos x="0" y="164"/>
                    </a:cxn>
                    <a:cxn ang="0">
                      <a:pos x="52" y="161"/>
                    </a:cxn>
                    <a:cxn ang="0">
                      <a:pos x="72" y="161"/>
                    </a:cxn>
                    <a:cxn ang="0">
                      <a:pos x="110" y="151"/>
                    </a:cxn>
                    <a:cxn ang="0">
                      <a:pos x="127" y="142"/>
                    </a:cxn>
                    <a:cxn ang="0">
                      <a:pos x="135" y="162"/>
                    </a:cxn>
                    <a:cxn ang="0">
                      <a:pos x="135" y="192"/>
                    </a:cxn>
                    <a:cxn ang="0">
                      <a:pos x="139" y="247"/>
                    </a:cxn>
                    <a:cxn ang="0">
                      <a:pos x="137" y="298"/>
                    </a:cxn>
                    <a:cxn ang="0">
                      <a:pos x="142" y="350"/>
                    </a:cxn>
                    <a:cxn ang="0">
                      <a:pos x="144" y="283"/>
                    </a:cxn>
                    <a:cxn ang="0">
                      <a:pos x="142" y="219"/>
                    </a:cxn>
                    <a:cxn ang="0">
                      <a:pos x="142" y="177"/>
                    </a:cxn>
                    <a:cxn ang="0">
                      <a:pos x="144" y="140"/>
                    </a:cxn>
                    <a:cxn ang="0">
                      <a:pos x="148" y="117"/>
                    </a:cxn>
                    <a:cxn ang="0">
                      <a:pos x="157" y="92"/>
                    </a:cxn>
                    <a:cxn ang="0">
                      <a:pos x="178" y="79"/>
                    </a:cxn>
                    <a:cxn ang="0">
                      <a:pos x="197" y="74"/>
                    </a:cxn>
                    <a:cxn ang="0">
                      <a:pos x="220" y="74"/>
                    </a:cxn>
                    <a:cxn ang="0">
                      <a:pos x="239" y="74"/>
                    </a:cxn>
                    <a:cxn ang="0">
                      <a:pos x="222" y="42"/>
                    </a:cxn>
                    <a:cxn ang="0">
                      <a:pos x="195" y="17"/>
                    </a:cxn>
                    <a:cxn ang="0">
                      <a:pos x="157" y="2"/>
                    </a:cxn>
                    <a:cxn ang="0">
                      <a:pos x="127" y="0"/>
                    </a:cxn>
                    <a:cxn ang="0">
                      <a:pos x="97" y="13"/>
                    </a:cxn>
                    <a:cxn ang="0">
                      <a:pos x="70" y="32"/>
                    </a:cxn>
                    <a:cxn ang="0">
                      <a:pos x="57" y="51"/>
                    </a:cxn>
                    <a:cxn ang="0">
                      <a:pos x="0" y="164"/>
                    </a:cxn>
                  </a:cxnLst>
                  <a:rect l="l" t="t" r="GT0" b="GT1"/>
                  <a:pathLst>
                    <a:path w="239" h="350">
                      <a:moveTo>
                        <a:pt x="0" y="164"/>
                      </a:moveTo>
                      <a:lnTo>
                        <a:pt x="52" y="161"/>
                      </a:lnTo>
                      <a:lnTo>
                        <a:pt x="72" y="161"/>
                      </a:lnTo>
                      <a:lnTo>
                        <a:pt x="110" y="151"/>
                      </a:lnTo>
                      <a:lnTo>
                        <a:pt x="127" y="142"/>
                      </a:lnTo>
                      <a:lnTo>
                        <a:pt x="135" y="162"/>
                      </a:lnTo>
                      <a:lnTo>
                        <a:pt x="135" y="192"/>
                      </a:lnTo>
                      <a:lnTo>
                        <a:pt x="139" y="247"/>
                      </a:lnTo>
                      <a:lnTo>
                        <a:pt x="137" y="298"/>
                      </a:lnTo>
                      <a:lnTo>
                        <a:pt x="142" y="350"/>
                      </a:lnTo>
                      <a:lnTo>
                        <a:pt x="144" y="283"/>
                      </a:lnTo>
                      <a:lnTo>
                        <a:pt x="142" y="219"/>
                      </a:lnTo>
                      <a:lnTo>
                        <a:pt x="142" y="177"/>
                      </a:lnTo>
                      <a:lnTo>
                        <a:pt x="144" y="140"/>
                      </a:lnTo>
                      <a:lnTo>
                        <a:pt x="148" y="117"/>
                      </a:lnTo>
                      <a:lnTo>
                        <a:pt x="157" y="92"/>
                      </a:lnTo>
                      <a:lnTo>
                        <a:pt x="178" y="79"/>
                      </a:lnTo>
                      <a:lnTo>
                        <a:pt x="197" y="74"/>
                      </a:lnTo>
                      <a:lnTo>
                        <a:pt x="220" y="74"/>
                      </a:lnTo>
                      <a:lnTo>
                        <a:pt x="239" y="74"/>
                      </a:lnTo>
                      <a:lnTo>
                        <a:pt x="222" y="42"/>
                      </a:lnTo>
                      <a:lnTo>
                        <a:pt x="195" y="17"/>
                      </a:lnTo>
                      <a:lnTo>
                        <a:pt x="157" y="2"/>
                      </a:lnTo>
                      <a:lnTo>
                        <a:pt x="127" y="0"/>
                      </a:lnTo>
                      <a:lnTo>
                        <a:pt x="97" y="13"/>
                      </a:lnTo>
                      <a:lnTo>
                        <a:pt x="70" y="32"/>
                      </a:lnTo>
                      <a:lnTo>
                        <a:pt x="57" y="51"/>
                      </a:lnTo>
                      <a:lnTo>
                        <a:pt x="0" y="164"/>
                      </a:lnTo>
                      <a:close/>
                    </a:path>
                  </a:pathLst>
                </a:custGeom>
                <a:solidFill>
                  <a:srgbClr val="F8F8F8"/>
                </a:solidFill>
                <a:ln w="9525">
                  <a:noFill/>
                  <a:round/>
                </a:ln>
              </p:spPr>
              <p:txBody>
                <a:bodyPr/>
                <a:lstStyle/>
                <a:p/>
              </p:txBody>
            </p:sp>
          </p:grpSp>
          <p:grpSp>
            <p:nvGrpSpPr>
              <p:cNvPr id="25650" name="Group 13"/>
              <p:cNvGrpSpPr/>
              <p:nvPr/>
            </p:nvGrpSpPr>
            <p:grpSpPr>
              <a:xfrm>
                <a:off x="2512" y="2290"/>
                <a:ext cx="410" cy="260"/>
                <a:chOff x="2512" y="2290"/>
                <a:chExt cx="410" cy="260"/>
              </a:xfrm>
            </p:grpSpPr>
            <p:sp>
              <p:nvSpPr>
                <p:cNvPr id="25657" name="Freeform 14"/>
                <p:cNvSpPr/>
                <p:nvPr/>
              </p:nvSpPr>
              <p:spPr bwMode="auto">
                <a:xfrm>
                  <a:off x="2512" y="2290"/>
                  <a:ext cx="410" cy="260"/>
                </a:xfrm>
                <a:custGeom>
                  <a:gdLst>
                    <a:gd name="GT0" fmla="+- l w 0"/>
                    <a:gd name="GT1" fmla="+- t h 0"/>
                  </a:gdLst>
                  <a:cxnLst>
                    <a:cxn ang="0">
                      <a:pos x="155" y="31"/>
                    </a:cxn>
                    <a:cxn ang="0">
                      <a:pos x="129" y="50"/>
                    </a:cxn>
                    <a:cxn ang="0">
                      <a:pos x="103" y="69"/>
                    </a:cxn>
                    <a:cxn ang="0">
                      <a:pos x="84" y="92"/>
                    </a:cxn>
                    <a:cxn ang="0">
                      <a:pos x="74" y="111"/>
                    </a:cxn>
                    <a:cxn ang="0">
                      <a:pos x="67" y="139"/>
                    </a:cxn>
                    <a:cxn ang="0">
                      <a:pos x="63" y="164"/>
                    </a:cxn>
                    <a:cxn ang="0">
                      <a:pos x="57" y="188"/>
                    </a:cxn>
                    <a:cxn ang="0">
                      <a:pos x="33" y="215"/>
                    </a:cxn>
                    <a:cxn ang="0">
                      <a:pos x="0" y="237"/>
                    </a:cxn>
                    <a:cxn ang="0">
                      <a:pos x="50" y="249"/>
                    </a:cxn>
                    <a:cxn ang="0">
                      <a:pos x="86" y="256"/>
                    </a:cxn>
                    <a:cxn ang="0">
                      <a:pos x="125" y="260"/>
                    </a:cxn>
                    <a:cxn ang="0">
                      <a:pos x="163" y="260"/>
                    </a:cxn>
                    <a:cxn ang="0">
                      <a:pos x="205" y="256"/>
                    </a:cxn>
                    <a:cxn ang="0">
                      <a:pos x="244" y="249"/>
                    </a:cxn>
                    <a:cxn ang="0">
                      <a:pos x="282" y="237"/>
                    </a:cxn>
                    <a:cxn ang="0">
                      <a:pos x="312" y="220"/>
                    </a:cxn>
                    <a:cxn ang="0">
                      <a:pos x="339" y="203"/>
                    </a:cxn>
                    <a:cxn ang="0">
                      <a:pos x="361" y="183"/>
                    </a:cxn>
                    <a:cxn ang="0">
                      <a:pos x="383" y="162"/>
                    </a:cxn>
                    <a:cxn ang="0">
                      <a:pos x="398" y="130"/>
                    </a:cxn>
                    <a:cxn ang="0">
                      <a:pos x="408" y="103"/>
                    </a:cxn>
                    <a:cxn ang="0">
                      <a:pos x="410" y="71"/>
                    </a:cxn>
                    <a:cxn ang="0">
                      <a:pos x="400" y="47"/>
                    </a:cxn>
                    <a:cxn ang="0">
                      <a:pos x="391" y="30"/>
                    </a:cxn>
                    <a:cxn ang="0">
                      <a:pos x="376" y="15"/>
                    </a:cxn>
                    <a:cxn ang="0">
                      <a:pos x="344" y="3"/>
                    </a:cxn>
                    <a:cxn ang="0">
                      <a:pos x="309" y="0"/>
                    </a:cxn>
                    <a:cxn ang="0">
                      <a:pos x="263" y="1"/>
                    </a:cxn>
                    <a:cxn ang="0">
                      <a:pos x="225" y="7"/>
                    </a:cxn>
                    <a:cxn ang="0">
                      <a:pos x="186" y="17"/>
                    </a:cxn>
                    <a:cxn ang="0">
                      <a:pos x="155" y="31"/>
                    </a:cxn>
                  </a:cxnLst>
                  <a:rect l="l" t="t" r="GT0" b="GT1"/>
                  <a:pathLst>
                    <a:path w="410" h="260">
                      <a:moveTo>
                        <a:pt x="155" y="31"/>
                      </a:moveTo>
                      <a:lnTo>
                        <a:pt x="129" y="50"/>
                      </a:lnTo>
                      <a:lnTo>
                        <a:pt x="103" y="69"/>
                      </a:lnTo>
                      <a:lnTo>
                        <a:pt x="84" y="92"/>
                      </a:lnTo>
                      <a:lnTo>
                        <a:pt x="74" y="111"/>
                      </a:lnTo>
                      <a:lnTo>
                        <a:pt x="67" y="139"/>
                      </a:lnTo>
                      <a:lnTo>
                        <a:pt x="63" y="164"/>
                      </a:lnTo>
                      <a:lnTo>
                        <a:pt x="57" y="188"/>
                      </a:lnTo>
                      <a:lnTo>
                        <a:pt x="33" y="215"/>
                      </a:lnTo>
                      <a:lnTo>
                        <a:pt x="0" y="237"/>
                      </a:lnTo>
                      <a:lnTo>
                        <a:pt x="50" y="249"/>
                      </a:lnTo>
                      <a:lnTo>
                        <a:pt x="86" y="256"/>
                      </a:lnTo>
                      <a:lnTo>
                        <a:pt x="125" y="260"/>
                      </a:lnTo>
                      <a:lnTo>
                        <a:pt x="163" y="260"/>
                      </a:lnTo>
                      <a:lnTo>
                        <a:pt x="205" y="256"/>
                      </a:lnTo>
                      <a:lnTo>
                        <a:pt x="244" y="249"/>
                      </a:lnTo>
                      <a:lnTo>
                        <a:pt x="282" y="237"/>
                      </a:lnTo>
                      <a:lnTo>
                        <a:pt x="312" y="220"/>
                      </a:lnTo>
                      <a:lnTo>
                        <a:pt x="339" y="203"/>
                      </a:lnTo>
                      <a:lnTo>
                        <a:pt x="361" y="183"/>
                      </a:lnTo>
                      <a:lnTo>
                        <a:pt x="383" y="162"/>
                      </a:lnTo>
                      <a:lnTo>
                        <a:pt x="398" y="130"/>
                      </a:lnTo>
                      <a:lnTo>
                        <a:pt x="408" y="103"/>
                      </a:lnTo>
                      <a:lnTo>
                        <a:pt x="410" y="71"/>
                      </a:lnTo>
                      <a:lnTo>
                        <a:pt x="400" y="47"/>
                      </a:lnTo>
                      <a:lnTo>
                        <a:pt x="391" y="30"/>
                      </a:lnTo>
                      <a:lnTo>
                        <a:pt x="376" y="15"/>
                      </a:lnTo>
                      <a:lnTo>
                        <a:pt x="344" y="3"/>
                      </a:lnTo>
                      <a:lnTo>
                        <a:pt x="309" y="0"/>
                      </a:lnTo>
                      <a:lnTo>
                        <a:pt x="263" y="1"/>
                      </a:lnTo>
                      <a:lnTo>
                        <a:pt x="225" y="7"/>
                      </a:lnTo>
                      <a:lnTo>
                        <a:pt x="186" y="17"/>
                      </a:lnTo>
                      <a:lnTo>
                        <a:pt x="155" y="31"/>
                      </a:lnTo>
                      <a:close/>
                    </a:path>
                  </a:pathLst>
                </a:custGeom>
                <a:solidFill>
                  <a:srgbClr val="F8F8F8"/>
                </a:solidFill>
                <a:ln w="4763">
                  <a:solidFill>
                    <a:srgbClr val="808000"/>
                  </a:solidFill>
                  <a:prstDash val="solid"/>
                  <a:round/>
                </a:ln>
              </p:spPr>
              <p:txBody>
                <a:bodyPr/>
                <a:lstStyle/>
                <a:p/>
              </p:txBody>
            </p:sp>
            <p:sp>
              <p:nvSpPr>
                <p:cNvPr id="25658" name="Freeform 15"/>
                <p:cNvSpPr/>
                <p:nvPr/>
              </p:nvSpPr>
              <p:spPr bwMode="auto">
                <a:xfrm>
                  <a:off x="2579" y="2295"/>
                  <a:ext cx="331" cy="221"/>
                </a:xfrm>
                <a:custGeom>
                  <a:gdLst>
                    <a:gd name="GT0" fmla="+- l w 0"/>
                    <a:gd name="GT1" fmla="+- t h 0"/>
                  </a:gdLst>
                  <a:cxnLst>
                    <a:cxn ang="0">
                      <a:pos x="249" y="28"/>
                    </a:cxn>
                    <a:cxn ang="0">
                      <a:pos x="257" y="51"/>
                    </a:cxn>
                    <a:cxn ang="0">
                      <a:pos x="251" y="78"/>
                    </a:cxn>
                    <a:cxn ang="0">
                      <a:pos x="227" y="115"/>
                    </a:cxn>
                    <a:cxn ang="0">
                      <a:pos x="196" y="144"/>
                    </a:cxn>
                    <a:cxn ang="0">
                      <a:pos x="155" y="172"/>
                    </a:cxn>
                    <a:cxn ang="0">
                      <a:pos x="113" y="189"/>
                    </a:cxn>
                    <a:cxn ang="0">
                      <a:pos x="66" y="204"/>
                    </a:cxn>
                    <a:cxn ang="0">
                      <a:pos x="30" y="214"/>
                    </a:cxn>
                    <a:cxn ang="0">
                      <a:pos x="0" y="221"/>
                    </a:cxn>
                    <a:cxn ang="0">
                      <a:pos x="85" y="204"/>
                    </a:cxn>
                    <a:cxn ang="0">
                      <a:pos x="132" y="189"/>
                    </a:cxn>
                    <a:cxn ang="0">
                      <a:pos x="158" y="178"/>
                    </a:cxn>
                    <a:cxn ang="0">
                      <a:pos x="191" y="164"/>
                    </a:cxn>
                    <a:cxn ang="0">
                      <a:pos x="221" y="145"/>
                    </a:cxn>
                    <a:cxn ang="0">
                      <a:pos x="242" y="130"/>
                    </a:cxn>
                    <a:cxn ang="0">
                      <a:pos x="264" y="119"/>
                    </a:cxn>
                    <a:cxn ang="0">
                      <a:pos x="298" y="115"/>
                    </a:cxn>
                    <a:cxn ang="0">
                      <a:pos x="311" y="123"/>
                    </a:cxn>
                    <a:cxn ang="0">
                      <a:pos x="312" y="136"/>
                    </a:cxn>
                    <a:cxn ang="0">
                      <a:pos x="330" y="102"/>
                    </a:cxn>
                    <a:cxn ang="0">
                      <a:pos x="331" y="66"/>
                    </a:cxn>
                    <a:cxn ang="0">
                      <a:pos x="316" y="34"/>
                    </a:cxn>
                    <a:cxn ang="0">
                      <a:pos x="293" y="15"/>
                    </a:cxn>
                    <a:cxn ang="0">
                      <a:pos x="266" y="6"/>
                    </a:cxn>
                    <a:cxn ang="0">
                      <a:pos x="234" y="0"/>
                    </a:cxn>
                    <a:cxn ang="0">
                      <a:pos x="249" y="28"/>
                    </a:cxn>
                  </a:cxnLst>
                  <a:rect l="l" t="t" r="GT0" b="GT1"/>
                  <a:pathLst>
                    <a:path w="331" h="221">
                      <a:moveTo>
                        <a:pt x="249" y="28"/>
                      </a:moveTo>
                      <a:lnTo>
                        <a:pt x="257" y="51"/>
                      </a:lnTo>
                      <a:lnTo>
                        <a:pt x="251" y="78"/>
                      </a:lnTo>
                      <a:lnTo>
                        <a:pt x="227" y="115"/>
                      </a:lnTo>
                      <a:lnTo>
                        <a:pt x="196" y="144"/>
                      </a:lnTo>
                      <a:lnTo>
                        <a:pt x="155" y="172"/>
                      </a:lnTo>
                      <a:lnTo>
                        <a:pt x="113" y="189"/>
                      </a:lnTo>
                      <a:lnTo>
                        <a:pt x="66" y="204"/>
                      </a:lnTo>
                      <a:lnTo>
                        <a:pt x="30" y="214"/>
                      </a:lnTo>
                      <a:lnTo>
                        <a:pt x="0" y="221"/>
                      </a:lnTo>
                      <a:lnTo>
                        <a:pt x="85" y="204"/>
                      </a:lnTo>
                      <a:lnTo>
                        <a:pt x="132" y="189"/>
                      </a:lnTo>
                      <a:lnTo>
                        <a:pt x="158" y="178"/>
                      </a:lnTo>
                      <a:lnTo>
                        <a:pt x="191" y="164"/>
                      </a:lnTo>
                      <a:lnTo>
                        <a:pt x="221" y="145"/>
                      </a:lnTo>
                      <a:lnTo>
                        <a:pt x="242" y="130"/>
                      </a:lnTo>
                      <a:lnTo>
                        <a:pt x="264" y="119"/>
                      </a:lnTo>
                      <a:lnTo>
                        <a:pt x="298" y="115"/>
                      </a:lnTo>
                      <a:lnTo>
                        <a:pt x="311" y="123"/>
                      </a:lnTo>
                      <a:lnTo>
                        <a:pt x="312" y="136"/>
                      </a:lnTo>
                      <a:lnTo>
                        <a:pt x="330" y="102"/>
                      </a:lnTo>
                      <a:lnTo>
                        <a:pt x="331" y="66"/>
                      </a:lnTo>
                      <a:lnTo>
                        <a:pt x="316" y="34"/>
                      </a:lnTo>
                      <a:lnTo>
                        <a:pt x="293" y="15"/>
                      </a:lnTo>
                      <a:lnTo>
                        <a:pt x="266" y="6"/>
                      </a:lnTo>
                      <a:lnTo>
                        <a:pt x="234" y="0"/>
                      </a:lnTo>
                      <a:lnTo>
                        <a:pt x="249" y="28"/>
                      </a:lnTo>
                      <a:close/>
                    </a:path>
                  </a:pathLst>
                </a:custGeom>
                <a:solidFill>
                  <a:srgbClr val="F8F8F8"/>
                </a:solidFill>
                <a:ln w="9525">
                  <a:noFill/>
                  <a:round/>
                </a:ln>
              </p:spPr>
              <p:txBody>
                <a:bodyPr/>
                <a:lstStyle/>
                <a:p/>
              </p:txBody>
            </p:sp>
          </p:grpSp>
          <p:grpSp>
            <p:nvGrpSpPr>
              <p:cNvPr id="25651" name="Group 16"/>
              <p:cNvGrpSpPr/>
              <p:nvPr/>
            </p:nvGrpSpPr>
            <p:grpSpPr>
              <a:xfrm>
                <a:off x="2952" y="2161"/>
                <a:ext cx="378" cy="262"/>
                <a:chOff x="2952" y="2161"/>
                <a:chExt cx="378" cy="262"/>
              </a:xfrm>
            </p:grpSpPr>
            <p:sp>
              <p:nvSpPr>
                <p:cNvPr id="25655" name="Freeform 17"/>
                <p:cNvSpPr/>
                <p:nvPr/>
              </p:nvSpPr>
              <p:spPr bwMode="auto">
                <a:xfrm>
                  <a:off x="2952" y="2161"/>
                  <a:ext cx="378" cy="262"/>
                </a:xfrm>
                <a:custGeom>
                  <a:gdLst>
                    <a:gd name="GT0" fmla="+- l w 0"/>
                    <a:gd name="GT1" fmla="+- t h 0"/>
                  </a:gdLst>
                  <a:cxnLst>
                    <a:cxn ang="0">
                      <a:pos x="49" y="230"/>
                    </a:cxn>
                    <a:cxn ang="0">
                      <a:pos x="28" y="215"/>
                    </a:cxn>
                    <a:cxn ang="0">
                      <a:pos x="12" y="193"/>
                    </a:cxn>
                    <a:cxn ang="0">
                      <a:pos x="5" y="171"/>
                    </a:cxn>
                    <a:cxn ang="0">
                      <a:pos x="0" y="144"/>
                    </a:cxn>
                    <a:cxn ang="0">
                      <a:pos x="4" y="113"/>
                    </a:cxn>
                    <a:cxn ang="0">
                      <a:pos x="13" y="77"/>
                    </a:cxn>
                    <a:cxn ang="0">
                      <a:pos x="30" y="49"/>
                    </a:cxn>
                    <a:cxn ang="0">
                      <a:pos x="55" y="27"/>
                    </a:cxn>
                    <a:cxn ang="0">
                      <a:pos x="81" y="13"/>
                    </a:cxn>
                    <a:cxn ang="0">
                      <a:pos x="113" y="4"/>
                    </a:cxn>
                    <a:cxn ang="0">
                      <a:pos x="151" y="0"/>
                    </a:cxn>
                    <a:cxn ang="0">
                      <a:pos x="180" y="4"/>
                    </a:cxn>
                    <a:cxn ang="0">
                      <a:pos x="210" y="10"/>
                    </a:cxn>
                    <a:cxn ang="0">
                      <a:pos x="235" y="19"/>
                    </a:cxn>
                    <a:cxn ang="0">
                      <a:pos x="261" y="38"/>
                    </a:cxn>
                    <a:cxn ang="0">
                      <a:pos x="282" y="59"/>
                    </a:cxn>
                    <a:cxn ang="0">
                      <a:pos x="302" y="82"/>
                    </a:cxn>
                    <a:cxn ang="0">
                      <a:pos x="316" y="106"/>
                    </a:cxn>
                    <a:cxn ang="0">
                      <a:pos x="327" y="130"/>
                    </a:cxn>
                    <a:cxn ang="0">
                      <a:pos x="335" y="155"/>
                    </a:cxn>
                    <a:cxn ang="0">
                      <a:pos x="348" y="176"/>
                    </a:cxn>
                    <a:cxn ang="0">
                      <a:pos x="378" y="189"/>
                    </a:cxn>
                    <a:cxn ang="0">
                      <a:pos x="342" y="204"/>
                    </a:cxn>
                    <a:cxn ang="0">
                      <a:pos x="321" y="212"/>
                    </a:cxn>
                    <a:cxn ang="0">
                      <a:pos x="299" y="225"/>
                    </a:cxn>
                    <a:cxn ang="0">
                      <a:pos x="269" y="240"/>
                    </a:cxn>
                    <a:cxn ang="0">
                      <a:pos x="236" y="249"/>
                    </a:cxn>
                    <a:cxn ang="0">
                      <a:pos x="206" y="257"/>
                    </a:cxn>
                    <a:cxn ang="0">
                      <a:pos x="174" y="262"/>
                    </a:cxn>
                    <a:cxn ang="0">
                      <a:pos x="142" y="262"/>
                    </a:cxn>
                    <a:cxn ang="0">
                      <a:pos x="108" y="255"/>
                    </a:cxn>
                    <a:cxn ang="0">
                      <a:pos x="75" y="246"/>
                    </a:cxn>
                    <a:cxn ang="0">
                      <a:pos x="49" y="230"/>
                    </a:cxn>
                  </a:cxnLst>
                  <a:rect l="l" t="t" r="GT0" b="GT1"/>
                  <a:pathLst>
                    <a:path w="378" h="262">
                      <a:moveTo>
                        <a:pt x="49" y="230"/>
                      </a:moveTo>
                      <a:lnTo>
                        <a:pt x="28" y="215"/>
                      </a:lnTo>
                      <a:lnTo>
                        <a:pt x="12" y="193"/>
                      </a:lnTo>
                      <a:lnTo>
                        <a:pt x="5" y="171"/>
                      </a:lnTo>
                      <a:lnTo>
                        <a:pt x="0" y="144"/>
                      </a:lnTo>
                      <a:lnTo>
                        <a:pt x="4" y="113"/>
                      </a:lnTo>
                      <a:lnTo>
                        <a:pt x="13" y="77"/>
                      </a:lnTo>
                      <a:lnTo>
                        <a:pt x="30" y="49"/>
                      </a:lnTo>
                      <a:lnTo>
                        <a:pt x="55" y="27"/>
                      </a:lnTo>
                      <a:lnTo>
                        <a:pt x="81" y="13"/>
                      </a:lnTo>
                      <a:lnTo>
                        <a:pt x="113" y="4"/>
                      </a:lnTo>
                      <a:lnTo>
                        <a:pt x="151" y="0"/>
                      </a:lnTo>
                      <a:lnTo>
                        <a:pt x="180" y="4"/>
                      </a:lnTo>
                      <a:lnTo>
                        <a:pt x="210" y="10"/>
                      </a:lnTo>
                      <a:lnTo>
                        <a:pt x="235" y="19"/>
                      </a:lnTo>
                      <a:lnTo>
                        <a:pt x="261" y="38"/>
                      </a:lnTo>
                      <a:lnTo>
                        <a:pt x="282" y="59"/>
                      </a:lnTo>
                      <a:lnTo>
                        <a:pt x="302" y="82"/>
                      </a:lnTo>
                      <a:lnTo>
                        <a:pt x="316" y="106"/>
                      </a:lnTo>
                      <a:lnTo>
                        <a:pt x="327" y="130"/>
                      </a:lnTo>
                      <a:lnTo>
                        <a:pt x="335" y="155"/>
                      </a:lnTo>
                      <a:lnTo>
                        <a:pt x="348" y="176"/>
                      </a:lnTo>
                      <a:lnTo>
                        <a:pt x="378" y="189"/>
                      </a:lnTo>
                      <a:lnTo>
                        <a:pt x="342" y="204"/>
                      </a:lnTo>
                      <a:lnTo>
                        <a:pt x="321" y="212"/>
                      </a:lnTo>
                      <a:lnTo>
                        <a:pt x="299" y="225"/>
                      </a:lnTo>
                      <a:lnTo>
                        <a:pt x="269" y="240"/>
                      </a:lnTo>
                      <a:lnTo>
                        <a:pt x="236" y="249"/>
                      </a:lnTo>
                      <a:lnTo>
                        <a:pt x="206" y="257"/>
                      </a:lnTo>
                      <a:lnTo>
                        <a:pt x="174" y="262"/>
                      </a:lnTo>
                      <a:lnTo>
                        <a:pt x="142" y="262"/>
                      </a:lnTo>
                      <a:lnTo>
                        <a:pt x="108" y="255"/>
                      </a:lnTo>
                      <a:lnTo>
                        <a:pt x="75" y="246"/>
                      </a:lnTo>
                      <a:lnTo>
                        <a:pt x="49" y="230"/>
                      </a:lnTo>
                      <a:close/>
                    </a:path>
                  </a:pathLst>
                </a:custGeom>
                <a:solidFill>
                  <a:srgbClr val="F8F8F8"/>
                </a:solidFill>
                <a:ln w="4763">
                  <a:solidFill>
                    <a:srgbClr val="808000"/>
                  </a:solidFill>
                  <a:prstDash val="solid"/>
                  <a:round/>
                </a:ln>
              </p:spPr>
              <p:txBody>
                <a:bodyPr/>
                <a:lstStyle/>
                <a:p/>
              </p:txBody>
            </p:sp>
            <p:sp>
              <p:nvSpPr>
                <p:cNvPr id="25656" name="Freeform 18"/>
                <p:cNvSpPr/>
                <p:nvPr/>
              </p:nvSpPr>
              <p:spPr bwMode="auto">
                <a:xfrm>
                  <a:off x="2958" y="2214"/>
                  <a:ext cx="332" cy="205"/>
                </a:xfrm>
                <a:custGeom>
                  <a:gdLst>
                    <a:gd name="GT0" fmla="+- l w 0"/>
                    <a:gd name="GT1" fmla="+- t h 0"/>
                  </a:gdLst>
                  <a:cxnLst>
                    <a:cxn ang="0">
                      <a:pos x="29" y="0"/>
                    </a:cxn>
                    <a:cxn ang="0">
                      <a:pos x="26" y="34"/>
                    </a:cxn>
                    <a:cxn ang="0">
                      <a:pos x="28" y="62"/>
                    </a:cxn>
                    <a:cxn ang="0">
                      <a:pos x="34" y="77"/>
                    </a:cxn>
                    <a:cxn ang="0">
                      <a:pos x="49" y="94"/>
                    </a:cxn>
                    <a:cxn ang="0">
                      <a:pos x="69" y="107"/>
                    </a:cxn>
                    <a:cxn ang="0">
                      <a:pos x="88" y="117"/>
                    </a:cxn>
                    <a:cxn ang="0">
                      <a:pos x="122" y="128"/>
                    </a:cxn>
                    <a:cxn ang="0">
                      <a:pos x="155" y="134"/>
                    </a:cxn>
                    <a:cxn ang="0">
                      <a:pos x="198" y="136"/>
                    </a:cxn>
                    <a:cxn ang="0">
                      <a:pos x="227" y="138"/>
                    </a:cxn>
                    <a:cxn ang="0">
                      <a:pos x="266" y="138"/>
                    </a:cxn>
                    <a:cxn ang="0">
                      <a:pos x="294" y="136"/>
                    </a:cxn>
                    <a:cxn ang="0">
                      <a:pos x="332" y="138"/>
                    </a:cxn>
                    <a:cxn ang="0">
                      <a:pos x="285" y="142"/>
                    </a:cxn>
                    <a:cxn ang="0">
                      <a:pos x="234" y="143"/>
                    </a:cxn>
                    <a:cxn ang="0">
                      <a:pos x="183" y="142"/>
                    </a:cxn>
                    <a:cxn ang="0">
                      <a:pos x="134" y="140"/>
                    </a:cxn>
                    <a:cxn ang="0">
                      <a:pos x="110" y="137"/>
                    </a:cxn>
                    <a:cxn ang="0">
                      <a:pos x="91" y="134"/>
                    </a:cxn>
                    <a:cxn ang="0">
                      <a:pos x="62" y="130"/>
                    </a:cxn>
                    <a:cxn ang="0">
                      <a:pos x="55" y="140"/>
                    </a:cxn>
                    <a:cxn ang="0">
                      <a:pos x="58" y="151"/>
                    </a:cxn>
                    <a:cxn ang="0">
                      <a:pos x="65" y="163"/>
                    </a:cxn>
                    <a:cxn ang="0">
                      <a:pos x="74" y="174"/>
                    </a:cxn>
                    <a:cxn ang="0">
                      <a:pos x="89" y="183"/>
                    </a:cxn>
                    <a:cxn ang="0">
                      <a:pos x="104" y="190"/>
                    </a:cxn>
                    <a:cxn ang="0">
                      <a:pos x="120" y="198"/>
                    </a:cxn>
                    <a:cxn ang="0">
                      <a:pos x="134" y="205"/>
                    </a:cxn>
                    <a:cxn ang="0">
                      <a:pos x="112" y="200"/>
                    </a:cxn>
                    <a:cxn ang="0">
                      <a:pos x="87" y="195"/>
                    </a:cxn>
                    <a:cxn ang="0">
                      <a:pos x="68" y="186"/>
                    </a:cxn>
                    <a:cxn ang="0">
                      <a:pos x="47" y="175"/>
                    </a:cxn>
                    <a:cxn ang="0">
                      <a:pos x="34" y="162"/>
                    </a:cxn>
                    <a:cxn ang="0">
                      <a:pos x="21" y="152"/>
                    </a:cxn>
                    <a:cxn ang="0">
                      <a:pos x="11" y="138"/>
                    </a:cxn>
                    <a:cxn ang="0">
                      <a:pos x="5" y="124"/>
                    </a:cxn>
                    <a:cxn ang="0">
                      <a:pos x="1" y="106"/>
                    </a:cxn>
                    <a:cxn ang="0">
                      <a:pos x="0" y="87"/>
                    </a:cxn>
                    <a:cxn ang="0">
                      <a:pos x="2" y="64"/>
                    </a:cxn>
                    <a:cxn ang="0">
                      <a:pos x="7" y="38"/>
                    </a:cxn>
                    <a:cxn ang="0">
                      <a:pos x="15" y="21"/>
                    </a:cxn>
                    <a:cxn ang="0">
                      <a:pos x="29" y="0"/>
                    </a:cxn>
                  </a:cxnLst>
                  <a:rect l="l" t="t" r="GT0" b="GT1"/>
                  <a:pathLst>
                    <a:path w="332" h="205">
                      <a:moveTo>
                        <a:pt x="29" y="0"/>
                      </a:moveTo>
                      <a:lnTo>
                        <a:pt x="26" y="34"/>
                      </a:lnTo>
                      <a:lnTo>
                        <a:pt x="28" y="62"/>
                      </a:lnTo>
                      <a:lnTo>
                        <a:pt x="34" y="77"/>
                      </a:lnTo>
                      <a:lnTo>
                        <a:pt x="49" y="94"/>
                      </a:lnTo>
                      <a:lnTo>
                        <a:pt x="69" y="107"/>
                      </a:lnTo>
                      <a:lnTo>
                        <a:pt x="88" y="117"/>
                      </a:lnTo>
                      <a:lnTo>
                        <a:pt x="122" y="128"/>
                      </a:lnTo>
                      <a:lnTo>
                        <a:pt x="155" y="134"/>
                      </a:lnTo>
                      <a:lnTo>
                        <a:pt x="198" y="136"/>
                      </a:lnTo>
                      <a:lnTo>
                        <a:pt x="227" y="138"/>
                      </a:lnTo>
                      <a:lnTo>
                        <a:pt x="266" y="138"/>
                      </a:lnTo>
                      <a:lnTo>
                        <a:pt x="294" y="136"/>
                      </a:lnTo>
                      <a:lnTo>
                        <a:pt x="332" y="138"/>
                      </a:lnTo>
                      <a:lnTo>
                        <a:pt x="285" y="142"/>
                      </a:lnTo>
                      <a:lnTo>
                        <a:pt x="234" y="143"/>
                      </a:lnTo>
                      <a:lnTo>
                        <a:pt x="183" y="142"/>
                      </a:lnTo>
                      <a:lnTo>
                        <a:pt x="134" y="140"/>
                      </a:lnTo>
                      <a:lnTo>
                        <a:pt x="110" y="137"/>
                      </a:lnTo>
                      <a:lnTo>
                        <a:pt x="91" y="134"/>
                      </a:lnTo>
                      <a:lnTo>
                        <a:pt x="62" y="130"/>
                      </a:lnTo>
                      <a:lnTo>
                        <a:pt x="55" y="140"/>
                      </a:lnTo>
                      <a:lnTo>
                        <a:pt x="58" y="151"/>
                      </a:lnTo>
                      <a:lnTo>
                        <a:pt x="65" y="163"/>
                      </a:lnTo>
                      <a:lnTo>
                        <a:pt x="74" y="174"/>
                      </a:lnTo>
                      <a:lnTo>
                        <a:pt x="89" y="183"/>
                      </a:lnTo>
                      <a:lnTo>
                        <a:pt x="104" y="190"/>
                      </a:lnTo>
                      <a:lnTo>
                        <a:pt x="120" y="198"/>
                      </a:lnTo>
                      <a:lnTo>
                        <a:pt x="134" y="205"/>
                      </a:lnTo>
                      <a:lnTo>
                        <a:pt x="112" y="200"/>
                      </a:lnTo>
                      <a:lnTo>
                        <a:pt x="87" y="195"/>
                      </a:lnTo>
                      <a:lnTo>
                        <a:pt x="68" y="186"/>
                      </a:lnTo>
                      <a:lnTo>
                        <a:pt x="47" y="175"/>
                      </a:lnTo>
                      <a:lnTo>
                        <a:pt x="34" y="162"/>
                      </a:lnTo>
                      <a:lnTo>
                        <a:pt x="21" y="152"/>
                      </a:lnTo>
                      <a:lnTo>
                        <a:pt x="11" y="138"/>
                      </a:lnTo>
                      <a:lnTo>
                        <a:pt x="5" y="124"/>
                      </a:lnTo>
                      <a:lnTo>
                        <a:pt x="1" y="106"/>
                      </a:lnTo>
                      <a:lnTo>
                        <a:pt x="0" y="87"/>
                      </a:lnTo>
                      <a:lnTo>
                        <a:pt x="2" y="64"/>
                      </a:lnTo>
                      <a:lnTo>
                        <a:pt x="7" y="38"/>
                      </a:lnTo>
                      <a:lnTo>
                        <a:pt x="15" y="21"/>
                      </a:lnTo>
                      <a:lnTo>
                        <a:pt x="29" y="0"/>
                      </a:lnTo>
                      <a:close/>
                    </a:path>
                  </a:pathLst>
                </a:custGeom>
                <a:solidFill>
                  <a:srgbClr val="F8F8F8"/>
                </a:solidFill>
                <a:ln w="9525">
                  <a:noFill/>
                  <a:round/>
                </a:ln>
              </p:spPr>
              <p:txBody>
                <a:bodyPr/>
                <a:lstStyle/>
                <a:p/>
              </p:txBody>
            </p:sp>
          </p:grpSp>
          <p:grpSp>
            <p:nvGrpSpPr>
              <p:cNvPr id="25652" name="Group 19"/>
              <p:cNvGrpSpPr/>
              <p:nvPr/>
            </p:nvGrpSpPr>
            <p:grpSpPr>
              <a:xfrm>
                <a:off x="2684" y="1934"/>
                <a:ext cx="308" cy="369"/>
                <a:chOff x="2684" y="1934"/>
                <a:chExt cx="308" cy="369"/>
              </a:xfrm>
            </p:grpSpPr>
            <p:sp>
              <p:nvSpPr>
                <p:cNvPr id="25653" name="Freeform 20"/>
                <p:cNvSpPr/>
                <p:nvPr/>
              </p:nvSpPr>
              <p:spPr bwMode="auto">
                <a:xfrm>
                  <a:off x="2684" y="1934"/>
                  <a:ext cx="308" cy="369"/>
                </a:xfrm>
                <a:custGeom>
                  <a:gdLst>
                    <a:gd name="GT0" fmla="+- l w 0"/>
                    <a:gd name="GT1" fmla="+- t h 0"/>
                  </a:gdLst>
                  <a:cxnLst>
                    <a:cxn ang="0">
                      <a:pos x="232" y="361"/>
                    </a:cxn>
                    <a:cxn ang="0">
                      <a:pos x="196" y="369"/>
                    </a:cxn>
                    <a:cxn ang="0">
                      <a:pos x="159" y="367"/>
                    </a:cxn>
                    <a:cxn ang="0">
                      <a:pos x="127" y="357"/>
                    </a:cxn>
                    <a:cxn ang="0">
                      <a:pos x="95" y="346"/>
                    </a:cxn>
                    <a:cxn ang="0">
                      <a:pos x="64" y="329"/>
                    </a:cxn>
                    <a:cxn ang="0">
                      <a:pos x="34" y="293"/>
                    </a:cxn>
                    <a:cxn ang="0">
                      <a:pos x="17" y="259"/>
                    </a:cxn>
                    <a:cxn ang="0">
                      <a:pos x="6" y="222"/>
                    </a:cxn>
                    <a:cxn ang="0">
                      <a:pos x="0" y="171"/>
                    </a:cxn>
                    <a:cxn ang="0">
                      <a:pos x="4" y="130"/>
                    </a:cxn>
                    <a:cxn ang="0">
                      <a:pos x="15" y="96"/>
                    </a:cxn>
                    <a:cxn ang="0">
                      <a:pos x="34" y="70"/>
                    </a:cxn>
                    <a:cxn ang="0">
                      <a:pos x="49" y="43"/>
                    </a:cxn>
                    <a:cxn ang="0">
                      <a:pos x="61" y="21"/>
                    </a:cxn>
                    <a:cxn ang="0">
                      <a:pos x="61" y="0"/>
                    </a:cxn>
                    <a:cxn ang="0">
                      <a:pos x="87" y="15"/>
                    </a:cxn>
                    <a:cxn ang="0">
                      <a:pos x="112" y="22"/>
                    </a:cxn>
                    <a:cxn ang="0">
                      <a:pos x="136" y="32"/>
                    </a:cxn>
                    <a:cxn ang="0">
                      <a:pos x="168" y="41"/>
                    </a:cxn>
                    <a:cxn ang="0">
                      <a:pos x="193" y="45"/>
                    </a:cxn>
                    <a:cxn ang="0">
                      <a:pos x="220" y="56"/>
                    </a:cxn>
                    <a:cxn ang="0">
                      <a:pos x="249" y="79"/>
                    </a:cxn>
                    <a:cxn ang="0">
                      <a:pos x="264" y="98"/>
                    </a:cxn>
                    <a:cxn ang="0">
                      <a:pos x="285" y="126"/>
                    </a:cxn>
                    <a:cxn ang="0">
                      <a:pos x="296" y="153"/>
                    </a:cxn>
                    <a:cxn ang="0">
                      <a:pos x="306" y="179"/>
                    </a:cxn>
                    <a:cxn ang="0">
                      <a:pos x="308" y="215"/>
                    </a:cxn>
                    <a:cxn ang="0">
                      <a:pos x="306" y="240"/>
                    </a:cxn>
                    <a:cxn ang="0">
                      <a:pos x="302" y="267"/>
                    </a:cxn>
                    <a:cxn ang="0">
                      <a:pos x="290" y="299"/>
                    </a:cxn>
                    <a:cxn ang="0">
                      <a:pos x="273" y="333"/>
                    </a:cxn>
                    <a:cxn ang="0">
                      <a:pos x="255" y="350"/>
                    </a:cxn>
                    <a:cxn ang="0">
                      <a:pos x="232" y="361"/>
                    </a:cxn>
                  </a:cxnLst>
                  <a:rect l="l" t="t" r="GT0" b="GT1"/>
                  <a:pathLst>
                    <a:path w="308" h="369">
                      <a:moveTo>
                        <a:pt x="232" y="361"/>
                      </a:moveTo>
                      <a:lnTo>
                        <a:pt x="196" y="369"/>
                      </a:lnTo>
                      <a:lnTo>
                        <a:pt x="159" y="367"/>
                      </a:lnTo>
                      <a:lnTo>
                        <a:pt x="127" y="357"/>
                      </a:lnTo>
                      <a:lnTo>
                        <a:pt x="95" y="346"/>
                      </a:lnTo>
                      <a:lnTo>
                        <a:pt x="64" y="329"/>
                      </a:lnTo>
                      <a:lnTo>
                        <a:pt x="34" y="293"/>
                      </a:lnTo>
                      <a:lnTo>
                        <a:pt x="17" y="259"/>
                      </a:lnTo>
                      <a:lnTo>
                        <a:pt x="6" y="222"/>
                      </a:lnTo>
                      <a:lnTo>
                        <a:pt x="0" y="171"/>
                      </a:lnTo>
                      <a:lnTo>
                        <a:pt x="4" y="130"/>
                      </a:lnTo>
                      <a:lnTo>
                        <a:pt x="15" y="96"/>
                      </a:lnTo>
                      <a:lnTo>
                        <a:pt x="34" y="70"/>
                      </a:lnTo>
                      <a:lnTo>
                        <a:pt x="49" y="43"/>
                      </a:lnTo>
                      <a:lnTo>
                        <a:pt x="61" y="21"/>
                      </a:lnTo>
                      <a:lnTo>
                        <a:pt x="61" y="0"/>
                      </a:lnTo>
                      <a:lnTo>
                        <a:pt x="87" y="15"/>
                      </a:lnTo>
                      <a:lnTo>
                        <a:pt x="112" y="22"/>
                      </a:lnTo>
                      <a:lnTo>
                        <a:pt x="136" y="32"/>
                      </a:lnTo>
                      <a:lnTo>
                        <a:pt x="168" y="41"/>
                      </a:lnTo>
                      <a:lnTo>
                        <a:pt x="193" y="45"/>
                      </a:lnTo>
                      <a:lnTo>
                        <a:pt x="220" y="56"/>
                      </a:lnTo>
                      <a:lnTo>
                        <a:pt x="249" y="79"/>
                      </a:lnTo>
                      <a:lnTo>
                        <a:pt x="264" y="98"/>
                      </a:lnTo>
                      <a:lnTo>
                        <a:pt x="285" y="126"/>
                      </a:lnTo>
                      <a:lnTo>
                        <a:pt x="296" y="153"/>
                      </a:lnTo>
                      <a:lnTo>
                        <a:pt x="306" y="179"/>
                      </a:lnTo>
                      <a:lnTo>
                        <a:pt x="308" y="215"/>
                      </a:lnTo>
                      <a:lnTo>
                        <a:pt x="306" y="240"/>
                      </a:lnTo>
                      <a:lnTo>
                        <a:pt x="302" y="267"/>
                      </a:lnTo>
                      <a:lnTo>
                        <a:pt x="290" y="299"/>
                      </a:lnTo>
                      <a:lnTo>
                        <a:pt x="273" y="333"/>
                      </a:lnTo>
                      <a:lnTo>
                        <a:pt x="255" y="350"/>
                      </a:lnTo>
                      <a:lnTo>
                        <a:pt x="232" y="361"/>
                      </a:lnTo>
                      <a:close/>
                    </a:path>
                  </a:pathLst>
                </a:custGeom>
                <a:solidFill>
                  <a:srgbClr val="F8F8F8"/>
                </a:solidFill>
                <a:ln w="4763">
                  <a:solidFill>
                    <a:srgbClr val="808000"/>
                  </a:solidFill>
                  <a:prstDash val="solid"/>
                  <a:round/>
                </a:ln>
              </p:spPr>
              <p:txBody>
                <a:bodyPr/>
                <a:lstStyle/>
                <a:p/>
              </p:txBody>
            </p:sp>
            <p:sp>
              <p:nvSpPr>
                <p:cNvPr id="25654" name="Freeform 21"/>
                <p:cNvSpPr/>
                <p:nvPr/>
              </p:nvSpPr>
              <p:spPr bwMode="auto">
                <a:xfrm>
                  <a:off x="2775" y="2015"/>
                  <a:ext cx="201" cy="280"/>
                </a:xfrm>
                <a:custGeom>
                  <a:gdLst>
                    <a:gd name="GT0" fmla="+- l w 0"/>
                    <a:gd name="GT1" fmla="+- t h 0"/>
                  </a:gdLst>
                  <a:cxnLst>
                    <a:cxn ang="0">
                      <a:pos x="0" y="0"/>
                    </a:cxn>
                    <a:cxn ang="0">
                      <a:pos x="21" y="26"/>
                    </a:cxn>
                    <a:cxn ang="0">
                      <a:pos x="42" y="64"/>
                    </a:cxn>
                    <a:cxn ang="0">
                      <a:pos x="61" y="104"/>
                    </a:cxn>
                    <a:cxn ang="0">
                      <a:pos x="77" y="156"/>
                    </a:cxn>
                    <a:cxn ang="0">
                      <a:pos x="89" y="205"/>
                    </a:cxn>
                    <a:cxn ang="0">
                      <a:pos x="87" y="237"/>
                    </a:cxn>
                    <a:cxn ang="0">
                      <a:pos x="83" y="259"/>
                    </a:cxn>
                    <a:cxn ang="0">
                      <a:pos x="66" y="271"/>
                    </a:cxn>
                    <a:cxn ang="0">
                      <a:pos x="42" y="271"/>
                    </a:cxn>
                    <a:cxn ang="0">
                      <a:pos x="72" y="280"/>
                    </a:cxn>
                    <a:cxn ang="0">
                      <a:pos x="105" y="280"/>
                    </a:cxn>
                    <a:cxn ang="0">
                      <a:pos x="148" y="271"/>
                    </a:cxn>
                    <a:cxn ang="0">
                      <a:pos x="165" y="258"/>
                    </a:cxn>
                    <a:cxn ang="0">
                      <a:pos x="179" y="244"/>
                    </a:cxn>
                    <a:cxn ang="0">
                      <a:pos x="190" y="220"/>
                    </a:cxn>
                    <a:cxn ang="0">
                      <a:pos x="198" y="199"/>
                    </a:cxn>
                    <a:cxn ang="0">
                      <a:pos x="201" y="173"/>
                    </a:cxn>
                    <a:cxn ang="0">
                      <a:pos x="184" y="195"/>
                    </a:cxn>
                    <a:cxn ang="0">
                      <a:pos x="164" y="209"/>
                    </a:cxn>
                    <a:cxn ang="0">
                      <a:pos x="131" y="214"/>
                    </a:cxn>
                    <a:cxn ang="0">
                      <a:pos x="111" y="212"/>
                    </a:cxn>
                    <a:cxn ang="0">
                      <a:pos x="96" y="205"/>
                    </a:cxn>
                    <a:cxn ang="0">
                      <a:pos x="94" y="182"/>
                    </a:cxn>
                    <a:cxn ang="0">
                      <a:pos x="87" y="141"/>
                    </a:cxn>
                    <a:cxn ang="0">
                      <a:pos x="72" y="100"/>
                    </a:cxn>
                    <a:cxn ang="0">
                      <a:pos x="57" y="73"/>
                    </a:cxn>
                    <a:cxn ang="0">
                      <a:pos x="34" y="36"/>
                    </a:cxn>
                    <a:cxn ang="0">
                      <a:pos x="0" y="0"/>
                    </a:cxn>
                  </a:cxnLst>
                  <a:rect l="l" t="t" r="GT0" b="GT1"/>
                  <a:pathLst>
                    <a:path w="201" h="280">
                      <a:moveTo>
                        <a:pt x="0" y="0"/>
                      </a:moveTo>
                      <a:lnTo>
                        <a:pt x="21" y="26"/>
                      </a:lnTo>
                      <a:lnTo>
                        <a:pt x="42" y="64"/>
                      </a:lnTo>
                      <a:lnTo>
                        <a:pt x="61" y="104"/>
                      </a:lnTo>
                      <a:lnTo>
                        <a:pt x="77" y="156"/>
                      </a:lnTo>
                      <a:lnTo>
                        <a:pt x="89" y="205"/>
                      </a:lnTo>
                      <a:lnTo>
                        <a:pt x="87" y="237"/>
                      </a:lnTo>
                      <a:lnTo>
                        <a:pt x="83" y="259"/>
                      </a:lnTo>
                      <a:lnTo>
                        <a:pt x="66" y="271"/>
                      </a:lnTo>
                      <a:lnTo>
                        <a:pt x="42" y="271"/>
                      </a:lnTo>
                      <a:lnTo>
                        <a:pt x="72" y="280"/>
                      </a:lnTo>
                      <a:lnTo>
                        <a:pt x="105" y="280"/>
                      </a:lnTo>
                      <a:lnTo>
                        <a:pt x="148" y="271"/>
                      </a:lnTo>
                      <a:lnTo>
                        <a:pt x="165" y="258"/>
                      </a:lnTo>
                      <a:lnTo>
                        <a:pt x="179" y="244"/>
                      </a:lnTo>
                      <a:lnTo>
                        <a:pt x="190" y="220"/>
                      </a:lnTo>
                      <a:lnTo>
                        <a:pt x="198" y="199"/>
                      </a:lnTo>
                      <a:lnTo>
                        <a:pt x="201" y="173"/>
                      </a:lnTo>
                      <a:lnTo>
                        <a:pt x="184" y="195"/>
                      </a:lnTo>
                      <a:lnTo>
                        <a:pt x="164" y="209"/>
                      </a:lnTo>
                      <a:lnTo>
                        <a:pt x="131" y="214"/>
                      </a:lnTo>
                      <a:lnTo>
                        <a:pt x="111" y="212"/>
                      </a:lnTo>
                      <a:lnTo>
                        <a:pt x="96" y="205"/>
                      </a:lnTo>
                      <a:lnTo>
                        <a:pt x="94" y="182"/>
                      </a:lnTo>
                      <a:lnTo>
                        <a:pt x="87" y="141"/>
                      </a:lnTo>
                      <a:lnTo>
                        <a:pt x="72" y="100"/>
                      </a:lnTo>
                      <a:lnTo>
                        <a:pt x="57" y="73"/>
                      </a:lnTo>
                      <a:lnTo>
                        <a:pt x="34" y="3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8F8F8"/>
                </a:solidFill>
                <a:ln w="9525">
                  <a:noFill/>
                  <a:round/>
                </a:ln>
              </p:spPr>
              <p:txBody>
                <a:bodyPr/>
                <a:lstStyle/>
                <a:p/>
              </p:txBody>
            </p:sp>
          </p:grpSp>
        </p:grpSp>
        <p:grpSp>
          <p:nvGrpSpPr>
            <p:cNvPr id="25625" name="Group 22"/>
            <p:cNvGrpSpPr/>
            <p:nvPr/>
          </p:nvGrpSpPr>
          <p:grpSpPr>
            <a:xfrm>
              <a:off x="2813" y="2040"/>
              <a:ext cx="315" cy="359"/>
              <a:chOff x="2813" y="2040"/>
              <a:chExt cx="315" cy="359"/>
            </a:xfrm>
          </p:grpSpPr>
          <p:sp>
            <p:nvSpPr>
              <p:cNvPr id="25626" name="Oval 23"/>
              <p:cNvSpPr/>
              <p:nvPr/>
            </p:nvSpPr>
            <p:spPr>
              <a:xfrm>
                <a:off x="2822" y="2209"/>
                <a:ext cx="192" cy="190"/>
              </a:xfrm>
              <a:prstGeom prst="ellipse">
                <a:avLst/>
              </a:prstGeom>
              <a:solidFill>
                <a:srgbClr val="F8F8F8"/>
              </a:solidFill>
              <a:ln w="4763">
                <a:solidFill>
                  <a:srgbClr val="808000"/>
                </a:solidFill>
                <a:miter lim="800000"/>
              </a:ln>
            </p:spPr>
            <p:txBody>
              <a:bodyPr>
                <a:noAutofit/>
              </a:bodyPr>
              <a:lstStyle>
                <a:lvl1pPr marL="342900" indent="-342900" algn="l" defTabSz="914400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SzPct val="70000"/>
                  <a:buFont typeface="Wingdings" pitchFamily="2" charset="2"/>
                  <a:buChar char="l"/>
                  <a:defRPr kumimoji="0" lang="zh-CN" altLang="en-US" sz="3100" b="0" i="0" u="none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150000"/>
                  <a:buFontTx/>
                  <a:buChar char="•"/>
                  <a:defRPr kumimoji="0" lang="zh-CN" altLang="en-US" sz="2600" b="0" i="0" u="none" baseline="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defTabSz="914400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SzPct val="150000"/>
                  <a:buFontTx/>
                  <a:buChar char="•"/>
                  <a:defRPr kumimoji="0" lang="zh-CN" altLang="en-US" sz="2200" b="0" i="0" u="none" baseline="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defTabSz="914400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SzPct val="150000"/>
                  <a:buFontTx/>
                  <a:buChar char="•"/>
                  <a:defRPr kumimoji="0" lang="zh-CN" altLang="en-US" sz="2000" b="0" i="0" u="none" baseline="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defTabSz="914400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150000"/>
                  <a:buFontTx/>
                  <a:buChar char="•"/>
                  <a:defRPr kumimoji="0" lang="zh-CN" altLang="en-US" sz="2000" b="0" i="0" u="none" baseline="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  <a:lvl6pPr marL="2514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150000"/>
                  <a:buChar char="•"/>
                  <a:defRPr lang="zh-CN" altLang="en-US" sz="2000">
                    <a:solidFill>
                      <a:schemeClr val="tx1"/>
                    </a:solidFill>
                    <a:latin typeface="+mn-lt"/>
                    <a:ea typeface="+mn-ea"/>
                  </a:defRPr>
                </a:lvl6pPr>
                <a:lvl7pPr marL="29718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150000"/>
                  <a:buChar char="•"/>
                  <a:defRPr lang="zh-CN" altLang="en-US" sz="2000">
                    <a:solidFill>
                      <a:schemeClr val="tx1"/>
                    </a:solidFill>
                    <a:latin typeface="+mn-lt"/>
                    <a:ea typeface="+mn-ea"/>
                  </a:defRPr>
                </a:lvl7pPr>
                <a:lvl8pPr marL="34290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150000"/>
                  <a:buChar char="•"/>
                  <a:defRPr lang="zh-CN" altLang="en-US" sz="2000">
                    <a:solidFill>
                      <a:schemeClr val="tx1"/>
                    </a:solidFill>
                    <a:latin typeface="+mn-lt"/>
                    <a:ea typeface="+mn-ea"/>
                  </a:defRPr>
                </a:lvl8pPr>
                <a:lvl9pPr marL="3886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150000"/>
                  <a:buChar char="•"/>
                  <a:defRPr lang="zh-CN" altLang="en-US" sz="2000">
                    <a:solidFill>
                      <a:schemeClr val="tx1"/>
                    </a:solidFill>
                    <a:latin typeface="+mn-lt"/>
                    <a:ea typeface="+mn-ea"/>
                  </a:defRPr>
                </a:lvl9pPr>
              </a:lstStyle>
              <a:p>
                <a:pPr marL="0" lvl="0" indent="0"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kumimoji="1" lang="zh-CN" altLang="en-US" sz="2400">
                  <a:latin typeface="Times New Roman" pitchFamily="18" charset="0"/>
                </a:endParaRPr>
              </a:p>
            </p:txBody>
          </p:sp>
          <p:grpSp>
            <p:nvGrpSpPr>
              <p:cNvPr id="25627" name="Group 24"/>
              <p:cNvGrpSpPr/>
              <p:nvPr/>
            </p:nvGrpSpPr>
            <p:grpSpPr>
              <a:xfrm>
                <a:off x="2813" y="2040"/>
                <a:ext cx="315" cy="338"/>
                <a:chOff x="2813" y="2040"/>
                <a:chExt cx="315" cy="338"/>
              </a:xfrm>
            </p:grpSpPr>
            <p:sp>
              <p:nvSpPr>
                <p:cNvPr id="25628" name="Freeform 25"/>
                <p:cNvSpPr/>
                <p:nvPr/>
              </p:nvSpPr>
              <p:spPr bwMode="auto">
                <a:xfrm>
                  <a:off x="2813" y="2040"/>
                  <a:ext cx="315" cy="338"/>
                </a:xfrm>
                <a:custGeom>
                  <a:gdLst>
                    <a:gd name="GT0" fmla="+- l w 0"/>
                    <a:gd name="GT1" fmla="+- t h 0"/>
                  </a:gdLst>
                  <a:cxnLst>
                    <a:cxn ang="0">
                      <a:pos x="184" y="12"/>
                    </a:cxn>
                    <a:cxn ang="0">
                      <a:pos x="215" y="28"/>
                    </a:cxn>
                    <a:cxn ang="0">
                      <a:pos x="243" y="44"/>
                    </a:cxn>
                    <a:cxn ang="0">
                      <a:pos x="266" y="53"/>
                    </a:cxn>
                    <a:cxn ang="0">
                      <a:pos x="279" y="70"/>
                    </a:cxn>
                    <a:cxn ang="0">
                      <a:pos x="273" y="88"/>
                    </a:cxn>
                    <a:cxn ang="0">
                      <a:pos x="291" y="104"/>
                    </a:cxn>
                    <a:cxn ang="0">
                      <a:pos x="308" y="123"/>
                    </a:cxn>
                    <a:cxn ang="0">
                      <a:pos x="303" y="148"/>
                    </a:cxn>
                    <a:cxn ang="0">
                      <a:pos x="304" y="174"/>
                    </a:cxn>
                    <a:cxn ang="0">
                      <a:pos x="315" y="216"/>
                    </a:cxn>
                    <a:cxn ang="0">
                      <a:pos x="304" y="241"/>
                    </a:cxn>
                    <a:cxn ang="0">
                      <a:pos x="274" y="248"/>
                    </a:cxn>
                    <a:cxn ang="0">
                      <a:pos x="263" y="283"/>
                    </a:cxn>
                    <a:cxn ang="0">
                      <a:pos x="222" y="295"/>
                    </a:cxn>
                    <a:cxn ang="0">
                      <a:pos x="210" y="331"/>
                    </a:cxn>
                    <a:cxn ang="0">
                      <a:pos x="182" y="338"/>
                    </a:cxn>
                    <a:cxn ang="0">
                      <a:pos x="157" y="331"/>
                    </a:cxn>
                    <a:cxn ang="0">
                      <a:pos x="137" y="329"/>
                    </a:cxn>
                    <a:cxn ang="0">
                      <a:pos x="97" y="326"/>
                    </a:cxn>
                    <a:cxn ang="0">
                      <a:pos x="79" y="304"/>
                    </a:cxn>
                    <a:cxn ang="0">
                      <a:pos x="67" y="298"/>
                    </a:cxn>
                    <a:cxn ang="0">
                      <a:pos x="42" y="286"/>
                    </a:cxn>
                    <a:cxn ang="0">
                      <a:pos x="26" y="239"/>
                    </a:cxn>
                    <a:cxn ang="0">
                      <a:pos x="5" y="235"/>
                    </a:cxn>
                    <a:cxn ang="0">
                      <a:pos x="1" y="204"/>
                    </a:cxn>
                    <a:cxn ang="0">
                      <a:pos x="10" y="178"/>
                    </a:cxn>
                    <a:cxn ang="0">
                      <a:pos x="0" y="150"/>
                    </a:cxn>
                    <a:cxn ang="0">
                      <a:pos x="15" y="124"/>
                    </a:cxn>
                    <a:cxn ang="0">
                      <a:pos x="17" y="88"/>
                    </a:cxn>
                    <a:cxn ang="0">
                      <a:pos x="28" y="61"/>
                    </a:cxn>
                    <a:cxn ang="0">
                      <a:pos x="49" y="54"/>
                    </a:cxn>
                    <a:cxn ang="0">
                      <a:pos x="62" y="37"/>
                    </a:cxn>
                    <a:cxn ang="0">
                      <a:pos x="85" y="21"/>
                    </a:cxn>
                    <a:cxn ang="0">
                      <a:pos x="105" y="22"/>
                    </a:cxn>
                    <a:cxn ang="0">
                      <a:pos x="123" y="5"/>
                    </a:cxn>
                    <a:cxn ang="0">
                      <a:pos x="146" y="0"/>
                    </a:cxn>
                  </a:cxnLst>
                  <a:rect l="l" t="t" r="GT0" b="GT1"/>
                  <a:pathLst>
                    <a:path w="315" h="338">
                      <a:moveTo>
                        <a:pt x="158" y="11"/>
                      </a:moveTo>
                      <a:lnTo>
                        <a:pt x="184" y="12"/>
                      </a:lnTo>
                      <a:lnTo>
                        <a:pt x="203" y="16"/>
                      </a:lnTo>
                      <a:lnTo>
                        <a:pt x="215" y="28"/>
                      </a:lnTo>
                      <a:lnTo>
                        <a:pt x="219" y="43"/>
                      </a:lnTo>
                      <a:lnTo>
                        <a:pt x="243" y="44"/>
                      </a:lnTo>
                      <a:lnTo>
                        <a:pt x="256" y="47"/>
                      </a:lnTo>
                      <a:lnTo>
                        <a:pt x="266" y="53"/>
                      </a:lnTo>
                      <a:lnTo>
                        <a:pt x="276" y="63"/>
                      </a:lnTo>
                      <a:lnTo>
                        <a:pt x="279" y="70"/>
                      </a:lnTo>
                      <a:lnTo>
                        <a:pt x="278" y="82"/>
                      </a:lnTo>
                      <a:lnTo>
                        <a:pt x="273" y="88"/>
                      </a:lnTo>
                      <a:lnTo>
                        <a:pt x="278" y="100"/>
                      </a:lnTo>
                      <a:lnTo>
                        <a:pt x="291" y="104"/>
                      </a:lnTo>
                      <a:lnTo>
                        <a:pt x="302" y="111"/>
                      </a:lnTo>
                      <a:lnTo>
                        <a:pt x="308" y="123"/>
                      </a:lnTo>
                      <a:lnTo>
                        <a:pt x="309" y="137"/>
                      </a:lnTo>
                      <a:lnTo>
                        <a:pt x="303" y="148"/>
                      </a:lnTo>
                      <a:lnTo>
                        <a:pt x="296" y="157"/>
                      </a:lnTo>
                      <a:lnTo>
                        <a:pt x="304" y="174"/>
                      </a:lnTo>
                      <a:lnTo>
                        <a:pt x="313" y="198"/>
                      </a:lnTo>
                      <a:lnTo>
                        <a:pt x="315" y="216"/>
                      </a:lnTo>
                      <a:lnTo>
                        <a:pt x="312" y="233"/>
                      </a:lnTo>
                      <a:lnTo>
                        <a:pt x="304" y="241"/>
                      </a:lnTo>
                      <a:lnTo>
                        <a:pt x="286" y="245"/>
                      </a:lnTo>
                      <a:lnTo>
                        <a:pt x="274" y="248"/>
                      </a:lnTo>
                      <a:lnTo>
                        <a:pt x="273" y="267"/>
                      </a:lnTo>
                      <a:lnTo>
                        <a:pt x="263" y="283"/>
                      </a:lnTo>
                      <a:lnTo>
                        <a:pt x="242" y="293"/>
                      </a:lnTo>
                      <a:lnTo>
                        <a:pt x="222" y="295"/>
                      </a:lnTo>
                      <a:lnTo>
                        <a:pt x="217" y="321"/>
                      </a:lnTo>
                      <a:lnTo>
                        <a:pt x="210" y="331"/>
                      </a:lnTo>
                      <a:lnTo>
                        <a:pt x="200" y="337"/>
                      </a:lnTo>
                      <a:lnTo>
                        <a:pt x="182" y="338"/>
                      </a:lnTo>
                      <a:lnTo>
                        <a:pt x="169" y="337"/>
                      </a:lnTo>
                      <a:lnTo>
                        <a:pt x="157" y="331"/>
                      </a:lnTo>
                      <a:lnTo>
                        <a:pt x="147" y="324"/>
                      </a:lnTo>
                      <a:lnTo>
                        <a:pt x="137" y="329"/>
                      </a:lnTo>
                      <a:lnTo>
                        <a:pt x="114" y="331"/>
                      </a:lnTo>
                      <a:lnTo>
                        <a:pt x="97" y="326"/>
                      </a:lnTo>
                      <a:lnTo>
                        <a:pt x="87" y="316"/>
                      </a:lnTo>
                      <a:lnTo>
                        <a:pt x="79" y="304"/>
                      </a:lnTo>
                      <a:lnTo>
                        <a:pt x="75" y="294"/>
                      </a:lnTo>
                      <a:lnTo>
                        <a:pt x="67" y="298"/>
                      </a:lnTo>
                      <a:lnTo>
                        <a:pt x="55" y="297"/>
                      </a:lnTo>
                      <a:lnTo>
                        <a:pt x="42" y="286"/>
                      </a:lnTo>
                      <a:lnTo>
                        <a:pt x="31" y="265"/>
                      </a:lnTo>
                      <a:lnTo>
                        <a:pt x="26" y="239"/>
                      </a:lnTo>
                      <a:lnTo>
                        <a:pt x="17" y="241"/>
                      </a:lnTo>
                      <a:lnTo>
                        <a:pt x="5" y="235"/>
                      </a:lnTo>
                      <a:lnTo>
                        <a:pt x="2" y="220"/>
                      </a:lnTo>
                      <a:lnTo>
                        <a:pt x="1" y="204"/>
                      </a:lnTo>
                      <a:lnTo>
                        <a:pt x="7" y="187"/>
                      </a:lnTo>
                      <a:lnTo>
                        <a:pt x="10" y="178"/>
                      </a:lnTo>
                      <a:lnTo>
                        <a:pt x="1" y="165"/>
                      </a:lnTo>
                      <a:lnTo>
                        <a:pt x="0" y="150"/>
                      </a:lnTo>
                      <a:lnTo>
                        <a:pt x="5" y="135"/>
                      </a:lnTo>
                      <a:lnTo>
                        <a:pt x="15" y="124"/>
                      </a:lnTo>
                      <a:lnTo>
                        <a:pt x="17" y="107"/>
                      </a:lnTo>
                      <a:lnTo>
                        <a:pt x="17" y="88"/>
                      </a:lnTo>
                      <a:lnTo>
                        <a:pt x="19" y="74"/>
                      </a:lnTo>
                      <a:lnTo>
                        <a:pt x="28" y="61"/>
                      </a:lnTo>
                      <a:lnTo>
                        <a:pt x="40" y="55"/>
                      </a:lnTo>
                      <a:lnTo>
                        <a:pt x="49" y="54"/>
                      </a:lnTo>
                      <a:lnTo>
                        <a:pt x="56" y="54"/>
                      </a:lnTo>
                      <a:lnTo>
                        <a:pt x="62" y="37"/>
                      </a:lnTo>
                      <a:lnTo>
                        <a:pt x="72" y="25"/>
                      </a:lnTo>
                      <a:lnTo>
                        <a:pt x="85" y="21"/>
                      </a:lnTo>
                      <a:lnTo>
                        <a:pt x="96" y="21"/>
                      </a:lnTo>
                      <a:lnTo>
                        <a:pt x="105" y="22"/>
                      </a:lnTo>
                      <a:lnTo>
                        <a:pt x="115" y="12"/>
                      </a:lnTo>
                      <a:lnTo>
                        <a:pt x="123" y="5"/>
                      </a:lnTo>
                      <a:lnTo>
                        <a:pt x="136" y="2"/>
                      </a:lnTo>
                      <a:lnTo>
                        <a:pt x="146" y="0"/>
                      </a:lnTo>
                      <a:lnTo>
                        <a:pt x="158" y="11"/>
                      </a:lnTo>
                      <a:close/>
                    </a:path>
                  </a:pathLst>
                </a:custGeom>
                <a:solidFill>
                  <a:srgbClr val="F8F8F8"/>
                </a:solidFill>
                <a:ln w="4763">
                  <a:solidFill>
                    <a:srgbClr val="808000"/>
                  </a:solidFill>
                  <a:prstDash val="solid"/>
                  <a:round/>
                </a:ln>
              </p:spPr>
              <p:txBody>
                <a:bodyPr/>
                <a:lstStyle/>
                <a:p/>
              </p:txBody>
            </p:sp>
            <p:sp>
              <p:nvSpPr>
                <p:cNvPr id="25629" name="Freeform 26"/>
                <p:cNvSpPr/>
                <p:nvPr/>
              </p:nvSpPr>
              <p:spPr bwMode="auto">
                <a:xfrm>
                  <a:off x="3013" y="2164"/>
                  <a:ext cx="90" cy="32"/>
                </a:xfrm>
                <a:custGeom>
                  <a:gdLst>
                    <a:gd name="GT0" fmla="+- l w 0"/>
                    <a:gd name="GT1" fmla="+- t h 0"/>
                  </a:gdLst>
                  <a:cxnLst>
                    <a:cxn ang="0">
                      <a:pos x="90" y="32"/>
                    </a:cxn>
                    <a:cxn ang="0">
                      <a:pos x="76" y="22"/>
                    </a:cxn>
                    <a:cxn ang="0">
                      <a:pos x="62" y="15"/>
                    </a:cxn>
                    <a:cxn ang="0">
                      <a:pos x="42" y="11"/>
                    </a:cxn>
                    <a:cxn ang="0">
                      <a:pos x="22" y="8"/>
                    </a:cxn>
                    <a:cxn ang="0">
                      <a:pos x="0" y="8"/>
                    </a:cxn>
                    <a:cxn ang="0">
                      <a:pos x="24" y="3"/>
                    </a:cxn>
                    <a:cxn ang="0">
                      <a:pos x="44" y="0"/>
                    </a:cxn>
                    <a:cxn ang="0">
                      <a:pos x="66" y="1"/>
                    </a:cxn>
                    <a:cxn ang="0">
                      <a:pos x="76" y="7"/>
                    </a:cxn>
                    <a:cxn ang="0">
                      <a:pos x="85" y="16"/>
                    </a:cxn>
                    <a:cxn ang="0">
                      <a:pos x="90" y="32"/>
                    </a:cxn>
                  </a:cxnLst>
                  <a:rect l="l" t="t" r="GT0" b="GT1"/>
                  <a:pathLst>
                    <a:path w="90" h="32">
                      <a:moveTo>
                        <a:pt x="90" y="32"/>
                      </a:moveTo>
                      <a:lnTo>
                        <a:pt x="76" y="22"/>
                      </a:lnTo>
                      <a:lnTo>
                        <a:pt x="62" y="15"/>
                      </a:lnTo>
                      <a:lnTo>
                        <a:pt x="42" y="11"/>
                      </a:lnTo>
                      <a:lnTo>
                        <a:pt x="22" y="8"/>
                      </a:lnTo>
                      <a:lnTo>
                        <a:pt x="0" y="8"/>
                      </a:lnTo>
                      <a:lnTo>
                        <a:pt x="24" y="3"/>
                      </a:lnTo>
                      <a:lnTo>
                        <a:pt x="44" y="0"/>
                      </a:lnTo>
                      <a:lnTo>
                        <a:pt x="66" y="1"/>
                      </a:lnTo>
                      <a:lnTo>
                        <a:pt x="76" y="7"/>
                      </a:lnTo>
                      <a:lnTo>
                        <a:pt x="85" y="16"/>
                      </a:lnTo>
                      <a:lnTo>
                        <a:pt x="90" y="32"/>
                      </a:lnTo>
                      <a:close/>
                    </a:path>
                  </a:pathLst>
                </a:custGeom>
                <a:solidFill>
                  <a:srgbClr val="F8F8F8"/>
                </a:solidFill>
                <a:ln w="9525">
                  <a:noFill/>
                  <a:round/>
                </a:ln>
              </p:spPr>
              <p:txBody>
                <a:bodyPr/>
                <a:lstStyle/>
                <a:p/>
              </p:txBody>
            </p:sp>
            <p:sp>
              <p:nvSpPr>
                <p:cNvPr id="25630" name="Freeform 27"/>
                <p:cNvSpPr/>
                <p:nvPr/>
              </p:nvSpPr>
              <p:spPr bwMode="auto">
                <a:xfrm>
                  <a:off x="3005" y="2228"/>
                  <a:ext cx="79" cy="55"/>
                </a:xfrm>
                <a:custGeom>
                  <a:gdLst>
                    <a:gd name="GT0" fmla="+- l w 0"/>
                    <a:gd name="GT1" fmla="+- t h 0"/>
                  </a:gdLst>
                  <a:cxnLst>
                    <a:cxn ang="0">
                      <a:pos x="79" y="55"/>
                    </a:cxn>
                    <a:cxn ang="0">
                      <a:pos x="66" y="33"/>
                    </a:cxn>
                    <a:cxn ang="0">
                      <a:pos x="51" y="20"/>
                    </a:cxn>
                    <a:cxn ang="0">
                      <a:pos x="30" y="7"/>
                    </a:cxn>
                    <a:cxn ang="0">
                      <a:pos x="12" y="5"/>
                    </a:cxn>
                    <a:cxn ang="0">
                      <a:pos x="0" y="3"/>
                    </a:cxn>
                    <a:cxn ang="0">
                      <a:pos x="31" y="0"/>
                    </a:cxn>
                    <a:cxn ang="0">
                      <a:pos x="49" y="6"/>
                    </a:cxn>
                    <a:cxn ang="0">
                      <a:pos x="58" y="11"/>
                    </a:cxn>
                    <a:cxn ang="0">
                      <a:pos x="66" y="21"/>
                    </a:cxn>
                    <a:cxn ang="0">
                      <a:pos x="72" y="37"/>
                    </a:cxn>
                    <a:cxn ang="0">
                      <a:pos x="79" y="55"/>
                    </a:cxn>
                  </a:cxnLst>
                  <a:rect l="l" t="t" r="GT0" b="GT1"/>
                  <a:pathLst>
                    <a:path w="79" h="55">
                      <a:moveTo>
                        <a:pt x="79" y="55"/>
                      </a:moveTo>
                      <a:lnTo>
                        <a:pt x="66" y="33"/>
                      </a:lnTo>
                      <a:lnTo>
                        <a:pt x="51" y="20"/>
                      </a:lnTo>
                      <a:lnTo>
                        <a:pt x="30" y="7"/>
                      </a:lnTo>
                      <a:lnTo>
                        <a:pt x="12" y="5"/>
                      </a:lnTo>
                      <a:lnTo>
                        <a:pt x="0" y="3"/>
                      </a:lnTo>
                      <a:lnTo>
                        <a:pt x="31" y="0"/>
                      </a:lnTo>
                      <a:lnTo>
                        <a:pt x="49" y="6"/>
                      </a:lnTo>
                      <a:lnTo>
                        <a:pt x="58" y="11"/>
                      </a:lnTo>
                      <a:lnTo>
                        <a:pt x="66" y="21"/>
                      </a:lnTo>
                      <a:lnTo>
                        <a:pt x="72" y="37"/>
                      </a:lnTo>
                      <a:lnTo>
                        <a:pt x="79" y="55"/>
                      </a:lnTo>
                      <a:close/>
                    </a:path>
                  </a:pathLst>
                </a:custGeom>
                <a:solidFill>
                  <a:srgbClr val="F8F8F8"/>
                </a:solidFill>
                <a:ln w="9525">
                  <a:noFill/>
                  <a:round/>
                </a:ln>
              </p:spPr>
              <p:txBody>
                <a:bodyPr/>
                <a:lstStyle/>
                <a:p/>
              </p:txBody>
            </p:sp>
            <p:sp>
              <p:nvSpPr>
                <p:cNvPr id="25631" name="Freeform 28"/>
                <p:cNvSpPr/>
                <p:nvPr/>
              </p:nvSpPr>
              <p:spPr bwMode="auto">
                <a:xfrm>
                  <a:off x="2985" y="2242"/>
                  <a:ext cx="43" cy="81"/>
                </a:xfrm>
                <a:custGeom>
                  <a:gdLst>
                    <a:gd name="GT0" fmla="+- l w 0"/>
                    <a:gd name="GT1" fmla="+- t h 0"/>
                  </a:gdLst>
                  <a:cxnLst>
                    <a:cxn ang="0">
                      <a:pos x="41" y="81"/>
                    </a:cxn>
                    <a:cxn ang="0">
                      <a:pos x="33" y="53"/>
                    </a:cxn>
                    <a:cxn ang="0">
                      <a:pos x="26" y="36"/>
                    </a:cxn>
                    <a:cxn ang="0">
                      <a:pos x="16" y="21"/>
                    </a:cxn>
                    <a:cxn ang="0">
                      <a:pos x="10" y="10"/>
                    </a:cxn>
                    <a:cxn ang="0">
                      <a:pos x="0" y="0"/>
                    </a:cxn>
                    <a:cxn ang="0">
                      <a:pos x="18" y="13"/>
                    </a:cxn>
                    <a:cxn ang="0">
                      <a:pos x="34" y="33"/>
                    </a:cxn>
                    <a:cxn ang="0">
                      <a:pos x="41" y="46"/>
                    </a:cxn>
                    <a:cxn ang="0">
                      <a:pos x="43" y="58"/>
                    </a:cxn>
                    <a:cxn ang="0">
                      <a:pos x="41" y="81"/>
                    </a:cxn>
                  </a:cxnLst>
                  <a:rect l="l" t="t" r="GT0" b="GT1"/>
                  <a:pathLst>
                    <a:path w="43" h="81">
                      <a:moveTo>
                        <a:pt x="41" y="81"/>
                      </a:moveTo>
                      <a:lnTo>
                        <a:pt x="33" y="53"/>
                      </a:lnTo>
                      <a:lnTo>
                        <a:pt x="26" y="36"/>
                      </a:lnTo>
                      <a:lnTo>
                        <a:pt x="16" y="21"/>
                      </a:lnTo>
                      <a:lnTo>
                        <a:pt x="10" y="10"/>
                      </a:lnTo>
                      <a:lnTo>
                        <a:pt x="0" y="0"/>
                      </a:lnTo>
                      <a:lnTo>
                        <a:pt x="18" y="13"/>
                      </a:lnTo>
                      <a:lnTo>
                        <a:pt x="34" y="33"/>
                      </a:lnTo>
                      <a:lnTo>
                        <a:pt x="41" y="46"/>
                      </a:lnTo>
                      <a:lnTo>
                        <a:pt x="43" y="58"/>
                      </a:lnTo>
                      <a:lnTo>
                        <a:pt x="41" y="81"/>
                      </a:lnTo>
                      <a:close/>
                    </a:path>
                  </a:pathLst>
                </a:custGeom>
                <a:solidFill>
                  <a:srgbClr val="F8F8F8"/>
                </a:solidFill>
                <a:ln w="9525">
                  <a:noFill/>
                  <a:round/>
                </a:ln>
              </p:spPr>
              <p:txBody>
                <a:bodyPr/>
                <a:lstStyle/>
                <a:p/>
              </p:txBody>
            </p:sp>
            <p:sp>
              <p:nvSpPr>
                <p:cNvPr id="25632" name="Freeform 29"/>
                <p:cNvSpPr/>
                <p:nvPr/>
              </p:nvSpPr>
              <p:spPr bwMode="auto">
                <a:xfrm>
                  <a:off x="2997" y="2138"/>
                  <a:ext cx="77" cy="35"/>
                </a:xfrm>
                <a:custGeom>
                  <a:gdLst>
                    <a:gd name="GT0" fmla="+- l w 0"/>
                    <a:gd name="GT1" fmla="+- t h 0"/>
                  </a:gdLst>
                  <a:cxnLst>
                    <a:cxn ang="0">
                      <a:pos x="59" y="0"/>
                    </a:cxn>
                    <a:cxn ang="0">
                      <a:pos x="45" y="2"/>
                    </a:cxn>
                    <a:cxn ang="0">
                      <a:pos x="26" y="6"/>
                    </a:cxn>
                    <a:cxn ang="0">
                      <a:pos x="7" y="24"/>
                    </a:cxn>
                    <a:cxn ang="0">
                      <a:pos x="0" y="35"/>
                    </a:cxn>
                    <a:cxn ang="0">
                      <a:pos x="22" y="18"/>
                    </a:cxn>
                    <a:cxn ang="0">
                      <a:pos x="46" y="9"/>
                    </a:cxn>
                    <a:cxn ang="0">
                      <a:pos x="62" y="6"/>
                    </a:cxn>
                    <a:cxn ang="0">
                      <a:pos x="77" y="5"/>
                    </a:cxn>
                    <a:cxn ang="0">
                      <a:pos x="59" y="0"/>
                    </a:cxn>
                  </a:cxnLst>
                  <a:rect l="l" t="t" r="GT0" b="GT1"/>
                  <a:pathLst>
                    <a:path w="77" h="35">
                      <a:moveTo>
                        <a:pt x="59" y="0"/>
                      </a:moveTo>
                      <a:lnTo>
                        <a:pt x="45" y="2"/>
                      </a:lnTo>
                      <a:lnTo>
                        <a:pt x="26" y="6"/>
                      </a:lnTo>
                      <a:lnTo>
                        <a:pt x="7" y="24"/>
                      </a:lnTo>
                      <a:lnTo>
                        <a:pt x="0" y="35"/>
                      </a:lnTo>
                      <a:lnTo>
                        <a:pt x="22" y="18"/>
                      </a:lnTo>
                      <a:lnTo>
                        <a:pt x="46" y="9"/>
                      </a:lnTo>
                      <a:lnTo>
                        <a:pt x="62" y="6"/>
                      </a:lnTo>
                      <a:lnTo>
                        <a:pt x="77" y="5"/>
                      </a:lnTo>
                      <a:lnTo>
                        <a:pt x="59" y="0"/>
                      </a:lnTo>
                      <a:close/>
                    </a:path>
                  </a:pathLst>
                </a:custGeom>
                <a:solidFill>
                  <a:srgbClr val="F8F8F8"/>
                </a:solidFill>
                <a:ln w="9525">
                  <a:noFill/>
                  <a:round/>
                </a:ln>
              </p:spPr>
              <p:txBody>
                <a:bodyPr/>
                <a:lstStyle/>
                <a:p/>
              </p:txBody>
            </p:sp>
            <p:sp>
              <p:nvSpPr>
                <p:cNvPr id="25633" name="Freeform 30"/>
                <p:cNvSpPr/>
                <p:nvPr/>
              </p:nvSpPr>
              <p:spPr bwMode="auto">
                <a:xfrm>
                  <a:off x="2996" y="2092"/>
                  <a:ext cx="30" cy="52"/>
                </a:xfrm>
                <a:custGeom>
                  <a:gdLst>
                    <a:gd name="GT0" fmla="+- l w 0"/>
                    <a:gd name="GT1" fmla="+- t h 0"/>
                  </a:gdLst>
                  <a:cxnLst>
                    <a:cxn ang="0">
                      <a:pos x="30" y="0"/>
                    </a:cxn>
                    <a:cxn ang="0">
                      <a:pos x="11" y="18"/>
                    </a:cxn>
                    <a:cxn ang="0">
                      <a:pos x="5" y="33"/>
                    </a:cxn>
                    <a:cxn ang="0">
                      <a:pos x="0" y="52"/>
                    </a:cxn>
                    <a:cxn ang="0">
                      <a:pos x="0" y="26"/>
                    </a:cxn>
                    <a:cxn ang="0">
                      <a:pos x="7" y="8"/>
                    </a:cxn>
                    <a:cxn ang="0">
                      <a:pos x="30" y="0"/>
                    </a:cxn>
                  </a:cxnLst>
                  <a:rect l="l" t="t" r="GT0" b="GT1"/>
                  <a:pathLst>
                    <a:path w="30" h="52">
                      <a:moveTo>
                        <a:pt x="30" y="0"/>
                      </a:moveTo>
                      <a:lnTo>
                        <a:pt x="11" y="18"/>
                      </a:lnTo>
                      <a:lnTo>
                        <a:pt x="5" y="33"/>
                      </a:lnTo>
                      <a:lnTo>
                        <a:pt x="0" y="52"/>
                      </a:lnTo>
                      <a:lnTo>
                        <a:pt x="0" y="26"/>
                      </a:lnTo>
                      <a:lnTo>
                        <a:pt x="7" y="8"/>
                      </a:lnTo>
                      <a:lnTo>
                        <a:pt x="30" y="0"/>
                      </a:lnTo>
                      <a:close/>
                    </a:path>
                  </a:pathLst>
                </a:custGeom>
                <a:solidFill>
                  <a:srgbClr val="F8F8F8"/>
                </a:solidFill>
                <a:ln w="9525">
                  <a:noFill/>
                  <a:round/>
                </a:ln>
              </p:spPr>
              <p:txBody>
                <a:bodyPr/>
                <a:lstStyle/>
                <a:p/>
              </p:txBody>
            </p:sp>
            <p:sp>
              <p:nvSpPr>
                <p:cNvPr id="25634" name="Freeform 31"/>
                <p:cNvSpPr/>
                <p:nvPr/>
              </p:nvSpPr>
              <p:spPr bwMode="auto">
                <a:xfrm>
                  <a:off x="2963" y="2252"/>
                  <a:ext cx="16" cy="100"/>
                </a:xfrm>
                <a:custGeom>
                  <a:gdLst>
                    <a:gd name="GT0" fmla="+- l w 0"/>
                    <a:gd name="GT1" fmla="+- t h 0"/>
                  </a:gdLst>
                  <a:cxnLst>
                    <a:cxn ang="0">
                      <a:pos x="5" y="0"/>
                    </a:cxn>
                    <a:cxn ang="0">
                      <a:pos x="13" y="23"/>
                    </a:cxn>
                    <a:cxn ang="0">
                      <a:pos x="16" y="50"/>
                    </a:cxn>
                    <a:cxn ang="0">
                      <a:pos x="12" y="66"/>
                    </a:cxn>
                    <a:cxn ang="0">
                      <a:pos x="9" y="87"/>
                    </a:cxn>
                    <a:cxn ang="0">
                      <a:pos x="0" y="100"/>
                    </a:cxn>
                    <a:cxn ang="0">
                      <a:pos x="5" y="66"/>
                    </a:cxn>
                    <a:cxn ang="0">
                      <a:pos x="7" y="27"/>
                    </a:cxn>
                    <a:cxn ang="0">
                      <a:pos x="5" y="0"/>
                    </a:cxn>
                  </a:cxnLst>
                  <a:rect l="l" t="t" r="GT0" b="GT1"/>
                  <a:pathLst>
                    <a:path w="16" h="100">
                      <a:moveTo>
                        <a:pt x="5" y="0"/>
                      </a:moveTo>
                      <a:lnTo>
                        <a:pt x="13" y="23"/>
                      </a:lnTo>
                      <a:lnTo>
                        <a:pt x="16" y="50"/>
                      </a:lnTo>
                      <a:lnTo>
                        <a:pt x="12" y="66"/>
                      </a:lnTo>
                      <a:lnTo>
                        <a:pt x="9" y="87"/>
                      </a:lnTo>
                      <a:lnTo>
                        <a:pt x="0" y="100"/>
                      </a:lnTo>
                      <a:lnTo>
                        <a:pt x="5" y="66"/>
                      </a:lnTo>
                      <a:lnTo>
                        <a:pt x="7" y="27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F8F8F8"/>
                </a:solidFill>
                <a:ln w="9525">
                  <a:noFill/>
                  <a:round/>
                </a:ln>
              </p:spPr>
              <p:txBody>
                <a:bodyPr/>
                <a:lstStyle/>
                <a:p/>
              </p:txBody>
            </p:sp>
            <p:sp>
              <p:nvSpPr>
                <p:cNvPr id="25635" name="Freeform 32"/>
                <p:cNvSpPr/>
                <p:nvPr/>
              </p:nvSpPr>
              <p:spPr bwMode="auto">
                <a:xfrm>
                  <a:off x="2901" y="2241"/>
                  <a:ext cx="31" cy="77"/>
                </a:xfrm>
                <a:custGeom>
                  <a:gdLst>
                    <a:gd name="GT0" fmla="+- l w 0"/>
                    <a:gd name="GT1" fmla="+- t h 0"/>
                  </a:gdLst>
                  <a:cxnLst>
                    <a:cxn ang="0">
                      <a:pos x="0" y="77"/>
                    </a:cxn>
                    <a:cxn ang="0">
                      <a:pos x="20" y="46"/>
                    </a:cxn>
                    <a:cxn ang="0">
                      <a:pos x="26" y="22"/>
                    </a:cxn>
                    <a:cxn ang="0">
                      <a:pos x="31" y="0"/>
                    </a:cxn>
                    <a:cxn ang="0">
                      <a:pos x="15" y="24"/>
                    </a:cxn>
                    <a:cxn ang="0">
                      <a:pos x="6" y="44"/>
                    </a:cxn>
                    <a:cxn ang="0">
                      <a:pos x="0" y="77"/>
                    </a:cxn>
                  </a:cxnLst>
                  <a:rect l="l" t="t" r="GT0" b="GT1"/>
                  <a:pathLst>
                    <a:path w="31" h="77">
                      <a:moveTo>
                        <a:pt x="0" y="77"/>
                      </a:moveTo>
                      <a:lnTo>
                        <a:pt x="20" y="46"/>
                      </a:lnTo>
                      <a:lnTo>
                        <a:pt x="26" y="22"/>
                      </a:lnTo>
                      <a:lnTo>
                        <a:pt x="31" y="0"/>
                      </a:lnTo>
                      <a:lnTo>
                        <a:pt x="15" y="24"/>
                      </a:lnTo>
                      <a:lnTo>
                        <a:pt x="6" y="44"/>
                      </a:lnTo>
                      <a:lnTo>
                        <a:pt x="0" y="77"/>
                      </a:lnTo>
                      <a:close/>
                    </a:path>
                  </a:pathLst>
                </a:custGeom>
                <a:solidFill>
                  <a:srgbClr val="F8F8F8"/>
                </a:solidFill>
                <a:ln w="9525">
                  <a:noFill/>
                  <a:round/>
                </a:ln>
              </p:spPr>
              <p:txBody>
                <a:bodyPr/>
                <a:lstStyle/>
                <a:p/>
              </p:txBody>
            </p:sp>
            <p:sp>
              <p:nvSpPr>
                <p:cNvPr id="25636" name="Freeform 33"/>
                <p:cNvSpPr/>
                <p:nvPr/>
              </p:nvSpPr>
              <p:spPr bwMode="auto">
                <a:xfrm>
                  <a:off x="2847" y="2231"/>
                  <a:ext cx="73" cy="42"/>
                </a:xfrm>
                <a:custGeom>
                  <a:gdLst>
                    <a:gd name="GT0" fmla="+- l w 0"/>
                    <a:gd name="GT1" fmla="+- t h 0"/>
                  </a:gdLst>
                  <a:cxnLst>
                    <a:cxn ang="0">
                      <a:pos x="73" y="0"/>
                    </a:cxn>
                    <a:cxn ang="0">
                      <a:pos x="41" y="6"/>
                    </a:cxn>
                    <a:cxn ang="0">
                      <a:pos x="26" y="17"/>
                    </a:cxn>
                    <a:cxn ang="0">
                      <a:pos x="9" y="31"/>
                    </a:cxn>
                    <a:cxn ang="0">
                      <a:pos x="0" y="42"/>
                    </a:cxn>
                    <a:cxn ang="0">
                      <a:pos x="10" y="20"/>
                    </a:cxn>
                    <a:cxn ang="0">
                      <a:pos x="25" y="6"/>
                    </a:cxn>
                    <a:cxn ang="0">
                      <a:pos x="45" y="0"/>
                    </a:cxn>
                    <a:cxn ang="0">
                      <a:pos x="73" y="0"/>
                    </a:cxn>
                  </a:cxnLst>
                  <a:rect l="l" t="t" r="GT0" b="GT1"/>
                  <a:pathLst>
                    <a:path w="73" h="42">
                      <a:moveTo>
                        <a:pt x="73" y="0"/>
                      </a:moveTo>
                      <a:lnTo>
                        <a:pt x="41" y="6"/>
                      </a:lnTo>
                      <a:lnTo>
                        <a:pt x="26" y="17"/>
                      </a:lnTo>
                      <a:lnTo>
                        <a:pt x="9" y="31"/>
                      </a:lnTo>
                      <a:lnTo>
                        <a:pt x="0" y="42"/>
                      </a:lnTo>
                      <a:lnTo>
                        <a:pt x="10" y="20"/>
                      </a:lnTo>
                      <a:lnTo>
                        <a:pt x="25" y="6"/>
                      </a:lnTo>
                      <a:lnTo>
                        <a:pt x="45" y="0"/>
                      </a:lnTo>
                      <a:lnTo>
                        <a:pt x="73" y="0"/>
                      </a:lnTo>
                      <a:close/>
                    </a:path>
                  </a:pathLst>
                </a:custGeom>
                <a:solidFill>
                  <a:srgbClr val="F8F8F8"/>
                </a:solidFill>
                <a:ln w="9525">
                  <a:noFill/>
                  <a:round/>
                </a:ln>
              </p:spPr>
              <p:txBody>
                <a:bodyPr/>
                <a:lstStyle/>
                <a:p/>
              </p:txBody>
            </p:sp>
            <p:sp>
              <p:nvSpPr>
                <p:cNvPr id="25637" name="Freeform 34"/>
                <p:cNvSpPr/>
                <p:nvPr/>
              </p:nvSpPr>
              <p:spPr bwMode="auto">
                <a:xfrm>
                  <a:off x="2894" y="2120"/>
                  <a:ext cx="19" cy="42"/>
                </a:xfrm>
                <a:custGeom>
                  <a:gdLst>
                    <a:gd name="GT0" fmla="+- l w 0"/>
                    <a:gd name="GT1" fmla="+- t h 0"/>
                  </a:gdLst>
                  <a:cxnLst>
                    <a:cxn ang="0">
                      <a:pos x="0" y="0"/>
                    </a:cxn>
                    <a:cxn ang="0">
                      <a:pos x="13" y="18"/>
                    </a:cxn>
                    <a:cxn ang="0">
                      <a:pos x="19" y="42"/>
                    </a:cxn>
                    <a:cxn ang="0">
                      <a:pos x="6" y="23"/>
                    </a:cxn>
                    <a:cxn ang="0">
                      <a:pos x="0" y="0"/>
                    </a:cxn>
                  </a:cxnLst>
                  <a:rect l="l" t="t" r="GT0" b="GT1"/>
                  <a:pathLst>
                    <a:path w="19" h="42">
                      <a:moveTo>
                        <a:pt x="0" y="0"/>
                      </a:moveTo>
                      <a:lnTo>
                        <a:pt x="13" y="18"/>
                      </a:lnTo>
                      <a:lnTo>
                        <a:pt x="19" y="42"/>
                      </a:lnTo>
                      <a:lnTo>
                        <a:pt x="6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8F8F8"/>
                </a:solidFill>
                <a:ln w="9525">
                  <a:noFill/>
                  <a:round/>
                </a:ln>
              </p:spPr>
              <p:txBody>
                <a:bodyPr/>
                <a:lstStyle/>
                <a:p/>
              </p:txBody>
            </p:sp>
            <p:sp>
              <p:nvSpPr>
                <p:cNvPr id="25638" name="Freeform 35"/>
                <p:cNvSpPr/>
                <p:nvPr/>
              </p:nvSpPr>
              <p:spPr bwMode="auto">
                <a:xfrm>
                  <a:off x="2939" y="2097"/>
                  <a:ext cx="7" cy="54"/>
                </a:xfrm>
                <a:custGeom>
                  <a:gdLst>
                    <a:gd name="GT0" fmla="+- l w 0"/>
                    <a:gd name="GT1" fmla="+- t h 0"/>
                  </a:gdLst>
                  <a:cxnLst>
                    <a:cxn ang="0">
                      <a:pos x="1" y="0"/>
                    </a:cxn>
                    <a:cxn ang="0">
                      <a:pos x="7" y="16"/>
                    </a:cxn>
                    <a:cxn ang="0">
                      <a:pos x="7" y="34"/>
                    </a:cxn>
                    <a:cxn ang="0">
                      <a:pos x="4" y="54"/>
                    </a:cxn>
                    <a:cxn ang="0">
                      <a:pos x="0" y="28"/>
                    </a:cxn>
                    <a:cxn ang="0">
                      <a:pos x="1" y="0"/>
                    </a:cxn>
                  </a:cxnLst>
                  <a:rect l="l" t="t" r="GT0" b="GT1"/>
                  <a:pathLst>
                    <a:path w="7" h="54">
                      <a:moveTo>
                        <a:pt x="1" y="0"/>
                      </a:moveTo>
                      <a:lnTo>
                        <a:pt x="7" y="16"/>
                      </a:lnTo>
                      <a:lnTo>
                        <a:pt x="7" y="34"/>
                      </a:lnTo>
                      <a:lnTo>
                        <a:pt x="4" y="54"/>
                      </a:lnTo>
                      <a:lnTo>
                        <a:pt x="0" y="28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F8F8F8"/>
                </a:solidFill>
                <a:ln w="9525">
                  <a:noFill/>
                  <a:round/>
                </a:ln>
              </p:spPr>
              <p:txBody>
                <a:bodyPr/>
                <a:lstStyle/>
                <a:p/>
              </p:txBody>
            </p:sp>
            <p:sp>
              <p:nvSpPr>
                <p:cNvPr id="25639" name="Freeform 36"/>
                <p:cNvSpPr/>
                <p:nvPr/>
              </p:nvSpPr>
              <p:spPr bwMode="auto">
                <a:xfrm>
                  <a:off x="2847" y="2168"/>
                  <a:ext cx="50" cy="13"/>
                </a:xfrm>
                <a:custGeom>
                  <a:gdLst>
                    <a:gd name="GT0" fmla="+- l w 0"/>
                    <a:gd name="GT1" fmla="+- t h 0"/>
                  </a:gdLst>
                  <a:cxnLst>
                    <a:cxn ang="0">
                      <a:pos x="50" y="13"/>
                    </a:cxn>
                    <a:cxn ang="0">
                      <a:pos x="34" y="5"/>
                    </a:cxn>
                    <a:cxn ang="0">
                      <a:pos x="16" y="0"/>
                    </a:cxn>
                    <a:cxn ang="0">
                      <a:pos x="0" y="2"/>
                    </a:cxn>
                    <a:cxn ang="0">
                      <a:pos x="21" y="7"/>
                    </a:cxn>
                    <a:cxn ang="0">
                      <a:pos x="50" y="13"/>
                    </a:cxn>
                  </a:cxnLst>
                  <a:rect l="l" t="t" r="GT0" b="GT1"/>
                  <a:pathLst>
                    <a:path w="50" h="13">
                      <a:moveTo>
                        <a:pt x="50" y="13"/>
                      </a:moveTo>
                      <a:lnTo>
                        <a:pt x="34" y="5"/>
                      </a:lnTo>
                      <a:lnTo>
                        <a:pt x="16" y="0"/>
                      </a:lnTo>
                      <a:lnTo>
                        <a:pt x="0" y="2"/>
                      </a:lnTo>
                      <a:lnTo>
                        <a:pt x="21" y="7"/>
                      </a:lnTo>
                      <a:lnTo>
                        <a:pt x="50" y="13"/>
                      </a:lnTo>
                      <a:close/>
                    </a:path>
                  </a:pathLst>
                </a:custGeom>
                <a:solidFill>
                  <a:srgbClr val="F8F8F8"/>
                </a:solidFill>
                <a:ln w="9525">
                  <a:noFill/>
                  <a:round/>
                </a:ln>
              </p:spPr>
              <p:txBody>
                <a:bodyPr/>
                <a:lstStyle/>
                <a:p/>
              </p:txBody>
            </p:sp>
            <p:sp>
              <p:nvSpPr>
                <p:cNvPr id="25640" name="Freeform 37"/>
                <p:cNvSpPr/>
                <p:nvPr/>
              </p:nvSpPr>
              <p:spPr bwMode="auto">
                <a:xfrm>
                  <a:off x="2909" y="2156"/>
                  <a:ext cx="114" cy="91"/>
                </a:xfrm>
                <a:custGeom>
                  <a:gdLst>
                    <a:gd name="GT0" fmla="+- l w 0"/>
                    <a:gd name="GT1" fmla="+- t h 0"/>
                  </a:gdLst>
                  <a:cxnLst>
                    <a:cxn ang="0">
                      <a:pos x="109" y="64"/>
                    </a:cxn>
                    <a:cxn ang="0">
                      <a:pos x="96" y="75"/>
                    </a:cxn>
                    <a:cxn ang="0">
                      <a:pos x="95" y="63"/>
                    </a:cxn>
                    <a:cxn ang="0">
                      <a:pos x="93" y="51"/>
                    </a:cxn>
                    <a:cxn ang="0">
                      <a:pos x="88" y="42"/>
                    </a:cxn>
                    <a:cxn ang="0">
                      <a:pos x="73" y="35"/>
                    </a:cxn>
                    <a:cxn ang="0">
                      <a:pos x="59" y="32"/>
                    </a:cxn>
                    <a:cxn ang="0">
                      <a:pos x="45" y="32"/>
                    </a:cxn>
                    <a:cxn ang="0">
                      <a:pos x="32" y="36"/>
                    </a:cxn>
                    <a:cxn ang="0">
                      <a:pos x="25" y="43"/>
                    </a:cxn>
                    <a:cxn ang="0">
                      <a:pos x="22" y="54"/>
                    </a:cxn>
                    <a:cxn ang="0">
                      <a:pos x="23" y="69"/>
                    </a:cxn>
                    <a:cxn ang="0">
                      <a:pos x="27" y="78"/>
                    </a:cxn>
                    <a:cxn ang="0">
                      <a:pos x="36" y="85"/>
                    </a:cxn>
                    <a:cxn ang="0">
                      <a:pos x="64" y="88"/>
                    </a:cxn>
                    <a:cxn ang="0">
                      <a:pos x="43" y="91"/>
                    </a:cxn>
                    <a:cxn ang="0">
                      <a:pos x="28" y="88"/>
                    </a:cxn>
                    <a:cxn ang="0">
                      <a:pos x="18" y="83"/>
                    </a:cxn>
                    <a:cxn ang="0">
                      <a:pos x="4" y="71"/>
                    </a:cxn>
                    <a:cxn ang="0">
                      <a:pos x="1" y="59"/>
                    </a:cxn>
                    <a:cxn ang="0">
                      <a:pos x="0" y="49"/>
                    </a:cxn>
                    <a:cxn ang="0">
                      <a:pos x="0" y="37"/>
                    </a:cxn>
                    <a:cxn ang="0">
                      <a:pos x="4" y="27"/>
                    </a:cxn>
                    <a:cxn ang="0">
                      <a:pos x="9" y="19"/>
                    </a:cxn>
                    <a:cxn ang="0">
                      <a:pos x="21" y="10"/>
                    </a:cxn>
                    <a:cxn ang="0">
                      <a:pos x="31" y="5"/>
                    </a:cxn>
                    <a:cxn ang="0">
                      <a:pos x="41" y="0"/>
                    </a:cxn>
                    <a:cxn ang="0">
                      <a:pos x="55" y="0"/>
                    </a:cxn>
                    <a:cxn ang="0">
                      <a:pos x="71" y="2"/>
                    </a:cxn>
                    <a:cxn ang="0">
                      <a:pos x="86" y="8"/>
                    </a:cxn>
                    <a:cxn ang="0">
                      <a:pos x="100" y="16"/>
                    </a:cxn>
                    <a:cxn ang="0">
                      <a:pos x="107" y="25"/>
                    </a:cxn>
                    <a:cxn ang="0">
                      <a:pos x="114" y="38"/>
                    </a:cxn>
                    <a:cxn ang="0">
                      <a:pos x="114" y="53"/>
                    </a:cxn>
                    <a:cxn ang="0">
                      <a:pos x="109" y="64"/>
                    </a:cxn>
                  </a:cxnLst>
                  <a:rect l="l" t="t" r="GT0" b="GT1"/>
                  <a:pathLst>
                    <a:path w="114" h="91">
                      <a:moveTo>
                        <a:pt x="109" y="64"/>
                      </a:moveTo>
                      <a:lnTo>
                        <a:pt x="96" y="75"/>
                      </a:lnTo>
                      <a:lnTo>
                        <a:pt x="95" y="63"/>
                      </a:lnTo>
                      <a:lnTo>
                        <a:pt x="93" y="51"/>
                      </a:lnTo>
                      <a:lnTo>
                        <a:pt x="88" y="42"/>
                      </a:lnTo>
                      <a:lnTo>
                        <a:pt x="73" y="35"/>
                      </a:lnTo>
                      <a:lnTo>
                        <a:pt x="59" y="32"/>
                      </a:lnTo>
                      <a:lnTo>
                        <a:pt x="45" y="32"/>
                      </a:lnTo>
                      <a:lnTo>
                        <a:pt x="32" y="36"/>
                      </a:lnTo>
                      <a:lnTo>
                        <a:pt x="25" y="43"/>
                      </a:lnTo>
                      <a:lnTo>
                        <a:pt x="22" y="54"/>
                      </a:lnTo>
                      <a:lnTo>
                        <a:pt x="23" y="69"/>
                      </a:lnTo>
                      <a:lnTo>
                        <a:pt x="27" y="78"/>
                      </a:lnTo>
                      <a:lnTo>
                        <a:pt x="36" y="85"/>
                      </a:lnTo>
                      <a:lnTo>
                        <a:pt x="64" y="88"/>
                      </a:lnTo>
                      <a:lnTo>
                        <a:pt x="43" y="91"/>
                      </a:lnTo>
                      <a:lnTo>
                        <a:pt x="28" y="88"/>
                      </a:lnTo>
                      <a:lnTo>
                        <a:pt x="18" y="83"/>
                      </a:lnTo>
                      <a:lnTo>
                        <a:pt x="4" y="71"/>
                      </a:lnTo>
                      <a:lnTo>
                        <a:pt x="1" y="59"/>
                      </a:lnTo>
                      <a:lnTo>
                        <a:pt x="0" y="49"/>
                      </a:lnTo>
                      <a:lnTo>
                        <a:pt x="0" y="37"/>
                      </a:lnTo>
                      <a:lnTo>
                        <a:pt x="4" y="27"/>
                      </a:lnTo>
                      <a:lnTo>
                        <a:pt x="9" y="19"/>
                      </a:lnTo>
                      <a:lnTo>
                        <a:pt x="21" y="10"/>
                      </a:lnTo>
                      <a:lnTo>
                        <a:pt x="31" y="5"/>
                      </a:lnTo>
                      <a:lnTo>
                        <a:pt x="41" y="0"/>
                      </a:lnTo>
                      <a:lnTo>
                        <a:pt x="55" y="0"/>
                      </a:lnTo>
                      <a:lnTo>
                        <a:pt x="71" y="2"/>
                      </a:lnTo>
                      <a:lnTo>
                        <a:pt x="86" y="8"/>
                      </a:lnTo>
                      <a:lnTo>
                        <a:pt x="100" y="16"/>
                      </a:lnTo>
                      <a:lnTo>
                        <a:pt x="107" y="25"/>
                      </a:lnTo>
                      <a:lnTo>
                        <a:pt x="114" y="38"/>
                      </a:lnTo>
                      <a:lnTo>
                        <a:pt x="114" y="53"/>
                      </a:lnTo>
                      <a:lnTo>
                        <a:pt x="109" y="64"/>
                      </a:lnTo>
                      <a:close/>
                    </a:path>
                  </a:pathLst>
                </a:custGeom>
                <a:solidFill>
                  <a:srgbClr val="F8F8F8"/>
                </a:solidFill>
                <a:ln w="9525">
                  <a:noFill/>
                  <a:round/>
                </a:ln>
              </p:spPr>
              <p:txBody>
                <a:bodyPr/>
                <a:lstStyle/>
                <a:p/>
              </p:txBody>
            </p:sp>
            <p:sp>
              <p:nvSpPr>
                <p:cNvPr id="25641" name="Freeform 38"/>
                <p:cNvSpPr/>
                <p:nvPr/>
              </p:nvSpPr>
              <p:spPr bwMode="auto">
                <a:xfrm>
                  <a:off x="2989" y="2217"/>
                  <a:ext cx="52" cy="49"/>
                </a:xfrm>
                <a:custGeom>
                  <a:gdLst>
                    <a:gd name="GT0" fmla="+- l w 0"/>
                    <a:gd name="GT1" fmla="+- t h 0"/>
                  </a:gdLst>
                  <a:cxnLst>
                    <a:cxn ang="0">
                      <a:pos x="0" y="0"/>
                    </a:cxn>
                    <a:cxn ang="0">
                      <a:pos x="23" y="9"/>
                    </a:cxn>
                    <a:cxn ang="0">
                      <a:pos x="40" y="22"/>
                    </a:cxn>
                    <a:cxn ang="0">
                      <a:pos x="48" y="36"/>
                    </a:cxn>
                    <a:cxn ang="0">
                      <a:pos x="52" y="49"/>
                    </a:cxn>
                  </a:cxnLst>
                  <a:rect l="l" t="t" r="GT0" b="GT1"/>
                  <a:pathLst>
                    <a:path w="52" h="49">
                      <a:moveTo>
                        <a:pt x="0" y="0"/>
                      </a:moveTo>
                      <a:lnTo>
                        <a:pt x="23" y="9"/>
                      </a:lnTo>
                      <a:lnTo>
                        <a:pt x="40" y="22"/>
                      </a:lnTo>
                      <a:lnTo>
                        <a:pt x="48" y="36"/>
                      </a:lnTo>
                      <a:lnTo>
                        <a:pt x="52" y="49"/>
                      </a:lnTo>
                    </a:path>
                  </a:pathLst>
                </a:custGeom>
                <a:solidFill>
                  <a:srgbClr val="F8F8F8"/>
                </a:solidFill>
                <a:ln w="9525">
                  <a:solidFill>
                    <a:srgbClr val="808000"/>
                  </a:solidFill>
                  <a:prstDash val="solid"/>
                  <a:round/>
                </a:ln>
              </p:spPr>
              <p:txBody>
                <a:bodyPr/>
                <a:lstStyle/>
                <a:p/>
              </p:txBody>
            </p:sp>
            <p:sp>
              <p:nvSpPr>
                <p:cNvPr id="25642" name="Freeform 39"/>
                <p:cNvSpPr/>
                <p:nvPr/>
              </p:nvSpPr>
              <p:spPr bwMode="auto">
                <a:xfrm>
                  <a:off x="2976" y="2217"/>
                  <a:ext cx="30" cy="74"/>
                </a:xfrm>
                <a:custGeom>
                  <a:gdLst>
                    <a:gd name="GT0" fmla="+- l w 0"/>
                    <a:gd name="GT1" fmla="+- t h 0"/>
                  </a:gdLst>
                  <a:cxnLst>
                    <a:cxn ang="0">
                      <a:pos x="0" y="0"/>
                    </a:cxn>
                    <a:cxn ang="0">
                      <a:pos x="21" y="17"/>
                    </a:cxn>
                    <a:cxn ang="0">
                      <a:pos x="29" y="30"/>
                    </a:cxn>
                    <a:cxn ang="0">
                      <a:pos x="30" y="41"/>
                    </a:cxn>
                    <a:cxn ang="0">
                      <a:pos x="30" y="58"/>
                    </a:cxn>
                    <a:cxn ang="0">
                      <a:pos x="27" y="74"/>
                    </a:cxn>
                  </a:cxnLst>
                  <a:rect l="l" t="t" r="GT0" b="GT1"/>
                  <a:pathLst>
                    <a:path w="30" h="74">
                      <a:moveTo>
                        <a:pt x="0" y="0"/>
                      </a:moveTo>
                      <a:lnTo>
                        <a:pt x="21" y="17"/>
                      </a:lnTo>
                      <a:lnTo>
                        <a:pt x="29" y="30"/>
                      </a:lnTo>
                      <a:lnTo>
                        <a:pt x="30" y="41"/>
                      </a:lnTo>
                      <a:lnTo>
                        <a:pt x="30" y="58"/>
                      </a:lnTo>
                      <a:lnTo>
                        <a:pt x="27" y="74"/>
                      </a:lnTo>
                    </a:path>
                  </a:pathLst>
                </a:custGeom>
                <a:solidFill>
                  <a:srgbClr val="F8F8F8"/>
                </a:solidFill>
                <a:ln w="9525">
                  <a:solidFill>
                    <a:srgbClr val="808000"/>
                  </a:solidFill>
                  <a:prstDash val="solid"/>
                  <a:round/>
                </a:ln>
              </p:spPr>
              <p:txBody>
                <a:bodyPr/>
                <a:lstStyle/>
                <a:p/>
              </p:txBody>
            </p:sp>
            <p:sp>
              <p:nvSpPr>
                <p:cNvPr id="25643" name="Freeform 40"/>
                <p:cNvSpPr/>
                <p:nvPr/>
              </p:nvSpPr>
              <p:spPr bwMode="auto">
                <a:xfrm>
                  <a:off x="2966" y="2218"/>
                  <a:ext cx="17" cy="57"/>
                </a:xfrm>
                <a:custGeom>
                  <a:gdLst>
                    <a:gd name="GT0" fmla="+- l w 0"/>
                    <a:gd name="GT1" fmla="+- t h 0"/>
                  </a:gdLst>
                  <a:cxnLst>
                    <a:cxn ang="0">
                      <a:pos x="0" y="0"/>
                    </a:cxn>
                    <a:cxn ang="0">
                      <a:pos x="11" y="13"/>
                    </a:cxn>
                    <a:cxn ang="0">
                      <a:pos x="14" y="26"/>
                    </a:cxn>
                    <a:cxn ang="0">
                      <a:pos x="17" y="37"/>
                    </a:cxn>
                    <a:cxn ang="0">
                      <a:pos x="17" y="52"/>
                    </a:cxn>
                    <a:cxn ang="0">
                      <a:pos x="17" y="57"/>
                    </a:cxn>
                  </a:cxnLst>
                  <a:rect l="l" t="t" r="GT0" b="GT1"/>
                  <a:pathLst>
                    <a:path w="17" h="57">
                      <a:moveTo>
                        <a:pt x="0" y="0"/>
                      </a:moveTo>
                      <a:lnTo>
                        <a:pt x="11" y="13"/>
                      </a:lnTo>
                      <a:lnTo>
                        <a:pt x="14" y="26"/>
                      </a:lnTo>
                      <a:lnTo>
                        <a:pt x="17" y="37"/>
                      </a:lnTo>
                      <a:lnTo>
                        <a:pt x="17" y="52"/>
                      </a:lnTo>
                      <a:lnTo>
                        <a:pt x="17" y="57"/>
                      </a:lnTo>
                    </a:path>
                  </a:pathLst>
                </a:custGeom>
                <a:solidFill>
                  <a:srgbClr val="F8F8F8"/>
                </a:solidFill>
                <a:ln w="9525">
                  <a:solidFill>
                    <a:srgbClr val="808000"/>
                  </a:solidFill>
                  <a:prstDash val="solid"/>
                  <a:round/>
                </a:ln>
              </p:spPr>
              <p:txBody>
                <a:bodyPr/>
                <a:lstStyle/>
                <a:p/>
              </p:txBody>
            </p:sp>
            <p:sp>
              <p:nvSpPr>
                <p:cNvPr id="25644" name="Oval 41"/>
                <p:cNvSpPr/>
                <p:nvPr/>
              </p:nvSpPr>
              <p:spPr>
                <a:xfrm>
                  <a:off x="3031" y="2257"/>
                  <a:ext cx="22" cy="22"/>
                </a:xfrm>
                <a:prstGeom prst="ellipse">
                  <a:avLst/>
                </a:prstGeom>
                <a:solidFill>
                  <a:srgbClr val="F8F8F8"/>
                </a:solidFill>
                <a:ln>
                  <a:noFill/>
                  <a:miter lim="800000"/>
                </a:ln>
              </p:spPr>
              <p:txBody>
                <a:bodyPr>
                  <a:noAutofit/>
                </a:bodyPr>
                <a:lstStyle>
                  <a:lvl1pPr marL="342900" indent="-342900" algn="l" defTabSz="914400" rtl="0" eaLnBrk="0" fontAlgn="base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bg2"/>
                    </a:buClr>
                    <a:buSzPct val="70000"/>
                    <a:buFont typeface="Wingdings" pitchFamily="2" charset="2"/>
                    <a:buChar char="l"/>
                    <a:defRPr kumimoji="0" lang="zh-CN" altLang="en-US" sz="3100" b="0" i="0" u="none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defTabSz="914400" rtl="0" eaLnBrk="0" fontAlgn="base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150000"/>
                    <a:buFontTx/>
                    <a:buChar char="•"/>
                    <a:defRPr kumimoji="0" lang="zh-CN" altLang="en-US" sz="2600" b="0" i="0" u="none" baseline="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defTabSz="914400" rtl="0" eaLnBrk="0" fontAlgn="base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tx1"/>
                    </a:buClr>
                    <a:buSzPct val="150000"/>
                    <a:buFontTx/>
                    <a:buChar char="•"/>
                    <a:defRPr kumimoji="0" lang="zh-CN" altLang="en-US" sz="2200" b="0" i="0" u="none" baseline="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defTabSz="914400" rtl="0" eaLnBrk="0" fontAlgn="base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tx2"/>
                    </a:buClr>
                    <a:buSzPct val="150000"/>
                    <a:buFontTx/>
                    <a:buChar char="•"/>
                    <a:defRPr kumimoji="0" lang="zh-CN" altLang="en-US" sz="2000" b="0" i="0" u="none" baseline="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defTabSz="914400" rtl="0" eaLnBrk="0" fontAlgn="base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folHlink"/>
                    </a:buClr>
                    <a:buSzPct val="150000"/>
                    <a:buFontTx/>
                    <a:buChar char="•"/>
                    <a:defRPr kumimoji="0" lang="zh-CN" altLang="en-US" sz="2000" b="0" i="0" u="none" baseline="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  <a:lvl6pPr marL="25146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folHlink"/>
                    </a:buClr>
                    <a:buSzPct val="150000"/>
                    <a:buChar char="•"/>
                    <a:defRPr lang="zh-CN" altLang="en-US"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6pPr>
                  <a:lvl7pPr marL="29718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folHlink"/>
                    </a:buClr>
                    <a:buSzPct val="150000"/>
                    <a:buChar char="•"/>
                    <a:defRPr lang="zh-CN" altLang="en-US"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7pPr>
                  <a:lvl8pPr marL="34290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folHlink"/>
                    </a:buClr>
                    <a:buSzPct val="150000"/>
                    <a:buChar char="•"/>
                    <a:defRPr lang="zh-CN" altLang="en-US"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8pPr>
                  <a:lvl9pPr marL="38862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folHlink"/>
                    </a:buClr>
                    <a:buSzPct val="150000"/>
                    <a:buChar char="•"/>
                    <a:defRPr lang="zh-CN" altLang="en-US"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9pPr>
                </a:lstStyle>
                <a:p>
                  <a:pPr marL="0" lvl="0" indent="0" eaLnBrk="1" hangingPunct="1"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kumimoji="1" lang="zh-CN" altLang="en-US" sz="2400">
                    <a:latin typeface="Times New Roman" pitchFamily="18" charset="0"/>
                  </a:endParaRPr>
                </a:p>
              </p:txBody>
            </p:sp>
            <p:sp>
              <p:nvSpPr>
                <p:cNvPr id="25645" name="Oval 42"/>
                <p:cNvSpPr/>
                <p:nvPr/>
              </p:nvSpPr>
              <p:spPr>
                <a:xfrm>
                  <a:off x="2991" y="2287"/>
                  <a:ext cx="22" cy="22"/>
                </a:xfrm>
                <a:prstGeom prst="ellipse">
                  <a:avLst/>
                </a:prstGeom>
                <a:solidFill>
                  <a:srgbClr val="F8F8F8"/>
                </a:solidFill>
                <a:ln>
                  <a:noFill/>
                  <a:miter lim="800000"/>
                </a:ln>
              </p:spPr>
              <p:txBody>
                <a:bodyPr>
                  <a:noAutofit/>
                </a:bodyPr>
                <a:lstStyle>
                  <a:lvl1pPr marL="342900" indent="-342900" algn="l" defTabSz="914400" rtl="0" eaLnBrk="0" fontAlgn="base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bg2"/>
                    </a:buClr>
                    <a:buSzPct val="70000"/>
                    <a:buFont typeface="Wingdings" pitchFamily="2" charset="2"/>
                    <a:buChar char="l"/>
                    <a:defRPr kumimoji="0" lang="zh-CN" altLang="en-US" sz="3100" b="0" i="0" u="none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defTabSz="914400" rtl="0" eaLnBrk="0" fontAlgn="base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150000"/>
                    <a:buFontTx/>
                    <a:buChar char="•"/>
                    <a:defRPr kumimoji="0" lang="zh-CN" altLang="en-US" sz="2600" b="0" i="0" u="none" baseline="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defTabSz="914400" rtl="0" eaLnBrk="0" fontAlgn="base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tx1"/>
                    </a:buClr>
                    <a:buSzPct val="150000"/>
                    <a:buFontTx/>
                    <a:buChar char="•"/>
                    <a:defRPr kumimoji="0" lang="zh-CN" altLang="en-US" sz="2200" b="0" i="0" u="none" baseline="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defTabSz="914400" rtl="0" eaLnBrk="0" fontAlgn="base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tx2"/>
                    </a:buClr>
                    <a:buSzPct val="150000"/>
                    <a:buFontTx/>
                    <a:buChar char="•"/>
                    <a:defRPr kumimoji="0" lang="zh-CN" altLang="en-US" sz="2000" b="0" i="0" u="none" baseline="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defTabSz="914400" rtl="0" eaLnBrk="0" fontAlgn="base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folHlink"/>
                    </a:buClr>
                    <a:buSzPct val="150000"/>
                    <a:buFontTx/>
                    <a:buChar char="•"/>
                    <a:defRPr kumimoji="0" lang="zh-CN" altLang="en-US" sz="2000" b="0" i="0" u="none" baseline="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  <a:lvl6pPr marL="25146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folHlink"/>
                    </a:buClr>
                    <a:buSzPct val="150000"/>
                    <a:buChar char="•"/>
                    <a:defRPr lang="zh-CN" altLang="en-US"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6pPr>
                  <a:lvl7pPr marL="29718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folHlink"/>
                    </a:buClr>
                    <a:buSzPct val="150000"/>
                    <a:buChar char="•"/>
                    <a:defRPr lang="zh-CN" altLang="en-US"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7pPr>
                  <a:lvl8pPr marL="34290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folHlink"/>
                    </a:buClr>
                    <a:buSzPct val="150000"/>
                    <a:buChar char="•"/>
                    <a:defRPr lang="zh-CN" altLang="en-US"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8pPr>
                  <a:lvl9pPr marL="38862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folHlink"/>
                    </a:buClr>
                    <a:buSzPct val="150000"/>
                    <a:buChar char="•"/>
                    <a:defRPr lang="zh-CN" altLang="en-US"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9pPr>
                </a:lstStyle>
                <a:p>
                  <a:pPr marL="0" lvl="0" indent="0" eaLnBrk="1" hangingPunct="1"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kumimoji="1" lang="zh-CN" altLang="en-US" sz="2400">
                    <a:latin typeface="Times New Roman" pitchFamily="18" charset="0"/>
                  </a:endParaRPr>
                </a:p>
              </p:txBody>
            </p:sp>
            <p:sp>
              <p:nvSpPr>
                <p:cNvPr id="25646" name="Oval 43"/>
                <p:cNvSpPr/>
                <p:nvPr/>
              </p:nvSpPr>
              <p:spPr>
                <a:xfrm>
                  <a:off x="2970" y="2271"/>
                  <a:ext cx="21" cy="22"/>
                </a:xfrm>
                <a:prstGeom prst="ellipse">
                  <a:avLst/>
                </a:prstGeom>
                <a:solidFill>
                  <a:srgbClr val="F8F8F8"/>
                </a:solidFill>
                <a:ln>
                  <a:noFill/>
                  <a:miter lim="800000"/>
                </a:ln>
              </p:spPr>
              <p:txBody>
                <a:bodyPr>
                  <a:noAutofit/>
                </a:bodyPr>
                <a:lstStyle>
                  <a:lvl1pPr marL="342900" indent="-342900" algn="l" defTabSz="914400" rtl="0" eaLnBrk="0" fontAlgn="base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bg2"/>
                    </a:buClr>
                    <a:buSzPct val="70000"/>
                    <a:buFont typeface="Wingdings" pitchFamily="2" charset="2"/>
                    <a:buChar char="l"/>
                    <a:defRPr kumimoji="0" lang="zh-CN" altLang="en-US" sz="3100" b="0" i="0" u="none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defTabSz="914400" rtl="0" eaLnBrk="0" fontAlgn="base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150000"/>
                    <a:buFontTx/>
                    <a:buChar char="•"/>
                    <a:defRPr kumimoji="0" lang="zh-CN" altLang="en-US" sz="2600" b="0" i="0" u="none" baseline="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defTabSz="914400" rtl="0" eaLnBrk="0" fontAlgn="base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tx1"/>
                    </a:buClr>
                    <a:buSzPct val="150000"/>
                    <a:buFontTx/>
                    <a:buChar char="•"/>
                    <a:defRPr kumimoji="0" lang="zh-CN" altLang="en-US" sz="2200" b="0" i="0" u="none" baseline="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defTabSz="914400" rtl="0" eaLnBrk="0" fontAlgn="base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tx2"/>
                    </a:buClr>
                    <a:buSzPct val="150000"/>
                    <a:buFontTx/>
                    <a:buChar char="•"/>
                    <a:defRPr kumimoji="0" lang="zh-CN" altLang="en-US" sz="2000" b="0" i="0" u="none" baseline="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defTabSz="914400" rtl="0" eaLnBrk="0" fontAlgn="base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folHlink"/>
                    </a:buClr>
                    <a:buSzPct val="150000"/>
                    <a:buFontTx/>
                    <a:buChar char="•"/>
                    <a:defRPr kumimoji="0" lang="zh-CN" altLang="en-US" sz="2000" b="0" i="0" u="none" baseline="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  <a:lvl6pPr marL="25146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folHlink"/>
                    </a:buClr>
                    <a:buSzPct val="150000"/>
                    <a:buChar char="•"/>
                    <a:defRPr lang="zh-CN" altLang="en-US"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6pPr>
                  <a:lvl7pPr marL="29718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folHlink"/>
                    </a:buClr>
                    <a:buSzPct val="150000"/>
                    <a:buChar char="•"/>
                    <a:defRPr lang="zh-CN" altLang="en-US"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7pPr>
                  <a:lvl8pPr marL="34290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folHlink"/>
                    </a:buClr>
                    <a:buSzPct val="150000"/>
                    <a:buChar char="•"/>
                    <a:defRPr lang="zh-CN" altLang="en-US"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8pPr>
                  <a:lvl9pPr marL="38862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folHlink"/>
                    </a:buClr>
                    <a:buSzPct val="150000"/>
                    <a:buChar char="•"/>
                    <a:defRPr lang="zh-CN" altLang="en-US"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9pPr>
                </a:lstStyle>
                <a:p>
                  <a:pPr marL="0" lvl="0" indent="0" eaLnBrk="1" hangingPunct="1"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kumimoji="1" lang="zh-CN" altLang="en-US" sz="2400">
                    <a:latin typeface="Times New Roman" pitchFamily="18" charset="0"/>
                  </a:endParaRPr>
                </a:p>
              </p:txBody>
            </p:sp>
          </p:grpSp>
        </p:grpSp>
      </p:grpSp>
      <p:grpSp>
        <p:nvGrpSpPr>
          <p:cNvPr id="25603" name="Group 44"/>
          <p:cNvGrpSpPr/>
          <p:nvPr/>
        </p:nvGrpSpPr>
        <p:grpSpPr>
          <a:xfrm>
            <a:off x="0" y="0"/>
            <a:ext cx="9144000" cy="6858000"/>
            <a:chExt cx="5760" cy="4320"/>
          </a:xfrm>
        </p:grpSpPr>
        <p:pic>
          <p:nvPicPr>
            <p:cNvPr id="25622" name="Picture 45" descr="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5760" cy="4320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  <p:sp>
          <p:nvSpPr>
            <p:cNvPr id="25623" name="Text Box 46"/>
            <p:cNvSpPr/>
            <p:nvPr/>
          </p:nvSpPr>
          <p:spPr>
            <a:xfrm>
              <a:off x="249" y="1207"/>
              <a:ext cx="2684" cy="2746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>
              <a:spAutoFit/>
            </a:bodyPr>
            <a:lstStyle>
              <a:lvl1pPr marL="342900" indent="-3429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SzPct val="70000"/>
                <a:buFont typeface="Wingdings" pitchFamily="2" charset="2"/>
                <a:buChar char="l"/>
                <a:defRPr kumimoji="0" lang="zh-CN" altLang="en-US" sz="3100" b="0" i="0" u="none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150000"/>
                <a:buFontTx/>
                <a:buChar char="•"/>
                <a:defRPr kumimoji="0" lang="zh-CN" altLang="en-US" sz="26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150000"/>
                <a:buFontTx/>
                <a:buChar char="•"/>
                <a:defRPr kumimoji="0" lang="zh-CN" altLang="en-US" sz="22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50000"/>
                <a:buFontTx/>
                <a:buChar char="•"/>
                <a:defRPr kumimoji="0" lang="zh-CN" altLang="en-US" sz="20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150000"/>
                <a:buFontTx/>
                <a:buChar char="•"/>
                <a:defRPr kumimoji="0" lang="zh-CN" altLang="en-US" sz="20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150000"/>
                <a:buChar char="•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150000"/>
                <a:buChar char="•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150000"/>
                <a:buChar char="•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150000"/>
                <a:buChar char="•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9pPr>
            </a:lstStyle>
            <a:p>
              <a:pPr marL="0" lvl="0" indent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4000" b="1">
                  <a:solidFill>
                    <a:srgbClr val="FFFF00"/>
                  </a:solidFill>
                  <a:latin typeface="Tahoma" pitchFamily="34" charset="0"/>
                </a:rPr>
                <a:t>轻轻的，我走了，</a:t>
              </a:r>
              <a:endParaRPr kumimoji="1" lang="zh-CN" altLang="en-US" sz="4000" b="1">
                <a:solidFill>
                  <a:srgbClr val="FFFF00"/>
                </a:solidFill>
                <a:latin typeface="Tahoma" pitchFamily="34" charset="0"/>
              </a:endParaRPr>
            </a:p>
            <a:p>
              <a:pPr marL="0" lvl="0" indent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kumimoji="1" lang="zh-CN" altLang="en-US" sz="4000" b="1">
                <a:solidFill>
                  <a:srgbClr val="FFFF00"/>
                </a:solidFill>
                <a:latin typeface="Tahoma" pitchFamily="34" charset="0"/>
              </a:endParaRPr>
            </a:p>
            <a:p>
              <a:pPr marL="0" lvl="0" indent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4000" b="1">
                  <a:solidFill>
                    <a:srgbClr val="FFFF00"/>
                  </a:solidFill>
                  <a:latin typeface="Tahoma" pitchFamily="34" charset="0"/>
                </a:rPr>
                <a:t>正如我轻轻的来；</a:t>
              </a:r>
              <a:endParaRPr kumimoji="1" lang="zh-CN" altLang="en-US" sz="4000" b="1">
                <a:solidFill>
                  <a:srgbClr val="FFFF00"/>
                </a:solidFill>
                <a:latin typeface="Tahoma" pitchFamily="34" charset="0"/>
              </a:endParaRPr>
            </a:p>
            <a:p>
              <a:pPr marL="0" lvl="0" indent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kumimoji="1" lang="zh-CN" altLang="en-US" sz="4000" b="1">
                <a:solidFill>
                  <a:srgbClr val="FFFF00"/>
                </a:solidFill>
                <a:latin typeface="Tahoma" pitchFamily="34" charset="0"/>
              </a:endParaRPr>
            </a:p>
            <a:p>
              <a:pPr marL="0" lvl="0" indent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4000" b="1">
                  <a:solidFill>
                    <a:srgbClr val="FFFF00"/>
                  </a:solidFill>
                  <a:latin typeface="Tahoma" pitchFamily="34" charset="0"/>
                </a:rPr>
                <a:t>我轻轻的招手，</a:t>
              </a:r>
              <a:endParaRPr kumimoji="1" lang="zh-CN" altLang="en-US" sz="4000" b="1">
                <a:solidFill>
                  <a:srgbClr val="FFFF00"/>
                </a:solidFill>
                <a:latin typeface="Tahoma" pitchFamily="34" charset="0"/>
              </a:endParaRPr>
            </a:p>
            <a:p>
              <a:pPr marL="0" lvl="0" indent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kumimoji="1" lang="zh-CN" altLang="en-US" sz="4000" b="1">
                <a:solidFill>
                  <a:srgbClr val="FFFF00"/>
                </a:solidFill>
                <a:latin typeface="Tahoma" pitchFamily="34" charset="0"/>
              </a:endParaRPr>
            </a:p>
            <a:p>
              <a:pPr marL="0" lvl="0" indent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4000" b="1">
                  <a:solidFill>
                    <a:srgbClr val="FFFF00"/>
                  </a:solidFill>
                  <a:latin typeface="Tahoma" pitchFamily="34" charset="0"/>
                </a:rPr>
                <a:t>作别西天的云彩。</a:t>
              </a:r>
              <a:endParaRPr kumimoji="1" lang="zh-CN" altLang="en-US" sz="4000" b="1">
                <a:solidFill>
                  <a:srgbClr val="FFFF00"/>
                </a:solidFill>
                <a:latin typeface="Tahoma" pitchFamily="34" charset="0"/>
              </a:endParaRPr>
            </a:p>
          </p:txBody>
        </p:sp>
      </p:grpSp>
      <p:grpSp>
        <p:nvGrpSpPr>
          <p:cNvPr id="25604" name="Group 47"/>
          <p:cNvGrpSpPr/>
          <p:nvPr/>
        </p:nvGrpSpPr>
        <p:grpSpPr>
          <a:xfrm>
            <a:off x="0" y="0"/>
            <a:ext cx="9144000" cy="6858000"/>
            <a:chExt cx="5760" cy="4320"/>
          </a:xfrm>
        </p:grpSpPr>
        <p:pic>
          <p:nvPicPr>
            <p:cNvPr id="25620" name="Picture 48" descr="kangqiao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5760" cy="4320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  <p:sp>
          <p:nvSpPr>
            <p:cNvPr id="25621" name="Text Box 49"/>
            <p:cNvSpPr/>
            <p:nvPr/>
          </p:nvSpPr>
          <p:spPr>
            <a:xfrm>
              <a:off x="1156" y="799"/>
              <a:ext cx="3357" cy="301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lvl1pPr marL="342900" indent="-3429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SzPct val="70000"/>
                <a:buFont typeface="Wingdings" pitchFamily="2" charset="2"/>
                <a:buChar char="l"/>
                <a:defRPr kumimoji="0" lang="zh-CN" altLang="en-US" sz="3100" b="0" i="0" u="none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150000"/>
                <a:buFontTx/>
                <a:buChar char="•"/>
                <a:defRPr kumimoji="0" lang="zh-CN" altLang="en-US" sz="26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150000"/>
                <a:buFontTx/>
                <a:buChar char="•"/>
                <a:defRPr kumimoji="0" lang="zh-CN" altLang="en-US" sz="22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50000"/>
                <a:buFontTx/>
                <a:buChar char="•"/>
                <a:defRPr kumimoji="0" lang="zh-CN" altLang="en-US" sz="20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150000"/>
                <a:buFontTx/>
                <a:buChar char="•"/>
                <a:defRPr kumimoji="0" lang="zh-CN" altLang="en-US" sz="20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150000"/>
                <a:buChar char="•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150000"/>
                <a:buChar char="•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150000"/>
                <a:buChar char="•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150000"/>
                <a:buChar char="•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9pPr>
            </a:lstStyle>
            <a:p>
              <a:pPr marL="0" lvl="0" indent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4400" b="1">
                  <a:solidFill>
                    <a:schemeClr val="accent1"/>
                  </a:solidFill>
                  <a:latin typeface="Tahoma" pitchFamily="34" charset="0"/>
                </a:rPr>
                <a:t>那河畔的金柳，</a:t>
              </a:r>
              <a:endParaRPr kumimoji="1" lang="zh-CN" altLang="en-US" sz="4400" b="1">
                <a:solidFill>
                  <a:schemeClr val="accent1"/>
                </a:solidFill>
                <a:latin typeface="Tahoma" pitchFamily="34" charset="0"/>
              </a:endParaRPr>
            </a:p>
            <a:p>
              <a:pPr marL="0" lvl="0" indent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kumimoji="1" lang="zh-CN" altLang="en-US" sz="4400" b="1">
                <a:solidFill>
                  <a:schemeClr val="accent1"/>
                </a:solidFill>
                <a:latin typeface="Tahoma" pitchFamily="34" charset="0"/>
              </a:endParaRPr>
            </a:p>
            <a:p>
              <a:pPr marL="0" lvl="0" indent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4400" b="1">
                  <a:solidFill>
                    <a:schemeClr val="accent1"/>
                  </a:solidFill>
                  <a:latin typeface="Tahoma" pitchFamily="34" charset="0"/>
                </a:rPr>
                <a:t>是夕阳中的新娘；</a:t>
              </a:r>
              <a:endParaRPr kumimoji="1" lang="zh-CN" altLang="en-US" sz="4400" b="1">
                <a:solidFill>
                  <a:schemeClr val="accent1"/>
                </a:solidFill>
                <a:latin typeface="Tahoma" pitchFamily="34" charset="0"/>
              </a:endParaRPr>
            </a:p>
            <a:p>
              <a:pPr marL="0" lvl="0" indent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kumimoji="1" lang="zh-CN" altLang="en-US" sz="4400" b="1">
                <a:solidFill>
                  <a:schemeClr val="accent1"/>
                </a:solidFill>
                <a:latin typeface="Tahoma" pitchFamily="34" charset="0"/>
              </a:endParaRPr>
            </a:p>
            <a:p>
              <a:pPr marL="0" lvl="0" indent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4400" b="1">
                  <a:solidFill>
                    <a:schemeClr val="accent1"/>
                  </a:solidFill>
                  <a:latin typeface="Tahoma" pitchFamily="34" charset="0"/>
                </a:rPr>
                <a:t>波光里的艳影，</a:t>
              </a:r>
              <a:endParaRPr kumimoji="1" lang="zh-CN" altLang="en-US" sz="4400" b="1">
                <a:solidFill>
                  <a:schemeClr val="accent1"/>
                </a:solidFill>
                <a:latin typeface="Tahoma" pitchFamily="34" charset="0"/>
              </a:endParaRPr>
            </a:p>
            <a:p>
              <a:pPr marL="0" lvl="0" indent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kumimoji="1" lang="zh-CN" altLang="en-US" sz="4400" b="1">
                <a:solidFill>
                  <a:schemeClr val="accent1"/>
                </a:solidFill>
                <a:latin typeface="Tahoma" pitchFamily="34" charset="0"/>
              </a:endParaRPr>
            </a:p>
            <a:p>
              <a:pPr marL="0" lvl="0" indent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4400" b="1">
                  <a:solidFill>
                    <a:schemeClr val="accent1"/>
                  </a:solidFill>
                  <a:latin typeface="Tahoma" pitchFamily="34" charset="0"/>
                </a:rPr>
                <a:t>在我的心头荡漾。</a:t>
              </a:r>
              <a:endParaRPr kumimoji="1" lang="zh-CN" altLang="en-US" sz="4400" b="1">
                <a:solidFill>
                  <a:schemeClr val="accent1"/>
                </a:solidFill>
                <a:latin typeface="Tahoma" pitchFamily="34" charset="0"/>
              </a:endParaRPr>
            </a:p>
          </p:txBody>
        </p:sp>
      </p:grpSp>
      <p:grpSp>
        <p:nvGrpSpPr>
          <p:cNvPr id="25605" name="Group 50"/>
          <p:cNvGrpSpPr/>
          <p:nvPr/>
        </p:nvGrpSpPr>
        <p:grpSpPr>
          <a:xfrm>
            <a:off x="0" y="0"/>
            <a:ext cx="9144000" cy="6923088"/>
            <a:chExt cx="5760" cy="4361"/>
          </a:xfrm>
        </p:grpSpPr>
        <p:pic>
          <p:nvPicPr>
            <p:cNvPr id="25618" name="Picture 51" descr="再别康桥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5760" cy="4361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  <p:sp>
          <p:nvSpPr>
            <p:cNvPr id="25619" name="Text Box 52"/>
            <p:cNvSpPr/>
            <p:nvPr/>
          </p:nvSpPr>
          <p:spPr>
            <a:xfrm>
              <a:off x="295" y="300"/>
              <a:ext cx="3648" cy="2379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lvl1pPr marL="342900" indent="-3429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SzPct val="70000"/>
                <a:buFont typeface="Wingdings" pitchFamily="2" charset="2"/>
                <a:buChar char="l"/>
                <a:defRPr kumimoji="0" lang="zh-CN" altLang="en-US" sz="3100" b="0" i="0" u="none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150000"/>
                <a:buFontTx/>
                <a:buChar char="•"/>
                <a:defRPr kumimoji="0" lang="zh-CN" altLang="en-US" sz="26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150000"/>
                <a:buFontTx/>
                <a:buChar char="•"/>
                <a:defRPr kumimoji="0" lang="zh-CN" altLang="en-US" sz="22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50000"/>
                <a:buFontTx/>
                <a:buChar char="•"/>
                <a:defRPr kumimoji="0" lang="zh-CN" altLang="en-US" sz="20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150000"/>
                <a:buFontTx/>
                <a:buChar char="•"/>
                <a:defRPr kumimoji="0" lang="zh-CN" altLang="en-US" sz="20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150000"/>
                <a:buChar char="•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150000"/>
                <a:buChar char="•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150000"/>
                <a:buChar char="•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150000"/>
                <a:buChar char="•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9pPr>
            </a:lstStyle>
            <a:p>
              <a:pPr marL="0" lvl="0" indent="0"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kumimoji="1" lang="zh-CN" altLang="en-US" sz="4400" b="1">
                  <a:solidFill>
                    <a:srgbClr val="FF1389"/>
                  </a:solidFill>
                  <a:latin typeface="Times New Roman" pitchFamily="18" charset="0"/>
                </a:rPr>
                <a:t>软泥上的青荇，</a:t>
              </a:r>
              <a:endParaRPr kumimoji="1" lang="zh-CN" altLang="en-US" sz="4400" b="1">
                <a:solidFill>
                  <a:srgbClr val="FF1389"/>
                </a:solidFill>
                <a:latin typeface="Times New Roman" pitchFamily="18" charset="0"/>
              </a:endParaRPr>
            </a:p>
            <a:p>
              <a:pPr marL="0" lvl="0" indent="0"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kumimoji="1" lang="zh-CN" altLang="en-US" sz="4400" b="1">
                  <a:solidFill>
                    <a:srgbClr val="FF1389"/>
                  </a:solidFill>
                  <a:latin typeface="Times New Roman" pitchFamily="18" charset="0"/>
                </a:rPr>
                <a:t>油油的在水底招摇；</a:t>
              </a:r>
              <a:endParaRPr kumimoji="1" lang="zh-CN" altLang="en-US" sz="4400" b="1">
                <a:solidFill>
                  <a:srgbClr val="FF1389"/>
                </a:solidFill>
                <a:latin typeface="Times New Roman" pitchFamily="18" charset="0"/>
              </a:endParaRPr>
            </a:p>
            <a:p>
              <a:pPr marL="0" lvl="0" indent="0"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kumimoji="1" lang="zh-CN" altLang="en-US" sz="4400" b="1">
                  <a:solidFill>
                    <a:srgbClr val="FF1389"/>
                  </a:solidFill>
                  <a:latin typeface="Times New Roman" pitchFamily="18" charset="0"/>
                </a:rPr>
                <a:t>在康河的柔波里，</a:t>
              </a:r>
              <a:endParaRPr kumimoji="1" lang="zh-CN" altLang="en-US" sz="4400" b="1">
                <a:solidFill>
                  <a:srgbClr val="FF1389"/>
                </a:solidFill>
                <a:latin typeface="Times New Roman" pitchFamily="18" charset="0"/>
              </a:endParaRPr>
            </a:p>
            <a:p>
              <a:pPr marL="0" lvl="0" indent="0"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kumimoji="1" lang="zh-CN" altLang="en-US" sz="4400" b="1">
                  <a:solidFill>
                    <a:srgbClr val="FF1389"/>
                  </a:solidFill>
                  <a:latin typeface="Times New Roman" pitchFamily="18" charset="0"/>
                </a:rPr>
                <a:t>我甘心做一条水草。</a:t>
              </a:r>
              <a:endParaRPr kumimoji="1" lang="zh-CN" altLang="en-US" sz="4400" b="1">
                <a:solidFill>
                  <a:srgbClr val="FF1389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25606" name="Group 53"/>
          <p:cNvGrpSpPr/>
          <p:nvPr/>
        </p:nvGrpSpPr>
        <p:grpSpPr>
          <a:xfrm>
            <a:off x="0" y="0"/>
            <a:ext cx="9448800" cy="6889750"/>
            <a:chExt cx="5952" cy="4340"/>
          </a:xfrm>
        </p:grpSpPr>
        <p:pic>
          <p:nvPicPr>
            <p:cNvPr id="25616" name="Picture 54" descr="再别康桥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0"/>
              <a:ext cx="5952" cy="4340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  <p:sp>
          <p:nvSpPr>
            <p:cNvPr id="25617" name="Text Box 55"/>
            <p:cNvSpPr/>
            <p:nvPr/>
          </p:nvSpPr>
          <p:spPr>
            <a:xfrm>
              <a:off x="703" y="300"/>
              <a:ext cx="3660" cy="2379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lvl1pPr marL="342900" indent="-3429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SzPct val="70000"/>
                <a:buFont typeface="Wingdings" pitchFamily="2" charset="2"/>
                <a:buChar char="l"/>
                <a:defRPr kumimoji="0" lang="zh-CN" altLang="en-US" sz="3100" b="0" i="0" u="none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150000"/>
                <a:buFontTx/>
                <a:buChar char="•"/>
                <a:defRPr kumimoji="0" lang="zh-CN" altLang="en-US" sz="26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150000"/>
                <a:buFontTx/>
                <a:buChar char="•"/>
                <a:defRPr kumimoji="0" lang="zh-CN" altLang="en-US" sz="22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50000"/>
                <a:buFontTx/>
                <a:buChar char="•"/>
                <a:defRPr kumimoji="0" lang="zh-CN" altLang="en-US" sz="20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150000"/>
                <a:buFontTx/>
                <a:buChar char="•"/>
                <a:defRPr kumimoji="0" lang="zh-CN" altLang="en-US" sz="20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150000"/>
                <a:buChar char="•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150000"/>
                <a:buChar char="•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150000"/>
                <a:buChar char="•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150000"/>
                <a:buChar char="•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9pPr>
            </a:lstStyle>
            <a:p>
              <a:pPr marL="0" lvl="0" indent="0"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kumimoji="1" lang="zh-CN" altLang="en-US" sz="4400" b="1">
                  <a:solidFill>
                    <a:srgbClr val="FF1389"/>
                  </a:solidFill>
                  <a:latin typeface="Times New Roman" pitchFamily="18" charset="0"/>
                </a:rPr>
                <a:t>那榆阴下的一潭，</a:t>
              </a:r>
              <a:endParaRPr kumimoji="1" lang="zh-CN" altLang="en-US" sz="4400" b="1">
                <a:solidFill>
                  <a:srgbClr val="FF1389"/>
                </a:solidFill>
                <a:latin typeface="Times New Roman" pitchFamily="18" charset="0"/>
              </a:endParaRPr>
            </a:p>
            <a:p>
              <a:pPr marL="0" lvl="0" indent="0"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kumimoji="1" lang="zh-CN" altLang="en-US" sz="4400" b="1">
                  <a:solidFill>
                    <a:srgbClr val="FF1389"/>
                  </a:solidFill>
                  <a:latin typeface="Times New Roman" pitchFamily="18" charset="0"/>
                </a:rPr>
                <a:t>不是清泉，是天上虹；</a:t>
              </a:r>
              <a:endParaRPr kumimoji="1" lang="zh-CN" altLang="en-US" sz="4400" b="1">
                <a:solidFill>
                  <a:srgbClr val="FF1389"/>
                </a:solidFill>
                <a:latin typeface="Times New Roman" pitchFamily="18" charset="0"/>
              </a:endParaRPr>
            </a:p>
            <a:p>
              <a:pPr marL="0" lvl="0" indent="0"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kumimoji="1" lang="zh-CN" altLang="en-US" sz="4400" b="1">
                  <a:solidFill>
                    <a:srgbClr val="FF1389"/>
                  </a:solidFill>
                  <a:latin typeface="Times New Roman" pitchFamily="18" charset="0"/>
                </a:rPr>
                <a:t>揉碎在浮藻间，</a:t>
              </a:r>
              <a:endParaRPr kumimoji="1" lang="zh-CN" altLang="en-US" sz="4400" b="1">
                <a:solidFill>
                  <a:srgbClr val="FF1389"/>
                </a:solidFill>
                <a:latin typeface="Times New Roman" pitchFamily="18" charset="0"/>
              </a:endParaRPr>
            </a:p>
            <a:p>
              <a:pPr marL="0" lvl="0" indent="0"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kumimoji="1" lang="zh-CN" altLang="en-US" sz="4400" b="1">
                  <a:solidFill>
                    <a:srgbClr val="FF1389"/>
                  </a:solidFill>
                  <a:latin typeface="Times New Roman" pitchFamily="18" charset="0"/>
                </a:rPr>
                <a:t>沉淀着彩虹似的梦。</a:t>
              </a:r>
              <a:endParaRPr kumimoji="1" lang="zh-CN" altLang="en-US" sz="4400" b="1">
                <a:solidFill>
                  <a:srgbClr val="FF1389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25607" name="Group 56"/>
          <p:cNvGrpSpPr/>
          <p:nvPr/>
        </p:nvGrpSpPr>
        <p:grpSpPr>
          <a:xfrm>
            <a:off x="0" y="0"/>
            <a:ext cx="9525000" cy="7085013"/>
            <a:chExt cx="6000" cy="4463"/>
          </a:xfrm>
        </p:grpSpPr>
        <p:pic>
          <p:nvPicPr>
            <p:cNvPr id="25614" name="Picture 57" descr="09c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0" y="0"/>
              <a:ext cx="6000" cy="4463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  <p:sp>
          <p:nvSpPr>
            <p:cNvPr id="25615" name="Text Box 58"/>
            <p:cNvSpPr/>
            <p:nvPr/>
          </p:nvSpPr>
          <p:spPr>
            <a:xfrm>
              <a:off x="300" y="1596"/>
              <a:ext cx="3660" cy="232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lvl1pPr marL="342900" indent="-3429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SzPct val="70000"/>
                <a:buFont typeface="Wingdings" pitchFamily="2" charset="2"/>
                <a:buChar char="l"/>
                <a:defRPr kumimoji="0" lang="zh-CN" altLang="en-US" sz="3100" b="0" i="0" u="none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150000"/>
                <a:buFontTx/>
                <a:buChar char="•"/>
                <a:defRPr kumimoji="0" lang="zh-CN" altLang="en-US" sz="26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150000"/>
                <a:buFontTx/>
                <a:buChar char="•"/>
                <a:defRPr kumimoji="0" lang="zh-CN" altLang="en-US" sz="22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50000"/>
                <a:buFontTx/>
                <a:buChar char="•"/>
                <a:defRPr kumimoji="0" lang="zh-CN" altLang="en-US" sz="20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150000"/>
                <a:buFontTx/>
                <a:buChar char="•"/>
                <a:defRPr kumimoji="0" lang="zh-CN" altLang="en-US" sz="20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150000"/>
                <a:buChar char="•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150000"/>
                <a:buChar char="•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150000"/>
                <a:buChar char="•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150000"/>
                <a:buChar char="•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9pPr>
            </a:lstStyle>
            <a:p>
              <a:pPr marL="0" lvl="0" indent="0">
                <a:spcBef>
                  <a:spcPct val="0"/>
                </a:spcBef>
                <a:buClrTx/>
                <a:buSzTx/>
                <a:buFont typeface="Times New Roman" pitchFamily="18" charset="0"/>
                <a:buNone/>
              </a:pPr>
              <a:r>
                <a:rPr kumimoji="1" lang="zh-CN" altLang="en-US" sz="4400" b="1">
                  <a:latin typeface="Times New Roman" pitchFamily="18" charset="0"/>
                  <a:ea typeface="永中宋体" pitchFamily="2" charset="-122"/>
                </a:rPr>
                <a:t>寻梦？撑一支长篙，</a:t>
              </a:r>
              <a:endParaRPr kumimoji="1" lang="zh-CN" altLang="en-US" sz="2000" b="1">
                <a:latin typeface="Times New Roman" pitchFamily="18" charset="0"/>
                <a:ea typeface="永中宋体" pitchFamily="2" charset="-122"/>
              </a:endParaRPr>
            </a:p>
            <a:p>
              <a:pPr marL="0" lvl="0" indent="0">
                <a:spcBef>
                  <a:spcPct val="0"/>
                </a:spcBef>
                <a:buClrTx/>
                <a:buSzTx/>
                <a:buFont typeface="Times New Roman" pitchFamily="18" charset="0"/>
                <a:buNone/>
              </a:pPr>
              <a:r>
                <a:rPr kumimoji="1" lang="zh-CN" altLang="en-US" sz="2000" b="1">
                  <a:latin typeface="Times New Roman" pitchFamily="18" charset="0"/>
                  <a:ea typeface="永中宋体" pitchFamily="2" charset="-122"/>
                </a:rPr>
                <a:t>　　　</a:t>
              </a:r>
              <a:endParaRPr kumimoji="1" lang="zh-CN" altLang="en-US" sz="2000" b="1">
                <a:latin typeface="Times New Roman" pitchFamily="18" charset="0"/>
                <a:ea typeface="永中宋体" pitchFamily="2" charset="-122"/>
              </a:endParaRPr>
            </a:p>
            <a:p>
              <a:pPr marL="0" lvl="0" indent="0">
                <a:spcBef>
                  <a:spcPct val="0"/>
                </a:spcBef>
                <a:buClrTx/>
                <a:buSzTx/>
                <a:buFont typeface="Times New Roman" pitchFamily="18" charset="0"/>
                <a:buNone/>
              </a:pPr>
              <a:r>
                <a:rPr kumimoji="1" lang="zh-CN" altLang="en-US" sz="4400" b="1">
                  <a:latin typeface="Times New Roman" pitchFamily="18" charset="0"/>
                  <a:ea typeface="永中宋体" pitchFamily="2" charset="-122"/>
                </a:rPr>
                <a:t>向青草更青处漫溯；</a:t>
              </a:r>
              <a:endParaRPr kumimoji="1" lang="zh-CN" altLang="en-US" sz="2000" b="1">
                <a:latin typeface="Times New Roman" pitchFamily="18" charset="0"/>
                <a:ea typeface="永中宋体" pitchFamily="2" charset="-122"/>
              </a:endParaRPr>
            </a:p>
            <a:p>
              <a:pPr marL="0" lvl="0" indent="0">
                <a:spcBef>
                  <a:spcPct val="0"/>
                </a:spcBef>
                <a:buClrTx/>
                <a:buSzTx/>
                <a:buFont typeface="Times New Roman" pitchFamily="18" charset="0"/>
                <a:buNone/>
              </a:pPr>
              <a:r>
                <a:rPr kumimoji="1" lang="zh-CN" altLang="en-US" sz="2000" b="1">
                  <a:latin typeface="Times New Roman" pitchFamily="18" charset="0"/>
                  <a:ea typeface="永中宋体" pitchFamily="2" charset="-122"/>
                </a:rPr>
                <a:t>　　</a:t>
              </a:r>
              <a:endParaRPr kumimoji="1" lang="zh-CN" altLang="en-US" sz="2000" b="1">
                <a:latin typeface="Times New Roman" pitchFamily="18" charset="0"/>
                <a:ea typeface="永中宋体" pitchFamily="2" charset="-122"/>
              </a:endParaRPr>
            </a:p>
            <a:p>
              <a:pPr marL="0" lvl="0" indent="0">
                <a:spcBef>
                  <a:spcPct val="0"/>
                </a:spcBef>
                <a:buClrTx/>
                <a:buSzTx/>
                <a:buFont typeface="Times New Roman" pitchFamily="18" charset="0"/>
                <a:buNone/>
              </a:pPr>
              <a:r>
                <a:rPr kumimoji="1" lang="zh-CN" altLang="en-US" sz="4400" b="1">
                  <a:latin typeface="Times New Roman" pitchFamily="18" charset="0"/>
                  <a:ea typeface="永中宋体" pitchFamily="2" charset="-122"/>
                </a:rPr>
                <a:t>满载一船星辉，</a:t>
              </a:r>
              <a:endParaRPr kumimoji="1" lang="zh-CN" altLang="en-US" sz="4400" b="1">
                <a:latin typeface="Times New Roman" pitchFamily="18" charset="0"/>
                <a:ea typeface="永中宋体" pitchFamily="2" charset="-122"/>
              </a:endParaRPr>
            </a:p>
            <a:p>
              <a:pPr marL="0" lvl="0" indent="0">
                <a:spcBef>
                  <a:spcPct val="0"/>
                </a:spcBef>
                <a:buClrTx/>
                <a:buSzTx/>
                <a:buFont typeface="Times New Roman" pitchFamily="18" charset="0"/>
                <a:buNone/>
              </a:pPr>
              <a:r>
                <a:rPr kumimoji="1" lang="zh-CN" altLang="en-US" sz="2000" b="1">
                  <a:latin typeface="Times New Roman" pitchFamily="18" charset="0"/>
                  <a:ea typeface="永中宋体" pitchFamily="2" charset="-122"/>
                </a:rPr>
                <a:t>　　</a:t>
              </a:r>
              <a:endParaRPr kumimoji="1" lang="zh-CN" altLang="en-US" sz="2000" b="1">
                <a:latin typeface="Times New Roman" pitchFamily="18" charset="0"/>
                <a:ea typeface="永中宋体" pitchFamily="2" charset="-122"/>
              </a:endParaRPr>
            </a:p>
            <a:p>
              <a:pPr marL="0" lvl="0" indent="0">
                <a:spcBef>
                  <a:spcPct val="0"/>
                </a:spcBef>
                <a:buClrTx/>
                <a:buSzTx/>
                <a:buFont typeface="Times New Roman" pitchFamily="18" charset="0"/>
                <a:buNone/>
              </a:pPr>
              <a:r>
                <a:rPr kumimoji="1" lang="zh-CN" altLang="en-US" sz="4400" b="1">
                  <a:latin typeface="Times New Roman" pitchFamily="18" charset="0"/>
                  <a:ea typeface="永中宋体" pitchFamily="2" charset="-122"/>
                </a:rPr>
                <a:t>在星辉斑斓里放歌。</a:t>
              </a:r>
              <a:endParaRPr kumimoji="1" lang="zh-CN" altLang="en-US" sz="4400" b="1">
                <a:latin typeface="Times New Roman" pitchFamily="18" charset="0"/>
              </a:endParaRPr>
            </a:p>
          </p:txBody>
        </p:sp>
      </p:grpSp>
      <p:grpSp>
        <p:nvGrpSpPr>
          <p:cNvPr id="25608" name="Group 59"/>
          <p:cNvGrpSpPr/>
          <p:nvPr/>
        </p:nvGrpSpPr>
        <p:grpSpPr>
          <a:xfrm>
            <a:off x="0" y="0"/>
            <a:ext cx="9612313" cy="7029450"/>
            <a:chExt cx="5760" cy="4320"/>
          </a:xfrm>
        </p:grpSpPr>
        <p:pic>
          <p:nvPicPr>
            <p:cNvPr id="25612" name="Picture 60" descr="kq2"/>
            <p:cNvPicPr>
              <a:picLocks noChangeAspect="1"/>
            </p:cNvPicPr>
            <p:nvPr/>
          </p:nvPicPr>
          <p:blipFill>
            <a:blip r:embed="rId7">
              <a:lum bright="18000"/>
            </a:blip>
            <a:stretch>
              <a:fillRect/>
            </a:stretch>
          </p:blipFill>
          <p:spPr>
            <a:xfrm>
              <a:off x="0" y="0"/>
              <a:ext cx="5760" cy="4320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  <p:sp>
          <p:nvSpPr>
            <p:cNvPr id="25613" name="Text Box 61"/>
            <p:cNvSpPr/>
            <p:nvPr/>
          </p:nvSpPr>
          <p:spPr>
            <a:xfrm>
              <a:off x="264" y="1797"/>
              <a:ext cx="3360" cy="2321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lvl1pPr marL="342900" indent="-3429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SzPct val="70000"/>
                <a:buFont typeface="Wingdings" pitchFamily="2" charset="2"/>
                <a:buChar char="l"/>
                <a:defRPr kumimoji="0" lang="zh-CN" altLang="en-US" sz="3100" b="0" i="0" u="none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150000"/>
                <a:buFontTx/>
                <a:buChar char="•"/>
                <a:defRPr kumimoji="0" lang="zh-CN" altLang="en-US" sz="26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150000"/>
                <a:buFontTx/>
                <a:buChar char="•"/>
                <a:defRPr kumimoji="0" lang="zh-CN" altLang="en-US" sz="22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50000"/>
                <a:buFontTx/>
                <a:buChar char="•"/>
                <a:defRPr kumimoji="0" lang="zh-CN" altLang="en-US" sz="20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150000"/>
                <a:buFontTx/>
                <a:buChar char="•"/>
                <a:defRPr kumimoji="0" lang="zh-CN" altLang="en-US" sz="20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150000"/>
                <a:buChar char="•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150000"/>
                <a:buChar char="•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150000"/>
                <a:buChar char="•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150000"/>
                <a:buChar char="•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9pPr>
            </a:lstStyle>
            <a:p>
              <a:pPr marL="0" lvl="0" indent="0"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kumimoji="1" lang="zh-CN" altLang="en-US" sz="4400" b="1">
                  <a:solidFill>
                    <a:srgbClr val="FF0066"/>
                  </a:solidFill>
                  <a:latin typeface="Times New Roman" pitchFamily="18" charset="0"/>
                </a:rPr>
                <a:t>但我不能放歌，</a:t>
              </a:r>
              <a:endParaRPr kumimoji="1" lang="zh-CN" altLang="en-US" sz="4400" b="1">
                <a:solidFill>
                  <a:srgbClr val="FF0066"/>
                </a:solidFill>
                <a:latin typeface="Times New Roman" pitchFamily="18" charset="0"/>
              </a:endParaRPr>
            </a:p>
            <a:p>
              <a:pPr marL="0" lvl="0" indent="0"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kumimoji="1" lang="zh-CN" altLang="en-US" sz="4400" b="1">
                  <a:solidFill>
                    <a:srgbClr val="FF0066"/>
                  </a:solidFill>
                  <a:latin typeface="Times New Roman" pitchFamily="18" charset="0"/>
                </a:rPr>
                <a:t>悄悄是别离的笙箫；</a:t>
              </a:r>
              <a:endParaRPr kumimoji="1" lang="zh-CN" altLang="en-US" sz="4400" b="1">
                <a:solidFill>
                  <a:srgbClr val="FF0066"/>
                </a:solidFill>
                <a:latin typeface="Times New Roman" pitchFamily="18" charset="0"/>
              </a:endParaRPr>
            </a:p>
            <a:p>
              <a:pPr marL="0" lvl="0" indent="0"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kumimoji="1" lang="zh-CN" altLang="en-US" sz="4400" b="1">
                  <a:solidFill>
                    <a:srgbClr val="FF0066"/>
                  </a:solidFill>
                  <a:latin typeface="Times New Roman" pitchFamily="18" charset="0"/>
                </a:rPr>
                <a:t>夏虫也为我沉默，</a:t>
              </a:r>
              <a:endParaRPr kumimoji="1" lang="zh-CN" altLang="en-US" sz="4400" b="1">
                <a:solidFill>
                  <a:srgbClr val="FF0066"/>
                </a:solidFill>
                <a:latin typeface="Times New Roman" pitchFamily="18" charset="0"/>
              </a:endParaRPr>
            </a:p>
            <a:p>
              <a:pPr marL="0" lvl="0" indent="0"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kumimoji="1" lang="zh-CN" altLang="en-US" sz="4400" b="1">
                  <a:solidFill>
                    <a:srgbClr val="FF0066"/>
                  </a:solidFill>
                  <a:latin typeface="Times New Roman" pitchFamily="18" charset="0"/>
                </a:rPr>
                <a:t>沉默是今晚的康桥。</a:t>
              </a:r>
              <a:endParaRPr kumimoji="1" lang="zh-CN" altLang="en-US" sz="4400" b="1">
                <a:solidFill>
                  <a:srgbClr val="FF0066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25609" name="Group 62"/>
          <p:cNvGrpSpPr/>
          <p:nvPr/>
        </p:nvGrpSpPr>
        <p:grpSpPr>
          <a:xfrm>
            <a:off x="0" y="260350"/>
            <a:ext cx="9144000" cy="6858000"/>
            <a:chExt cx="5760" cy="4320"/>
          </a:xfrm>
        </p:grpSpPr>
        <p:pic>
          <p:nvPicPr>
            <p:cNvPr id="25610" name="Picture 63" descr="再别康桥13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0" y="0"/>
              <a:ext cx="5760" cy="4320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  <p:sp>
          <p:nvSpPr>
            <p:cNvPr id="25611" name="Text Box 64"/>
            <p:cNvSpPr/>
            <p:nvPr/>
          </p:nvSpPr>
          <p:spPr>
            <a:xfrm>
              <a:off x="168" y="1548"/>
              <a:ext cx="3288" cy="2379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lvl1pPr marL="342900" indent="-3429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SzPct val="70000"/>
                <a:buFont typeface="Wingdings" pitchFamily="2" charset="2"/>
                <a:buChar char="l"/>
                <a:defRPr kumimoji="0" lang="zh-CN" altLang="en-US" sz="3100" b="0" i="0" u="none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150000"/>
                <a:buFontTx/>
                <a:buChar char="•"/>
                <a:defRPr kumimoji="0" lang="zh-CN" altLang="en-US" sz="26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150000"/>
                <a:buFontTx/>
                <a:buChar char="•"/>
                <a:defRPr kumimoji="0" lang="zh-CN" altLang="en-US" sz="22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50000"/>
                <a:buFontTx/>
                <a:buChar char="•"/>
                <a:defRPr kumimoji="0" lang="zh-CN" altLang="en-US" sz="20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150000"/>
                <a:buFontTx/>
                <a:buChar char="•"/>
                <a:defRPr kumimoji="0" lang="zh-CN" altLang="en-US" sz="20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150000"/>
                <a:buChar char="•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150000"/>
                <a:buChar char="•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150000"/>
                <a:buChar char="•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150000"/>
                <a:buChar char="•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9pPr>
            </a:lstStyle>
            <a:p>
              <a:pPr marL="0" lvl="0" indent="0"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kumimoji="1" lang="zh-CN" altLang="en-US" sz="4400" b="1">
                  <a:solidFill>
                    <a:srgbClr val="FF1389"/>
                  </a:solidFill>
                  <a:latin typeface="Times New Roman" pitchFamily="18" charset="0"/>
                </a:rPr>
                <a:t>悄悄的，我走了，</a:t>
              </a:r>
              <a:endParaRPr kumimoji="1" lang="zh-CN" altLang="en-US" sz="4400" b="1">
                <a:solidFill>
                  <a:srgbClr val="FF1389"/>
                </a:solidFill>
                <a:latin typeface="Times New Roman" pitchFamily="18" charset="0"/>
              </a:endParaRPr>
            </a:p>
            <a:p>
              <a:pPr marL="0" lvl="0" indent="0"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kumimoji="1" lang="zh-CN" altLang="en-US" sz="4400" b="1">
                  <a:solidFill>
                    <a:srgbClr val="FF1389"/>
                  </a:solidFill>
                  <a:latin typeface="Times New Roman" pitchFamily="18" charset="0"/>
                </a:rPr>
                <a:t>正如我悄悄的来；</a:t>
              </a:r>
              <a:endParaRPr kumimoji="1" lang="zh-CN" altLang="en-US" sz="4400" b="1">
                <a:solidFill>
                  <a:srgbClr val="FF1389"/>
                </a:solidFill>
                <a:latin typeface="Times New Roman" pitchFamily="18" charset="0"/>
              </a:endParaRPr>
            </a:p>
            <a:p>
              <a:pPr marL="0" lvl="0" indent="0"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kumimoji="1" lang="zh-CN" altLang="en-US" sz="4400" b="1">
                  <a:solidFill>
                    <a:srgbClr val="FF1389"/>
                  </a:solidFill>
                  <a:latin typeface="Times New Roman" pitchFamily="18" charset="0"/>
                </a:rPr>
                <a:t>我挥一挥衣袖，</a:t>
              </a:r>
              <a:endParaRPr kumimoji="1" lang="zh-CN" altLang="en-US" sz="4400" b="1">
                <a:solidFill>
                  <a:srgbClr val="FF1389"/>
                </a:solidFill>
                <a:latin typeface="Times New Roman" pitchFamily="18" charset="0"/>
              </a:endParaRPr>
            </a:p>
            <a:p>
              <a:pPr marL="0" lvl="0" indent="0"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kumimoji="1" lang="zh-CN" altLang="en-US" sz="4400" b="1">
                  <a:solidFill>
                    <a:srgbClr val="FF1389"/>
                  </a:solidFill>
                  <a:latin typeface="Times New Roman" pitchFamily="18" charset="0"/>
                </a:rPr>
                <a:t>不带走一片云彩。</a:t>
              </a:r>
              <a:endParaRPr kumimoji="1" lang="zh-CN" altLang="en-US" sz="4400" b="1">
                <a:solidFill>
                  <a:srgbClr val="FF1389"/>
                </a:solidFill>
                <a:latin typeface="Times New Roman" pitchFamily="18" charset="0"/>
              </a:endParaRPr>
            </a:p>
          </p:txBody>
        </p:sp>
      </p:grpSp>
    </p:spTree>
  </p:cSld>
  <p:clrMapOvr>
    <a:masterClrMapping/>
  </p:clrMapOvr>
  <p:transition advTm="740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32" fill="hold" nodeType="click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2" dur="2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ntr" presetSubtype="16" fill="hold" nodeType="click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3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30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4" fill="hold" nodeType="click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2" dur="30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3" presetClass="entr" presetSubtype="16" fill="hold" nodeType="click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7" dur="50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6" name="Text Box 2"/>
          <p:cNvSpPr/>
          <p:nvPr/>
        </p:nvSpPr>
        <p:spPr>
          <a:xfrm>
            <a:off x="2035175" y="911225"/>
            <a:ext cx="6858000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itchFamily="2" charset="2"/>
              <a:buChar char="|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itchFamily="2" charset="2"/>
              <a:buChar char="z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itchFamily="2" charset="2"/>
              <a:buChar char="]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itchFamily="2" charset="2"/>
              <a:buChar char="l"/>
              <a:defRPr kumimoji="0" lang="zh-CN" altLang="en-US" sz="2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itchFamily="2" charset="2"/>
              <a:buChar char="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itchFamily="2" charset="2"/>
              <a:buChar char=""/>
              <a:defRPr lang="zh-CN" altLang="en-US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itchFamily="2" charset="2"/>
              <a:buChar char=""/>
              <a:defRPr lang="zh-CN" altLang="en-US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itchFamily="2" charset="2"/>
              <a:buChar char=""/>
              <a:defRPr lang="zh-CN" altLang="en-US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itchFamily="2" charset="2"/>
              <a:buChar char=""/>
              <a:defRPr lang="zh-CN" altLang="en-US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kumimoji="1" lang="zh-CN" altLang="en-US" sz="3600" b="1">
                <a:solidFill>
                  <a:srgbClr val="000000"/>
                </a:solidFill>
                <a:latin typeface="Arial"/>
                <a:ea typeface="华文新魏" pitchFamily="2" charset="-122"/>
              </a:rPr>
              <a:t>诗歌鉴赏方法三：品味意境</a:t>
            </a:r>
            <a:endParaRPr kumimoji="1" lang="zh-CN" altLang="en-US" sz="3600" b="1">
              <a:solidFill>
                <a:srgbClr val="000000"/>
              </a:solidFill>
              <a:latin typeface="Arial"/>
              <a:ea typeface="华文新魏" pitchFamily="2" charset="-122"/>
            </a:endParaRPr>
          </a:p>
        </p:txBody>
      </p:sp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2411413" y="2565400"/>
            <a:ext cx="6516687" cy="2540000"/>
          </a:xfrm>
          <a:prstGeom prst="rect">
            <a:avLst/>
          </a:prstGeom>
          <a:solidFill>
            <a:srgbClr val="C0C0C0"/>
          </a:solidFill>
          <a:ln w="9525">
            <a:solidFill>
              <a:srgbClr val="800000"/>
            </a:solidFill>
            <a:miter lim="800000"/>
          </a:ln>
          <a:effectLst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marR="0" lvl="0" indent="0" eaLnBrk="1" hangingPunct="1">
              <a:spcBef>
                <a:spcPct val="50000"/>
              </a:spcBef>
            </a:pPr>
            <a:r>
              <a:rPr lang="zh-CN" altLang="en-US" sz="4000" b="1" spc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华文新魏" pitchFamily="2" charset="-122"/>
              </a:rPr>
              <a:t>      就作品内容或艺术形式上的某一点，与同学进行讨论发表自己的独到见解，力求学有所思，学有所获。</a:t>
            </a:r>
            <a:endParaRPr lang="zh-CN" altLang="en-US" sz="4000" b="1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/>
              <a:ea typeface="华文新魏" pitchFamily="2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662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662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2662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50" name="Text Box 2"/>
          <p:cNvSpPr/>
          <p:nvPr/>
        </p:nvSpPr>
        <p:spPr>
          <a:xfrm>
            <a:off x="533400" y="533400"/>
            <a:ext cx="18415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itchFamily="2" charset="2"/>
              <a:buChar char="|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itchFamily="2" charset="2"/>
              <a:buChar char="z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itchFamily="2" charset="2"/>
              <a:buChar char="]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itchFamily="2" charset="2"/>
              <a:buChar char="l"/>
              <a:defRPr kumimoji="0" lang="zh-CN" altLang="en-US" sz="2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itchFamily="2" charset="2"/>
              <a:buChar char="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itchFamily="2" charset="2"/>
              <a:buChar char=""/>
              <a:defRPr lang="zh-CN" altLang="en-US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itchFamily="2" charset="2"/>
              <a:buChar char=""/>
              <a:defRPr lang="zh-CN" altLang="en-US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itchFamily="2" charset="2"/>
              <a:buChar char=""/>
              <a:defRPr lang="zh-CN" altLang="en-US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itchFamily="2" charset="2"/>
              <a:buChar char=""/>
              <a:defRPr lang="zh-CN" altLang="en-US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kumimoji="1" lang="zh-CN" altLang="zh-CN" sz="2400">
              <a:solidFill>
                <a:srgbClr val="FFFFFF"/>
              </a:solidFill>
            </a:endParaRPr>
          </a:p>
        </p:txBody>
      </p:sp>
      <p:sp>
        <p:nvSpPr>
          <p:cNvPr id="27651" name="Text Box 3"/>
          <p:cNvSpPr/>
          <p:nvPr/>
        </p:nvSpPr>
        <p:spPr>
          <a:xfrm>
            <a:off x="593725" y="196850"/>
            <a:ext cx="1784350" cy="914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itchFamily="2" charset="2"/>
              <a:buChar char="|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itchFamily="2" charset="2"/>
              <a:buChar char="z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itchFamily="2" charset="2"/>
              <a:buChar char="]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itchFamily="2" charset="2"/>
              <a:buChar char="l"/>
              <a:defRPr kumimoji="0" lang="zh-CN" altLang="en-US" sz="2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itchFamily="2" charset="2"/>
              <a:buChar char="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itchFamily="2" charset="2"/>
              <a:buChar char=""/>
              <a:defRPr lang="zh-CN" altLang="en-US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itchFamily="2" charset="2"/>
              <a:buChar char=""/>
              <a:defRPr lang="zh-CN" altLang="en-US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itchFamily="2" charset="2"/>
              <a:buChar char=""/>
              <a:defRPr lang="zh-CN" altLang="en-US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itchFamily="2" charset="2"/>
              <a:buChar char=""/>
              <a:defRPr lang="zh-CN" altLang="en-US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sz="5400" b="1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提问</a:t>
            </a:r>
            <a:r>
              <a:rPr kumimoji="1" lang="en-US" altLang="zh-CN" sz="5400" b="1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:</a:t>
            </a:r>
            <a:endParaRPr kumimoji="1" lang="en-US" altLang="zh-CN" sz="5400" b="1">
              <a:solidFill>
                <a:srgbClr val="00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27652" name="Text Box 4"/>
          <p:cNvSpPr/>
          <p:nvPr/>
        </p:nvSpPr>
        <p:spPr>
          <a:xfrm>
            <a:off x="2373313" y="1371600"/>
            <a:ext cx="6446837" cy="1200150"/>
          </a:xfrm>
          <a:prstGeom prst="rect">
            <a:avLst/>
          </a:prstGeom>
          <a:solidFill>
            <a:srgbClr val="FFFFFF"/>
          </a:solidFill>
          <a:ln>
            <a:solidFill>
              <a:prstClr val="black"/>
            </a:solidFill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itchFamily="2" charset="2"/>
              <a:buChar char="|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itchFamily="2" charset="2"/>
              <a:buChar char="z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itchFamily="2" charset="2"/>
              <a:buChar char="]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itchFamily="2" charset="2"/>
              <a:buChar char="l"/>
              <a:defRPr kumimoji="0" lang="zh-CN" altLang="en-US" sz="2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itchFamily="2" charset="2"/>
              <a:buChar char="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itchFamily="2" charset="2"/>
              <a:buChar char=""/>
              <a:defRPr lang="zh-CN" altLang="en-US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itchFamily="2" charset="2"/>
              <a:buChar char=""/>
              <a:defRPr lang="zh-CN" altLang="en-US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itchFamily="2" charset="2"/>
              <a:buChar char=""/>
              <a:defRPr lang="zh-CN" altLang="en-US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itchFamily="2" charset="2"/>
              <a:buChar char=""/>
              <a:defRPr lang="zh-CN" altLang="en-US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en-US" altLang="zh-CN" sz="360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①</a:t>
            </a:r>
            <a:r>
              <a:rPr kumimoji="1" lang="en-US" altLang="zh-CN" sz="3600">
                <a:solidFill>
                  <a:srgbClr val="FFFFFF"/>
                </a:solidFill>
                <a:latin typeface="华文行楷" pitchFamily="2" charset="-122"/>
                <a:ea typeface="华文行楷" pitchFamily="2" charset="-122"/>
              </a:rPr>
              <a:t> </a:t>
            </a:r>
            <a:r>
              <a:rPr kumimoji="1" lang="zh-CN" altLang="en-US" sz="360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诗中哪些景物给你留下了深刻的印象</a:t>
            </a:r>
            <a:r>
              <a:rPr kumimoji="1" lang="en-US" altLang="zh-CN" sz="360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?</a:t>
            </a:r>
            <a:endParaRPr kumimoji="1" lang="en-US" altLang="zh-CN" sz="3600">
              <a:solidFill>
                <a:srgbClr val="00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27653" name="Text Box 5"/>
          <p:cNvSpPr/>
          <p:nvPr/>
        </p:nvSpPr>
        <p:spPr>
          <a:xfrm>
            <a:off x="2406650" y="3276600"/>
            <a:ext cx="4110038" cy="646113"/>
          </a:xfrm>
          <a:prstGeom prst="rect">
            <a:avLst/>
          </a:prstGeom>
          <a:solidFill>
            <a:srgbClr val="FFFFFF"/>
          </a:solidFill>
          <a:ln>
            <a:solidFill>
              <a:srgbClr val="800000"/>
            </a:solidFill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itchFamily="2" charset="2"/>
              <a:buChar char="|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itchFamily="2" charset="2"/>
              <a:buChar char="z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itchFamily="2" charset="2"/>
              <a:buChar char="]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itchFamily="2" charset="2"/>
              <a:buChar char="l"/>
              <a:defRPr kumimoji="0" lang="zh-CN" altLang="en-US" sz="2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itchFamily="2" charset="2"/>
              <a:buChar char="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itchFamily="2" charset="2"/>
              <a:buChar char=""/>
              <a:defRPr lang="zh-CN" altLang="en-US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itchFamily="2" charset="2"/>
              <a:buChar char=""/>
              <a:defRPr lang="zh-CN" altLang="en-US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itchFamily="2" charset="2"/>
              <a:buChar char=""/>
              <a:defRPr lang="zh-CN" altLang="en-US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itchFamily="2" charset="2"/>
              <a:buChar char=""/>
              <a:defRPr lang="zh-CN" altLang="en-US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en-US" altLang="zh-CN" sz="360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②</a:t>
            </a:r>
            <a:r>
              <a:rPr kumimoji="1" lang="zh-CN" altLang="en-US" sz="360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为什么印象深刻</a:t>
            </a:r>
            <a:r>
              <a:rPr kumimoji="1" lang="en-US" altLang="zh-CN" sz="360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?</a:t>
            </a:r>
            <a:endParaRPr kumimoji="1" lang="en-US" altLang="zh-CN" sz="3600">
              <a:solidFill>
                <a:srgbClr val="00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27654" name="Text Box 6"/>
          <p:cNvSpPr/>
          <p:nvPr/>
        </p:nvSpPr>
        <p:spPr>
          <a:xfrm>
            <a:off x="2359025" y="4652963"/>
            <a:ext cx="6186488" cy="1200150"/>
          </a:xfrm>
          <a:prstGeom prst="rect">
            <a:avLst/>
          </a:prstGeom>
          <a:solidFill>
            <a:srgbClr val="FFFFFF"/>
          </a:solidFill>
          <a:ln>
            <a:solidFill>
              <a:srgbClr val="800000"/>
            </a:solidFill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itchFamily="2" charset="2"/>
              <a:buChar char="|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itchFamily="2" charset="2"/>
              <a:buChar char="z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itchFamily="2" charset="2"/>
              <a:buChar char="]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itchFamily="2" charset="2"/>
              <a:buChar char="l"/>
              <a:defRPr kumimoji="0" lang="zh-CN" altLang="en-US" sz="2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itchFamily="2" charset="2"/>
              <a:buChar char="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itchFamily="2" charset="2"/>
              <a:buChar char=""/>
              <a:defRPr lang="zh-CN" altLang="en-US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itchFamily="2" charset="2"/>
              <a:buChar char=""/>
              <a:defRPr lang="zh-CN" altLang="en-US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itchFamily="2" charset="2"/>
              <a:buChar char=""/>
              <a:defRPr lang="zh-CN" altLang="en-US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itchFamily="2" charset="2"/>
              <a:buChar char=""/>
              <a:defRPr lang="zh-CN" altLang="en-US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en-US" altLang="zh-CN" sz="360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③</a:t>
            </a:r>
            <a:r>
              <a:rPr kumimoji="1" lang="zh-CN" altLang="en-US" sz="360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这些景物中分别融入作者的</a:t>
            </a:r>
            <a:endParaRPr kumimoji="1" lang="en-US" altLang="zh-CN" sz="3600">
              <a:solidFill>
                <a:srgbClr val="000000"/>
              </a:solidFill>
              <a:latin typeface="华文行楷" pitchFamily="2" charset="-122"/>
              <a:ea typeface="华文行楷" pitchFamily="2" charset="-122"/>
            </a:endParaRP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sz="360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哪些感情</a:t>
            </a:r>
            <a:r>
              <a:rPr kumimoji="1" lang="en-US" altLang="zh-CN" sz="360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?</a:t>
            </a:r>
            <a:endParaRPr kumimoji="1" lang="en-US" altLang="zh-CN" sz="3600">
              <a:solidFill>
                <a:srgbClr val="000000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3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/>
      <p:bldP spid="27653" grpId="0"/>
      <p:bldP spid="2765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8674" name="Picture 2" descr="x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213" y="0"/>
            <a:ext cx="2286000" cy="373697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28675" name="Picture 4" descr="tk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9500" y="0"/>
            <a:ext cx="1714500" cy="1646238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28676" name="Picture 5" descr="flowers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63938" y="692150"/>
            <a:ext cx="838200" cy="1017588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28677" name="Picture 6" descr="flowers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48038" y="620713"/>
            <a:ext cx="838200" cy="1017587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28678" name="Rectangle 7"/>
          <p:cNvSpPr>
            <a:spLocks noRot="1"/>
          </p:cNvSpPr>
          <p:nvPr/>
        </p:nvSpPr>
        <p:spPr>
          <a:xfrm>
            <a:off x="3924300" y="0"/>
            <a:ext cx="3889375" cy="2636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itchFamily="2" charset="2"/>
              <a:buChar char="|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itchFamily="2" charset="2"/>
              <a:buChar char="z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itchFamily="2" charset="2"/>
              <a:buChar char="]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itchFamily="2" charset="2"/>
              <a:buChar char="l"/>
              <a:defRPr kumimoji="0" lang="zh-CN" altLang="en-US" sz="2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itchFamily="2" charset="2"/>
              <a:buChar char="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itchFamily="2" charset="2"/>
              <a:buChar char=""/>
              <a:defRPr lang="zh-CN" altLang="en-US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itchFamily="2" charset="2"/>
              <a:buChar char=""/>
              <a:defRPr lang="zh-CN" altLang="en-US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itchFamily="2" charset="2"/>
              <a:buChar char=""/>
              <a:defRPr lang="zh-CN" altLang="en-US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itchFamily="2" charset="2"/>
              <a:buChar char=""/>
              <a:defRPr lang="zh-CN" altLang="en-US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0" indent="-457200" eaLnBrk="1" hangingPunct="1"/>
            <a:r>
              <a:rPr lang="zh-CN" altLang="en-US" sz="2800"/>
              <a:t>轻轻的我走了，</a:t>
            </a:r>
            <a:endParaRPr lang="zh-CN" altLang="en-US" sz="2800"/>
          </a:p>
          <a:p>
            <a:pPr marL="457200" lvl="0" indent="-457200" eaLnBrk="1" hangingPunct="1">
              <a:buNone/>
            </a:pPr>
            <a:r>
              <a:rPr lang="zh-CN" altLang="en-US" sz="2800"/>
              <a:t>   正如我</a:t>
            </a:r>
            <a:r>
              <a:rPr lang="zh-CN" altLang="en-US" sz="2800">
                <a:solidFill>
                  <a:srgbClr val="FF0000"/>
                </a:solidFill>
              </a:rPr>
              <a:t>轻轻的</a:t>
            </a:r>
            <a:r>
              <a:rPr lang="zh-CN" altLang="en-US" sz="2800"/>
              <a:t>来；</a:t>
            </a:r>
            <a:endParaRPr lang="zh-CN" altLang="en-US" sz="2800"/>
          </a:p>
          <a:p>
            <a:pPr marL="457200" lvl="0" indent="-457200" eaLnBrk="1" hangingPunct="1">
              <a:buNone/>
            </a:pPr>
            <a:r>
              <a:rPr lang="zh-CN" altLang="en-US" sz="2800"/>
              <a:t>   我轻轻的招手，</a:t>
            </a:r>
            <a:endParaRPr lang="zh-CN" altLang="en-US" sz="2800"/>
          </a:p>
          <a:p>
            <a:pPr marL="457200" lvl="0" indent="-457200" eaLnBrk="1" hangingPunct="1">
              <a:buNone/>
            </a:pPr>
            <a:r>
              <a:rPr lang="zh-CN" altLang="en-US" sz="2800"/>
              <a:t>   作别西天的</a:t>
            </a:r>
            <a:r>
              <a:rPr lang="zh-CN" altLang="en-US" sz="2800">
                <a:solidFill>
                  <a:srgbClr val="FF0000"/>
                </a:solidFill>
              </a:rPr>
              <a:t>云彩</a:t>
            </a:r>
            <a:r>
              <a:rPr lang="zh-CN" altLang="en-US" sz="2800"/>
              <a:t>。</a:t>
            </a:r>
            <a:endParaRPr lang="zh-CN" altLang="en-US" sz="2800"/>
          </a:p>
        </p:txBody>
      </p:sp>
      <p:sp>
        <p:nvSpPr>
          <p:cNvPr id="28679" name="Text Box 8"/>
          <p:cNvSpPr/>
          <p:nvPr/>
        </p:nvSpPr>
        <p:spPr>
          <a:xfrm>
            <a:off x="2916238" y="2060575"/>
            <a:ext cx="6227762" cy="5048250"/>
          </a:xfrm>
          <a:prstGeom prst="rect">
            <a:avLst/>
          </a:prstGeom>
          <a:noFill/>
          <a:ln w="12700" cap="sq"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itchFamily="2" charset="2"/>
              <a:buChar char="|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itchFamily="2" charset="2"/>
              <a:buChar char="z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itchFamily="2" charset="2"/>
              <a:buChar char="]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itchFamily="2" charset="2"/>
              <a:buChar char="l"/>
              <a:defRPr kumimoji="0" lang="zh-CN" altLang="en-US" sz="2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itchFamily="2" charset="2"/>
              <a:buChar char="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itchFamily="2" charset="2"/>
              <a:buChar char=""/>
              <a:defRPr lang="zh-CN" altLang="en-US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itchFamily="2" charset="2"/>
              <a:buChar char=""/>
              <a:defRPr lang="zh-CN" altLang="en-US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itchFamily="2" charset="2"/>
              <a:buChar char=""/>
              <a:defRPr lang="zh-CN" altLang="en-US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itchFamily="2" charset="2"/>
              <a:buChar char=""/>
              <a:defRPr lang="zh-CN" altLang="en-US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2800">
                <a:ea typeface="楷体_GB2312" pitchFamily="49" charset="-122"/>
              </a:rPr>
              <a:t>        </a:t>
            </a:r>
            <a:r>
              <a:rPr lang="zh-CN" altLang="en-US" sz="2800" b="1">
                <a:ea typeface="楷体_GB2312" pitchFamily="49" charset="-122"/>
              </a:rPr>
              <a:t>第一节，“云彩”是诗人告别的对象，实为</a:t>
            </a:r>
            <a:r>
              <a:rPr lang="zh-CN" altLang="en-US" sz="2800" b="1">
                <a:solidFill>
                  <a:srgbClr val="FF0000"/>
                </a:solidFill>
                <a:ea typeface="楷体_GB2312" pitchFamily="49" charset="-122"/>
              </a:rPr>
              <a:t>母校、老师和朋友</a:t>
            </a:r>
            <a:r>
              <a:rPr lang="en-US" altLang="zh-CN" sz="2800" b="1">
                <a:ea typeface="楷体_GB2312" pitchFamily="49" charset="-122"/>
              </a:rPr>
              <a:t>.</a:t>
            </a:r>
            <a:r>
              <a:rPr kumimoji="1" lang="zh-CN" altLang="en-US" sz="2800" b="1">
                <a:ea typeface="楷体_GB2312" pitchFamily="49" charset="-122"/>
              </a:rPr>
              <a:t>一般离别诗离别的是人，这首诗离别的却是“西天的云彩”，告别对象由人间向天空转移，跳出了寒喧叮咛的俗套，给人</a:t>
            </a:r>
            <a:r>
              <a:rPr kumimoji="1" lang="zh-CN" altLang="en-US" sz="2800" b="1">
                <a:solidFill>
                  <a:srgbClr val="FF0000"/>
                </a:solidFill>
                <a:ea typeface="楷体_GB2312" pitchFamily="49" charset="-122"/>
              </a:rPr>
              <a:t>清新飘逸</a:t>
            </a:r>
            <a:r>
              <a:rPr kumimoji="1" lang="zh-CN" altLang="en-US" sz="2800" b="1">
                <a:ea typeface="楷体_GB2312" pitchFamily="49" charset="-122"/>
              </a:rPr>
              <a:t>之感</a:t>
            </a:r>
            <a:r>
              <a:rPr kumimoji="1" lang="zh-CN" altLang="en-US" sz="2800" b="1">
                <a:solidFill>
                  <a:srgbClr val="FF0000"/>
                </a:solidFill>
                <a:ea typeface="楷体_GB2312" pitchFamily="49" charset="-122"/>
              </a:rPr>
              <a:t>。</a:t>
            </a:r>
            <a:r>
              <a:rPr kumimoji="1" lang="zh-CN" altLang="en-US" sz="2400">
                <a:solidFill>
                  <a:srgbClr val="FF0000"/>
                </a:solidFill>
                <a:ea typeface="楷体_GB2312" pitchFamily="49" charset="-122"/>
              </a:rPr>
              <a:t> </a:t>
            </a:r>
            <a:endParaRPr kumimoji="1" lang="zh-CN" altLang="en-US" sz="2400">
              <a:solidFill>
                <a:srgbClr val="FF0000"/>
              </a:solidFill>
              <a:ea typeface="楷体_GB2312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800" b="1">
                <a:ea typeface="楷体_GB2312" pitchFamily="49" charset="-122"/>
              </a:rPr>
              <a:t>“轻轻的”离去，仿佛怕惊扰了母校，既抒发了诗人对康桥</a:t>
            </a:r>
            <a:r>
              <a:rPr lang="zh-CN" altLang="en-US" sz="2800" b="1">
                <a:solidFill>
                  <a:srgbClr val="FF0000"/>
                </a:solidFill>
                <a:ea typeface="楷体_GB2312" pitchFamily="49" charset="-122"/>
              </a:rPr>
              <a:t>依依不舍</a:t>
            </a:r>
            <a:r>
              <a:rPr lang="zh-CN" altLang="en-US" sz="2800" b="1">
                <a:ea typeface="楷体_GB2312" pitchFamily="49" charset="-122"/>
              </a:rPr>
              <a:t>的淡淡忧愁，三次用“轻轻的”修饰，显得节奏</a:t>
            </a:r>
            <a:r>
              <a:rPr lang="zh-CN" altLang="en-US" sz="2800" b="1">
                <a:solidFill>
                  <a:srgbClr val="FF0000"/>
                </a:solidFill>
                <a:ea typeface="楷体_GB2312" pitchFamily="49" charset="-122"/>
              </a:rPr>
              <a:t>轻快</a:t>
            </a:r>
            <a:r>
              <a:rPr lang="zh-CN" altLang="en-US" sz="2800" b="1">
                <a:ea typeface="楷体_GB2312" pitchFamily="49" charset="-122"/>
              </a:rPr>
              <a:t>、旋律</a:t>
            </a:r>
            <a:r>
              <a:rPr lang="zh-CN" altLang="en-US" sz="2800" b="1">
                <a:solidFill>
                  <a:srgbClr val="FF0000"/>
                </a:solidFill>
                <a:ea typeface="楷体_GB2312" pitchFamily="49" charset="-122"/>
              </a:rPr>
              <a:t>柔和</a:t>
            </a:r>
            <a:r>
              <a:rPr lang="zh-CN" altLang="en-US" sz="2800" b="1">
                <a:ea typeface="楷体_GB2312" pitchFamily="49" charset="-122"/>
              </a:rPr>
              <a:t>，又定下了全诗</a:t>
            </a:r>
            <a:r>
              <a:rPr lang="zh-CN" altLang="en-US" sz="2800" b="1">
                <a:solidFill>
                  <a:srgbClr val="FF0000"/>
                </a:solidFill>
                <a:ea typeface="楷体_GB2312" pitchFamily="49" charset="-122"/>
              </a:rPr>
              <a:t>哀而不伤</a:t>
            </a:r>
            <a:r>
              <a:rPr lang="zh-CN" altLang="en-US" sz="2800" b="1">
                <a:ea typeface="楷体_GB2312" pitchFamily="49" charset="-122"/>
              </a:rPr>
              <a:t>的基调。</a:t>
            </a:r>
            <a:endParaRPr lang="zh-CN" altLang="en-US" sz="2800" b="1">
              <a:ea typeface="楷体_GB2312" pitchFamily="49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286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286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698" name="Rectangle 2"/>
          <p:cNvSpPr>
            <a:spLocks noGrp="1" noRot="1"/>
          </p:cNvSpPr>
          <p:nvPr>
            <p:ph type="title"/>
          </p:nvPr>
        </p:nvSpPr>
        <p:spPr>
          <a:xfrm>
            <a:off x="1371600" y="0"/>
            <a:ext cx="7772400" cy="1206500"/>
          </a:xfrm>
          <a:noFill/>
          <a:ln>
            <a:miter lim="800000"/>
          </a:ln>
        </p:spPr>
        <p:txBody>
          <a:bodyPr vert="horz" wrap="square" lIns="91440" tIns="45720" rIns="91440" bIns="45720" anchor="ctr" anchorCtr="0"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latin typeface="Arial"/>
                <a:ea typeface="宋体" pitchFamily="2" charset="-122"/>
                <a:cs typeface="+mj-cs"/>
              </a:defRPr>
            </a:lvl1pPr>
          </a:lstStyle>
          <a:p>
            <a:pPr lvl="0" algn="r" eaLnBrk="1" hangingPunct="1"/>
            <a:r>
              <a:rPr lang="en-US" altLang="zh-CN"/>
              <a:t>1</a:t>
            </a:r>
            <a:endParaRPr lang="en-US" altLang="zh-CN"/>
          </a:p>
        </p:txBody>
      </p:sp>
      <p:sp>
        <p:nvSpPr>
          <p:cNvPr id="29699" name="Rectangle 3"/>
          <p:cNvSpPr>
            <a:spLocks noGrp="1" noRot="1"/>
          </p:cNvSpPr>
          <p:nvPr>
            <p:ph idx="1"/>
          </p:nvPr>
        </p:nvSpPr>
        <p:spPr>
          <a:xfrm>
            <a:off x="0" y="0"/>
            <a:ext cx="3889375" cy="4495800"/>
          </a:xfr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Char char="§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itchFamily="2" charset="2"/>
              <a:buChar char="Ø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itchFamily="2" charset="2"/>
              <a:buChar char="Ø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 2" pitchFamily="18" charset="2"/>
              <a:buChar char="¡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457200" lvl="0" indent="-457200" eaLnBrk="1" hangingPunct="1">
              <a:buNone/>
            </a:pPr>
            <a:r>
              <a:rPr lang="en-US" altLang="zh-CN"/>
              <a:t>    </a:t>
            </a:r>
            <a:r>
              <a:rPr lang="zh-CN" altLang="en-US"/>
              <a:t>那河畔的</a:t>
            </a:r>
            <a:r>
              <a:rPr lang="zh-CN" altLang="en-US">
                <a:solidFill>
                  <a:srgbClr val="FF0000"/>
                </a:solidFill>
              </a:rPr>
              <a:t>金柳</a:t>
            </a:r>
            <a:r>
              <a:rPr lang="zh-CN" altLang="en-US"/>
              <a:t>，</a:t>
            </a:r>
            <a:endParaRPr lang="zh-CN" altLang="en-US"/>
          </a:p>
          <a:p>
            <a:pPr marL="457200" lvl="0" indent="-457200" eaLnBrk="1" hangingPunct="1">
              <a:buNone/>
            </a:pPr>
            <a:r>
              <a:rPr lang="zh-CN" altLang="en-US"/>
              <a:t>   是夕阳中的新娘； </a:t>
            </a:r>
            <a:endParaRPr lang="zh-CN" altLang="en-US"/>
          </a:p>
          <a:p>
            <a:pPr marL="457200" lvl="0" indent="-457200" eaLnBrk="1" hangingPunct="1">
              <a:buNone/>
            </a:pPr>
            <a:r>
              <a:rPr lang="zh-CN" altLang="en-US"/>
              <a:t>   波光里的</a:t>
            </a:r>
            <a:r>
              <a:rPr lang="zh-CN" altLang="en-US">
                <a:solidFill>
                  <a:srgbClr val="FF0000"/>
                </a:solidFill>
              </a:rPr>
              <a:t>艳影</a:t>
            </a:r>
            <a:r>
              <a:rPr lang="zh-CN" altLang="en-US"/>
              <a:t>，</a:t>
            </a:r>
            <a:endParaRPr lang="zh-CN" altLang="en-US"/>
          </a:p>
          <a:p>
            <a:pPr marL="457200" lvl="0" indent="-457200" eaLnBrk="1" hangingPunct="1">
              <a:buNone/>
            </a:pPr>
            <a:r>
              <a:rPr lang="zh-CN" altLang="en-US"/>
              <a:t>    在我的心头荡漾。 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29700" name="Text Box 5"/>
          <p:cNvSpPr/>
          <p:nvPr/>
        </p:nvSpPr>
        <p:spPr>
          <a:xfrm>
            <a:off x="468313" y="3789363"/>
            <a:ext cx="7921625" cy="3090862"/>
          </a:xfrm>
          <a:prstGeom prst="rect">
            <a:avLst/>
          </a:prstGeom>
          <a:noFill/>
          <a:ln w="12700" cap="sq"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Char char="§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itchFamily="2" charset="2"/>
              <a:buChar char="Ø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itchFamily="2" charset="2"/>
              <a:buChar char="Ø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 2" pitchFamily="18" charset="2"/>
              <a:buChar char="¡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buClr>
                <a:schemeClr val="tx2"/>
              </a:buClr>
              <a:buSzPct val="90000"/>
              <a:buFont typeface="Symbol" pitchFamily="18" charset="2"/>
              <a:buNone/>
            </a:pPr>
            <a:r>
              <a:rPr lang="en-US" altLang="zh-CN" sz="2800" b="1">
                <a:latin typeface="Times New Roman" pitchFamily="18" charset="0"/>
                <a:ea typeface="楷体_GB2312" pitchFamily="49" charset="-122"/>
              </a:rPr>
              <a:t>        </a:t>
            </a:r>
            <a:r>
              <a:rPr lang="zh-CN" altLang="en-US" sz="2400" b="1">
                <a:latin typeface="Times New Roman" pitchFamily="18" charset="0"/>
                <a:ea typeface="楷体_GB2312" pitchFamily="49" charset="-122"/>
              </a:rPr>
              <a:t>接下去二、三、四节，直接描写了康桥的迷人景色，表现了诗人对康桥的具体感受和留恋。</a:t>
            </a:r>
            <a:endParaRPr lang="zh-CN" altLang="en-US" sz="2400" b="1">
              <a:latin typeface="Times New Roman" pitchFamily="18" charset="0"/>
              <a:ea typeface="楷体_GB2312" pitchFamily="49" charset="-122"/>
            </a:endParaRPr>
          </a:p>
          <a:p>
            <a:pPr marL="0" lvl="0" indent="0" eaLnBrk="1" hangingPunct="1">
              <a:buClr>
                <a:schemeClr val="tx2"/>
              </a:buClr>
              <a:buSzPct val="90000"/>
              <a:buFont typeface="Symbol" pitchFamily="18" charset="2"/>
              <a:buNone/>
            </a:pPr>
            <a:r>
              <a:rPr lang="zh-CN" altLang="en-US" sz="2400" b="1">
                <a:latin typeface="Times New Roman" pitchFamily="18" charset="0"/>
                <a:ea typeface="楷体_GB2312" pitchFamily="49" charset="-122"/>
              </a:rPr>
              <a:t>       “河畔的金柳”，像夕阳中的新娘，显得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妩媚多情</a:t>
            </a:r>
            <a:r>
              <a:rPr lang="zh-CN" altLang="en-US" sz="2400" b="1">
                <a:latin typeface="Times New Roman" pitchFamily="18" charset="0"/>
                <a:ea typeface="楷体_GB2312" pitchFamily="49" charset="-122"/>
              </a:rPr>
              <a:t>，一个比喻句，说明诗人对康桥的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喜爱</a:t>
            </a:r>
            <a:r>
              <a:rPr lang="zh-CN" altLang="en-US" sz="2400" b="1">
                <a:latin typeface="Times New Roman" pitchFamily="18" charset="0"/>
                <a:ea typeface="楷体_GB2312" pitchFamily="49" charset="-122"/>
              </a:rPr>
              <a:t>何等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浓烈</a:t>
            </a:r>
            <a:r>
              <a:rPr lang="zh-CN" altLang="en-US" sz="2400" b="1">
                <a:latin typeface="Times New Roman" pitchFamily="18" charset="0"/>
                <a:ea typeface="楷体_GB2312" pitchFamily="49" charset="-122"/>
              </a:rPr>
              <a:t>，又何等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温柔。</a:t>
            </a:r>
            <a:r>
              <a:rPr lang="zh-CN" altLang="en-US" sz="2400" b="1">
                <a:latin typeface="Times New Roman" pitchFamily="18" charset="0"/>
                <a:ea typeface="楷体_GB2312" pitchFamily="49" charset="-122"/>
              </a:rPr>
              <a:t>柳蕴含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留念</a:t>
            </a:r>
            <a:r>
              <a:rPr lang="zh-CN" altLang="en-US" sz="2400" b="1">
                <a:latin typeface="Times New Roman" pitchFamily="18" charset="0"/>
                <a:ea typeface="楷体_GB2312" pitchFamily="49" charset="-122"/>
              </a:rPr>
              <a:t>之意。“在我的心头荡漾的艳影”，写出了我与康桥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物我合一</a:t>
            </a:r>
            <a:r>
              <a:rPr lang="zh-CN" altLang="en-US" sz="2400" b="1">
                <a:latin typeface="Times New Roman" pitchFamily="18" charset="0"/>
                <a:ea typeface="楷体_GB2312" pitchFamily="49" charset="-122"/>
              </a:rPr>
              <a:t>的感情融合状态。</a:t>
            </a:r>
            <a:endParaRPr lang="zh-CN" altLang="en-US" sz="2400" b="1">
              <a:latin typeface="Times New Roman" pitchFamily="18" charset="0"/>
              <a:ea typeface="楷体_GB2312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ClrTx/>
              <a:buFontTx/>
              <a:buNone/>
            </a:pPr>
            <a:endParaRPr lang="en-US" altLang="zh-CN" sz="2800">
              <a:latin typeface="Times New Roman" pitchFamily="18" charset="0"/>
              <a:ea typeface="楷体_GB2312" pitchFamily="49" charset="-122"/>
            </a:endParaRPr>
          </a:p>
        </p:txBody>
      </p:sp>
      <p:pic>
        <p:nvPicPr>
          <p:cNvPr id="29701" name="Picture 6" descr="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0200" y="0"/>
            <a:ext cx="5003800" cy="3643313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29702" name="Text Box 7"/>
          <p:cNvSpPr/>
          <p:nvPr/>
        </p:nvSpPr>
        <p:spPr>
          <a:xfrm>
            <a:off x="4427538" y="0"/>
            <a:ext cx="3776662" cy="15525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Char char="§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itchFamily="2" charset="2"/>
              <a:buChar char="Ø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itchFamily="2" charset="2"/>
              <a:buChar char="Ø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 2" pitchFamily="18" charset="2"/>
              <a:buChar char="¡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ClrTx/>
              <a:buFontTx/>
              <a:buNone/>
            </a:pPr>
            <a:r>
              <a:rPr kumimoji="1" lang="en-US" altLang="zh-CN" sz="2400">
                <a:solidFill>
                  <a:srgbClr val="6600FF"/>
                </a:solidFill>
                <a:latin typeface="Times New Roman" pitchFamily="18" charset="0"/>
                <a:ea typeface="华文隶书" pitchFamily="2" charset="-122"/>
              </a:rPr>
              <a:t>        </a:t>
            </a:r>
            <a:r>
              <a:rPr kumimoji="1" lang="zh-CN" altLang="en-US" sz="2400">
                <a:solidFill>
                  <a:schemeClr val="bg1"/>
                </a:solidFill>
                <a:latin typeface="Times New Roman" pitchFamily="18" charset="0"/>
                <a:ea typeface="华文隶书" pitchFamily="2" charset="-122"/>
              </a:rPr>
              <a:t>康桥的灵性全在一条河上：康河，我敢说，是全世界最秀丽的一条水。</a:t>
            </a:r>
            <a:endParaRPr kumimoji="1" lang="zh-CN" altLang="en-US" sz="2400">
              <a:solidFill>
                <a:schemeClr val="bg1"/>
              </a:solidFill>
              <a:latin typeface="Times New Roman" pitchFamily="18" charset="0"/>
              <a:ea typeface="华文隶书" pitchFamily="2" charset="-122"/>
            </a:endParaRPr>
          </a:p>
          <a:p>
            <a:pPr marL="0" lvl="0" indent="0" eaLnBrk="1" hangingPunct="1">
              <a:spcBef>
                <a:spcPct val="0"/>
              </a:spcBef>
              <a:buClrTx/>
              <a:buFontTx/>
              <a:buNone/>
            </a:pPr>
            <a:r>
              <a:rPr kumimoji="1" lang="zh-CN" altLang="en-US" sz="2400">
                <a:solidFill>
                  <a:schemeClr val="bg1"/>
                </a:solidFill>
                <a:latin typeface="Times New Roman" pitchFamily="18" charset="0"/>
                <a:ea typeface="华文隶书" pitchFamily="2" charset="-122"/>
              </a:rPr>
              <a:t>            </a:t>
            </a:r>
            <a:r>
              <a:rPr kumimoji="1" lang="en-US" altLang="zh-CN" sz="2400">
                <a:solidFill>
                  <a:schemeClr val="bg1"/>
                </a:solidFill>
                <a:latin typeface="Times New Roman" pitchFamily="18" charset="0"/>
                <a:ea typeface="华文隶书" pitchFamily="2" charset="-122"/>
              </a:rPr>
              <a:t>《</a:t>
            </a:r>
            <a:r>
              <a:rPr kumimoji="1" lang="zh-CN" altLang="en-US" sz="2400">
                <a:solidFill>
                  <a:schemeClr val="bg1"/>
                </a:solidFill>
                <a:latin typeface="Times New Roman" pitchFamily="18" charset="0"/>
                <a:ea typeface="华文隶书" pitchFamily="2" charset="-122"/>
              </a:rPr>
              <a:t>我所知道的康桥</a:t>
            </a:r>
            <a:r>
              <a:rPr kumimoji="1" lang="en-US" altLang="zh-CN" sz="2400">
                <a:solidFill>
                  <a:schemeClr val="bg1"/>
                </a:solidFill>
                <a:latin typeface="Times New Roman" pitchFamily="18" charset="0"/>
                <a:ea typeface="华文隶书" pitchFamily="2" charset="-122"/>
              </a:rPr>
              <a:t>》</a:t>
            </a:r>
            <a:endParaRPr kumimoji="1" lang="en-US" altLang="zh-CN" sz="2400">
              <a:solidFill>
                <a:srgbClr val="6600FF"/>
              </a:solidFill>
              <a:latin typeface="Times New Roman" pitchFamily="18" charset="0"/>
              <a:ea typeface="华文隶书" pitchFamily="2" charset="-122"/>
            </a:endParaRPr>
          </a:p>
        </p:txBody>
      </p:sp>
      <p:sp>
        <p:nvSpPr>
          <p:cNvPr id="29703" name="矩形 8"/>
          <p:cNvSpPr/>
          <p:nvPr/>
        </p:nvSpPr>
        <p:spPr>
          <a:xfrm>
            <a:off x="4356100" y="2205038"/>
            <a:ext cx="4572000" cy="1200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Char char="§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itchFamily="2" charset="2"/>
              <a:buChar char="Ø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itchFamily="2" charset="2"/>
              <a:buChar char="Ø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 2" pitchFamily="18" charset="2"/>
              <a:buChar char="¡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ClrTx/>
              <a:buFontTx/>
              <a:buNone/>
            </a:pPr>
            <a:r>
              <a:rPr kumimoji="1" lang="zh-CN" altLang="en-US" sz="2400" b="1">
                <a:solidFill>
                  <a:srgbClr val="FF0000"/>
                </a:solidFill>
                <a:latin typeface="Times New Roman" pitchFamily="18" charset="0"/>
              </a:rPr>
              <a:t>没遇到你之前</a:t>
            </a:r>
            <a:r>
              <a:rPr kumimoji="1" lang="en-US" altLang="zh-CN" sz="2400" b="1">
                <a:solidFill>
                  <a:srgbClr val="FF0000"/>
                </a:solidFill>
                <a:latin typeface="Times New Roman" pitchFamily="18" charset="0"/>
              </a:rPr>
              <a:t>,</a:t>
            </a:r>
            <a:r>
              <a:rPr kumimoji="1" lang="zh-CN" altLang="en-US" sz="2400" b="1">
                <a:solidFill>
                  <a:srgbClr val="FF0000"/>
                </a:solidFill>
                <a:latin typeface="Times New Roman" pitchFamily="18" charset="0"/>
              </a:rPr>
              <a:t>我</a:t>
            </a:r>
            <a:r>
              <a:rPr kumimoji="1" lang="zh-CN" altLang="en-US" sz="2400" b="1" i="1">
                <a:solidFill>
                  <a:srgbClr val="FF0000"/>
                </a:solidFill>
                <a:latin typeface="Times New Roman" pitchFamily="18" charset="0"/>
              </a:rPr>
              <a:t>没想过结婚</a:t>
            </a:r>
            <a:r>
              <a:rPr kumimoji="1" lang="en-US" altLang="zh-CN" sz="2400" b="1">
                <a:solidFill>
                  <a:srgbClr val="FF0000"/>
                </a:solidFill>
                <a:latin typeface="Times New Roman" pitchFamily="18" charset="0"/>
              </a:rPr>
              <a:t>,</a:t>
            </a:r>
            <a:r>
              <a:rPr kumimoji="1" lang="zh-CN" altLang="en-US" sz="2400" b="1">
                <a:solidFill>
                  <a:srgbClr val="FF0000"/>
                </a:solidFill>
                <a:latin typeface="Times New Roman" pitchFamily="18" charset="0"/>
              </a:rPr>
              <a:t>遇见你</a:t>
            </a:r>
            <a:r>
              <a:rPr kumimoji="1" lang="en-US" altLang="zh-CN" sz="2400" b="1">
                <a:solidFill>
                  <a:srgbClr val="FF0000"/>
                </a:solidFill>
                <a:latin typeface="Times New Roman" pitchFamily="18" charset="0"/>
              </a:rPr>
              <a:t>,</a:t>
            </a:r>
            <a:r>
              <a:rPr kumimoji="1" lang="zh-CN" altLang="en-US" sz="2400" b="1" i="1">
                <a:solidFill>
                  <a:srgbClr val="FF0000"/>
                </a:solidFill>
                <a:latin typeface="Times New Roman" pitchFamily="18" charset="0"/>
              </a:rPr>
              <a:t>结婚</a:t>
            </a:r>
            <a:r>
              <a:rPr kumimoji="1" lang="zh-CN" altLang="en-US" sz="2400" b="1">
                <a:solidFill>
                  <a:srgbClr val="FF0000"/>
                </a:solidFill>
                <a:latin typeface="Times New Roman" pitchFamily="18" charset="0"/>
              </a:rPr>
              <a:t>这事</a:t>
            </a:r>
            <a:r>
              <a:rPr kumimoji="1" lang="zh-CN" altLang="en-US" sz="2400" b="1" i="1">
                <a:solidFill>
                  <a:srgbClr val="FF0000"/>
                </a:solidFill>
                <a:latin typeface="Times New Roman" pitchFamily="18" charset="0"/>
              </a:rPr>
              <a:t>我没想过</a:t>
            </a:r>
            <a:r>
              <a:rPr kumimoji="1" lang="zh-CN" altLang="en-US" sz="2400" b="1">
                <a:solidFill>
                  <a:srgbClr val="FF0000"/>
                </a:solidFill>
                <a:latin typeface="Times New Roman" pitchFamily="18" charset="0"/>
              </a:rPr>
              <a:t>和</a:t>
            </a:r>
            <a:r>
              <a:rPr kumimoji="1" lang="zh-CN" altLang="en-US" sz="2400" b="1" i="1">
                <a:solidFill>
                  <a:srgbClr val="FF0000"/>
                </a:solidFill>
                <a:latin typeface="Times New Roman" pitchFamily="18" charset="0"/>
              </a:rPr>
              <a:t>别人</a:t>
            </a:r>
            <a:r>
              <a:rPr kumimoji="1" lang="zh-CN" altLang="en-US" sz="2400" b="1">
                <a:solidFill>
                  <a:srgbClr val="FF0000"/>
                </a:solidFill>
                <a:latin typeface="Times New Roman" pitchFamily="18" charset="0"/>
              </a:rPr>
              <a:t>。</a:t>
            </a:r>
            <a:endParaRPr kumimoji="1" lang="en-US" altLang="zh-CN" sz="2400" b="1">
              <a:solidFill>
                <a:srgbClr val="FF0000"/>
              </a:solidFill>
              <a:latin typeface="Times New Roman" pitchFamily="18" charset="0"/>
            </a:endParaRPr>
          </a:p>
          <a:p>
            <a:pPr marL="0" lvl="0" indent="0" eaLnBrk="1" hangingPunct="1">
              <a:spcBef>
                <a:spcPct val="0"/>
              </a:spcBef>
              <a:buClrTx/>
              <a:buFontTx/>
              <a:buNone/>
            </a:pPr>
            <a:r>
              <a:rPr kumimoji="1" lang="en-US" altLang="zh-CN" sz="2400" b="1">
                <a:solidFill>
                  <a:srgbClr val="FF0000"/>
                </a:solidFill>
                <a:latin typeface="Times New Roman" pitchFamily="18" charset="0"/>
              </a:rPr>
              <a:t>                             ------</a:t>
            </a:r>
            <a:r>
              <a:rPr kumimoji="1" lang="zh-CN" altLang="en-US" sz="2400" b="1">
                <a:solidFill>
                  <a:srgbClr val="FF0000"/>
                </a:solidFill>
                <a:latin typeface="Times New Roman" pitchFamily="18" charset="0"/>
              </a:rPr>
              <a:t>钱钟书</a:t>
            </a:r>
            <a:endParaRPr kumimoji="1" lang="zh-CN" altLang="en-US" sz="2400" b="1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/>
      <p:bldP spid="29702" grpId="0"/>
      <p:bldP spid="2970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22" name="Rectangle 2"/>
          <p:cNvSpPr>
            <a:spLocks noGrp="1" noRot="1"/>
          </p:cNvSpPr>
          <p:nvPr>
            <p:ph type="title"/>
          </p:nvPr>
        </p:nvSpPr>
        <p:spPr>
          <a:xfrm>
            <a:off x="8469313" y="-171450"/>
            <a:ext cx="674687" cy="892175"/>
          </a:xfrm>
          <a:noFill/>
          <a:ln>
            <a:miter lim="800000"/>
          </a:ln>
        </p:spPr>
        <p:txBody>
          <a:bodyPr vert="horz" wrap="square" lIns="91440" tIns="45720" rIns="91440" bIns="45720" anchor="ctr" anchorCtr="0"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latin typeface="Arial"/>
                <a:ea typeface="宋体" pitchFamily="2" charset="-122"/>
                <a:cs typeface="+mj-cs"/>
              </a:defRPr>
            </a:lvl1pPr>
          </a:lstStyle>
          <a:p>
            <a:pPr lvl="0" algn="r" eaLnBrk="1" hangingPunct="1"/>
            <a:r>
              <a:rPr lang="en-US" altLang="zh-CN"/>
              <a:t>2</a:t>
            </a:r>
            <a:endParaRPr lang="en-US" altLang="zh-CN"/>
          </a:p>
        </p:txBody>
      </p:sp>
      <p:sp>
        <p:nvSpPr>
          <p:cNvPr id="30723" name="Rectangle 3"/>
          <p:cNvSpPr>
            <a:spLocks noGrp="1" noRot="1"/>
          </p:cNvSpPr>
          <p:nvPr>
            <p:ph idx="1"/>
          </p:nvPr>
        </p:nvSpPr>
        <p:spPr>
          <a:xfrm>
            <a:off x="539750" y="476250"/>
            <a:ext cx="4752975" cy="2303463"/>
          </a:xfr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Char char="§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itchFamily="2" charset="2"/>
              <a:buChar char="Ø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itchFamily="2" charset="2"/>
              <a:buChar char="Ø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 2" pitchFamily="18" charset="2"/>
              <a:buChar char="¡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457200" lvl="0" indent="-457200" eaLnBrk="1" hangingPunct="1"/>
            <a:r>
              <a:rPr lang="zh-CN" altLang="en-US"/>
              <a:t>软泥上的</a:t>
            </a:r>
            <a:r>
              <a:rPr lang="zh-CN" altLang="en-US">
                <a:solidFill>
                  <a:srgbClr val="FF0000"/>
                </a:solidFill>
              </a:rPr>
              <a:t>青荇</a:t>
            </a:r>
            <a:r>
              <a:rPr lang="zh-CN" altLang="en-US"/>
              <a:t>， </a:t>
            </a:r>
            <a:endParaRPr lang="zh-CN" altLang="en-US"/>
          </a:p>
          <a:p>
            <a:pPr marL="457200" lvl="0" indent="-457200" eaLnBrk="1" hangingPunct="1">
              <a:buNone/>
            </a:pPr>
            <a:r>
              <a:rPr lang="zh-CN" altLang="en-US"/>
              <a:t>   油油的在水底招摇；</a:t>
            </a:r>
            <a:endParaRPr lang="zh-CN" altLang="en-US"/>
          </a:p>
          <a:p>
            <a:pPr marL="457200" lvl="0" indent="-457200" eaLnBrk="1" hangingPunct="1">
              <a:buNone/>
            </a:pPr>
            <a:r>
              <a:rPr lang="zh-CN" altLang="en-US"/>
              <a:t>   在康河的柔波里，</a:t>
            </a:r>
            <a:endParaRPr lang="zh-CN" altLang="en-US"/>
          </a:p>
          <a:p>
            <a:pPr marL="457200" lvl="0" indent="-457200" eaLnBrk="1" hangingPunct="1">
              <a:buNone/>
            </a:pPr>
            <a:r>
              <a:rPr lang="zh-CN" altLang="en-US"/>
              <a:t>    我甘心做一条</a:t>
            </a:r>
            <a:r>
              <a:rPr lang="zh-CN" altLang="en-US">
                <a:solidFill>
                  <a:srgbClr val="FF0000"/>
                </a:solidFill>
              </a:rPr>
              <a:t>水草</a:t>
            </a:r>
            <a:r>
              <a:rPr lang="zh-CN" altLang="en-US"/>
              <a:t>！</a:t>
            </a:r>
            <a:endParaRPr lang="zh-CN" altLang="en-US"/>
          </a:p>
        </p:txBody>
      </p:sp>
      <p:sp>
        <p:nvSpPr>
          <p:cNvPr id="30724" name="Text Box 4"/>
          <p:cNvSpPr/>
          <p:nvPr/>
        </p:nvSpPr>
        <p:spPr>
          <a:xfrm>
            <a:off x="5580063" y="1268413"/>
            <a:ext cx="3168650" cy="5803900"/>
          </a:xfrm>
          <a:prstGeom prst="rect">
            <a:avLst/>
          </a:prstGeom>
          <a:noFill/>
          <a:ln w="12700" cap="sq"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Char char="§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itchFamily="2" charset="2"/>
              <a:buChar char="Ø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itchFamily="2" charset="2"/>
              <a:buChar char="Ø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 2" pitchFamily="18" charset="2"/>
              <a:buChar char="¡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buClr>
                <a:schemeClr val="tx2"/>
              </a:buClr>
              <a:buSzPct val="90000"/>
              <a:buFont typeface="Symbol" pitchFamily="18" charset="2"/>
            </a:pPr>
            <a:r>
              <a:rPr lang="en-US" altLang="zh-CN" sz="2800" b="1">
                <a:latin typeface="Times New Roman" pitchFamily="18" charset="0"/>
                <a:ea typeface="楷体_GB2312" pitchFamily="49" charset="-122"/>
              </a:rPr>
              <a:t>     “</a:t>
            </a:r>
            <a:r>
              <a:rPr lang="zh-CN" altLang="en-US" sz="2800" b="1">
                <a:latin typeface="Times New Roman" pitchFamily="18" charset="0"/>
                <a:ea typeface="楷体_GB2312" pitchFamily="49" charset="-122"/>
              </a:rPr>
              <a:t>青荇在招摇”，它似乎在欢迎我，倍感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亲切，</a:t>
            </a:r>
            <a:r>
              <a:rPr lang="zh-CN" altLang="en-US" sz="2800" b="1">
                <a:latin typeface="Times New Roman" pitchFamily="18" charset="0"/>
                <a:ea typeface="楷体_GB2312" pitchFamily="49" charset="-122"/>
              </a:rPr>
              <a:t>也显出青荇的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自由之态</a:t>
            </a:r>
            <a:r>
              <a:rPr lang="zh-CN" altLang="en-US" sz="2800" b="1">
                <a:latin typeface="Times New Roman" pitchFamily="18" charset="0"/>
                <a:ea typeface="楷体_GB2312" pitchFamily="49" charset="-122"/>
              </a:rPr>
              <a:t>：</a:t>
            </a:r>
            <a:endParaRPr lang="zh-CN" altLang="en-US" sz="2800" b="1">
              <a:latin typeface="Times New Roman" pitchFamily="18" charset="0"/>
              <a:ea typeface="楷体_GB2312" pitchFamily="49" charset="-122"/>
            </a:endParaRPr>
          </a:p>
          <a:p>
            <a:pPr marL="0" lvl="0" indent="0" eaLnBrk="1" hangingPunct="1">
              <a:buClr>
                <a:schemeClr val="tx2"/>
              </a:buClr>
              <a:buSzPct val="90000"/>
              <a:buFont typeface="Symbol" pitchFamily="18" charset="2"/>
            </a:pPr>
            <a:r>
              <a:rPr lang="zh-CN" altLang="en-US" sz="2800" b="1">
                <a:latin typeface="Times New Roman" pitchFamily="18" charset="0"/>
                <a:ea typeface="楷体_GB2312" pitchFamily="49" charset="-122"/>
              </a:rPr>
              <a:t>      在康河的柔波里”，诗人“甘心做一条水草”，“生于斯，长于斯”，对康桥的永久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依恋</a:t>
            </a:r>
            <a:r>
              <a:rPr lang="zh-CN" altLang="en-US" sz="2800" b="1">
                <a:latin typeface="Times New Roman" pitchFamily="18" charset="0"/>
                <a:ea typeface="楷体_GB2312" pitchFamily="49" charset="-122"/>
              </a:rPr>
              <a:t>。       </a:t>
            </a:r>
            <a:endParaRPr lang="zh-CN" altLang="en-US" sz="2800" b="1">
              <a:latin typeface="Times New Roman" pitchFamily="18" charset="0"/>
              <a:ea typeface="楷体_GB2312" pitchFamily="49" charset="-122"/>
            </a:endParaRPr>
          </a:p>
          <a:p>
            <a:pPr marL="0" lvl="0" indent="0" eaLnBrk="1" hangingPunct="1">
              <a:buClr>
                <a:schemeClr val="tx2"/>
              </a:buClr>
              <a:buSzPct val="90000"/>
              <a:buFont typeface="Symbol" pitchFamily="18" charset="2"/>
            </a:pPr>
            <a:endParaRPr lang="zh-CN" altLang="en-US" sz="2400">
              <a:latin typeface="Times New Roman" pitchFamily="18" charset="0"/>
              <a:ea typeface="楷体_GB2312" pitchFamily="49" charset="-122"/>
            </a:endParaRPr>
          </a:p>
          <a:p>
            <a:pPr marL="0" lvl="0" indent="0" eaLnBrk="1" hangingPunct="1">
              <a:buClr>
                <a:schemeClr val="tx2"/>
              </a:buClr>
              <a:buSzPct val="90000"/>
              <a:buFont typeface="Symbol" pitchFamily="18" charset="2"/>
              <a:buNone/>
            </a:pPr>
            <a:endParaRPr lang="en-US" altLang="zh-CN" sz="2400">
              <a:latin typeface="Times New Roman" pitchFamily="18" charset="0"/>
              <a:ea typeface="楷体_GB2312" pitchFamily="49" charset="-122"/>
            </a:endParaRPr>
          </a:p>
        </p:txBody>
      </p:sp>
      <p:pic>
        <p:nvPicPr>
          <p:cNvPr id="30725" name="Picture 7" descr="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213" y="3068638"/>
            <a:ext cx="4321175" cy="33147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30726" name="TextBox 7"/>
          <p:cNvSpPr/>
          <p:nvPr/>
        </p:nvSpPr>
        <p:spPr>
          <a:xfrm>
            <a:off x="2051050" y="3068638"/>
            <a:ext cx="3070225" cy="954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Char char="§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itchFamily="2" charset="2"/>
              <a:buChar char="Ø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itchFamily="2" charset="2"/>
              <a:buChar char="Ø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 2" pitchFamily="18" charset="2"/>
              <a:buChar char="¡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ClrTx/>
              <a:buFontTx/>
              <a:buNone/>
            </a:pPr>
            <a:r>
              <a:rPr kumimoji="1" lang="zh-CN" altLang="en-US" sz="2800" b="1">
                <a:solidFill>
                  <a:srgbClr val="FFFF00"/>
                </a:solidFill>
                <a:latin typeface="Times New Roman" pitchFamily="18" charset="0"/>
              </a:rPr>
              <a:t>我愿做一只小鸟，</a:t>
            </a:r>
            <a:endParaRPr kumimoji="1" lang="en-US" altLang="zh-CN" sz="2800" b="1">
              <a:solidFill>
                <a:srgbClr val="FFFF00"/>
              </a:solidFill>
              <a:latin typeface="Times New Roman" pitchFamily="18" charset="0"/>
            </a:endParaRPr>
          </a:p>
          <a:p>
            <a:pPr marL="0" lvl="0" indent="0" eaLnBrk="1" hangingPunct="1">
              <a:spcBef>
                <a:spcPct val="0"/>
              </a:spcBef>
              <a:buClrTx/>
              <a:buFontTx/>
              <a:buNone/>
            </a:pPr>
            <a:r>
              <a:rPr kumimoji="1" lang="zh-CN" altLang="en-US" sz="2800" b="1">
                <a:solidFill>
                  <a:srgbClr val="FFFF00"/>
                </a:solidFill>
                <a:latin typeface="Times New Roman" pitchFamily="18" charset="0"/>
              </a:rPr>
              <a:t>守在你身旁。</a:t>
            </a:r>
            <a:endParaRPr kumimoji="1" lang="zh-CN" altLang="en-US" sz="2800" b="1">
              <a:solidFill>
                <a:srgbClr val="FFFF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072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/>
      <p:bldP spid="30724" grpId="0"/>
      <p:bldP spid="3072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746" name="Rectangle 2"/>
          <p:cNvSpPr>
            <a:spLocks noGrp="1" noRot="1"/>
          </p:cNvSpPr>
          <p:nvPr>
            <p:ph type="title"/>
          </p:nvPr>
        </p:nvSpPr>
        <p:spPr>
          <a:xfrm>
            <a:off x="8469313" y="-171450"/>
            <a:ext cx="674687" cy="892175"/>
          </a:xfrm>
          <a:noFill/>
          <a:ln>
            <a:miter lim="800000"/>
          </a:ln>
        </p:spPr>
        <p:txBody>
          <a:bodyPr vert="horz" wrap="square" lIns="91440" tIns="45720" rIns="91440" bIns="45720" anchor="ctr" anchorCtr="0"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latin typeface="Arial"/>
                <a:ea typeface="宋体" pitchFamily="2" charset="-122"/>
                <a:cs typeface="+mj-cs"/>
              </a:defRPr>
            </a:lvl1pPr>
          </a:lstStyle>
          <a:p>
            <a:pPr lvl="0" algn="r" eaLnBrk="1" hangingPunct="1"/>
            <a:r>
              <a:rPr lang="en-US" altLang="zh-CN"/>
              <a:t>2</a:t>
            </a:r>
            <a:endParaRPr lang="en-US" altLang="zh-CN"/>
          </a:p>
        </p:txBody>
      </p:sp>
      <p:sp>
        <p:nvSpPr>
          <p:cNvPr id="31747" name="Rectangle 3"/>
          <p:cNvSpPr>
            <a:spLocks noGrp="1" noRot="1"/>
          </p:cNvSpPr>
          <p:nvPr>
            <p:ph idx="1"/>
          </p:nvPr>
        </p:nvSpPr>
        <p:spPr>
          <a:xfrm>
            <a:off x="468313" y="404813"/>
            <a:ext cx="4752975" cy="2663825"/>
          </a:xfr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Char char="§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itchFamily="2" charset="2"/>
              <a:buChar char="Ø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itchFamily="2" charset="2"/>
              <a:buChar char="Ø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 2" pitchFamily="18" charset="2"/>
              <a:buChar char="¡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457200" lvl="0" indent="-457200" eaLnBrk="1" hangingPunct="1">
              <a:buNone/>
            </a:pPr>
            <a:r>
              <a:rPr lang="en-US" altLang="zh-CN"/>
              <a:t>    </a:t>
            </a:r>
            <a:r>
              <a:rPr lang="zh-CN" altLang="en-US"/>
              <a:t>那榆荫下的一</a:t>
            </a:r>
            <a:r>
              <a:rPr lang="zh-CN" altLang="en-US">
                <a:solidFill>
                  <a:srgbClr val="FF0000"/>
                </a:solidFill>
              </a:rPr>
              <a:t>潭</a:t>
            </a:r>
            <a:r>
              <a:rPr lang="zh-CN" altLang="en-US"/>
              <a:t>，</a:t>
            </a:r>
            <a:endParaRPr lang="zh-CN" altLang="en-US"/>
          </a:p>
          <a:p>
            <a:pPr marL="457200" lvl="0" indent="-457200" eaLnBrk="1" hangingPunct="1">
              <a:buNone/>
            </a:pPr>
            <a:r>
              <a:rPr lang="zh-CN" altLang="en-US"/>
              <a:t>    不是清泉，是天上虹；</a:t>
            </a:r>
            <a:endParaRPr lang="zh-CN" altLang="en-US"/>
          </a:p>
          <a:p>
            <a:pPr marL="457200" lvl="0" indent="-457200" eaLnBrk="1" hangingPunct="1">
              <a:buNone/>
            </a:pPr>
            <a:r>
              <a:rPr lang="zh-CN" altLang="en-US"/>
              <a:t>    揉碎在浮藻间，</a:t>
            </a:r>
            <a:endParaRPr lang="zh-CN" altLang="en-US"/>
          </a:p>
          <a:p>
            <a:pPr marL="457200" lvl="0" indent="-457200" eaLnBrk="1" hangingPunct="1">
              <a:buNone/>
            </a:pPr>
            <a:r>
              <a:rPr lang="zh-CN" altLang="en-US"/>
              <a:t>    沉淀着</a:t>
            </a:r>
            <a:r>
              <a:rPr lang="zh-CN" altLang="en-US">
                <a:solidFill>
                  <a:srgbClr val="FF0000"/>
                </a:solidFill>
              </a:rPr>
              <a:t>彩虹似的梦</a:t>
            </a:r>
            <a:r>
              <a:rPr lang="zh-CN" altLang="en-US"/>
              <a:t>。 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31748" name="Text Box 4"/>
          <p:cNvSpPr/>
          <p:nvPr/>
        </p:nvSpPr>
        <p:spPr>
          <a:xfrm>
            <a:off x="4859338" y="333375"/>
            <a:ext cx="3600450" cy="5964238"/>
          </a:xfrm>
          <a:prstGeom prst="rect">
            <a:avLst/>
          </a:prstGeom>
          <a:noFill/>
          <a:ln w="12700" cap="sq"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Char char="§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itchFamily="2" charset="2"/>
              <a:buChar char="Ø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itchFamily="2" charset="2"/>
              <a:buChar char="Ø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 2" pitchFamily="18" charset="2"/>
              <a:buChar char="¡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buClr>
                <a:schemeClr val="tx2"/>
              </a:buClr>
              <a:buSzPct val="90000"/>
              <a:buFont typeface="Symbol" pitchFamily="18" charset="2"/>
              <a:buNone/>
            </a:pPr>
            <a:r>
              <a:rPr lang="en-US" altLang="zh-CN" sz="2400" b="1">
                <a:latin typeface="Times New Roman" pitchFamily="18" charset="0"/>
                <a:ea typeface="楷体_GB2312" pitchFamily="49" charset="-122"/>
              </a:rPr>
              <a:t>        “</a:t>
            </a:r>
            <a:r>
              <a:rPr lang="zh-CN" altLang="en-US" sz="2400" b="1">
                <a:latin typeface="Times New Roman" pitchFamily="18" charset="0"/>
                <a:ea typeface="楷体_GB2312" pitchFamily="49" charset="-122"/>
              </a:rPr>
              <a:t>天上虹”倒映在清泉中，二者交相辉映，康河更加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美丽</a:t>
            </a:r>
            <a:r>
              <a:rPr lang="zh-CN" altLang="en-US" sz="2400" b="1">
                <a:latin typeface="Times New Roman" pitchFamily="18" charset="0"/>
                <a:ea typeface="楷体_GB2312" pitchFamily="49" charset="-122"/>
              </a:rPr>
              <a:t>；            </a:t>
            </a:r>
            <a:endParaRPr lang="zh-CN" altLang="en-US" sz="2400" b="1">
              <a:latin typeface="Times New Roman" pitchFamily="18" charset="0"/>
              <a:ea typeface="楷体_GB2312" pitchFamily="49" charset="-122"/>
            </a:endParaRPr>
          </a:p>
          <a:p>
            <a:pPr marL="0" lvl="0" indent="0" eaLnBrk="1" hangingPunct="1">
              <a:buClr>
                <a:schemeClr val="tx2"/>
              </a:buClr>
              <a:buSzPct val="90000"/>
              <a:buFont typeface="Symbol" pitchFamily="18" charset="2"/>
            </a:pPr>
            <a:r>
              <a:rPr lang="zh-CN" altLang="en-US" sz="2400" b="1">
                <a:latin typeface="Times New Roman" pitchFamily="18" charset="0"/>
                <a:ea typeface="楷体_GB2312" pitchFamily="49" charset="-122"/>
              </a:rPr>
              <a:t>      “彩虹似的梦”，说明曾经的梦即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理想的美好</a:t>
            </a:r>
            <a:r>
              <a:rPr lang="zh-CN" altLang="en-US" sz="2400" b="1">
                <a:latin typeface="Times New Roman" pitchFamily="18" charset="0"/>
                <a:ea typeface="楷体_GB2312" pitchFamily="49" charset="-122"/>
              </a:rPr>
              <a:t>，“沉淀”说明记忆之深重，这是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眷念</a:t>
            </a:r>
            <a:r>
              <a:rPr lang="zh-CN" altLang="en-US" sz="2400" b="1">
                <a:latin typeface="Times New Roman" pitchFamily="18" charset="0"/>
                <a:ea typeface="楷体_GB2312" pitchFamily="49" charset="-122"/>
              </a:rPr>
              <a:t>的根本原因；</a:t>
            </a:r>
            <a:endParaRPr lang="zh-CN" altLang="en-US" sz="2400" b="1">
              <a:latin typeface="Times New Roman" pitchFamily="18" charset="0"/>
              <a:ea typeface="楷体_GB2312" pitchFamily="49" charset="-122"/>
            </a:endParaRPr>
          </a:p>
          <a:p>
            <a:pPr marL="0" lvl="0" indent="0" eaLnBrk="1" hangingPunct="1">
              <a:buClr>
                <a:schemeClr val="tx2"/>
              </a:buClr>
              <a:buSzPct val="90000"/>
              <a:buFont typeface="Symbol" pitchFamily="18" charset="2"/>
            </a:pPr>
            <a:r>
              <a:rPr lang="zh-CN" altLang="en-US" sz="2400" b="1">
                <a:latin typeface="Times New Roman" pitchFamily="18" charset="0"/>
                <a:ea typeface="楷体_GB2312" pitchFamily="49" charset="-122"/>
              </a:rPr>
              <a:t>       而美梦“揉碎在浮藻间”，又散发出一缕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淡淡</a:t>
            </a:r>
            <a:r>
              <a:rPr lang="zh-CN" altLang="en-US" sz="2400" b="1">
                <a:latin typeface="Times New Roman" pitchFamily="18" charset="0"/>
                <a:ea typeface="楷体_GB2312" pitchFamily="49" charset="-122"/>
              </a:rPr>
              <a:t>的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哀伤</a:t>
            </a:r>
            <a:r>
              <a:rPr lang="zh-CN" altLang="en-US" sz="2400" b="1">
                <a:latin typeface="Times New Roman" pitchFamily="18" charset="0"/>
                <a:ea typeface="楷体_GB2312" pitchFamily="49" charset="-122"/>
              </a:rPr>
              <a:t>，大约是回国几年所见所闻粉碎了他初别康桥时的理想，现在再返康桥，重新寻梦来了。</a:t>
            </a:r>
            <a:endParaRPr lang="zh-CN" altLang="en-US" sz="2400" b="1">
              <a:latin typeface="Times New Roman" pitchFamily="18" charset="0"/>
              <a:ea typeface="楷体_GB2312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ClrTx/>
              <a:buFontTx/>
              <a:buNone/>
            </a:pPr>
            <a:endParaRPr lang="en-US" altLang="zh-CN" sz="2400" b="1">
              <a:latin typeface="Times New Roman" pitchFamily="18" charset="0"/>
              <a:ea typeface="楷体_GB2312" pitchFamily="49" charset="-122"/>
            </a:endParaRPr>
          </a:p>
        </p:txBody>
      </p:sp>
      <p:pic>
        <p:nvPicPr>
          <p:cNvPr id="31749" name="Picture 5" descr="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8" y="3284538"/>
            <a:ext cx="4176712" cy="31337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174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Rectangle 2"/>
          <p:cNvSpPr/>
          <p:nvPr/>
        </p:nvSpPr>
        <p:spPr>
          <a:xfrm>
            <a:off x="673100" y="1401763"/>
            <a:ext cx="7570788" cy="3540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457200" indent="-4572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A50021"/>
              </a:buClr>
              <a:buSzPct val="75000"/>
              <a:buFont typeface="Wingdings" pitchFamily="2" charset="2"/>
              <a:buChar char="n"/>
              <a:defRPr kumimoji="1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27113" indent="-45561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5000"/>
              <a:buFont typeface="Wingdings" pitchFamily="2" charset="2"/>
              <a:buChar char="n"/>
              <a:defRPr kumimoji="1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37001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666699"/>
              </a:buClr>
              <a:buSzPct val="70000"/>
              <a:buFont typeface="Wingdings" pitchFamily="2" charset="2"/>
              <a:buChar char="n"/>
              <a:defRPr kumimoji="1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71291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 typeface="Wingdings" pitchFamily="2" charset="2"/>
              <a:buChar char="n"/>
              <a:defRPr kumimoji="1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b="1">
                <a:ea typeface="华文新魏" pitchFamily="2" charset="-122"/>
              </a:rPr>
              <a:t>      </a:t>
            </a:r>
            <a:r>
              <a:rPr lang="zh-CN" altLang="en-US" b="1">
                <a:ea typeface="华文新魏" pitchFamily="2" charset="-122"/>
              </a:rPr>
              <a:t>古人云：黯然销魂者唯别而已矣！所以在古人的诗文里，既有“西出阳关无故人”的无奈，又有“天下谁人不识君”的豪迈，还有“相见时难别亦难”的苦涩，那么现代著名诗人徐志摩是如何诠释离愁别绪的呢？今 天 我 们共同欣赏他的</a:t>
            </a:r>
            <a:r>
              <a:rPr lang="en-US" altLang="zh-CN" b="1">
                <a:ea typeface="华文新魏" pitchFamily="2" charset="-122"/>
              </a:rPr>
              <a:t>《</a:t>
            </a:r>
            <a:r>
              <a:rPr lang="zh-CN" altLang="en-US" b="1">
                <a:ea typeface="华文新魏" pitchFamily="2" charset="-122"/>
              </a:rPr>
              <a:t>再别康桥</a:t>
            </a:r>
            <a:r>
              <a:rPr lang="en-US" altLang="zh-CN" b="1">
                <a:ea typeface="华文新魏" pitchFamily="2" charset="-122"/>
              </a:rPr>
              <a:t>》</a:t>
            </a:r>
            <a:r>
              <a:rPr lang="zh-CN" altLang="en-US" b="1">
                <a:ea typeface="华文新魏" pitchFamily="2" charset="-122"/>
              </a:rPr>
              <a:t>。</a:t>
            </a:r>
            <a:endParaRPr lang="zh-CN" altLang="en-US" b="1">
              <a:ea typeface="华文新魏" pitchFamily="2" charset="-122"/>
            </a:endParaRPr>
          </a:p>
        </p:txBody>
      </p:sp>
      <p:pic>
        <p:nvPicPr>
          <p:cNvPr id="13315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210800" y="10312400"/>
            <a:ext cx="304800" cy="2286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2770" name="Rectangle 2"/>
          <p:cNvSpPr>
            <a:spLocks noGrp="1" noRot="1"/>
          </p:cNvSpPr>
          <p:nvPr>
            <p:ph type="title"/>
          </p:nvPr>
        </p:nvSpPr>
        <p:spPr>
          <a:xfrm>
            <a:off x="8540750" y="0"/>
            <a:ext cx="603250" cy="820738"/>
          </a:xfrm>
          <a:noFill/>
          <a:ln>
            <a:miter lim="800000"/>
          </a:ln>
        </p:spPr>
        <p:txBody>
          <a:bodyPr vert="horz" wrap="square" lIns="91440" tIns="45720" rIns="91440" bIns="45720" anchor="ctr" anchorCtr="0"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latin typeface="Arial"/>
                <a:ea typeface="宋体" pitchFamily="2" charset="-122"/>
                <a:cs typeface="+mj-cs"/>
              </a:defRPr>
            </a:lvl1pPr>
          </a:lstStyle>
          <a:p>
            <a:pPr lvl="0" algn="r" eaLnBrk="1" hangingPunct="1"/>
            <a:r>
              <a:rPr lang="en-US" altLang="zh-CN"/>
              <a:t>3</a:t>
            </a:r>
            <a:endParaRPr lang="en-US" altLang="zh-CN"/>
          </a:p>
        </p:txBody>
      </p:sp>
      <p:sp>
        <p:nvSpPr>
          <p:cNvPr id="32771" name="Rectangle 3"/>
          <p:cNvSpPr>
            <a:spLocks noGrp="1" noRot="1"/>
          </p:cNvSpPr>
          <p:nvPr>
            <p:ph idx="1"/>
          </p:nvPr>
        </p:nvSpPr>
        <p:spPr>
          <a:xfrm>
            <a:off x="179388" y="188913"/>
            <a:ext cx="7772400" cy="4495800"/>
          </a:xfr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Char char="§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itchFamily="2" charset="2"/>
              <a:buChar char="Ø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itchFamily="2" charset="2"/>
              <a:buChar char="Ø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 2" pitchFamily="18" charset="2"/>
              <a:buChar char="¡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457200" lvl="0" indent="-457200" eaLnBrk="1" hangingPunct="1"/>
            <a:r>
              <a:rPr lang="zh-CN" altLang="en-US"/>
              <a:t>寻梦？撑一支长篙，</a:t>
            </a:r>
            <a:endParaRPr lang="zh-CN" altLang="en-US"/>
          </a:p>
          <a:p>
            <a:pPr marL="457200" lvl="0" indent="-457200" eaLnBrk="1" hangingPunct="1">
              <a:buNone/>
            </a:pPr>
            <a:r>
              <a:rPr lang="zh-CN" altLang="en-US"/>
              <a:t>   向青草更青处</a:t>
            </a:r>
            <a:r>
              <a:rPr lang="zh-CN" altLang="en-US">
                <a:solidFill>
                  <a:srgbClr val="FF0000"/>
                </a:solidFill>
              </a:rPr>
              <a:t>漫溯</a:t>
            </a:r>
            <a:r>
              <a:rPr lang="zh-CN" altLang="en-US"/>
              <a:t>； </a:t>
            </a:r>
            <a:endParaRPr lang="zh-CN" altLang="en-US"/>
          </a:p>
          <a:p>
            <a:pPr marL="457200" lvl="0" indent="-457200" eaLnBrk="1" hangingPunct="1">
              <a:buNone/>
            </a:pPr>
            <a:r>
              <a:rPr lang="zh-CN" altLang="en-US"/>
              <a:t>   满载一船</a:t>
            </a:r>
            <a:r>
              <a:rPr lang="zh-CN" altLang="en-US">
                <a:solidFill>
                  <a:srgbClr val="FF0000"/>
                </a:solidFill>
              </a:rPr>
              <a:t>星辉</a:t>
            </a:r>
            <a:r>
              <a:rPr lang="zh-CN" altLang="en-US"/>
              <a:t>，</a:t>
            </a:r>
            <a:endParaRPr lang="zh-CN" altLang="en-US"/>
          </a:p>
          <a:p>
            <a:pPr marL="457200" lvl="0" indent="-457200" eaLnBrk="1" hangingPunct="1">
              <a:buNone/>
            </a:pPr>
            <a:r>
              <a:rPr lang="zh-CN" altLang="en-US"/>
              <a:t>   在星辉斑斓里</a:t>
            </a:r>
            <a:r>
              <a:rPr lang="zh-CN" altLang="en-US">
                <a:solidFill>
                  <a:srgbClr val="FF0000"/>
                </a:solidFill>
              </a:rPr>
              <a:t>放歌</a:t>
            </a:r>
            <a:r>
              <a:rPr lang="zh-CN" altLang="en-US"/>
              <a:t>。</a:t>
            </a:r>
            <a:endParaRPr lang="zh-CN" altLang="en-US"/>
          </a:p>
          <a:p>
            <a:pPr marL="457200" lvl="0" indent="-457200" eaLnBrk="1" hangingPunct="1">
              <a:buNone/>
            </a:pPr>
            <a:endParaRPr lang="zh-CN" altLang="en-US"/>
          </a:p>
          <a:p>
            <a:pPr marL="457200" lvl="0" indent="-457200" eaLnBrk="1" hangingPunct="1">
              <a:buNone/>
            </a:pPr>
            <a:endParaRPr lang="en-US" altLang="zh-CN"/>
          </a:p>
        </p:txBody>
      </p:sp>
      <p:sp>
        <p:nvSpPr>
          <p:cNvPr id="32772" name="Text Box 4"/>
          <p:cNvSpPr/>
          <p:nvPr/>
        </p:nvSpPr>
        <p:spPr>
          <a:xfrm>
            <a:off x="5148263" y="549275"/>
            <a:ext cx="3455987" cy="6062663"/>
          </a:xfrm>
          <a:prstGeom prst="rect">
            <a:avLst/>
          </a:prstGeom>
          <a:noFill/>
          <a:ln w="12700" cap="sq"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Char char="§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itchFamily="2" charset="2"/>
              <a:buChar char="Ø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itchFamily="2" charset="2"/>
              <a:buChar char="Ø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 2" pitchFamily="18" charset="2"/>
              <a:buChar char="¡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800">
                <a:latin typeface="Times New Roman" pitchFamily="18" charset="0"/>
                <a:ea typeface="楷体_GB2312" pitchFamily="49" charset="-122"/>
              </a:rPr>
              <a:t>       </a:t>
            </a:r>
            <a:r>
              <a:rPr lang="zh-CN" altLang="en-US" sz="2800" b="1">
                <a:latin typeface="Times New Roman" pitchFamily="18" charset="0"/>
                <a:ea typeface="楷体_GB2312" pitchFamily="49" charset="-122"/>
              </a:rPr>
              <a:t>于是诗人缅怀起昔日畅游康河的情景：“撑一支长篙，向青草更青处</a:t>
            </a:r>
            <a:r>
              <a:rPr lang="zh-CN" altLang="en-US" sz="2800" b="1">
                <a:solidFill>
                  <a:srgbClr val="0000FF"/>
                </a:solidFill>
                <a:latin typeface="Times New Roman" pitchFamily="18" charset="0"/>
                <a:ea typeface="楷体_GB2312" pitchFamily="49" charset="-122"/>
              </a:rPr>
              <a:t>漫溯</a:t>
            </a:r>
            <a:r>
              <a:rPr lang="zh-CN" altLang="en-US" sz="2800" b="1">
                <a:latin typeface="Times New Roman" pitchFamily="18" charset="0"/>
                <a:ea typeface="楷体_GB2312" pitchFamily="49" charset="-122"/>
              </a:rPr>
              <a:t>”</a:t>
            </a:r>
            <a:r>
              <a:rPr lang="en-US" altLang="zh-CN" sz="2800" b="1">
                <a:latin typeface="Times New Roman" pitchFamily="18" charset="0"/>
                <a:ea typeface="楷体_GB2312" pitchFamily="49" charset="-122"/>
              </a:rPr>
              <a:t>------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自由追寻理想</a:t>
            </a:r>
            <a:r>
              <a:rPr lang="zh-CN" altLang="en-US" sz="2800" b="1">
                <a:latin typeface="Times New Roman" pitchFamily="18" charset="0"/>
                <a:ea typeface="楷体_GB2312" pitchFamily="49" charset="-122"/>
              </a:rPr>
              <a:t>，“满载一船星辉”</a:t>
            </a:r>
            <a:r>
              <a:rPr lang="en-US" altLang="zh-CN" sz="2800" b="1">
                <a:latin typeface="Times New Roman" pitchFamily="18" charset="0"/>
                <a:ea typeface="楷体_GB2312" pitchFamily="49" charset="-122"/>
              </a:rPr>
              <a:t>-------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满足</a:t>
            </a:r>
            <a:r>
              <a:rPr lang="zh-CN" altLang="en-US" sz="2800" b="1">
                <a:latin typeface="Times New Roman" pitchFamily="18" charset="0"/>
                <a:ea typeface="楷体_GB2312" pitchFamily="49" charset="-122"/>
              </a:rPr>
              <a:t>，在星空中“放歌”，是回忆，也是憧憬，诗人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畅快</a:t>
            </a:r>
            <a:r>
              <a:rPr lang="zh-CN" altLang="en-US" sz="2800" b="1">
                <a:latin typeface="Times New Roman" pitchFamily="18" charset="0"/>
                <a:ea typeface="楷体_GB2312" pitchFamily="49" charset="-122"/>
              </a:rPr>
              <a:t>到不能自已，感情达到了沸点</a:t>
            </a:r>
            <a:r>
              <a:rPr lang="en-US" altLang="zh-CN" sz="2800" b="1">
                <a:latin typeface="Times New Roman" pitchFamily="18" charset="0"/>
                <a:ea typeface="楷体_GB2312" pitchFamily="49" charset="-122"/>
              </a:rPr>
              <a:t>……</a:t>
            </a:r>
            <a:r>
              <a:rPr lang="zh-CN" altLang="en-US" sz="2800">
                <a:latin typeface="Times New Roman" pitchFamily="18" charset="0"/>
                <a:ea typeface="楷体_GB2312" pitchFamily="49" charset="-122"/>
              </a:rPr>
              <a:t>星辉终究不能长存于天际，预示着</a:t>
            </a:r>
            <a:r>
              <a:rPr lang="zh-CN" altLang="en-US" sz="280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破灭</a:t>
            </a:r>
            <a:r>
              <a:rPr lang="zh-CN" altLang="en-US" sz="2800">
                <a:latin typeface="Times New Roman" pitchFamily="18" charset="0"/>
                <a:ea typeface="楷体_GB2312" pitchFamily="49" charset="-122"/>
              </a:rPr>
              <a:t>。</a:t>
            </a:r>
            <a:endParaRPr lang="en-US" altLang="zh-CN" sz="2800" b="1">
              <a:latin typeface="Times New Roman" pitchFamily="18" charset="0"/>
              <a:ea typeface="楷体_GB2312" pitchFamily="49" charset="-122"/>
            </a:endParaRPr>
          </a:p>
          <a:p>
            <a:pPr marL="0" lvl="0" indent="0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400">
                <a:latin typeface="Times New Roman" pitchFamily="18" charset="0"/>
                <a:ea typeface="楷体_GB2312" pitchFamily="49" charset="-122"/>
              </a:rPr>
              <a:t>        </a:t>
            </a:r>
            <a:endParaRPr lang="en-US" altLang="zh-CN" sz="2400">
              <a:latin typeface="Times New Roman" pitchFamily="18" charset="0"/>
            </a:endParaRPr>
          </a:p>
        </p:txBody>
      </p:sp>
      <p:pic>
        <p:nvPicPr>
          <p:cNvPr id="32773" name="Picture 5" descr="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67075"/>
            <a:ext cx="4787900" cy="35909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277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3794" name="Rectangle 2"/>
          <p:cNvSpPr>
            <a:spLocks noGrp="1" noRot="1"/>
          </p:cNvSpPr>
          <p:nvPr>
            <p:ph type="title"/>
          </p:nvPr>
        </p:nvSpPr>
        <p:spPr>
          <a:xfrm>
            <a:off x="8540750" y="0"/>
            <a:ext cx="603250" cy="820738"/>
          </a:xfrm>
          <a:noFill/>
          <a:ln>
            <a:miter lim="800000"/>
          </a:ln>
        </p:spPr>
        <p:txBody>
          <a:bodyPr vert="horz" wrap="square" lIns="91440" tIns="45720" rIns="91440" bIns="45720" anchor="ctr" anchorCtr="0"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latin typeface="Arial"/>
                <a:ea typeface="宋体" pitchFamily="2" charset="-122"/>
                <a:cs typeface="+mj-cs"/>
              </a:defRPr>
            </a:lvl1pPr>
          </a:lstStyle>
          <a:p>
            <a:pPr lvl="0" algn="r" eaLnBrk="1" hangingPunct="1"/>
            <a:r>
              <a:rPr lang="en-US" altLang="zh-CN"/>
              <a:t>3</a:t>
            </a:r>
            <a:endParaRPr lang="en-US" altLang="zh-CN"/>
          </a:p>
        </p:txBody>
      </p:sp>
      <p:sp>
        <p:nvSpPr>
          <p:cNvPr id="33795" name="Rectangle 3"/>
          <p:cNvSpPr>
            <a:spLocks noGrp="1" noRot="1"/>
          </p:cNvSpPr>
          <p:nvPr>
            <p:ph idx="1"/>
          </p:nvPr>
        </p:nvSpPr>
        <p:spPr>
          <a:xfrm>
            <a:off x="0" y="3429000"/>
            <a:ext cx="7772400" cy="4495800"/>
          </a:xfr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Char char="§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itchFamily="2" charset="2"/>
              <a:buChar char="Ø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itchFamily="2" charset="2"/>
              <a:buChar char="Ø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 2" pitchFamily="18" charset="2"/>
              <a:buChar char="¡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457200" lvl="0" indent="-457200" eaLnBrk="1" hangingPunct="1">
              <a:buNone/>
            </a:pPr>
            <a:r>
              <a:rPr lang="en-US" altLang="zh-CN"/>
              <a:t>    </a:t>
            </a:r>
            <a:r>
              <a:rPr lang="zh-CN" altLang="en-US"/>
              <a:t>但我不能放歌， </a:t>
            </a:r>
            <a:endParaRPr lang="zh-CN" altLang="en-US"/>
          </a:p>
          <a:p>
            <a:pPr marL="457200" lvl="0" indent="-457200" eaLnBrk="1" hangingPunct="1">
              <a:buNone/>
            </a:pPr>
            <a:r>
              <a:rPr lang="zh-CN" altLang="en-US"/>
              <a:t>   悄悄是别离的</a:t>
            </a:r>
            <a:r>
              <a:rPr lang="zh-CN" altLang="en-US">
                <a:solidFill>
                  <a:srgbClr val="FF0000"/>
                </a:solidFill>
              </a:rPr>
              <a:t>笙箫</a:t>
            </a:r>
            <a:r>
              <a:rPr lang="zh-CN" altLang="en-US"/>
              <a:t>；</a:t>
            </a:r>
            <a:br>
              <a:rPr lang="zh-CN" altLang="en-US"/>
            </a:br>
            <a:r>
              <a:rPr lang="zh-CN" altLang="en-US"/>
              <a:t>夏虫也为我沉默，</a:t>
            </a:r>
            <a:endParaRPr lang="zh-CN" altLang="en-US"/>
          </a:p>
          <a:p>
            <a:pPr marL="457200" lvl="0" indent="-457200" eaLnBrk="1" hangingPunct="1">
              <a:buNone/>
            </a:pPr>
            <a:r>
              <a:rPr lang="zh-CN" altLang="en-US"/>
              <a:t>    </a:t>
            </a:r>
            <a:r>
              <a:rPr lang="zh-CN" altLang="en-US">
                <a:solidFill>
                  <a:srgbClr val="FF0000"/>
                </a:solidFill>
              </a:rPr>
              <a:t>沉默</a:t>
            </a:r>
            <a:r>
              <a:rPr lang="zh-CN" altLang="en-US"/>
              <a:t>是今晚的康桥！ 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33796" name="Text Box 4"/>
          <p:cNvSpPr/>
          <p:nvPr/>
        </p:nvSpPr>
        <p:spPr>
          <a:xfrm>
            <a:off x="5651500" y="0"/>
            <a:ext cx="3168650" cy="6124575"/>
          </a:xfrm>
          <a:prstGeom prst="rect">
            <a:avLst/>
          </a:prstGeom>
          <a:noFill/>
          <a:ln w="12700" cap="sq"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Char char="§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itchFamily="2" charset="2"/>
              <a:buChar char="Ø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itchFamily="2" charset="2"/>
              <a:buChar char="Ø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 2" pitchFamily="18" charset="2"/>
              <a:buChar char="¡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800" b="1">
                <a:latin typeface="Times New Roman" pitchFamily="18" charset="0"/>
                <a:ea typeface="楷体_GB2312" pitchFamily="49" charset="-122"/>
              </a:rPr>
              <a:t>      </a:t>
            </a:r>
            <a:r>
              <a:rPr lang="zh-CN" altLang="en-US" sz="2800" b="1">
                <a:latin typeface="Times New Roman" pitchFamily="18" charset="0"/>
                <a:ea typeface="楷体_GB2312" pitchFamily="49" charset="-122"/>
              </a:rPr>
              <a:t>然而毕竟是梦，离别的现实使诗人的歌声降下了调子，只能吹起笙箫。而草木有情，“夏虫也为我沉默”，整个康桥都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寂静</a:t>
            </a:r>
            <a:r>
              <a:rPr lang="zh-CN" altLang="en-US" sz="2800" b="1">
                <a:latin typeface="Times New Roman" pitchFamily="18" charset="0"/>
                <a:ea typeface="楷体_GB2312" pitchFamily="49" charset="-122"/>
              </a:rPr>
              <a:t>了下来。就在这沉默中静静地体会诗人的心境：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依恋、无奈、惆怅</a:t>
            </a:r>
            <a:r>
              <a:rPr lang="zh-CN" altLang="en-US" sz="2800" b="1">
                <a:latin typeface="Times New Roman" pitchFamily="18" charset="0"/>
                <a:ea typeface="楷体_GB2312" pitchFamily="49" charset="-122"/>
              </a:rPr>
              <a:t>、、、百感交集，一切尽在不言中，</a:t>
            </a:r>
            <a:r>
              <a:rPr lang="zh-CN" altLang="en-US" sz="2800" b="1">
                <a:solidFill>
                  <a:srgbClr val="0000FF"/>
                </a:solidFill>
                <a:latin typeface="Times New Roman" pitchFamily="18" charset="0"/>
                <a:ea typeface="楷体_GB2312" pitchFamily="49" charset="-122"/>
              </a:rPr>
              <a:t>此时无声胜有声。</a:t>
            </a:r>
            <a:r>
              <a:rPr lang="zh-CN" altLang="en-US" sz="2800" b="1">
                <a:latin typeface="Times New Roman" pitchFamily="18" charset="0"/>
              </a:rPr>
              <a:t>。</a:t>
            </a:r>
            <a:endParaRPr lang="zh-CN" altLang="en-US" sz="2800" b="1">
              <a:latin typeface="Times New Roman" pitchFamily="18" charset="0"/>
            </a:endParaRPr>
          </a:p>
        </p:txBody>
      </p:sp>
      <p:pic>
        <p:nvPicPr>
          <p:cNvPr id="33797" name="Picture 6" descr="kq2"/>
          <p:cNvPicPr/>
          <p:nvPr/>
        </p:nvPicPr>
        <p:blipFill>
          <a:blip r:embed="rId2">
            <a:lum bright="18000"/>
          </a:blip>
          <a:stretch>
            <a:fillRect/>
          </a:stretch>
        </p:blipFill>
        <p:spPr>
          <a:xfrm>
            <a:off x="0" y="0"/>
            <a:ext cx="5292725" cy="3213100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/>
      <p:bldP spid="3379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818" name="Rectangle 2"/>
          <p:cNvSpPr>
            <a:spLocks noGrp="1" noRot="1"/>
          </p:cNvSpPr>
          <p:nvPr>
            <p:ph type="title"/>
          </p:nvPr>
        </p:nvSpPr>
        <p:spPr>
          <a:xfrm>
            <a:off x="8685213" y="0"/>
            <a:ext cx="458787" cy="603250"/>
          </a:xfrm>
          <a:noFill/>
          <a:ln>
            <a:miter lim="800000"/>
          </a:ln>
        </p:spPr>
        <p:txBody>
          <a:bodyPr vert="horz" wrap="square" lIns="91440" tIns="45720" rIns="91440" bIns="45720" anchor="ctr" anchorCtr="0"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latin typeface="Arial"/>
                <a:ea typeface="宋体" pitchFamily="2" charset="-122"/>
                <a:cs typeface="+mj-cs"/>
              </a:defRPr>
            </a:lvl1pPr>
          </a:lstStyle>
          <a:p>
            <a:pPr lvl="0" algn="r" eaLnBrk="1" hangingPunct="1"/>
            <a:r>
              <a:rPr lang="en-US" altLang="zh-CN" sz="4000"/>
              <a:t>4</a:t>
            </a:r>
            <a:endParaRPr lang="en-US" altLang="zh-CN" sz="4000"/>
          </a:p>
        </p:txBody>
      </p:sp>
      <p:sp>
        <p:nvSpPr>
          <p:cNvPr id="34819" name="Rectangle 3"/>
          <p:cNvSpPr>
            <a:spLocks noGrp="1" noRot="1"/>
          </p:cNvSpPr>
          <p:nvPr>
            <p:ph idx="1"/>
          </p:nvPr>
        </p:nvSpPr>
        <p:spPr>
          <a:xfrm>
            <a:off x="-107950" y="549275"/>
            <a:ext cx="2952750" cy="2592388"/>
          </a:xfr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Char char="§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itchFamily="2" charset="2"/>
              <a:buChar char="Ø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itchFamily="2" charset="2"/>
              <a:buChar char="Ø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 2" pitchFamily="18" charset="2"/>
              <a:buChar char="¡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457200" lvl="0" indent="-457200" eaLnBrk="1" hangingPunct="1"/>
            <a:r>
              <a:rPr lang="zh-CN" altLang="en-US" sz="2400">
                <a:solidFill>
                  <a:srgbClr val="FF0000"/>
                </a:solidFill>
              </a:rPr>
              <a:t>悄悄的</a:t>
            </a:r>
            <a:r>
              <a:rPr lang="zh-CN" altLang="en-US" sz="2400"/>
              <a:t>我走了，</a:t>
            </a:r>
            <a:endParaRPr lang="zh-CN" altLang="en-US" sz="2400"/>
          </a:p>
          <a:p>
            <a:pPr marL="457200" lvl="0" indent="-457200" eaLnBrk="1" hangingPunct="1">
              <a:buNone/>
            </a:pPr>
            <a:r>
              <a:rPr lang="zh-CN" altLang="en-US" sz="2400"/>
              <a:t>   正如我悄悄的来； </a:t>
            </a:r>
            <a:br>
              <a:rPr lang="zh-CN" altLang="en-US" sz="2400"/>
            </a:br>
            <a:r>
              <a:rPr lang="zh-CN" altLang="en-US" sz="2400"/>
              <a:t>我挥一挥衣袖，</a:t>
            </a:r>
            <a:endParaRPr lang="zh-CN" altLang="en-US" sz="2400"/>
          </a:p>
          <a:p>
            <a:pPr marL="457200" lvl="0" indent="-457200" eaLnBrk="1" hangingPunct="1">
              <a:buNone/>
            </a:pPr>
            <a:r>
              <a:rPr lang="zh-CN" altLang="en-US" sz="2400"/>
              <a:t>   不带走一片</a:t>
            </a:r>
            <a:r>
              <a:rPr lang="zh-CN" altLang="en-US" sz="2400">
                <a:solidFill>
                  <a:srgbClr val="FF0000"/>
                </a:solidFill>
              </a:rPr>
              <a:t>云彩</a:t>
            </a:r>
            <a:r>
              <a:rPr lang="zh-CN" altLang="en-US" sz="2400"/>
              <a:t>。</a:t>
            </a:r>
            <a:r>
              <a:rPr lang="zh-CN" altLang="en-US"/>
              <a:t> 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34820" name="Text Box 4"/>
          <p:cNvSpPr/>
          <p:nvPr/>
        </p:nvSpPr>
        <p:spPr>
          <a:xfrm>
            <a:off x="5292725" y="620713"/>
            <a:ext cx="3600450" cy="457200"/>
          </a:xfrm>
          <a:prstGeom prst="rect">
            <a:avLst/>
          </a:prstGeom>
          <a:noFill/>
          <a:ln w="12700" cap="sq"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Char char="§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itchFamily="2" charset="2"/>
              <a:buChar char="Ø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itchFamily="2" charset="2"/>
              <a:buChar char="Ø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 2" pitchFamily="18" charset="2"/>
              <a:buChar char="¡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ClrTx/>
              <a:buFontTx/>
              <a:buNone/>
            </a:pPr>
            <a:endParaRPr lang="zh-CN" altLang="zh-CN" sz="2400">
              <a:latin typeface="Times New Roman" pitchFamily="18" charset="0"/>
              <a:ea typeface="楷体_GB2312" pitchFamily="49" charset="-122"/>
            </a:endParaRPr>
          </a:p>
        </p:txBody>
      </p:sp>
      <p:sp>
        <p:nvSpPr>
          <p:cNvPr id="34821" name="Text Box 5"/>
          <p:cNvSpPr/>
          <p:nvPr/>
        </p:nvSpPr>
        <p:spPr>
          <a:xfrm>
            <a:off x="250825" y="3357563"/>
            <a:ext cx="8208963" cy="3748087"/>
          </a:xfrm>
          <a:prstGeom prst="rect">
            <a:avLst/>
          </a:prstGeom>
          <a:noFill/>
          <a:ln w="12700" cap="sq"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Char char="§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itchFamily="2" charset="2"/>
              <a:buChar char="Ø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itchFamily="2" charset="2"/>
              <a:buChar char="Ø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 2" pitchFamily="18" charset="2"/>
              <a:buChar char="¡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buClr>
                <a:schemeClr val="tx2"/>
              </a:buClr>
              <a:buSzPct val="90000"/>
              <a:buFont typeface="Symbol" pitchFamily="18" charset="2"/>
            </a:pP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最后诗人</a:t>
            </a:r>
            <a:r>
              <a:rPr lang="zh-CN" altLang="en-US" sz="2400" b="1">
                <a:latin typeface="Times New Roman" pitchFamily="18" charset="0"/>
                <a:ea typeface="楷体_GB2312" pitchFamily="49" charset="-122"/>
              </a:rPr>
              <a:t>“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悄悄</a:t>
            </a:r>
            <a:r>
              <a:rPr lang="zh-CN" altLang="en-US" sz="2400" b="1">
                <a:latin typeface="Times New Roman" pitchFamily="18" charset="0"/>
                <a:ea typeface="楷体_GB2312" pitchFamily="49" charset="-122"/>
              </a:rPr>
              <a:t>”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的走了，从第一节</a:t>
            </a:r>
            <a:r>
              <a:rPr lang="zh-CN" altLang="en-US" sz="2400" b="1">
                <a:latin typeface="Times New Roman" pitchFamily="18" charset="0"/>
                <a:ea typeface="楷体_GB2312" pitchFamily="49" charset="-122"/>
              </a:rPr>
              <a:t>“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轻轻的</a:t>
            </a:r>
            <a:r>
              <a:rPr lang="zh-CN" altLang="en-US" sz="2400" b="1">
                <a:latin typeface="Times New Roman" pitchFamily="18" charset="0"/>
                <a:ea typeface="楷体_GB2312" pitchFamily="49" charset="-122"/>
              </a:rPr>
              <a:t>”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变为第七节的</a:t>
            </a:r>
            <a:r>
              <a:rPr lang="zh-CN" altLang="en-US" sz="2400" b="1">
                <a:latin typeface="Times New Roman" pitchFamily="18" charset="0"/>
                <a:ea typeface="楷体_GB2312" pitchFamily="49" charset="-122"/>
              </a:rPr>
              <a:t>“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悄悄的</a:t>
            </a:r>
            <a:r>
              <a:rPr lang="zh-CN" altLang="en-US" sz="2400" b="1">
                <a:latin typeface="Times New Roman" pitchFamily="18" charset="0"/>
                <a:ea typeface="楷体_GB2312" pitchFamily="49" charset="-122"/>
              </a:rPr>
              <a:t>”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，在原来轻柔的感情中，又抹上了一层</a:t>
            </a:r>
            <a:r>
              <a:rPr lang="zh-CN" altLang="en-US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淡淡哀愁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的色彩。</a:t>
            </a:r>
            <a:endParaRPr lang="zh-CN" altLang="en-US" sz="2400" b="1">
              <a:latin typeface="楷体_GB2312" pitchFamily="49" charset="-122"/>
              <a:ea typeface="楷体_GB2312" pitchFamily="49" charset="-122"/>
            </a:endParaRPr>
          </a:p>
          <a:p>
            <a:pPr marL="0" lvl="0" indent="0" eaLnBrk="1" hangingPunct="1">
              <a:buClr>
                <a:schemeClr val="tx2"/>
              </a:buClr>
              <a:buSzPct val="90000"/>
              <a:buFont typeface="Symbol" pitchFamily="18" charset="2"/>
            </a:pP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    但</a:t>
            </a:r>
            <a:r>
              <a:rPr lang="zh-CN" altLang="en-US" sz="2400" b="1">
                <a:latin typeface="Times New Roman" pitchFamily="18" charset="0"/>
                <a:ea typeface="楷体_GB2312" pitchFamily="49" charset="-122"/>
              </a:rPr>
              <a:t>“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挥一挥衣袖，不带走一片云彩</a:t>
            </a:r>
            <a:r>
              <a:rPr lang="zh-CN" altLang="en-US" sz="2400" b="1">
                <a:latin typeface="Times New Roman" pitchFamily="18" charset="0"/>
                <a:ea typeface="楷体_GB2312" pitchFamily="49" charset="-122"/>
              </a:rPr>
              <a:t>”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，又显得</a:t>
            </a:r>
            <a:r>
              <a:rPr lang="zh-CN" altLang="en-US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洒脱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，毫不犹豫，不为感情所缠，适可而止。诗人仿佛在悉心呵护一个情人的睡梦，生怕这个梦境有丝毫的残损，轻柔的叹息般的韵律与</a:t>
            </a:r>
            <a:r>
              <a:rPr lang="zh-CN" altLang="en-US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依依别离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情绪完美地统一地在一起。</a:t>
            </a:r>
            <a:endParaRPr lang="zh-CN" altLang="en-US" sz="2400" b="1">
              <a:latin typeface="楷体_GB2312" pitchFamily="49" charset="-122"/>
              <a:ea typeface="楷体_GB2312" pitchFamily="49" charset="-122"/>
            </a:endParaRPr>
          </a:p>
          <a:p>
            <a:pPr marL="0" lvl="0" indent="0" eaLnBrk="1" hangingPunct="1">
              <a:buClr>
                <a:schemeClr val="tx2"/>
              </a:buClr>
              <a:buSzPct val="90000"/>
              <a:buFont typeface="Symbol" pitchFamily="18" charset="2"/>
              <a:buNone/>
            </a:pP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2400">
              <a:latin typeface="楷体_GB2312" pitchFamily="49" charset="-122"/>
              <a:ea typeface="楷体_GB2312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ClrTx/>
              <a:buFontTx/>
              <a:buNone/>
            </a:pPr>
            <a:endParaRPr lang="en-US" altLang="zh-CN" sz="240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34822" name="Picture 8" descr="0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3213" y="549275"/>
            <a:ext cx="3600450" cy="2700338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/>
      <p:bldP spid="3482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5842" name="Text Box 2"/>
          <p:cNvSpPr/>
          <p:nvPr/>
        </p:nvSpPr>
        <p:spPr>
          <a:xfrm>
            <a:off x="2124075" y="1052513"/>
            <a:ext cx="5616575" cy="3667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Char char="§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itchFamily="2" charset="2"/>
              <a:buChar char="Ø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itchFamily="2" charset="2"/>
              <a:buChar char="Ø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 2" pitchFamily="18" charset="2"/>
              <a:buChar char="¡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ClrTx/>
              <a:buFontTx/>
              <a:buNone/>
            </a:pPr>
            <a:endParaRPr lang="zh-CN" altLang="zh-CN" sz="1800"/>
          </a:p>
        </p:txBody>
      </p:sp>
      <p:sp>
        <p:nvSpPr>
          <p:cNvPr id="35843" name="Text Box 3"/>
          <p:cNvSpPr/>
          <p:nvPr/>
        </p:nvSpPr>
        <p:spPr>
          <a:xfrm>
            <a:off x="971550" y="765175"/>
            <a:ext cx="6551613" cy="3667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Char char="§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itchFamily="2" charset="2"/>
              <a:buChar char="Ø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itchFamily="2" charset="2"/>
              <a:buChar char="Ø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 2" pitchFamily="18" charset="2"/>
              <a:buChar char="¡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ClrTx/>
              <a:buFontTx/>
              <a:buNone/>
            </a:pPr>
            <a:endParaRPr lang="zh-CN" altLang="zh-CN" sz="1800"/>
          </a:p>
        </p:txBody>
      </p:sp>
      <p:sp>
        <p:nvSpPr>
          <p:cNvPr id="35844" name="Text Box 4"/>
          <p:cNvSpPr/>
          <p:nvPr/>
        </p:nvSpPr>
        <p:spPr>
          <a:xfrm>
            <a:off x="1042988" y="1052513"/>
            <a:ext cx="5545137" cy="3667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Char char="§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itchFamily="2" charset="2"/>
              <a:buChar char="Ø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itchFamily="2" charset="2"/>
              <a:buChar char="Ø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 2" pitchFamily="18" charset="2"/>
              <a:buChar char="¡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ClrTx/>
              <a:buFontTx/>
              <a:buNone/>
            </a:pPr>
            <a:endParaRPr lang="zh-CN" altLang="zh-CN" sz="1800"/>
          </a:p>
        </p:txBody>
      </p:sp>
      <p:sp>
        <p:nvSpPr>
          <p:cNvPr id="35845" name="Text Box 5"/>
          <p:cNvSpPr/>
          <p:nvPr/>
        </p:nvSpPr>
        <p:spPr>
          <a:xfrm>
            <a:off x="1403350" y="1268413"/>
            <a:ext cx="287972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Char char="§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itchFamily="2" charset="2"/>
              <a:buChar char="Ø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itchFamily="2" charset="2"/>
              <a:buChar char="Ø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 2" pitchFamily="18" charset="2"/>
              <a:buChar char="¡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ClrTx/>
              <a:buFontTx/>
              <a:buNone/>
            </a:pPr>
            <a:r>
              <a:rPr lang="zh-CN" altLang="en-US" sz="3600"/>
              <a:t>河畔金柳</a:t>
            </a:r>
            <a:endParaRPr lang="zh-CN" altLang="en-US" sz="3600"/>
          </a:p>
        </p:txBody>
      </p:sp>
      <p:sp>
        <p:nvSpPr>
          <p:cNvPr id="35846" name="Text Box 6"/>
          <p:cNvSpPr/>
          <p:nvPr/>
        </p:nvSpPr>
        <p:spPr>
          <a:xfrm>
            <a:off x="1403350" y="2060575"/>
            <a:ext cx="2808288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Char char="§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itchFamily="2" charset="2"/>
              <a:buChar char="Ø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itchFamily="2" charset="2"/>
              <a:buChar char="Ø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 2" pitchFamily="18" charset="2"/>
              <a:buChar char="¡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ClrTx/>
              <a:buFontTx/>
              <a:buNone/>
            </a:pPr>
            <a:r>
              <a:rPr lang="zh-CN" altLang="en-US" sz="3600"/>
              <a:t>康河水草</a:t>
            </a:r>
            <a:endParaRPr lang="zh-CN" altLang="en-US" sz="3600"/>
          </a:p>
        </p:txBody>
      </p:sp>
      <p:sp>
        <p:nvSpPr>
          <p:cNvPr id="35847" name="Text Box 7"/>
          <p:cNvSpPr/>
          <p:nvPr/>
        </p:nvSpPr>
        <p:spPr>
          <a:xfrm>
            <a:off x="1403350" y="2924175"/>
            <a:ext cx="244792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Char char="§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itchFamily="2" charset="2"/>
              <a:buChar char="Ø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itchFamily="2" charset="2"/>
              <a:buChar char="Ø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 2" pitchFamily="18" charset="2"/>
              <a:buChar char="¡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ClrTx/>
              <a:buFontTx/>
              <a:buNone/>
            </a:pPr>
            <a:r>
              <a:rPr lang="zh-CN" altLang="en-US" sz="3600"/>
              <a:t>榆阴清潭</a:t>
            </a:r>
            <a:endParaRPr lang="zh-CN" altLang="en-US" sz="3600"/>
          </a:p>
        </p:txBody>
      </p:sp>
      <p:sp>
        <p:nvSpPr>
          <p:cNvPr id="35848" name="Text Box 8"/>
          <p:cNvSpPr/>
          <p:nvPr/>
        </p:nvSpPr>
        <p:spPr>
          <a:xfrm>
            <a:off x="1476375" y="3860800"/>
            <a:ext cx="237490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Char char="§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itchFamily="2" charset="2"/>
              <a:buChar char="Ø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itchFamily="2" charset="2"/>
              <a:buChar char="Ø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 2" pitchFamily="18" charset="2"/>
              <a:buChar char="¡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ClrTx/>
              <a:buFontTx/>
              <a:buNone/>
            </a:pPr>
            <a:r>
              <a:rPr lang="zh-CN" altLang="en-US" sz="3600"/>
              <a:t>星辉寻梦</a:t>
            </a:r>
            <a:endParaRPr lang="zh-CN" altLang="en-US" sz="3600"/>
          </a:p>
        </p:txBody>
      </p:sp>
      <p:sp>
        <p:nvSpPr>
          <p:cNvPr id="35849" name="Text Box 9"/>
          <p:cNvSpPr/>
          <p:nvPr/>
        </p:nvSpPr>
        <p:spPr>
          <a:xfrm>
            <a:off x="1547813" y="5229225"/>
            <a:ext cx="208915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Char char="§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itchFamily="2" charset="2"/>
              <a:buChar char="Ø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itchFamily="2" charset="2"/>
              <a:buChar char="Ø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 2" pitchFamily="18" charset="2"/>
              <a:buChar char="¡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ClrTx/>
              <a:buFontTx/>
              <a:buNone/>
            </a:pPr>
            <a:r>
              <a:rPr lang="zh-CN" altLang="en-US" sz="3600"/>
              <a:t>飘然离去</a:t>
            </a:r>
            <a:endParaRPr lang="zh-CN" altLang="en-US" sz="3600"/>
          </a:p>
        </p:txBody>
      </p:sp>
      <p:sp>
        <p:nvSpPr>
          <p:cNvPr id="35850" name="Text Box 10"/>
          <p:cNvSpPr/>
          <p:nvPr/>
        </p:nvSpPr>
        <p:spPr>
          <a:xfrm>
            <a:off x="3995738" y="404813"/>
            <a:ext cx="2808287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Char char="§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itchFamily="2" charset="2"/>
              <a:buChar char="Ø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itchFamily="2" charset="2"/>
              <a:buChar char="Ø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 2" pitchFamily="18" charset="2"/>
              <a:buChar char="¡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ClrTx/>
              <a:buFontTx/>
              <a:buNone/>
            </a:pPr>
            <a:r>
              <a:rPr lang="zh-CN" altLang="en-US" sz="3600" b="1"/>
              <a:t>难分难舍</a:t>
            </a:r>
            <a:endParaRPr lang="zh-CN" altLang="en-US" sz="3600" b="1"/>
          </a:p>
        </p:txBody>
      </p:sp>
      <p:sp>
        <p:nvSpPr>
          <p:cNvPr id="35851" name="Text Box 11"/>
          <p:cNvSpPr/>
          <p:nvPr/>
        </p:nvSpPr>
        <p:spPr>
          <a:xfrm>
            <a:off x="4211638" y="2420938"/>
            <a:ext cx="1008062" cy="3667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Char char="§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itchFamily="2" charset="2"/>
              <a:buChar char="Ø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itchFamily="2" charset="2"/>
              <a:buChar char="Ø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 2" pitchFamily="18" charset="2"/>
              <a:buChar char="¡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ClrTx/>
              <a:buFontTx/>
              <a:buNone/>
            </a:pPr>
            <a:endParaRPr lang="zh-CN" altLang="zh-CN" sz="1800"/>
          </a:p>
        </p:txBody>
      </p:sp>
      <p:sp>
        <p:nvSpPr>
          <p:cNvPr id="35852" name="Text Box 12"/>
          <p:cNvSpPr/>
          <p:nvPr/>
        </p:nvSpPr>
        <p:spPr>
          <a:xfrm>
            <a:off x="4140200" y="1341438"/>
            <a:ext cx="1439863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Char char="§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itchFamily="2" charset="2"/>
              <a:buChar char="Ø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itchFamily="2" charset="2"/>
              <a:buChar char="Ø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 2" pitchFamily="18" charset="2"/>
              <a:buChar char="¡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ClrTx/>
              <a:buFontTx/>
              <a:buNone/>
            </a:pPr>
            <a:r>
              <a:rPr lang="zh-CN" altLang="en-US" sz="3600" b="1"/>
              <a:t>欢喜</a:t>
            </a:r>
            <a:endParaRPr lang="zh-CN" altLang="en-US" sz="3600" b="1"/>
          </a:p>
        </p:txBody>
      </p:sp>
      <p:sp>
        <p:nvSpPr>
          <p:cNvPr id="35853" name="Text Box 13"/>
          <p:cNvSpPr/>
          <p:nvPr/>
        </p:nvSpPr>
        <p:spPr>
          <a:xfrm>
            <a:off x="4140200" y="2133600"/>
            <a:ext cx="1439863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Char char="§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itchFamily="2" charset="2"/>
              <a:buChar char="Ø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itchFamily="2" charset="2"/>
              <a:buChar char="Ø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 2" pitchFamily="18" charset="2"/>
              <a:buChar char="¡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ClrTx/>
              <a:buFontTx/>
              <a:buNone/>
            </a:pPr>
            <a:r>
              <a:rPr lang="zh-CN" altLang="en-US" sz="3600" b="1"/>
              <a:t>留恋</a:t>
            </a:r>
            <a:endParaRPr lang="zh-CN" altLang="en-US" sz="3600" b="1"/>
          </a:p>
        </p:txBody>
      </p:sp>
      <p:sp>
        <p:nvSpPr>
          <p:cNvPr id="35854" name="Text Box 14"/>
          <p:cNvSpPr/>
          <p:nvPr/>
        </p:nvSpPr>
        <p:spPr>
          <a:xfrm>
            <a:off x="4284663" y="4005263"/>
            <a:ext cx="129540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Char char="§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itchFamily="2" charset="2"/>
              <a:buChar char="Ø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itchFamily="2" charset="2"/>
              <a:buChar char="Ø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 2" pitchFamily="18" charset="2"/>
              <a:buChar char="¡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ClrTx/>
              <a:buFontTx/>
              <a:buNone/>
            </a:pPr>
            <a:r>
              <a:rPr lang="zh-CN" altLang="en-US" sz="3600" b="1"/>
              <a:t>迷恋</a:t>
            </a:r>
            <a:endParaRPr lang="zh-CN" altLang="en-US" sz="3600" b="1"/>
          </a:p>
        </p:txBody>
      </p:sp>
      <p:sp>
        <p:nvSpPr>
          <p:cNvPr id="35855" name="Text Box 15"/>
          <p:cNvSpPr/>
          <p:nvPr/>
        </p:nvSpPr>
        <p:spPr>
          <a:xfrm>
            <a:off x="4067175" y="5229225"/>
            <a:ext cx="244792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Char char="§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itchFamily="2" charset="2"/>
              <a:buChar char="Ø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itchFamily="2" charset="2"/>
              <a:buChar char="Ø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 2" pitchFamily="18" charset="2"/>
              <a:buChar char="¡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ClrTx/>
              <a:buFontTx/>
              <a:buNone/>
            </a:pPr>
            <a:r>
              <a:rPr lang="zh-CN" altLang="en-US" sz="3600" b="1"/>
              <a:t>凄婉哀伤</a:t>
            </a:r>
            <a:endParaRPr lang="zh-CN" altLang="en-US" sz="3600" b="1"/>
          </a:p>
        </p:txBody>
      </p:sp>
      <p:sp>
        <p:nvSpPr>
          <p:cNvPr id="35856" name="Text Box 16"/>
          <p:cNvSpPr/>
          <p:nvPr/>
        </p:nvSpPr>
        <p:spPr>
          <a:xfrm>
            <a:off x="0" y="404813"/>
            <a:ext cx="129540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Char char="§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itchFamily="2" charset="2"/>
              <a:buChar char="Ø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itchFamily="2" charset="2"/>
              <a:buChar char="Ø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 2" pitchFamily="18" charset="2"/>
              <a:buChar char="¡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ClrTx/>
              <a:buFontTx/>
              <a:buNone/>
            </a:pPr>
            <a:r>
              <a:rPr lang="zh-CN" altLang="en-US" sz="3600" b="1">
                <a:solidFill>
                  <a:srgbClr val="0000FF"/>
                </a:solidFill>
              </a:rPr>
              <a:t>寻梦</a:t>
            </a:r>
            <a:endParaRPr lang="zh-CN" altLang="en-US" sz="3600" b="1">
              <a:solidFill>
                <a:srgbClr val="0000FF"/>
              </a:solidFill>
            </a:endParaRPr>
          </a:p>
        </p:txBody>
      </p:sp>
      <p:sp>
        <p:nvSpPr>
          <p:cNvPr id="35857" name="Text Box 17"/>
          <p:cNvSpPr/>
          <p:nvPr/>
        </p:nvSpPr>
        <p:spPr>
          <a:xfrm>
            <a:off x="303213" y="2354263"/>
            <a:ext cx="184150" cy="3667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Char char="§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itchFamily="2" charset="2"/>
              <a:buChar char="Ø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itchFamily="2" charset="2"/>
              <a:buChar char="Ø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 2" pitchFamily="18" charset="2"/>
              <a:buChar char="¡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ClrTx/>
              <a:buFontTx/>
              <a:buNone/>
            </a:pPr>
            <a:endParaRPr lang="zh-CN" altLang="zh-CN" sz="1800"/>
          </a:p>
        </p:txBody>
      </p:sp>
      <p:sp>
        <p:nvSpPr>
          <p:cNvPr id="35858" name="AutoShape 18"/>
          <p:cNvSpPr/>
          <p:nvPr/>
        </p:nvSpPr>
        <p:spPr>
          <a:xfrm>
            <a:off x="971550" y="1557338"/>
            <a:ext cx="287338" cy="3097212"/>
          </a:xfrm>
          <a:prstGeom prst="leftBrace">
            <a:avLst>
              <a:gd name="adj1" fmla="val 89825"/>
              <a:gd name="adj2" fmla="val 50000"/>
            </a:avLst>
          </a:prstGeom>
          <a:noFill/>
          <a:ln w="50800">
            <a:solidFill>
              <a:schemeClr val="tx1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Char char="§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itchFamily="2" charset="2"/>
              <a:buChar char="Ø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itchFamily="2" charset="2"/>
              <a:buChar char="Ø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 2" pitchFamily="18" charset="2"/>
              <a:buChar char="¡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ClrTx/>
              <a:buFontTx/>
              <a:buNone/>
            </a:pPr>
            <a:endParaRPr kumimoji="1" lang="zh-CN" altLang="en-US" sz="2400">
              <a:latin typeface="Times New Roman" pitchFamily="18" charset="0"/>
            </a:endParaRPr>
          </a:p>
        </p:txBody>
      </p:sp>
      <p:sp>
        <p:nvSpPr>
          <p:cNvPr id="35859" name="Text Box 19"/>
          <p:cNvSpPr/>
          <p:nvPr/>
        </p:nvSpPr>
        <p:spPr>
          <a:xfrm>
            <a:off x="179388" y="2492375"/>
            <a:ext cx="719137" cy="1190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Char char="§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itchFamily="2" charset="2"/>
              <a:buChar char="Ø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itchFamily="2" charset="2"/>
              <a:buChar char="Ø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 2" pitchFamily="18" charset="2"/>
              <a:buChar char="¡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ClrTx/>
              <a:buFontTx/>
              <a:buNone/>
            </a:pPr>
            <a:r>
              <a:rPr lang="zh-CN" altLang="en-US" sz="3600">
                <a:solidFill>
                  <a:srgbClr val="0000FF"/>
                </a:solidFill>
              </a:rPr>
              <a:t>入梦</a:t>
            </a:r>
            <a:endParaRPr lang="zh-CN" altLang="en-US" sz="3600">
              <a:solidFill>
                <a:srgbClr val="0000FF"/>
              </a:solidFill>
            </a:endParaRPr>
          </a:p>
        </p:txBody>
      </p:sp>
      <p:sp>
        <p:nvSpPr>
          <p:cNvPr id="35860" name="Text Box 20"/>
          <p:cNvSpPr/>
          <p:nvPr/>
        </p:nvSpPr>
        <p:spPr>
          <a:xfrm>
            <a:off x="0" y="5229225"/>
            <a:ext cx="122555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Char char="§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itchFamily="2" charset="2"/>
              <a:buChar char="Ø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itchFamily="2" charset="2"/>
              <a:buChar char="Ø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 2" pitchFamily="18" charset="2"/>
              <a:buChar char="¡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ClrTx/>
              <a:buFontTx/>
              <a:buNone/>
            </a:pPr>
            <a:r>
              <a:rPr lang="zh-CN" altLang="en-US" sz="3600">
                <a:solidFill>
                  <a:srgbClr val="0000FF"/>
                </a:solidFill>
              </a:rPr>
              <a:t>出梦</a:t>
            </a:r>
            <a:endParaRPr lang="zh-CN" altLang="en-US" sz="3600">
              <a:solidFill>
                <a:srgbClr val="0000FF"/>
              </a:solidFill>
            </a:endParaRPr>
          </a:p>
        </p:txBody>
      </p:sp>
      <p:sp>
        <p:nvSpPr>
          <p:cNvPr id="35861" name="Text Box 21"/>
          <p:cNvSpPr/>
          <p:nvPr/>
        </p:nvSpPr>
        <p:spPr>
          <a:xfrm flipV="1">
            <a:off x="7092950" y="3424238"/>
            <a:ext cx="1079500" cy="3667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rot="10800000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Char char="§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itchFamily="2" charset="2"/>
              <a:buChar char="Ø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itchFamily="2" charset="2"/>
              <a:buChar char="Ø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 2" pitchFamily="18" charset="2"/>
              <a:buChar char="¡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ClrTx/>
              <a:buFontTx/>
              <a:buNone/>
            </a:pPr>
            <a:endParaRPr lang="zh-CN" altLang="zh-CN" sz="1800"/>
          </a:p>
        </p:txBody>
      </p:sp>
      <p:sp>
        <p:nvSpPr>
          <p:cNvPr id="35862" name="Text Box 22"/>
          <p:cNvSpPr/>
          <p:nvPr/>
        </p:nvSpPr>
        <p:spPr>
          <a:xfrm>
            <a:off x="4211638" y="2997200"/>
            <a:ext cx="172720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Char char="§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itchFamily="2" charset="2"/>
              <a:buChar char="Ø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itchFamily="2" charset="2"/>
              <a:buChar char="Ø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 2" pitchFamily="18" charset="2"/>
              <a:buChar char="¡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ClrTx/>
              <a:buFontTx/>
              <a:buNone/>
            </a:pPr>
            <a:r>
              <a:rPr lang="zh-CN" altLang="en-US" sz="3600" b="1"/>
              <a:t>眷恋</a:t>
            </a:r>
            <a:endParaRPr lang="zh-CN" altLang="en-US" sz="3600" b="1"/>
          </a:p>
        </p:txBody>
      </p:sp>
      <p:sp>
        <p:nvSpPr>
          <p:cNvPr id="35863" name="AutoShape 23"/>
          <p:cNvSpPr/>
          <p:nvPr/>
        </p:nvSpPr>
        <p:spPr>
          <a:xfrm>
            <a:off x="4787900" y="1989138"/>
            <a:ext cx="144463" cy="288925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>
            <a:solidFill>
              <a:schemeClr val="tx1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Char char="§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itchFamily="2" charset="2"/>
              <a:buChar char="Ø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itchFamily="2" charset="2"/>
              <a:buChar char="Ø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 2" pitchFamily="18" charset="2"/>
              <a:buChar char="¡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ClrTx/>
              <a:buFontTx/>
              <a:buNone/>
            </a:pPr>
            <a:endParaRPr kumimoji="1" lang="zh-CN" altLang="en-US" sz="2400">
              <a:latin typeface="Times New Roman" pitchFamily="18" charset="0"/>
            </a:endParaRPr>
          </a:p>
        </p:txBody>
      </p:sp>
      <p:sp>
        <p:nvSpPr>
          <p:cNvPr id="35864" name="AutoShape 24"/>
          <p:cNvSpPr/>
          <p:nvPr/>
        </p:nvSpPr>
        <p:spPr>
          <a:xfrm>
            <a:off x="4787900" y="2781300"/>
            <a:ext cx="142875" cy="360363"/>
          </a:xfrm>
          <a:prstGeom prst="downArrow">
            <a:avLst>
              <a:gd name="adj1" fmla="val 50000"/>
              <a:gd name="adj2" fmla="val 63056"/>
            </a:avLst>
          </a:prstGeom>
          <a:solidFill>
            <a:schemeClr val="accent1"/>
          </a:solidFill>
          <a:ln>
            <a:solidFill>
              <a:schemeClr val="tx1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Char char="§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itchFamily="2" charset="2"/>
              <a:buChar char="Ø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itchFamily="2" charset="2"/>
              <a:buChar char="Ø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 2" pitchFamily="18" charset="2"/>
              <a:buChar char="¡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ClrTx/>
              <a:buFontTx/>
              <a:buNone/>
            </a:pPr>
            <a:endParaRPr kumimoji="1" lang="zh-CN" altLang="en-US" sz="2400">
              <a:latin typeface="Times New Roman" pitchFamily="18" charset="0"/>
            </a:endParaRPr>
          </a:p>
        </p:txBody>
      </p:sp>
      <p:sp>
        <p:nvSpPr>
          <p:cNvPr id="35865" name="AutoShape 25"/>
          <p:cNvSpPr/>
          <p:nvPr/>
        </p:nvSpPr>
        <p:spPr>
          <a:xfrm>
            <a:off x="4787900" y="3644900"/>
            <a:ext cx="144463" cy="431800"/>
          </a:xfrm>
          <a:prstGeom prst="downArrow">
            <a:avLst>
              <a:gd name="adj1" fmla="val 50000"/>
              <a:gd name="adj2" fmla="val 74725"/>
            </a:avLst>
          </a:prstGeom>
          <a:solidFill>
            <a:schemeClr val="accent1"/>
          </a:solidFill>
          <a:ln>
            <a:solidFill>
              <a:schemeClr val="tx1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Char char="§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itchFamily="2" charset="2"/>
              <a:buChar char="Ø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itchFamily="2" charset="2"/>
              <a:buChar char="Ø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 2" pitchFamily="18" charset="2"/>
              <a:buChar char="¡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ClrTx/>
              <a:buFontTx/>
              <a:buNone/>
            </a:pPr>
            <a:endParaRPr kumimoji="1" lang="zh-CN" altLang="en-US" sz="2400">
              <a:latin typeface="Times New Roman" pitchFamily="18" charset="0"/>
            </a:endParaRPr>
          </a:p>
        </p:txBody>
      </p:sp>
      <p:sp>
        <p:nvSpPr>
          <p:cNvPr id="35866" name="AutoShape 26"/>
          <p:cNvSpPr/>
          <p:nvPr/>
        </p:nvSpPr>
        <p:spPr>
          <a:xfrm>
            <a:off x="6084888" y="836613"/>
            <a:ext cx="431800" cy="4824412"/>
          </a:xfrm>
          <a:prstGeom prst="rightBrace">
            <a:avLst>
              <a:gd name="adj1" fmla="val 93107"/>
              <a:gd name="adj2" fmla="val 50000"/>
            </a:avLst>
          </a:prstGeom>
          <a:noFill/>
          <a:ln w="50800">
            <a:solidFill>
              <a:schemeClr val="tx1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Char char="§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itchFamily="2" charset="2"/>
              <a:buChar char="Ø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itchFamily="2" charset="2"/>
              <a:buChar char="Ø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 2" pitchFamily="18" charset="2"/>
              <a:buChar char="¡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ClrTx/>
              <a:buFontTx/>
              <a:buNone/>
            </a:pPr>
            <a:endParaRPr kumimoji="1" lang="zh-CN" altLang="en-US" sz="2400">
              <a:latin typeface="Times New Roman" pitchFamily="18" charset="0"/>
            </a:endParaRPr>
          </a:p>
        </p:txBody>
      </p:sp>
      <p:sp>
        <p:nvSpPr>
          <p:cNvPr id="35867" name="Text Box 27"/>
          <p:cNvSpPr/>
          <p:nvPr/>
        </p:nvSpPr>
        <p:spPr>
          <a:xfrm>
            <a:off x="1403350" y="404813"/>
            <a:ext cx="230505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Char char="§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itchFamily="2" charset="2"/>
              <a:buChar char="Ø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itchFamily="2" charset="2"/>
              <a:buChar char="Ø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 2" pitchFamily="18" charset="2"/>
              <a:buChar char="¡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ClrTx/>
              <a:buFontTx/>
              <a:buNone/>
            </a:pPr>
            <a:r>
              <a:rPr lang="zh-CN" altLang="en-US" sz="3600"/>
              <a:t>飘然离去</a:t>
            </a:r>
            <a:endParaRPr lang="zh-CN" altLang="en-US" sz="3600"/>
          </a:p>
        </p:txBody>
      </p:sp>
      <p:sp>
        <p:nvSpPr>
          <p:cNvPr id="35868" name="Text Box 28"/>
          <p:cNvSpPr/>
          <p:nvPr/>
        </p:nvSpPr>
        <p:spPr>
          <a:xfrm>
            <a:off x="6640513" y="2276475"/>
            <a:ext cx="2154237" cy="20875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Char char="§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itchFamily="2" charset="2"/>
              <a:buChar char="Ø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itchFamily="2" charset="2"/>
              <a:buChar char="Ø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 2" pitchFamily="18" charset="2"/>
              <a:buChar char="¡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ClrTx/>
              <a:buFontTx/>
              <a:buNone/>
            </a:pPr>
            <a:r>
              <a:rPr lang="zh-CN" altLang="en-US" b="1">
                <a:solidFill>
                  <a:srgbClr val="0000FF"/>
                </a:solidFill>
                <a:ea typeface="华文行楷" pitchFamily="2" charset="-122"/>
              </a:rPr>
              <a:t>无限依恋</a:t>
            </a:r>
            <a:endParaRPr lang="zh-CN" altLang="en-US" b="1">
              <a:solidFill>
                <a:srgbClr val="0000FF"/>
              </a:solidFill>
              <a:ea typeface="华文行楷" pitchFamily="2" charset="-122"/>
            </a:endParaRPr>
          </a:p>
          <a:p>
            <a:pPr marL="0" lvl="0" indent="0" eaLnBrk="1" hangingPunct="1">
              <a:spcBef>
                <a:spcPct val="50000"/>
              </a:spcBef>
              <a:buClrTx/>
              <a:buFontTx/>
              <a:buNone/>
            </a:pPr>
            <a:r>
              <a:rPr lang="zh-CN" altLang="en-US" b="1">
                <a:solidFill>
                  <a:srgbClr val="0000FF"/>
                </a:solidFill>
                <a:ea typeface="华文行楷" pitchFamily="2" charset="-122"/>
              </a:rPr>
              <a:t>百般珍惜</a:t>
            </a:r>
            <a:endParaRPr lang="zh-CN" altLang="en-US" b="1">
              <a:solidFill>
                <a:srgbClr val="0000FF"/>
              </a:solidFill>
              <a:ea typeface="华文行楷" pitchFamily="2" charset="-122"/>
            </a:endParaRPr>
          </a:p>
          <a:p>
            <a:pPr marL="0" lvl="0" indent="0" eaLnBrk="1" hangingPunct="1">
              <a:spcBef>
                <a:spcPct val="50000"/>
              </a:spcBef>
              <a:buClrTx/>
              <a:buFontTx/>
              <a:buNone/>
            </a:pPr>
            <a:r>
              <a:rPr lang="zh-CN" altLang="en-US" b="1">
                <a:solidFill>
                  <a:srgbClr val="0000FF"/>
                </a:solidFill>
                <a:ea typeface="华文行楷" pitchFamily="2" charset="-122"/>
              </a:rPr>
              <a:t>苦闷彷徨</a:t>
            </a:r>
            <a:endParaRPr lang="zh-CN" altLang="en-US" b="1">
              <a:solidFill>
                <a:srgbClr val="0000FF"/>
              </a:solidFill>
              <a:ea typeface="华文行楷" pitchFamily="2" charset="-122"/>
            </a:endParaRPr>
          </a:p>
        </p:txBody>
      </p:sp>
      <p:sp>
        <p:nvSpPr>
          <p:cNvPr id="35869" name="Text Box 29"/>
          <p:cNvSpPr/>
          <p:nvPr/>
        </p:nvSpPr>
        <p:spPr>
          <a:xfrm>
            <a:off x="1547813" y="4652963"/>
            <a:ext cx="237490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Char char="§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itchFamily="2" charset="2"/>
              <a:buChar char="Ø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itchFamily="2" charset="2"/>
              <a:buChar char="Ø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 2" pitchFamily="18" charset="2"/>
              <a:buChar char="¡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ClrTx/>
              <a:buFontTx/>
              <a:buNone/>
            </a:pPr>
            <a:r>
              <a:rPr lang="zh-CN" altLang="en-US" sz="3600"/>
              <a:t>夏虫沉默</a:t>
            </a:r>
            <a:endParaRPr lang="zh-CN" altLang="en-US" sz="3600"/>
          </a:p>
        </p:txBody>
      </p:sp>
      <p:sp>
        <p:nvSpPr>
          <p:cNvPr id="35870" name="Text Box 30"/>
          <p:cNvSpPr/>
          <p:nvPr/>
        </p:nvSpPr>
        <p:spPr>
          <a:xfrm>
            <a:off x="4140200" y="4652963"/>
            <a:ext cx="237490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Char char="§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itchFamily="2" charset="2"/>
              <a:buChar char="Ø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itchFamily="2" charset="2"/>
              <a:buChar char="Ø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 2" pitchFamily="18" charset="2"/>
              <a:buChar char="¡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ClrTx/>
              <a:buFontTx/>
              <a:buNone/>
            </a:pPr>
            <a:r>
              <a:rPr lang="zh-CN" altLang="en-US" sz="3600"/>
              <a:t>低落</a:t>
            </a:r>
            <a:endParaRPr lang="zh-CN" altLang="en-US" sz="36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35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5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5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35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5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5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5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35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35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35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35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35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35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2" dur="2000"/>
                                        <p:tgtEl>
                                          <p:spTgt spid="35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35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35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35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5" grpId="0"/>
      <p:bldP spid="35846" grpId="0"/>
      <p:bldP spid="35847" grpId="0"/>
      <p:bldP spid="35848" grpId="0"/>
      <p:bldP spid="35849" grpId="0"/>
      <p:bldP spid="35850" grpId="0"/>
      <p:bldP spid="35852" grpId="0"/>
      <p:bldP spid="35853" grpId="0"/>
      <p:bldP spid="35854" grpId="0"/>
      <p:bldP spid="35855" grpId="0"/>
      <p:bldP spid="35856" grpId="0"/>
      <p:bldP spid="35858" grpId="0"/>
      <p:bldP spid="35859" grpId="0"/>
      <p:bldP spid="35860" grpId="0"/>
      <p:bldP spid="35862" grpId="0"/>
      <p:bldP spid="35863" grpId="0"/>
      <p:bldP spid="35864" grpId="0"/>
      <p:bldP spid="35865" grpId="0"/>
      <p:bldP spid="35866" grpId="0"/>
      <p:bldP spid="35867" grpId="0"/>
      <p:bldP spid="35868" grpId="0"/>
      <p:bldP spid="35869" grpId="0"/>
      <p:bldP spid="3587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866" name="Rectangle 2"/>
          <p:cNvSpPr>
            <a:spLocks noGrp="1" noRot="1"/>
          </p:cNvSpPr>
          <p:nvPr>
            <p:ph type="body" sz="half" idx="2"/>
          </p:nvPr>
        </p:nvSpPr>
        <p:spPr>
          <a:xfrm>
            <a:off x="4765675" y="1600200"/>
            <a:ext cx="3997325" cy="582613"/>
          </a:xfr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Char char="§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itchFamily="2" charset="2"/>
              <a:buChar char="Ø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itchFamily="2" charset="2"/>
              <a:buChar char="Ø"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 2" pitchFamily="18" charset="2"/>
              <a:buChar char="¡"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lvl="0" eaLnBrk="1" hangingPunct="1">
              <a:lnSpc>
                <a:spcPct val="90000"/>
              </a:lnSpc>
              <a:buClr>
                <a:srgbClr val="339933"/>
              </a:buClr>
              <a:buNone/>
            </a:pPr>
            <a:endParaRPr lang="en-US" altLang="zh-CN" sz="2400"/>
          </a:p>
          <a:p>
            <a:pPr lvl="0" eaLnBrk="1" hangingPunct="1">
              <a:lnSpc>
                <a:spcPct val="90000"/>
              </a:lnSpc>
              <a:buClr>
                <a:srgbClr val="339933"/>
              </a:buClr>
              <a:buFont typeface="Wingdings" pitchFamily="2" charset="2"/>
            </a:pPr>
            <a:endParaRPr lang="en-US" altLang="zh-CN" sz="2400"/>
          </a:p>
          <a:p>
            <a:pPr lvl="0" eaLnBrk="1" hangingPunct="1">
              <a:lnSpc>
                <a:spcPct val="90000"/>
              </a:lnSpc>
              <a:buClr>
                <a:srgbClr val="339933"/>
              </a:buClr>
              <a:buFont typeface="Wingdings" pitchFamily="2" charset="2"/>
            </a:pPr>
            <a:endParaRPr lang="en-US" altLang="zh-CN" sz="2400"/>
          </a:p>
          <a:p>
            <a:pPr lvl="0" eaLnBrk="1" hangingPunct="1">
              <a:lnSpc>
                <a:spcPct val="90000"/>
              </a:lnSpc>
              <a:buClr>
                <a:srgbClr val="339933"/>
              </a:buClr>
              <a:buFont typeface="Wingdings" pitchFamily="2" charset="2"/>
            </a:pPr>
            <a:endParaRPr lang="en-US" altLang="zh-CN" sz="2400"/>
          </a:p>
        </p:txBody>
      </p:sp>
      <p:sp>
        <p:nvSpPr>
          <p:cNvPr id="36867" name="Text Box 3"/>
          <p:cNvSpPr/>
          <p:nvPr/>
        </p:nvSpPr>
        <p:spPr>
          <a:xfrm>
            <a:off x="3352800" y="3124200"/>
            <a:ext cx="762000" cy="457200"/>
          </a:xfrm>
          <a:prstGeom prst="rect">
            <a:avLst/>
          </a:prstGeom>
          <a:noFill/>
          <a:ln w="12700" cap="sq"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Char char="§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itchFamily="2" charset="2"/>
              <a:buChar char="Ø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itchFamily="2" charset="2"/>
              <a:buChar char="Ø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 2" pitchFamily="18" charset="2"/>
              <a:buChar char="¡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ClrTx/>
              <a:buFontTx/>
              <a:buNone/>
            </a:pPr>
            <a:endParaRPr kumimoji="1" lang="zh-CN" altLang="zh-CN" sz="2400">
              <a:latin typeface="Times New Roman" pitchFamily="18" charset="0"/>
            </a:endParaRPr>
          </a:p>
        </p:txBody>
      </p:sp>
      <p:sp>
        <p:nvSpPr>
          <p:cNvPr id="36868" name="Text Box 4"/>
          <p:cNvSpPr/>
          <p:nvPr/>
        </p:nvSpPr>
        <p:spPr>
          <a:xfrm>
            <a:off x="4419600" y="2133600"/>
            <a:ext cx="533400" cy="457200"/>
          </a:xfrm>
          <a:prstGeom prst="rect">
            <a:avLst/>
          </a:prstGeom>
          <a:noFill/>
          <a:ln w="12700" cap="sq"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Char char="§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itchFamily="2" charset="2"/>
              <a:buChar char="Ø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itchFamily="2" charset="2"/>
              <a:buChar char="Ø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 2" pitchFamily="18" charset="2"/>
              <a:buChar char="¡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ClrTx/>
              <a:buFontTx/>
              <a:buNone/>
            </a:pPr>
            <a:endParaRPr kumimoji="1" lang="zh-CN" altLang="zh-CN" sz="2400">
              <a:latin typeface="Times New Roman" pitchFamily="18" charset="0"/>
            </a:endParaRPr>
          </a:p>
        </p:txBody>
      </p:sp>
      <p:sp>
        <p:nvSpPr>
          <p:cNvPr id="36869" name="Rectangle 5"/>
          <p:cNvSpPr>
            <a:spLocks noGrp="1" noChangeArrowheads="1"/>
          </p:cNvSpPr>
          <p:nvPr>
            <p:ph type="title"/>
          </p:nvPr>
        </p:nvSpPr>
        <p:spPr>
          <a:xfrm>
            <a:off x="1436688" y="0"/>
            <a:ext cx="2487612" cy="96837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latin typeface="Arial"/>
                <a:ea typeface="宋体" pitchFamily="2" charset="-122"/>
                <a:cs typeface="+mj-cs"/>
              </a:defRPr>
            </a:lvl1pPr>
          </a:lstStyle>
          <a:p>
            <a:pPr marL="0" marR="0" lvl="0" indent="0" eaLnBrk="1" hangingPunct="1"/>
            <a:r>
              <a:rPr lang="zh-CN" altLang="en-US" sz="4400" b="1" spc="0">
                <a:solidFill>
                  <a:srgbClr val="FF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诗作大意</a:t>
            </a:r>
            <a:endParaRPr lang="zh-CN" altLang="en-US" b="1">
              <a:solidFill>
                <a:srgbClr val="FF00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6870" name="Rectangle 6"/>
          <p:cNvSpPr/>
          <p:nvPr/>
        </p:nvSpPr>
        <p:spPr>
          <a:xfrm>
            <a:off x="990600" y="1706563"/>
            <a:ext cx="7613650" cy="5538787"/>
          </a:xfrm>
          <a:prstGeom prst="rect">
            <a:avLst/>
          </a:prstGeom>
          <a:noFill/>
          <a:ln w="12700" cap="sq">
            <a:noFill/>
            <a:miter lim="800000"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Char char="§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itchFamily="2" charset="2"/>
              <a:buChar char="Ø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itchFamily="2" charset="2"/>
              <a:buChar char="Ø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 2" pitchFamily="18" charset="2"/>
              <a:buChar char="¡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lvl="0" indent="-342900" eaLnBrk="1" hangingPunct="1">
              <a:buClrTx/>
              <a:buFontTx/>
            </a:pPr>
            <a:r>
              <a:rPr kumimoji="1" lang="zh-CN" altLang="en-US" b="1">
                <a:latin typeface="华文新魏" pitchFamily="2" charset="-122"/>
                <a:ea typeface="华文新魏" pitchFamily="2" charset="-122"/>
              </a:rPr>
              <a:t>     全诗以离别康桥时的感情起伏为线索，用轻盈柔美的语言，描绘了一幅幅流动的画面，构成了一处处美妙的意境，抒发了对康桥的</a:t>
            </a:r>
            <a:r>
              <a:rPr kumimoji="1" lang="zh-CN" altLang="en-US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爱恋</a:t>
            </a:r>
            <a:r>
              <a:rPr kumimoji="1" lang="zh-CN" altLang="en-US" b="1">
                <a:latin typeface="华文新魏" pitchFamily="2" charset="-122"/>
                <a:ea typeface="华文新魏" pitchFamily="2" charset="-122"/>
              </a:rPr>
              <a:t>，表达了对往昔生活的</a:t>
            </a:r>
            <a:r>
              <a:rPr kumimoji="1" lang="zh-CN" altLang="en-US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憧憬</a:t>
            </a:r>
            <a:r>
              <a:rPr kumimoji="1" lang="zh-CN" altLang="en-US" b="1">
                <a:latin typeface="华文新魏" pitchFamily="2" charset="-122"/>
                <a:ea typeface="华文新魏" pitchFamily="2" charset="-122"/>
              </a:rPr>
              <a:t>，对康桥依依</a:t>
            </a:r>
            <a:r>
              <a:rPr kumimoji="1" lang="zh-CN" altLang="en-US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惜别</a:t>
            </a:r>
            <a:r>
              <a:rPr kumimoji="1" lang="zh-CN" altLang="en-US" b="1">
                <a:latin typeface="华文新魏" pitchFamily="2" charset="-122"/>
                <a:ea typeface="华文新魏" pitchFamily="2" charset="-122"/>
              </a:rPr>
              <a:t>的深情</a:t>
            </a:r>
            <a:r>
              <a:rPr kumimoji="1" lang="en-US" altLang="zh-CN" b="1">
                <a:latin typeface="华文新魏" pitchFamily="2" charset="-122"/>
                <a:ea typeface="华文新魏" pitchFamily="2" charset="-122"/>
              </a:rPr>
              <a:t>,</a:t>
            </a:r>
            <a:r>
              <a:rPr kumimoji="1" lang="zh-CN" altLang="en-US" b="1">
                <a:latin typeface="华文新魏" pitchFamily="2" charset="-122"/>
                <a:ea typeface="华文新魏" pitchFamily="2" charset="-122"/>
              </a:rPr>
              <a:t> 无可奈何的</a:t>
            </a:r>
            <a:r>
              <a:rPr kumimoji="1" lang="zh-CN" altLang="en-US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离愁</a:t>
            </a:r>
            <a:r>
              <a:rPr kumimoji="1" lang="zh-CN" altLang="en-US" b="1">
                <a:latin typeface="华文新魏" pitchFamily="2" charset="-122"/>
                <a:ea typeface="华文新魏" pitchFamily="2" charset="-122"/>
              </a:rPr>
              <a:t>，营造了</a:t>
            </a:r>
            <a:r>
              <a:rPr kumimoji="1" lang="zh-CN" altLang="en-US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柔美宁静</a:t>
            </a:r>
            <a:r>
              <a:rPr kumimoji="1" lang="en-US" altLang="zh-CN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\</a:t>
            </a:r>
            <a:r>
              <a:rPr kumimoji="1" lang="zh-CN" altLang="en-US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惆怅感伤</a:t>
            </a:r>
            <a:r>
              <a:rPr kumimoji="1" lang="zh-CN" altLang="en-US" b="1">
                <a:latin typeface="华文新魏" pitchFamily="2" charset="-122"/>
                <a:ea typeface="华文新魏" pitchFamily="2" charset="-122"/>
              </a:rPr>
              <a:t>的意境。</a:t>
            </a:r>
            <a:endParaRPr kumimoji="1" lang="zh-CN" altLang="en-US" b="1">
              <a:latin typeface="华文新魏" pitchFamily="2" charset="-122"/>
              <a:ea typeface="华文新魏" pitchFamily="2" charset="-122"/>
            </a:endParaRPr>
          </a:p>
          <a:p>
            <a:pPr marL="342900" lvl="0" indent="-342900" eaLnBrk="1" hangingPunct="1">
              <a:buClrTx/>
              <a:buFontTx/>
            </a:pPr>
            <a:endParaRPr kumimoji="1" lang="en-US" altLang="zh-CN" b="1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9" grpId="0"/>
      <p:bldP spid="3687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8914" name="Picture 2" descr="033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5325" y="152400"/>
            <a:ext cx="828675" cy="2286000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38915" name="Picture 3" descr="gif048">
            <a:hlinkClick r:id="rId5" action="ppaction://hlinksldjump"/>
          </p:cNvPr>
          <p:cNvPicPr>
            <a:picLocks noChangeAspect="1" noCrop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58200" y="6227763"/>
            <a:ext cx="685800" cy="623887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38916" name="Text Box 4"/>
          <p:cNvSpPr/>
          <p:nvPr/>
        </p:nvSpPr>
        <p:spPr>
          <a:xfrm>
            <a:off x="0" y="0"/>
            <a:ext cx="3348038" cy="8239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Char char="§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itchFamily="2" charset="2"/>
              <a:buChar char="Ø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itchFamily="2" charset="2"/>
              <a:buChar char="Ø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 2" pitchFamily="18" charset="2"/>
              <a:buChar char="¡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ClrTx/>
              <a:buFontTx/>
              <a:buNone/>
            </a:pPr>
            <a:r>
              <a:rPr kumimoji="1" lang="zh-CN" altLang="en-US" sz="4800" b="1">
                <a:solidFill>
                  <a:srgbClr val="FFFFCC"/>
                </a:solidFill>
                <a:latin typeface="Times New Roman" pitchFamily="18" charset="0"/>
                <a:ea typeface="黑体" pitchFamily="2" charset="-122"/>
              </a:rPr>
              <a:t>丁香先生</a:t>
            </a:r>
            <a:endParaRPr kumimoji="1" lang="zh-CN" altLang="en-US" sz="4800" b="1">
              <a:solidFill>
                <a:srgbClr val="FFFFCC"/>
              </a:solidFill>
              <a:latin typeface="Times New Roman" pitchFamily="18" charset="0"/>
              <a:ea typeface="黑体" pitchFamily="2" charset="-122"/>
            </a:endParaRPr>
          </a:p>
        </p:txBody>
      </p:sp>
      <p:sp>
        <p:nvSpPr>
          <p:cNvPr id="38917" name="Text Box 6"/>
          <p:cNvSpPr txBox="1">
            <a:spLocks noChangeArrowheads="1"/>
          </p:cNvSpPr>
          <p:nvPr/>
        </p:nvSpPr>
        <p:spPr bwMode="auto">
          <a:xfrm>
            <a:off x="790575" y="692150"/>
            <a:ext cx="8353425" cy="28622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marR="0" lvl="0" indent="0" eaLnBrk="1" hangingPunct="1"/>
            <a:r>
              <a:rPr lang="en-US" altLang="zh-CN" sz="3600" spc="0">
                <a:effectLst>
                  <a:outerShdw blurRad="38100" dist="38100" dir="2700000" algn="tl">
                    <a:srgbClr val="FFFFFF"/>
                  </a:outerShdw>
                </a:effectLst>
              </a:rPr>
              <a:t>       </a:t>
            </a:r>
            <a:r>
              <a:rPr lang="zh-CN" altLang="en-US" sz="3600" b="1" spc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意境是诗人的主观情思与客观景物相交融</a:t>
            </a:r>
            <a:r>
              <a:rPr lang="zh-CN" altLang="en-US" sz="3600" b="1" spc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而创造出来的浑然一体的</a:t>
            </a:r>
            <a:r>
              <a:rPr lang="zh-CN" altLang="en-US" sz="3600" b="1" spc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艺术境界。</a:t>
            </a:r>
            <a:endParaRPr lang="zh-CN" altLang="en-US" sz="3600" b="1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0" marR="0" lvl="0" indent="0" eaLnBrk="1" hangingPunct="1"/>
            <a:r>
              <a:rPr lang="zh-CN" altLang="en-US" sz="4000" b="1" spc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</a:t>
            </a:r>
            <a:endParaRPr lang="zh-CN" altLang="en-US" sz="4000" b="1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0" marR="0" lvl="0" indent="0" eaLnBrk="1" hangingPunct="1"/>
            <a:endParaRPr lang="zh-CN" altLang="en-US" sz="28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0" marR="0" lvl="0" indent="0" eaLnBrk="1" hangingPunct="1"/>
            <a:endParaRPr lang="en-US" altLang="zh-CN" sz="4000" b="1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8918" name="Text Box 7"/>
          <p:cNvSpPr txBox="1">
            <a:spLocks noChangeArrowheads="1"/>
          </p:cNvSpPr>
          <p:nvPr/>
        </p:nvSpPr>
        <p:spPr bwMode="auto">
          <a:xfrm>
            <a:off x="1763713" y="1989138"/>
            <a:ext cx="8353425" cy="45418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marR="0" lvl="0" indent="0" eaLnBrk="1" hangingPunct="1"/>
            <a:r>
              <a:rPr lang="en-US" altLang="zh-CN" sz="2400" spc="0">
                <a:effectLst>
                  <a:outerShdw blurRad="38100" dist="38100" dir="2700000" algn="tl">
                    <a:srgbClr val="FFFFFF"/>
                  </a:outerShdw>
                </a:effectLst>
              </a:rPr>
              <a:t>       </a:t>
            </a:r>
            <a:endParaRPr lang="en-US" altLang="zh-CN" sz="4000" b="1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0" marR="0" lvl="0" indent="0" eaLnBrk="1" hangingPunct="1"/>
            <a:r>
              <a:rPr lang="en-US" altLang="zh-CN" sz="4000" b="1" spc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</a:t>
            </a:r>
            <a:r>
              <a:rPr lang="zh-CN" altLang="en-US" sz="4000" b="1" spc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景</a:t>
            </a:r>
            <a:r>
              <a:rPr lang="en-US" altLang="zh-CN" sz="4000" b="1" spc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-----------</a:t>
            </a:r>
            <a:r>
              <a:rPr lang="zh-CN" altLang="en-US" sz="4000" b="1" spc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情</a:t>
            </a:r>
            <a:endParaRPr lang="zh-CN" altLang="en-US" sz="4000" b="1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0" marR="0" lvl="0" indent="0" eaLnBrk="1" hangingPunct="1"/>
            <a:r>
              <a:rPr lang="zh-CN" altLang="en-US" sz="4000" b="1" spc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清新自然，恬淡闲适，</a:t>
            </a:r>
            <a:endParaRPr lang="zh-CN" altLang="en-US" sz="4000" b="1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0" marR="0" lvl="0" indent="0" eaLnBrk="1" hangingPunct="1"/>
            <a:r>
              <a:rPr lang="zh-CN" altLang="en-US" sz="4000" b="1" spc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沉郁悲凉，萧瑟凄凉，</a:t>
            </a:r>
            <a:endParaRPr lang="zh-CN" altLang="en-US" sz="4000" b="1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0" marR="0" lvl="0" indent="0" eaLnBrk="1" hangingPunct="1"/>
            <a:r>
              <a:rPr lang="zh-CN" altLang="en-US" sz="4000" b="1" spc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雄伟壮阔，慷慨激昂 ，</a:t>
            </a:r>
            <a:endParaRPr lang="zh-CN" altLang="en-US" sz="4000" b="1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0" marR="0" lvl="0" indent="0" eaLnBrk="1" hangingPunct="1"/>
            <a:r>
              <a:rPr lang="zh-CN" altLang="en-US" sz="4000" b="1" spc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华美壮丽，豪迈激昂，</a:t>
            </a:r>
            <a:endParaRPr lang="zh-CN" altLang="en-US" sz="4000" b="1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0" marR="0" lvl="0" indent="0" eaLnBrk="1" hangingPunct="1"/>
            <a:endParaRPr lang="zh-CN" altLang="en-US" sz="28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0" marR="0" lvl="0" indent="0" eaLnBrk="1" hangingPunct="1"/>
            <a:endParaRPr lang="en-US" altLang="zh-CN" sz="4000" b="1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7" grpId="0"/>
      <p:bldP spid="3891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9938" name="Rectangle 2"/>
          <p:cNvSpPr>
            <a:spLocks noGrp="1" noRot="1"/>
          </p:cNvSpPr>
          <p:nvPr>
            <p:ph type="body" idx="1"/>
          </p:nvPr>
        </p:nvSpPr>
        <p:spPr>
          <a:xfrm>
            <a:off x="468313" y="241300"/>
            <a:ext cx="8043862" cy="6616700"/>
          </a:xfr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Char char="§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itchFamily="2" charset="2"/>
              <a:buChar char="Ø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itchFamily="2" charset="2"/>
              <a:buChar char="Ø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 2" pitchFamily="18" charset="2"/>
              <a:buChar char="¡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 eaLnBrk="1" hangingPunct="1"/>
            <a:r>
              <a:rPr lang="en-US" altLang="zh-CN" sz="4000" b="1">
                <a:solidFill>
                  <a:srgbClr val="FF0000"/>
                </a:solidFill>
                <a:latin typeface="黑体" panose="02010609060101010101" pitchFamily="2" charset="-122"/>
                <a:ea typeface="黑体" pitchFamily="2" charset="-122"/>
              </a:rPr>
              <a:t>  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pitchFamily="2" charset="-122"/>
                <a:ea typeface="黑体" pitchFamily="2" charset="-122"/>
              </a:rPr>
              <a:t>借助意象，品味意境。</a:t>
            </a:r>
            <a:endParaRPr lang="zh-CN" altLang="en-US" sz="4000" b="1">
              <a:solidFill>
                <a:srgbClr val="FF0000"/>
              </a:solidFill>
              <a:latin typeface="黑体" panose="02010609060101010101" pitchFamily="2" charset="-122"/>
              <a:ea typeface="黑体" pitchFamily="2" charset="-122"/>
            </a:endParaRPr>
          </a:p>
          <a:p>
            <a:pPr lvl="0" eaLnBrk="1" hangingPunct="1"/>
            <a:r>
              <a:rPr lang="zh-CN" altLang="en-US" b="1">
                <a:latin typeface="黑体" panose="02010609060101010101" pitchFamily="2" charset="-122"/>
                <a:ea typeface="黑体" pitchFamily="2" charset="-122"/>
              </a:rPr>
              <a:t>例</a:t>
            </a:r>
            <a:r>
              <a:rPr lang="en-US" altLang="zh-CN" b="1">
                <a:latin typeface="黑体" panose="02010609060101010101" pitchFamily="2" charset="-122"/>
                <a:ea typeface="黑体" pitchFamily="2" charset="-122"/>
              </a:rPr>
              <a:t>1</a:t>
            </a:r>
            <a:r>
              <a:rPr lang="zh-CN" altLang="en-US" b="1">
                <a:latin typeface="黑体" panose="02010609060101010101" pitchFamily="2" charset="-122"/>
                <a:ea typeface="黑体" pitchFamily="2" charset="-122"/>
              </a:rPr>
              <a:t>：下面这首诗营造了一种怎样的意境？                </a:t>
            </a:r>
            <a:endParaRPr lang="zh-CN" altLang="en-US" b="1">
              <a:latin typeface="黑体" panose="02010609060101010101" pitchFamily="2" charset="-122"/>
              <a:ea typeface="黑体" pitchFamily="2" charset="-122"/>
            </a:endParaRPr>
          </a:p>
          <a:p>
            <a:pPr lvl="0" algn="ctr" eaLnBrk="1" hangingPunct="1">
              <a:buNone/>
            </a:pPr>
            <a:r>
              <a:rPr lang="zh-CN" altLang="en-US" b="1">
                <a:latin typeface="黑体" panose="02010609060101010101" pitchFamily="2" charset="-122"/>
                <a:ea typeface="黑体" pitchFamily="2" charset="-122"/>
              </a:rPr>
              <a:t>漫成一首     杜甫</a:t>
            </a:r>
            <a:endParaRPr lang="zh-CN" altLang="en-US" b="1">
              <a:latin typeface="黑体" panose="02010609060101010101" pitchFamily="2" charset="-122"/>
              <a:ea typeface="黑体" pitchFamily="2" charset="-122"/>
            </a:endParaRPr>
          </a:p>
          <a:p>
            <a:pPr lvl="0" algn="ctr" eaLnBrk="1" hangingPunct="1">
              <a:buNone/>
            </a:pPr>
            <a:r>
              <a:rPr lang="zh-CN" altLang="en-US" b="1">
                <a:latin typeface="黑体" panose="02010609060101010101" pitchFamily="2" charset="-122"/>
                <a:ea typeface="黑体" pitchFamily="2" charset="-122"/>
              </a:rPr>
              <a:t>江月人去只数尺，风灯照夜欲三更。</a:t>
            </a:r>
            <a:endParaRPr lang="zh-CN" altLang="en-US" b="1">
              <a:latin typeface="黑体" panose="02010609060101010101" pitchFamily="2" charset="-122"/>
              <a:ea typeface="黑体" pitchFamily="2" charset="-122"/>
            </a:endParaRPr>
          </a:p>
          <a:p>
            <a:pPr lvl="0" algn="ctr" eaLnBrk="1" hangingPunct="1">
              <a:buNone/>
            </a:pPr>
            <a:r>
              <a:rPr lang="zh-CN" altLang="en-US" b="1">
                <a:latin typeface="黑体" panose="02010609060101010101" pitchFamily="2" charset="-122"/>
                <a:ea typeface="黑体" pitchFamily="2" charset="-122"/>
              </a:rPr>
              <a:t>沙头宿鸟联拳静，船尾跳鱼拨剌鸣。</a:t>
            </a:r>
            <a:endParaRPr lang="zh-CN" altLang="en-US" b="1">
              <a:latin typeface="黑体" panose="02010609060101010101" pitchFamily="2" charset="-122"/>
              <a:ea typeface="黑体" pitchFamily="2" charset="-122"/>
            </a:endParaRPr>
          </a:p>
          <a:p>
            <a:pPr lvl="0" eaLnBrk="1" hangingPunct="1"/>
            <a:r>
              <a:rPr lang="zh-CN" altLang="en-US" b="1">
                <a:latin typeface="黑体" panose="02010609060101010101" pitchFamily="2" charset="-122"/>
                <a:ea typeface="黑体" pitchFamily="2" charset="-122"/>
              </a:rPr>
              <a:t>（</a:t>
            </a:r>
            <a:r>
              <a:rPr lang="en-US" altLang="zh-CN" b="1">
                <a:latin typeface="黑体" panose="02010609060101010101" pitchFamily="2" charset="-122"/>
                <a:ea typeface="黑体" pitchFamily="2" charset="-122"/>
              </a:rPr>
              <a:t>1</a:t>
            </a:r>
            <a:r>
              <a:rPr lang="zh-CN" altLang="en-US" b="1">
                <a:latin typeface="黑体" panose="02010609060101010101" pitchFamily="2" charset="-122"/>
                <a:ea typeface="黑体" pitchFamily="2" charset="-122"/>
              </a:rPr>
              <a:t>）选取了哪些意象？</a:t>
            </a:r>
            <a:endParaRPr lang="zh-CN" altLang="en-US" b="1">
              <a:latin typeface="黑体" panose="02010609060101010101" pitchFamily="2" charset="-122"/>
              <a:ea typeface="黑体" pitchFamily="2" charset="-122"/>
            </a:endParaRPr>
          </a:p>
          <a:p>
            <a:pPr lvl="0" eaLnBrk="1" hangingPunct="1"/>
            <a:r>
              <a:rPr lang="zh-CN" altLang="en-US" b="1">
                <a:latin typeface="黑体" panose="02010609060101010101" pitchFamily="2" charset="-122"/>
                <a:ea typeface="黑体" pitchFamily="2" charset="-122"/>
              </a:rPr>
              <a:t>（</a:t>
            </a:r>
            <a:r>
              <a:rPr lang="en-US" altLang="zh-CN" b="1">
                <a:latin typeface="黑体" panose="02010609060101010101" pitchFamily="2" charset="-122"/>
                <a:ea typeface="黑体" pitchFamily="2" charset="-122"/>
              </a:rPr>
              <a:t>2</a:t>
            </a:r>
            <a:r>
              <a:rPr lang="zh-CN" altLang="en-US" b="1">
                <a:latin typeface="黑体" panose="02010609060101010101" pitchFamily="2" charset="-122"/>
                <a:ea typeface="黑体" pitchFamily="2" charset="-122"/>
              </a:rPr>
              <a:t>）这些意象组合成了一种怎样的意境？ </a:t>
            </a:r>
            <a:endParaRPr lang="zh-CN" altLang="en-US" b="1">
              <a:latin typeface="黑体" panose="02010609060101010101" pitchFamily="2" charset="-122"/>
              <a:ea typeface="黑体" pitchFamily="2" charset="-122"/>
            </a:endParaRPr>
          </a:p>
        </p:txBody>
      </p:sp>
    </p:spTree>
  </p:cSld>
  <p:clrMapOvr>
    <a:masterClrMapping/>
  </p:clrMapOvr>
  <p:transition spd="slow">
    <p:randomBar dir="vert"/>
  </p:transition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62" name="Rectangle 2"/>
          <p:cNvSpPr>
            <a:spLocks noGrp="1" noRot="1"/>
          </p:cNvSpPr>
          <p:nvPr>
            <p:ph type="body" idx="1"/>
          </p:nvPr>
        </p:nvSpPr>
        <p:spPr>
          <a:xfrm>
            <a:off x="468313" y="241300"/>
            <a:ext cx="7972425" cy="6616700"/>
          </a:xfr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Char char="§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itchFamily="2" charset="2"/>
              <a:buChar char="Ø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itchFamily="2" charset="2"/>
              <a:buChar char="Ø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 2" pitchFamily="18" charset="2"/>
              <a:buChar char="¡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 eaLnBrk="1" hangingPunct="1"/>
            <a:r>
              <a:rPr lang="zh-CN" altLang="en-US" b="1">
                <a:latin typeface="黑体" panose="02010609060101010101" pitchFamily="2" charset="-122"/>
                <a:ea typeface="黑体" pitchFamily="2" charset="-122"/>
              </a:rPr>
              <a:t>参考答案：</a:t>
            </a:r>
            <a:endParaRPr lang="zh-CN" altLang="en-US" b="1">
              <a:latin typeface="黑体" panose="02010609060101010101" pitchFamily="2" charset="-122"/>
              <a:ea typeface="黑体" pitchFamily="2" charset="-122"/>
            </a:endParaRPr>
          </a:p>
          <a:p>
            <a:pPr lvl="0" eaLnBrk="1" hangingPunct="1"/>
            <a:r>
              <a:rPr lang="zh-CN" altLang="en-US" b="1">
                <a:latin typeface="黑体" panose="02010609060101010101" pitchFamily="2" charset="-122"/>
                <a:ea typeface="黑体" pitchFamily="2" charset="-122"/>
              </a:rPr>
              <a:t>（</a:t>
            </a:r>
            <a:r>
              <a:rPr lang="en-US" altLang="zh-CN" b="1">
                <a:latin typeface="黑体" panose="02010609060101010101" pitchFamily="2" charset="-122"/>
                <a:ea typeface="黑体" pitchFamily="2" charset="-122"/>
              </a:rPr>
              <a:t>1</a:t>
            </a:r>
            <a:r>
              <a:rPr lang="zh-CN" altLang="en-US" b="1">
                <a:latin typeface="黑体" panose="02010609060101010101" pitchFamily="2" charset="-122"/>
                <a:ea typeface="黑体" pitchFamily="2" charset="-122"/>
              </a:rPr>
              <a:t>）明月、风灯、宿鹭静、跳鱼鸣四个意象</a:t>
            </a:r>
            <a:endParaRPr lang="zh-CN" altLang="en-US" b="1">
              <a:latin typeface="黑体" panose="02010609060101010101" pitchFamily="2" charset="-122"/>
              <a:ea typeface="黑体" pitchFamily="2" charset="-122"/>
            </a:endParaRPr>
          </a:p>
          <a:p>
            <a:pPr lvl="0" eaLnBrk="1" hangingPunct="1"/>
            <a:r>
              <a:rPr lang="zh-CN" altLang="en-US" b="1">
                <a:latin typeface="黑体" panose="02010609060101010101" pitchFamily="2" charset="-122"/>
                <a:ea typeface="黑体" pitchFamily="2" charset="-122"/>
              </a:rPr>
              <a:t>（</a:t>
            </a:r>
            <a:r>
              <a:rPr lang="en-US" altLang="zh-CN" b="1">
                <a:latin typeface="黑体" panose="02010609060101010101" pitchFamily="2" charset="-122"/>
                <a:ea typeface="黑体" pitchFamily="2" charset="-122"/>
              </a:rPr>
              <a:t>2</a:t>
            </a:r>
            <a:r>
              <a:rPr lang="zh-CN" altLang="en-US" b="1">
                <a:latin typeface="黑体" panose="02010609060101010101" pitchFamily="2" charset="-122"/>
                <a:ea typeface="黑体" pitchFamily="2" charset="-122"/>
              </a:rPr>
              <a:t>）诗中描绘江中月影近船；风灯在月下灯光显得冲淡柔和；月照沙岸如雪，夜宿白鹭团聚在沙滩上，睡得那样安恬；忽然船尾传来</a:t>
            </a:r>
            <a:r>
              <a:rPr lang="zh-CN" altLang="en-US" b="1">
                <a:ea typeface="黑体" pitchFamily="2" charset="-122"/>
              </a:rPr>
              <a:t>“</a:t>
            </a:r>
            <a:r>
              <a:rPr lang="zh-CN" altLang="en-US" b="1">
                <a:latin typeface="黑体" panose="02010609060101010101" pitchFamily="2" charset="-122"/>
                <a:ea typeface="黑体" pitchFamily="2" charset="-122"/>
              </a:rPr>
              <a:t>拨剌</a:t>
            </a:r>
            <a:r>
              <a:rPr lang="zh-CN" altLang="en-US" b="1">
                <a:ea typeface="黑体" pitchFamily="2" charset="-122"/>
              </a:rPr>
              <a:t>”</a:t>
            </a:r>
            <a:r>
              <a:rPr lang="zh-CN" altLang="en-US" b="1">
                <a:latin typeface="黑体" panose="02010609060101010101" pitchFamily="2" charset="-122"/>
                <a:ea typeface="黑体" pitchFamily="2" charset="-122"/>
              </a:rPr>
              <a:t>的声音，显然刚有一条大鱼跃出水面（以动写静），营造出</a:t>
            </a:r>
            <a:r>
              <a:rPr lang="zh-CN" altLang="en-US" b="1">
                <a:solidFill>
                  <a:srgbClr val="FF0000"/>
                </a:solidFill>
                <a:latin typeface="黑体" panose="02010609060101010101" pitchFamily="2" charset="-122"/>
                <a:ea typeface="黑体" pitchFamily="2" charset="-122"/>
              </a:rPr>
              <a:t>清幽、静谧</a:t>
            </a:r>
            <a:r>
              <a:rPr lang="zh-CN" altLang="en-US" b="1">
                <a:latin typeface="黑体" panose="02010609060101010101" pitchFamily="2" charset="-122"/>
                <a:ea typeface="黑体" pitchFamily="2" charset="-122"/>
              </a:rPr>
              <a:t>的意境。</a:t>
            </a:r>
            <a:endParaRPr lang="zh-CN" altLang="en-US" b="1">
              <a:latin typeface="黑体" panose="02010609060101010101" pitchFamily="2" charset="-122"/>
              <a:ea typeface="黑体" pitchFamily="2" charset="-122"/>
            </a:endParaRPr>
          </a:p>
          <a:p>
            <a:pPr lvl="0" eaLnBrk="1" hangingPunct="1"/>
            <a:r>
              <a:rPr lang="zh-CN" altLang="en-US" b="1">
                <a:latin typeface="黑体" panose="02010609060101010101" pitchFamily="2" charset="-122"/>
                <a:ea typeface="黑体" pitchFamily="2" charset="-122"/>
              </a:rPr>
              <a:t>洋溢着诗人</a:t>
            </a:r>
            <a:r>
              <a:rPr lang="zh-CN" altLang="en-US" b="1">
                <a:solidFill>
                  <a:srgbClr val="FF0000"/>
                </a:solidFill>
                <a:latin typeface="黑体" panose="02010609060101010101" pitchFamily="2" charset="-122"/>
                <a:ea typeface="黑体" pitchFamily="2" charset="-122"/>
              </a:rPr>
              <a:t>对和平生活的向往和对自然界小生命的热爱．</a:t>
            </a:r>
            <a:endParaRPr lang="zh-CN" altLang="en-US" b="1">
              <a:solidFill>
                <a:srgbClr val="FF0000"/>
              </a:solidFill>
              <a:latin typeface="黑体" panose="02010609060101010101" pitchFamily="2" charset="-122"/>
              <a:ea typeface="黑体" pitchFamily="2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09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09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409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 uiExpand="1" build="p" bldLvl="4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986" name="Rectangle 2"/>
          <p:cNvSpPr>
            <a:spLocks noGrp="1"/>
          </p:cNvSpPr>
          <p:nvPr>
            <p:ph type="title"/>
          </p:nvPr>
        </p:nvSpPr>
        <p:spPr>
          <a:xfrm>
            <a:off x="539750" y="333375"/>
            <a:ext cx="2881313" cy="1295400"/>
          </a:xfrm>
          <a:noFill/>
          <a:ln>
            <a:miter lim="800000"/>
          </a:ln>
        </p:spPr>
        <p:txBody>
          <a:bodyPr vert="horz" wrap="square" lIns="91440" tIns="45720" rIns="91440" bIns="45720" anchor="ctr" anchorCtr="1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300" b="0" i="0" u="none" baseline="0">
                <a:solidFill>
                  <a:schemeClr val="tx2"/>
                </a:solidFill>
                <a:latin typeface="Arial Black" pitchFamily="34" charset="0"/>
                <a:ea typeface="宋体" pitchFamily="2" charset="-122"/>
                <a:cs typeface="+mj-cs"/>
              </a:defRPr>
            </a:lvl1pPr>
          </a:lstStyle>
          <a:p>
            <a:pPr lvl="0" eaLnBrk="1" hangingPunct="1"/>
            <a:r>
              <a:rPr lang="zh-CN" altLang="en-US">
                <a:solidFill>
                  <a:srgbClr val="FF0000"/>
                </a:solidFill>
              </a:rPr>
              <a:t>艺术特点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1987" name="Rectangle 3"/>
          <p:cNvSpPr>
            <a:spLocks noGrp="1"/>
          </p:cNvSpPr>
          <p:nvPr>
            <p:ph type="body" idx="1"/>
          </p:nvPr>
        </p:nvSpPr>
        <p:spPr>
          <a:xfrm>
            <a:off x="539750" y="1700213"/>
            <a:ext cx="8135938" cy="4752975"/>
          </a:xfr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itchFamily="2" charset="2"/>
              <a:buChar char="l"/>
              <a:defRPr kumimoji="0" lang="zh-CN" altLang="en-US" sz="31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50000"/>
              <a:buFontTx/>
              <a:buChar char="•"/>
              <a:defRPr kumimoji="0" lang="zh-CN" altLang="en-US" sz="26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50000"/>
              <a:buFontTx/>
              <a:buChar char="•"/>
              <a:defRPr kumimoji="0" lang="zh-CN" altLang="en-US" sz="22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50000"/>
              <a:buFontTx/>
              <a:buChar char="•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FontTx/>
              <a:buChar char="•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 eaLnBrk="1" hangingPunct="1">
              <a:lnSpc>
                <a:spcPct val="90000"/>
              </a:lnSpc>
            </a:pPr>
            <a:r>
              <a:rPr lang="zh-CN" altLang="en-US" sz="2700"/>
              <a:t>一、绘画美   有色彩的词语</a:t>
            </a:r>
            <a:endParaRPr lang="zh-CN" altLang="en-US" sz="2700"/>
          </a:p>
          <a:p>
            <a:pPr lvl="0" eaLnBrk="1" hangingPunct="1">
              <a:lnSpc>
                <a:spcPct val="90000"/>
              </a:lnSpc>
            </a:pPr>
            <a:r>
              <a:rPr lang="zh-CN" altLang="en-US" sz="2700"/>
              <a:t>                        动作性很强的词语</a:t>
            </a:r>
            <a:endParaRPr lang="zh-CN" altLang="en-US" sz="2700"/>
          </a:p>
          <a:p>
            <a:pPr lvl="0" eaLnBrk="1" hangingPunct="1">
              <a:lnSpc>
                <a:spcPct val="90000"/>
              </a:lnSpc>
            </a:pPr>
            <a:r>
              <a:rPr lang="zh-CN" altLang="en-US" sz="2700"/>
              <a:t>                       构筑一幅幅动态的画面</a:t>
            </a:r>
            <a:endParaRPr lang="zh-CN" altLang="en-US" sz="2700"/>
          </a:p>
          <a:p>
            <a:pPr lvl="0" eaLnBrk="1" hangingPunct="1">
              <a:lnSpc>
                <a:spcPct val="90000"/>
              </a:lnSpc>
            </a:pPr>
            <a:r>
              <a:rPr lang="zh-CN" altLang="en-US" sz="2700"/>
              <a:t>二、音乐美   </a:t>
            </a:r>
            <a:r>
              <a:rPr lang="en-US" altLang="zh-CN" sz="2700"/>
              <a:t>A</a:t>
            </a:r>
            <a:r>
              <a:rPr lang="zh-CN" altLang="en-US" sz="2700"/>
              <a:t>、押韵，韵脚为：来，彩；娘，             漾；摇，草；虹，梦；溯，歌；箫，桥；来，彩。 </a:t>
            </a:r>
            <a:br>
              <a:rPr lang="zh-CN" altLang="en-US" sz="2700"/>
            </a:br>
            <a:r>
              <a:rPr lang="zh-CN" altLang="en-US" sz="2700"/>
              <a:t>                       </a:t>
            </a:r>
            <a:r>
              <a:rPr lang="en-US" altLang="zh-CN" sz="2700"/>
              <a:t>B</a:t>
            </a:r>
            <a:r>
              <a:rPr lang="zh-CN" altLang="en-US" sz="2700"/>
              <a:t>、 音节和谐，节奏感强。 </a:t>
            </a:r>
            <a:br>
              <a:rPr lang="zh-CN" altLang="en-US" sz="2700"/>
            </a:br>
            <a:r>
              <a:rPr lang="zh-CN" altLang="en-US" sz="2700"/>
              <a:t>                       </a:t>
            </a:r>
            <a:r>
              <a:rPr lang="en-US" altLang="zh-CN" sz="2700"/>
              <a:t>C</a:t>
            </a:r>
            <a:r>
              <a:rPr lang="zh-CN" altLang="en-US" sz="2700"/>
              <a:t>、 回环复沓。首节和末节，语意相似，节奏相同，构成回环呼应的结构形式。  </a:t>
            </a:r>
            <a:endParaRPr lang="zh-CN" altLang="en-US" sz="2700"/>
          </a:p>
          <a:p>
            <a:pPr lvl="0" eaLnBrk="1" hangingPunct="1">
              <a:lnSpc>
                <a:spcPct val="90000"/>
              </a:lnSpc>
            </a:pPr>
            <a:r>
              <a:rPr lang="zh-CN" altLang="en-US" sz="2700"/>
              <a:t>三、建筑美    音节匀称</a:t>
            </a:r>
            <a:endParaRPr lang="zh-CN" altLang="en-US" sz="2700"/>
          </a:p>
          <a:p>
            <a:pPr lvl="0" eaLnBrk="1" hangingPunct="1">
              <a:lnSpc>
                <a:spcPct val="90000"/>
              </a:lnSpc>
            </a:pPr>
            <a:r>
              <a:rPr lang="zh-CN" altLang="en-US" sz="2700"/>
              <a:t>                         诗句整齐</a:t>
            </a:r>
            <a:endParaRPr lang="zh-CN" altLang="en-US" sz="2700"/>
          </a:p>
          <a:p>
            <a:pPr lvl="0" eaLnBrk="1" hangingPunct="1">
              <a:lnSpc>
                <a:spcPct val="90000"/>
              </a:lnSpc>
            </a:pPr>
            <a:endParaRPr lang="en-US" altLang="zh-CN" sz="27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19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19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  <p:bldP spid="41987" grpId="0" uiExpand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3010" name="Text Box 2"/>
          <p:cNvSpPr txBox="1">
            <a:spLocks noChangeArrowheads="1"/>
          </p:cNvSpPr>
          <p:nvPr/>
        </p:nvSpPr>
        <p:spPr bwMode="auto">
          <a:xfrm>
            <a:off x="1403350" y="549275"/>
            <a:ext cx="5905500" cy="46053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marR="0" lvl="0" indent="0" eaLnBrk="1" hangingPunct="1"/>
            <a:r>
              <a:rPr lang="en-US" altLang="zh-CN" sz="7200" b="1" spc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华文新魏" pitchFamily="2" charset="-122"/>
              </a:rPr>
              <a:t>  </a:t>
            </a:r>
            <a:r>
              <a:rPr lang="en-US" altLang="zh-CN" sz="2800" b="1" spc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《</a:t>
            </a:r>
            <a:r>
              <a:rPr lang="zh-CN" altLang="en-US" sz="2800" b="1" spc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再别康桥</a:t>
            </a:r>
            <a:r>
              <a:rPr lang="en-US" altLang="zh-CN" sz="2800" b="1" spc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》</a:t>
            </a:r>
            <a:r>
              <a:rPr lang="zh-CN" altLang="en-US" sz="2800" b="1" spc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是</a:t>
            </a:r>
            <a:r>
              <a:rPr lang="en-US" altLang="zh-CN" sz="2800" b="1" spc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20</a:t>
            </a:r>
            <a:r>
              <a:rPr lang="zh-CN" altLang="en-US" sz="2800" b="1" spc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世纪中国最出</a:t>
            </a:r>
            <a:endParaRPr lang="zh-CN" altLang="en-US" sz="2800" b="1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0" marR="0" lvl="0" indent="0" eaLnBrk="1" hangingPunct="1"/>
            <a:r>
              <a:rPr lang="zh-CN" altLang="en-US" sz="2800" b="1" spc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色的一首别离诗，它犹如一首轻</a:t>
            </a:r>
            <a:endParaRPr lang="zh-CN" altLang="en-US" sz="2800" b="1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0" marR="0" lvl="0" indent="0" eaLnBrk="1" hangingPunct="1"/>
            <a:r>
              <a:rPr lang="zh-CN" altLang="en-US" sz="2800" b="1" spc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柔优美的小夜曲，诗人的自由天</a:t>
            </a:r>
            <a:endParaRPr lang="zh-CN" altLang="en-US" sz="2800" b="1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0" marR="0" lvl="0" indent="0" eaLnBrk="1" hangingPunct="1"/>
            <a:r>
              <a:rPr lang="zh-CN" altLang="en-US" sz="2800" b="1" spc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性、潇洒飘逸的风格与康桥宁静</a:t>
            </a:r>
            <a:endParaRPr lang="zh-CN" altLang="en-US" sz="2800" b="1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0" marR="0" lvl="0" indent="0" eaLnBrk="1" hangingPunct="1"/>
            <a:r>
              <a:rPr lang="zh-CN" altLang="en-US" sz="2800" b="1" spc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优美的自然风景融成了别具一格</a:t>
            </a:r>
            <a:endParaRPr lang="zh-CN" altLang="en-US" sz="2800" b="1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0" marR="0" lvl="0" indent="0" eaLnBrk="1" hangingPunct="1"/>
            <a:r>
              <a:rPr lang="zh-CN" altLang="en-US" sz="2800" b="1" spc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的诗境之美</a:t>
            </a:r>
            <a:r>
              <a:rPr lang="en-US" altLang="zh-CN" sz="2800" b="1" spc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------</a:t>
            </a:r>
            <a:endParaRPr lang="en-US" altLang="zh-CN" sz="2800" b="1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0" marR="0" lvl="0" indent="0" eaLnBrk="1" hangingPunct="1"/>
            <a:r>
              <a:rPr lang="en-US" altLang="zh-CN" sz="2800" b="1" spc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</a:t>
            </a:r>
            <a:r>
              <a:rPr lang="zh-CN" altLang="en-US" sz="2800" b="1" spc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华文新魏" pitchFamily="2" charset="-122"/>
              </a:rPr>
              <a:t>欣赏好诗，如品美酒。愿每个同学都能在欣赏好诗的过程中，感知美、体验美、创造美</a:t>
            </a:r>
            <a:r>
              <a:rPr lang="en-US" altLang="zh-CN" sz="2800" b="1" spc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华文新魏" pitchFamily="2" charset="-122"/>
              </a:rPr>
              <a:t>------</a:t>
            </a:r>
            <a:endParaRPr lang="en-US" altLang="zh-CN" sz="2800" b="1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ea typeface="华文新魏" pitchFamily="2" charset="-122"/>
            </a:endParaRPr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blipFill rotWithShape="0">
          <a:blip r:embed="rId2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0" y="762000"/>
            <a:ext cx="8610600" cy="7080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marR="0" lvl="0" indent="0" algn="ctr" eaLnBrk="1" hangingPunct="1">
              <a:spcBef>
                <a:spcPct val="50000"/>
              </a:spcBef>
            </a:pPr>
            <a:r>
              <a:rPr lang="en-US" altLang="zh-CN" sz="4000" b="1" spc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华文新魏" pitchFamily="2" charset="-122"/>
              </a:rPr>
              <a:t>  </a:t>
            </a:r>
            <a:r>
              <a:rPr lang="zh-CN" altLang="en-US" sz="4000" b="1" spc="0">
                <a:solidFill>
                  <a:srgbClr val="000000"/>
                </a:solidFill>
                <a:latin typeface="Arial"/>
                <a:ea typeface="华文新魏" pitchFamily="2" charset="-122"/>
              </a:rPr>
              <a:t>诗歌鉴赏方法一     知人论世</a:t>
            </a:r>
            <a:endParaRPr lang="zh-CN" altLang="en-US" sz="4000" b="1">
              <a:solidFill>
                <a:srgbClr val="000000"/>
              </a:solidFill>
              <a:latin typeface="Arial"/>
              <a:ea typeface="华文新魏" pitchFamily="2" charset="-122"/>
            </a:endParaRPr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827088" y="2205038"/>
            <a:ext cx="7239000" cy="19383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marR="0" lvl="0" indent="0" eaLnBrk="1" hangingPunct="1">
              <a:spcBef>
                <a:spcPct val="50000"/>
              </a:spcBef>
            </a:pPr>
            <a:r>
              <a:rPr lang="en-US" altLang="zh-CN" sz="4000" b="1" spc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华文新魏" pitchFamily="2" charset="-122"/>
              </a:rPr>
              <a:t>       “</a:t>
            </a:r>
            <a:r>
              <a:rPr lang="zh-CN" altLang="en-US" sz="4000" b="1" spc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华文新魏" pitchFamily="2" charset="-122"/>
              </a:rPr>
              <a:t>论其诗，知其人”，要了解诗人的生平，诗的创作背景，诗人的文学主张。</a:t>
            </a:r>
            <a:endParaRPr lang="zh-CN" altLang="en-US" sz="4000" b="1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/>
              <a:ea typeface="华文新魏" pitchFamily="2" charset="-122"/>
            </a:endParaRPr>
          </a:p>
        </p:txBody>
      </p:sp>
    </p:spTree>
  </p:cSld>
  <p:clrMapOvr>
    <a:masterClrMapping/>
  </p:clrMapOvr>
  <p:transition spd="med" advClick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2" presetID="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3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2" name="Text Box 2"/>
          <p:cNvSpPr/>
          <p:nvPr/>
        </p:nvSpPr>
        <p:spPr>
          <a:xfrm>
            <a:off x="1219200" y="762000"/>
            <a:ext cx="678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457200" indent="-4572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A50021"/>
              </a:buClr>
              <a:buSzPct val="75000"/>
              <a:buFont typeface="Wingdings" pitchFamily="2" charset="2"/>
              <a:buChar char="n"/>
              <a:defRPr kumimoji="1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27113" indent="-45561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5000"/>
              <a:buFont typeface="Wingdings" pitchFamily="2" charset="2"/>
              <a:buChar char="n"/>
              <a:defRPr kumimoji="1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37001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666699"/>
              </a:buClr>
              <a:buSzPct val="70000"/>
              <a:buFont typeface="Wingdings" pitchFamily="2" charset="2"/>
              <a:buChar char="n"/>
              <a:defRPr kumimoji="1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71291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 typeface="Wingdings" pitchFamily="2" charset="2"/>
              <a:buChar char="n"/>
              <a:defRPr kumimoji="1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zh-CN" altLang="zh-CN" sz="2400">
              <a:latin typeface="Arial"/>
            </a:endParaRPr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1219200" y="0"/>
            <a:ext cx="1098550" cy="6400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marR="0" lvl="0" indent="0" eaLnBrk="1" hangingPunct="1">
              <a:spcBef>
                <a:spcPct val="50000"/>
              </a:spcBef>
            </a:pPr>
            <a:endParaRPr lang="zh-CN" altLang="zh-CN" sz="6000" b="1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/>
              <a:ea typeface="华文新魏" pitchFamily="2" charset="-122"/>
            </a:endParaRPr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803275" y="2133600"/>
            <a:ext cx="3048000" cy="32004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marR="0" lvl="0" indent="0" eaLnBrk="1" hangingPunct="1">
              <a:spcBef>
                <a:spcPct val="50000"/>
              </a:spcBef>
            </a:pPr>
            <a:r>
              <a:rPr lang="en-US" altLang="zh-CN" sz="4000" b="1" spc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华文行楷" pitchFamily="2" charset="-122"/>
              </a:rPr>
              <a:t>       </a:t>
            </a:r>
            <a:r>
              <a:rPr lang="zh-CN" altLang="en-US" sz="3600" b="1" spc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华文行楷" pitchFamily="2" charset="-122"/>
              </a:rPr>
              <a:t>徐志摩的人生观里只有三个词：爱、自由、美。</a:t>
            </a:r>
            <a:endParaRPr lang="zh-CN" altLang="en-US" sz="3600" b="1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ea typeface="华文行楷" pitchFamily="2" charset="-122"/>
            </a:endParaRPr>
          </a:p>
          <a:p>
            <a:pPr marL="0" marR="0" lvl="0" indent="0" eaLnBrk="1" hangingPunct="1">
              <a:spcBef>
                <a:spcPct val="50000"/>
              </a:spcBef>
            </a:pPr>
            <a:r>
              <a:rPr lang="zh-CN" altLang="en-US" sz="3600" b="1" spc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华文行楷" pitchFamily="2" charset="-122"/>
              </a:rPr>
              <a:t>       </a:t>
            </a:r>
            <a:r>
              <a:rPr lang="en-US" altLang="zh-CN" sz="3600" b="1" spc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华文行楷" pitchFamily="2" charset="-122"/>
              </a:rPr>
              <a:t>——</a:t>
            </a:r>
            <a:r>
              <a:rPr lang="zh-CN" altLang="en-US" sz="3600" b="1" spc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华文行楷" pitchFamily="2" charset="-122"/>
              </a:rPr>
              <a:t>胡适</a:t>
            </a:r>
            <a:endParaRPr lang="zh-CN" altLang="en-US" sz="3600" b="1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ea typeface="华文行楷" pitchFamily="2" charset="-122"/>
            </a:endParaRPr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304800" y="609600"/>
            <a:ext cx="8153400" cy="646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marR="0" lvl="0" indent="0" eaLnBrk="1" hangingPunct="1">
              <a:spcBef>
                <a:spcPct val="50000"/>
              </a:spcBef>
            </a:pPr>
            <a:r>
              <a:rPr lang="zh-CN" altLang="en-US" sz="3600" b="1" u="sng" spc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华文新魏" pitchFamily="2" charset="-122"/>
              </a:rPr>
              <a:t>参读材料一：作者简介</a:t>
            </a:r>
            <a:endParaRPr lang="zh-CN" altLang="en-US" sz="3600" b="1" u="sng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ea typeface="华文新魏" pitchFamily="2" charset="-122"/>
            </a:endParaRPr>
          </a:p>
        </p:txBody>
      </p:sp>
      <p:pic>
        <p:nvPicPr>
          <p:cNvPr id="15366" name="Picture 5" descr="wri0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9338" y="1916113"/>
            <a:ext cx="3598862" cy="4437062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24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1536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 uiExpand="1" build="p"/>
      <p:bldP spid="1536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blipFill rotWithShape="0">
          <a:blip r:embed="rId2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6" name="Rectangle 1026"/>
          <p:cNvSpPr>
            <a:spLocks noGrp="1"/>
          </p:cNvSpPr>
          <p:nvPr>
            <p:ph type="body" sz="half" idx="1"/>
          </p:nvPr>
        </p:nvSpPr>
        <p:spPr>
          <a:xfrm>
            <a:off x="0" y="260350"/>
            <a:ext cx="9144000" cy="6597650"/>
          </a:xfrm>
          <a:solidFill>
            <a:srgbClr val="FFFFFF"/>
          </a:solidFill>
          <a:ln w="28575">
            <a:solidFill>
              <a:srgbClr val="800000"/>
            </a:solidFill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457200" indent="-4572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A50021"/>
              </a:buClr>
              <a:buSzPct val="75000"/>
              <a:buFont typeface="Wingdings" pitchFamily="2" charset="2"/>
              <a:buChar char="n"/>
              <a:defRPr kumimoji="1" lang="zh-CN" altLang="en-US" sz="28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1027112" indent="-455612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5000"/>
              <a:buFont typeface="Wingdings" pitchFamily="2" charset="2"/>
              <a:buChar char="n"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137001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666699"/>
              </a:buClr>
              <a:buSzPct val="70000"/>
              <a:buFont typeface="Wingdings" pitchFamily="2" charset="2"/>
              <a:buChar char="n"/>
              <a:defRPr kumimoji="1" lang="zh-CN" altLang="en-US" sz="20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71291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 typeface="Wingdings" pitchFamily="2" charset="2"/>
              <a:buChar char="n"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 eaLnBrk="1" hangingPunct="1">
              <a:lnSpc>
                <a:spcPct val="90000"/>
              </a:lnSpc>
              <a:buNone/>
            </a:pPr>
            <a:r>
              <a:rPr lang="en-US" altLang="zh-CN" sz="2600" b="1">
                <a:latin typeface="宋体" pitchFamily="2" charset="-122"/>
              </a:rPr>
              <a:t>      </a:t>
            </a:r>
            <a:r>
              <a:rPr lang="zh-CN" altLang="en-US" b="1">
                <a:latin typeface="宋体" pitchFamily="2" charset="-122"/>
              </a:rPr>
              <a:t>徐志摩，浙江海宁人，富商家庭。</a:t>
            </a:r>
            <a:r>
              <a:rPr lang="en-US" altLang="zh-CN" b="1">
                <a:latin typeface="宋体" pitchFamily="2" charset="-122"/>
              </a:rPr>
              <a:t>1916</a:t>
            </a:r>
            <a:r>
              <a:rPr lang="zh-CN" altLang="en-US" b="1">
                <a:latin typeface="宋体" pitchFamily="2" charset="-122"/>
              </a:rPr>
              <a:t>年考入北京大学，</a:t>
            </a:r>
            <a:r>
              <a:rPr lang="en-US" altLang="zh-CN" b="1">
                <a:latin typeface="宋体" pitchFamily="2" charset="-122"/>
              </a:rPr>
              <a:t>1918</a:t>
            </a:r>
            <a:r>
              <a:rPr lang="zh-CN" altLang="en-US" b="1">
                <a:latin typeface="宋体" pitchFamily="2" charset="-122"/>
              </a:rPr>
              <a:t>年赴美留学，</a:t>
            </a:r>
            <a:r>
              <a:rPr lang="en-US" altLang="zh-CN" b="1">
                <a:latin typeface="宋体" pitchFamily="2" charset="-122"/>
              </a:rPr>
              <a:t>1920</a:t>
            </a:r>
            <a:r>
              <a:rPr lang="zh-CN" altLang="en-US" b="1">
                <a:latin typeface="宋体" pitchFamily="2" charset="-122"/>
              </a:rPr>
              <a:t>年赴英国，读于剑桥大学，攻读博士学位，其间徐志摩于婚外爱恋林徽音，并于</a:t>
            </a:r>
            <a:r>
              <a:rPr lang="en-US" altLang="zh-CN" b="1">
                <a:latin typeface="宋体" pitchFamily="2" charset="-122"/>
              </a:rPr>
              <a:t>1922</a:t>
            </a:r>
            <a:r>
              <a:rPr lang="zh-CN" altLang="en-US" b="1">
                <a:latin typeface="宋体" pitchFamily="2" charset="-122"/>
              </a:rPr>
              <a:t>年</a:t>
            </a:r>
            <a:r>
              <a:rPr lang="en-US" altLang="zh-CN" b="1">
                <a:latin typeface="宋体" pitchFamily="2" charset="-122"/>
              </a:rPr>
              <a:t>3</a:t>
            </a:r>
            <a:r>
              <a:rPr lang="zh-CN" altLang="en-US" b="1">
                <a:latin typeface="宋体" pitchFamily="2" charset="-122"/>
              </a:rPr>
              <a:t>月与原配夫人张幼仪离异。同年</a:t>
            </a:r>
            <a:r>
              <a:rPr lang="en-US" altLang="zh-CN" b="1">
                <a:latin typeface="宋体" pitchFamily="2" charset="-122"/>
              </a:rPr>
              <a:t>8</a:t>
            </a:r>
            <a:r>
              <a:rPr lang="zh-CN" altLang="en-US" b="1">
                <a:latin typeface="宋体" pitchFamily="2" charset="-122"/>
              </a:rPr>
              <a:t>月辞别剑桥启程回国。历任北京大学、清华大学教授，经常发表诗作，</a:t>
            </a:r>
            <a:r>
              <a:rPr lang="en-US" altLang="zh-CN" b="1">
                <a:latin typeface="宋体" pitchFamily="2" charset="-122"/>
              </a:rPr>
              <a:t>1923</a:t>
            </a:r>
            <a:r>
              <a:rPr lang="zh-CN" altLang="en-US" b="1">
                <a:latin typeface="宋体" pitchFamily="2" charset="-122"/>
              </a:rPr>
              <a:t>年与胡适等成立新月社，为主要成员，</a:t>
            </a:r>
            <a:r>
              <a:rPr lang="zh-CN" altLang="en-US" b="1"/>
              <a:t>徐志摩可以说是新诗的诗魂，人称诗哲、诗圣</a:t>
            </a:r>
            <a:r>
              <a:rPr lang="en-US" altLang="zh-CN" b="1"/>
              <a:t>.</a:t>
            </a:r>
            <a:r>
              <a:rPr lang="en-US" altLang="zh-CN" b="1">
                <a:latin typeface="宋体" pitchFamily="2" charset="-122"/>
              </a:rPr>
              <a:t> 1924</a:t>
            </a:r>
            <a:r>
              <a:rPr lang="zh-CN" altLang="en-US" b="1">
                <a:latin typeface="宋体" pitchFamily="2" charset="-122"/>
              </a:rPr>
              <a:t>年，印度大诗人泰戈尔访华，徐志摩任翻译，后随泰漫游欧洲。同年认识有夫之妇陆小曼并相恋，</a:t>
            </a:r>
            <a:r>
              <a:rPr lang="en-US" altLang="zh-CN" b="1">
                <a:latin typeface="宋体" pitchFamily="2" charset="-122"/>
              </a:rPr>
              <a:t>1926</a:t>
            </a:r>
            <a:r>
              <a:rPr lang="zh-CN" altLang="en-US" b="1">
                <a:latin typeface="宋体" pitchFamily="2" charset="-122"/>
              </a:rPr>
              <a:t>年</a:t>
            </a:r>
            <a:r>
              <a:rPr lang="en-US" altLang="zh-CN" b="1">
                <a:latin typeface="宋体" pitchFamily="2" charset="-122"/>
              </a:rPr>
              <a:t>10</a:t>
            </a:r>
            <a:r>
              <a:rPr lang="zh-CN" altLang="en-US" b="1">
                <a:latin typeface="宋体" pitchFamily="2" charset="-122"/>
              </a:rPr>
              <a:t>月，与陆小曼结婚，</a:t>
            </a:r>
            <a:r>
              <a:rPr lang="en-US" altLang="zh-CN" b="1">
                <a:latin typeface="宋体" pitchFamily="2" charset="-122"/>
              </a:rPr>
              <a:t>1927</a:t>
            </a:r>
            <a:r>
              <a:rPr lang="zh-CN" altLang="en-US" b="1">
                <a:latin typeface="宋体" pitchFamily="2" charset="-122"/>
              </a:rPr>
              <a:t>年在上海光华大学任教授。  </a:t>
            </a:r>
            <a:r>
              <a:rPr lang="en-US" altLang="zh-CN" b="1">
                <a:latin typeface="宋体" pitchFamily="2" charset="-122"/>
              </a:rPr>
              <a:t>1931</a:t>
            </a:r>
            <a:r>
              <a:rPr lang="zh-CN" altLang="en-US" b="1">
                <a:latin typeface="宋体" pitchFamily="2" charset="-122"/>
              </a:rPr>
              <a:t>年</a:t>
            </a:r>
            <a:r>
              <a:rPr lang="en-US" altLang="zh-CN" b="1">
                <a:latin typeface="宋体" pitchFamily="2" charset="-122"/>
              </a:rPr>
              <a:t>11</a:t>
            </a:r>
            <a:r>
              <a:rPr lang="zh-CN" altLang="en-US" b="1">
                <a:latin typeface="宋体" pitchFamily="2" charset="-122"/>
              </a:rPr>
              <a:t>月</a:t>
            </a:r>
            <a:r>
              <a:rPr lang="en-US" altLang="zh-CN" b="1">
                <a:latin typeface="宋体" pitchFamily="2" charset="-122"/>
              </a:rPr>
              <a:t>19</a:t>
            </a:r>
            <a:r>
              <a:rPr lang="zh-CN" altLang="en-US" b="1">
                <a:latin typeface="宋体" pitchFamily="2" charset="-122"/>
              </a:rPr>
              <a:t>日，从南京飞机去北平，途中飞机失事，不幸遇难，死于泰山脚下，时年</a:t>
            </a:r>
            <a:r>
              <a:rPr lang="en-US" altLang="zh-CN" b="1">
                <a:latin typeface="宋体" pitchFamily="2" charset="-122"/>
              </a:rPr>
              <a:t>35</a:t>
            </a:r>
            <a:r>
              <a:rPr lang="zh-CN" altLang="en-US" b="1">
                <a:latin typeface="宋体" pitchFamily="2" charset="-122"/>
              </a:rPr>
              <a:t>岁。 </a:t>
            </a:r>
            <a:r>
              <a:rPr lang="zh-CN" altLang="en-US" b="1"/>
              <a:t>“</a:t>
            </a:r>
            <a:r>
              <a:rPr lang="zh-CN" altLang="en-US" sz="3600" b="1">
                <a:solidFill>
                  <a:srgbClr val="0000FF"/>
                </a:solidFill>
              </a:rPr>
              <a:t>唯爱而生，为爱而死</a:t>
            </a:r>
            <a:r>
              <a:rPr lang="zh-CN" altLang="en-US" b="1"/>
              <a:t>”是他一生的写照。他的散文始终充溢着饱满的激情，哪怕是颓废，读来亦痛快淋漓，决无缠绵有泥淖之感</a:t>
            </a:r>
            <a:endParaRPr lang="zh-CN" altLang="en-US" b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uiExpand="1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blipFill rotWithShape="0">
          <a:blip r:embed="rId2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304800" y="228600"/>
            <a:ext cx="8534400" cy="5786438"/>
          </a:xfrm>
          <a:prstGeom prst="rect">
            <a:avLst/>
          </a:prstGeom>
          <a:solidFill>
            <a:srgbClr val="C0C0C0"/>
          </a:solidFill>
          <a:ln w="38100">
            <a:solidFill>
              <a:srgbClr val="800000"/>
            </a:solidFill>
            <a:miter lim="800000"/>
          </a:ln>
          <a:effectLst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marR="0" lvl="0" indent="0" eaLnBrk="1" hangingPunct="1">
              <a:spcBef>
                <a:spcPct val="50000"/>
              </a:spcBef>
            </a:pPr>
            <a:r>
              <a:rPr lang="en-US" altLang="zh-CN" sz="4000" b="1" spc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2" charset="-122"/>
              </a:rPr>
              <a:t>     </a:t>
            </a:r>
            <a:r>
              <a:rPr lang="zh-CN" altLang="en-US" sz="4400" b="1" u="sng" spc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新魏" pitchFamily="2" charset="-122"/>
              </a:rPr>
              <a:t>参读材料二：</a:t>
            </a:r>
            <a:r>
              <a:rPr lang="zh-CN" altLang="en-US" sz="4800" b="1" u="sng" spc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写作背景</a:t>
            </a:r>
            <a:endParaRPr lang="zh-CN" altLang="en-US" sz="4800" b="1" u="sng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0" marR="0" lvl="0" indent="0" eaLnBrk="1" hangingPunct="1">
              <a:spcBef>
                <a:spcPct val="50000"/>
              </a:spcBef>
            </a:pPr>
            <a:r>
              <a:rPr lang="zh-CN" altLang="en-US" sz="2400" b="1" spc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</a:t>
            </a:r>
            <a:r>
              <a:rPr lang="en-US" altLang="zh-CN" sz="2400" b="1" spc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</a:t>
            </a:r>
            <a:r>
              <a:rPr lang="zh-CN" altLang="en-US" sz="2400" b="1" spc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徐志摩与康桥</a:t>
            </a:r>
            <a:r>
              <a:rPr lang="en-US" altLang="zh-CN" sz="2400" b="1" spc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)</a:t>
            </a:r>
            <a:r>
              <a:rPr lang="zh-CN" altLang="en-US" sz="2800" b="1" spc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新魏" pitchFamily="2" charset="-122"/>
              </a:rPr>
              <a:t>徐志摩最初是在美国留学，哥伦比亚大学的博士学位唾手可得，但他宁可放弃而到剑桥大学作一名根本拿不到学位的旁听生。他觉得只有在剑桥，他才体会到生命解放的真意味：“我在康桥的日子，可真幸福</a:t>
            </a:r>
            <a:r>
              <a:rPr lang="en-US" altLang="zh-CN" sz="2800" b="1" spc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新魏" pitchFamily="2" charset="-122"/>
              </a:rPr>
              <a:t>------</a:t>
            </a:r>
            <a:r>
              <a:rPr lang="zh-CN" altLang="en-US" sz="2800" b="1" spc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新魏" pitchFamily="2" charset="-122"/>
              </a:rPr>
              <a:t>我敢说的只是</a:t>
            </a:r>
            <a:r>
              <a:rPr lang="en-US" altLang="zh-CN" sz="2800" b="1" spc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新魏" pitchFamily="2" charset="-122"/>
              </a:rPr>
              <a:t>——</a:t>
            </a:r>
            <a:r>
              <a:rPr lang="zh-CN" altLang="en-US" sz="2800" b="1" spc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新魏" pitchFamily="2" charset="-122"/>
              </a:rPr>
              <a:t>我的眼是康桥教我睁的，我的求知欲是康桥给我拨动的，</a:t>
            </a:r>
            <a:r>
              <a:rPr lang="zh-CN" altLang="en-US" sz="2800" b="1" spc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新魏" pitchFamily="2" charset="-122"/>
              </a:rPr>
              <a:t>我的自主的意识，是康桥给我胚胎的。 </a:t>
            </a:r>
            <a:r>
              <a:rPr lang="zh-CN" altLang="en-US" sz="2800" b="1" spc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新魏" pitchFamily="2" charset="-122"/>
              </a:rPr>
              <a:t>”留美留英的取舍，学位弃取的选择，两相比较，便可看出徐志摩独特的个性，看出他追求理想人生的不惜代价。而这，正是他作为“情才” “奇才”的本色。正是康桥的水，开启了诗人的心灵，</a:t>
            </a:r>
            <a:r>
              <a:rPr lang="zh-CN" altLang="en-US" sz="2800" b="1" spc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新魏" pitchFamily="2" charset="-122"/>
              </a:rPr>
              <a:t>唤醒了久蛰在他心中的诗人的使命。</a:t>
            </a:r>
            <a:endParaRPr lang="zh-CN" altLang="en-US" sz="2800" b="1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blipFill rotWithShape="0">
          <a:blip r:embed="rId2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4" name="Text Box 4"/>
          <p:cNvSpPr txBox="1">
            <a:spLocks noChangeArrowheads="1"/>
          </p:cNvSpPr>
          <p:nvPr/>
        </p:nvSpPr>
        <p:spPr bwMode="auto">
          <a:xfrm>
            <a:off x="304800" y="1143000"/>
            <a:ext cx="8458200" cy="5003800"/>
          </a:xfrm>
          <a:prstGeom prst="rect">
            <a:avLst/>
          </a:prstGeom>
          <a:solidFill>
            <a:schemeClr val="bg1"/>
          </a:solidFill>
          <a:ln w="38100">
            <a:solidFill>
              <a:srgbClr val="800000"/>
            </a:solidFill>
            <a:miter lim="800000"/>
          </a:ln>
          <a:effectLst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marR="0" lvl="0" indent="0" eaLnBrk="1" hangingPunct="1">
              <a:spcBef>
                <a:spcPct val="50000"/>
              </a:spcBef>
            </a:pPr>
            <a:r>
              <a:rPr lang="en-US" altLang="zh-CN" sz="3200" b="1" spc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华文新魏" pitchFamily="2" charset="-122"/>
              </a:rPr>
              <a:t>        </a:t>
            </a:r>
            <a:r>
              <a:rPr lang="zh-CN" altLang="en-US" sz="3200" b="1" spc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华文新魏" pitchFamily="2" charset="-122"/>
              </a:rPr>
              <a:t>此诗作于徐志摩第三次欧游的归国途中。时间是</a:t>
            </a:r>
            <a:r>
              <a:rPr lang="en-US" altLang="zh-CN" sz="3200" b="1" spc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华文新魏" pitchFamily="2" charset="-122"/>
              </a:rPr>
              <a:t>1928</a:t>
            </a:r>
            <a:r>
              <a:rPr lang="zh-CN" altLang="en-US" sz="3200" b="1" spc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华文新魏" pitchFamily="2" charset="-122"/>
              </a:rPr>
              <a:t>年</a:t>
            </a:r>
            <a:r>
              <a:rPr lang="en-US" altLang="zh-CN" sz="3200" b="1" spc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华文新魏" pitchFamily="2" charset="-122"/>
              </a:rPr>
              <a:t>11</a:t>
            </a:r>
            <a:r>
              <a:rPr lang="zh-CN" altLang="en-US" sz="3200" b="1" spc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华文新魏" pitchFamily="2" charset="-122"/>
              </a:rPr>
              <a:t>月</a:t>
            </a:r>
            <a:r>
              <a:rPr lang="en-US" altLang="zh-CN" sz="3200" b="1" spc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华文新魏" pitchFamily="2" charset="-122"/>
              </a:rPr>
              <a:t>6</a:t>
            </a:r>
            <a:r>
              <a:rPr lang="zh-CN" altLang="en-US" sz="3200" b="1" spc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华文新魏" pitchFamily="2" charset="-122"/>
              </a:rPr>
              <a:t>日，地点是中国海。</a:t>
            </a:r>
            <a:r>
              <a:rPr lang="en-US" altLang="zh-CN" sz="3200" b="1" spc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华文新魏" pitchFamily="2" charset="-122"/>
              </a:rPr>
              <a:t>7</a:t>
            </a:r>
            <a:r>
              <a:rPr lang="zh-CN" altLang="en-US" sz="3200" b="1" spc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华文新魏" pitchFamily="2" charset="-122"/>
              </a:rPr>
              <a:t>月底的一个夏天，他在英国哲学家罗素家里逗留了一夜之后，事先谁也没有通知，一个人悄悄来到康桥找他的英国朋友，遗憾的是他所熟悉的英国朋友一个也不在，只有他所熟悉的康桥，在那里静静地等待他，一幕幕过去的生活图景，又重新在他眼前浮现</a:t>
            </a:r>
            <a:r>
              <a:rPr lang="en-US" altLang="zh-CN" sz="3200" b="1" spc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华文新魏" pitchFamily="2" charset="-122"/>
              </a:rPr>
              <a:t>------</a:t>
            </a:r>
            <a:r>
              <a:rPr lang="zh-CN" altLang="en-US" sz="3200" b="1" spc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华文新魏" pitchFamily="2" charset="-122"/>
              </a:rPr>
              <a:t>在归国途中，面对汹涌的大海和辽阔的天空，他写下了这次重返康桥的切身感受。</a:t>
            </a:r>
            <a:endParaRPr lang="zh-CN" altLang="en-US" sz="3200" b="1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843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blipFill rotWithShape="0">
          <a:blip r:embed="rId2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0" y="304800"/>
            <a:ext cx="9144000" cy="12001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marR="0" lvl="0" indent="0" eaLnBrk="1" hangingPunct="1">
              <a:spcBef>
                <a:spcPct val="50000"/>
              </a:spcBef>
            </a:pPr>
            <a:r>
              <a:rPr lang="zh-CN" altLang="en-US" sz="3600" b="1" u="sng" spc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华文新魏" pitchFamily="2" charset="-122"/>
              </a:rPr>
              <a:t>参读材料三：</a:t>
            </a:r>
            <a:r>
              <a:rPr lang="zh-CN" altLang="en-US" sz="3600" b="1" u="sng" spc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华文新魏" pitchFamily="2" charset="-122"/>
              </a:rPr>
              <a:t>新月派诗人（闻一多、徐志   摩等人）的“三美论”</a:t>
            </a:r>
            <a:endParaRPr lang="zh-CN" altLang="en-US" sz="3600" b="1" u="sng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ea typeface="华文新魏" pitchFamily="2" charset="-122"/>
            </a:endParaRPr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228600" y="2057400"/>
            <a:ext cx="8610600" cy="28622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marR="0" lvl="0" indent="0" eaLnBrk="1" hangingPunct="1"/>
            <a:r>
              <a:rPr lang="en-US" altLang="zh-CN" sz="3600" b="1" spc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华文新魏" pitchFamily="2" charset="-122"/>
              </a:rPr>
              <a:t>1</a:t>
            </a:r>
            <a:r>
              <a:rPr lang="zh-CN" altLang="en-US" sz="3600" b="1" spc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华文新魏" pitchFamily="2" charset="-122"/>
              </a:rPr>
              <a:t>、</a:t>
            </a:r>
            <a:r>
              <a:rPr lang="zh-CN" altLang="en-US" sz="3600" b="1" spc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华文新魏" pitchFamily="2" charset="-122"/>
              </a:rPr>
              <a:t>绘画美</a:t>
            </a:r>
            <a:r>
              <a:rPr lang="zh-CN" altLang="en-US" sz="3600" b="1" spc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华文新魏" pitchFamily="2" charset="-122"/>
              </a:rPr>
              <a:t>：指多选用有色彩的词语，呈现</a:t>
            </a:r>
            <a:r>
              <a:rPr lang="zh-CN" altLang="en-US" sz="3600" b="1" spc="0">
                <a:effectLst>
                  <a:outerShdw blurRad="38100" dist="38100" dir="2700000" algn="tl">
                    <a:srgbClr val="FFFFFF"/>
                  </a:outerShdw>
                </a:effectLst>
                <a:latin typeface="Arial"/>
                <a:ea typeface="华文新魏" pitchFamily="2" charset="-122"/>
              </a:rPr>
              <a:t>绚丽多彩的画面</a:t>
            </a:r>
            <a:r>
              <a:rPr lang="zh-CN" altLang="en-US" sz="3600" b="1" spc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华文新魏" pitchFamily="2" charset="-122"/>
              </a:rPr>
              <a:t>。</a:t>
            </a:r>
            <a:endParaRPr lang="zh-CN" altLang="en-US" sz="3600" b="1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ea typeface="华文新魏" pitchFamily="2" charset="-122"/>
            </a:endParaRPr>
          </a:p>
          <a:p>
            <a:pPr marL="0" marR="0" lvl="0" indent="0" eaLnBrk="1" hangingPunct="1"/>
            <a:r>
              <a:rPr lang="en-US" altLang="zh-CN" sz="3600" b="1" spc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华文新魏" pitchFamily="2" charset="-122"/>
              </a:rPr>
              <a:t>2</a:t>
            </a:r>
            <a:r>
              <a:rPr lang="zh-CN" altLang="en-US" sz="3600" b="1" spc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华文新魏" pitchFamily="2" charset="-122"/>
              </a:rPr>
              <a:t>、</a:t>
            </a:r>
            <a:r>
              <a:rPr lang="zh-CN" altLang="en-US" sz="3600" b="1" spc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华文新魏" pitchFamily="2" charset="-122"/>
              </a:rPr>
              <a:t>音乐美</a:t>
            </a:r>
            <a:r>
              <a:rPr lang="zh-CN" altLang="en-US" sz="3600" b="1" spc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华文新魏" pitchFamily="2" charset="-122"/>
              </a:rPr>
              <a:t>：指注重</a:t>
            </a:r>
            <a:r>
              <a:rPr lang="zh-CN" altLang="en-US" sz="3600" b="1" spc="0">
                <a:effectLst>
                  <a:outerShdw blurRad="38100" dist="38100" dir="2700000" algn="tl">
                    <a:srgbClr val="FFFFFF"/>
                  </a:outerShdw>
                </a:effectLst>
                <a:latin typeface="Arial"/>
                <a:ea typeface="华文新魏" pitchFamily="2" charset="-122"/>
              </a:rPr>
              <a:t>押韵</a:t>
            </a:r>
            <a:r>
              <a:rPr lang="zh-CN" altLang="en-US" sz="3600" b="1" spc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华文新魏" pitchFamily="2" charset="-122"/>
              </a:rPr>
              <a:t>，讲究音节</a:t>
            </a:r>
            <a:endParaRPr lang="zh-CN" altLang="en-US" sz="3600" b="1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ea typeface="华文新魏" pitchFamily="2" charset="-122"/>
            </a:endParaRPr>
          </a:p>
          <a:p>
            <a:pPr marL="0" marR="0" lvl="0" indent="0" eaLnBrk="1" hangingPunct="1"/>
            <a:r>
              <a:rPr lang="zh-CN" altLang="en-US" sz="3600" b="1" spc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华文新魏" pitchFamily="2" charset="-122"/>
              </a:rPr>
              <a:t>      和谐和诗的</a:t>
            </a:r>
            <a:r>
              <a:rPr lang="zh-CN" altLang="en-US" sz="3600" b="1" spc="0">
                <a:effectLst>
                  <a:outerShdw blurRad="38100" dist="38100" dir="2700000" algn="tl">
                    <a:srgbClr val="FFFFFF"/>
                  </a:outerShdw>
                </a:effectLst>
                <a:latin typeface="Arial"/>
                <a:ea typeface="华文新魏" pitchFamily="2" charset="-122"/>
              </a:rPr>
              <a:t>节奏</a:t>
            </a:r>
            <a:r>
              <a:rPr lang="zh-CN" altLang="en-US" sz="3600" b="1" spc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华文新魏" pitchFamily="2" charset="-122"/>
              </a:rPr>
              <a:t>。</a:t>
            </a:r>
            <a:endParaRPr lang="zh-CN" altLang="en-US" sz="3600" b="1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ea typeface="华文新魏" pitchFamily="2" charset="-122"/>
            </a:endParaRPr>
          </a:p>
          <a:p>
            <a:pPr marL="0" marR="0" lvl="0" indent="0" eaLnBrk="1" hangingPunct="1"/>
            <a:r>
              <a:rPr lang="en-US" altLang="zh-CN" sz="3600" b="1" spc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华文新魏" pitchFamily="2" charset="-122"/>
              </a:rPr>
              <a:t>3</a:t>
            </a:r>
            <a:r>
              <a:rPr lang="zh-CN" altLang="en-US" sz="3600" b="1" spc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华文新魏" pitchFamily="2" charset="-122"/>
              </a:rPr>
              <a:t>、</a:t>
            </a:r>
            <a:r>
              <a:rPr lang="zh-CN" altLang="en-US" sz="3600" b="1" spc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华文新魏" pitchFamily="2" charset="-122"/>
              </a:rPr>
              <a:t>建筑美</a:t>
            </a:r>
            <a:r>
              <a:rPr lang="zh-CN" altLang="en-US" sz="3600" b="1" spc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华文新魏" pitchFamily="2" charset="-122"/>
              </a:rPr>
              <a:t>：指</a:t>
            </a:r>
            <a:r>
              <a:rPr lang="zh-CN" altLang="en-US" sz="3600" b="1" spc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华文新魏" pitchFamily="2" charset="-122"/>
              </a:rPr>
              <a:t>节</a:t>
            </a:r>
            <a:r>
              <a:rPr lang="zh-CN" altLang="en-US" sz="3600" b="1" spc="0">
                <a:effectLst>
                  <a:outerShdw blurRad="38100" dist="38100" dir="2700000" algn="tl">
                    <a:srgbClr val="FFFFFF"/>
                  </a:outerShdw>
                </a:effectLst>
                <a:latin typeface="Arial"/>
                <a:ea typeface="华文新魏" pitchFamily="2" charset="-122"/>
              </a:rPr>
              <a:t>的匀称和句的整齐</a:t>
            </a:r>
            <a:r>
              <a:rPr lang="zh-CN" altLang="en-US" sz="3600" b="1" spc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华文新魏" pitchFamily="2" charset="-122"/>
              </a:rPr>
              <a:t>。</a:t>
            </a:r>
            <a:endParaRPr lang="zh-CN" altLang="en-US" sz="3600" b="1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1945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5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blipFill rotWithShape="0">
          <a:blip r:embed="rId2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457200" y="0"/>
            <a:ext cx="7848600" cy="8239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marR="0" lvl="0" indent="0" eaLnBrk="1" hangingPunct="1">
              <a:spcBef>
                <a:spcPct val="50000"/>
              </a:spcBef>
            </a:pPr>
            <a:r>
              <a:rPr lang="zh-CN" altLang="en-US" sz="4800" b="1" u="sng" spc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华文新魏" pitchFamily="2" charset="-122"/>
              </a:rPr>
              <a:t>参读材料五：</a:t>
            </a:r>
            <a:endParaRPr lang="zh-CN" altLang="en-US" sz="8800" b="1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/>
              <a:ea typeface="华文新魏" pitchFamily="2" charset="-122"/>
            </a:endParaRPr>
          </a:p>
        </p:txBody>
      </p:sp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2362200" y="1295400"/>
            <a:ext cx="5334000" cy="13112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marR="0" lvl="0" indent="0" eaLnBrk="1" hangingPunct="1">
              <a:spcBef>
                <a:spcPct val="50000"/>
              </a:spcBef>
            </a:pPr>
            <a:r>
              <a:rPr lang="zh-CN" altLang="en-US" sz="8000" b="1" spc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华文新魏" pitchFamily="2" charset="-122"/>
              </a:rPr>
              <a:t>美丽的康桥</a:t>
            </a:r>
            <a:endParaRPr lang="zh-CN" altLang="en-US" sz="8000" b="1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20483" grpId="0" build="p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Nature">
  <a:themeElements>
    <a:clrScheme name="Nature 2">
      <a:dk1>
        <a:srgbClr val="5B5249"/>
      </a:dk1>
      <a:lt1>
        <a:srgbClr val="FFFFFF"/>
      </a:lt1>
      <a:dk2>
        <a:srgbClr val="2A3D7A"/>
      </a:dk2>
      <a:lt2>
        <a:srgbClr val="CEC8BA"/>
      </a:lt2>
      <a:accent1>
        <a:srgbClr val="C9DDF1"/>
      </a:accent1>
      <a:accent2>
        <a:srgbClr val="FAC164"/>
      </a:accent2>
      <a:accent3>
        <a:srgbClr val="FFFFFF"/>
      </a:accent3>
      <a:accent4>
        <a:srgbClr val="4C453D"/>
      </a:accent4>
      <a:accent5>
        <a:srgbClr val="E1EBF7"/>
      </a:accent5>
      <a:accent6>
        <a:srgbClr val="E3AF5A"/>
      </a:accent6>
      <a:hlink>
        <a:srgbClr val="B0AE6A"/>
      </a:hlink>
      <a:folHlink>
        <a:srgbClr val="C3E684"/>
      </a:folHlink>
    </a:clrScheme>
    <a:fontScheme name="Nature">
      <a:majorFont>
        <a:latin typeface="Times New Roman"/>
        <a:ea typeface="宋体"/>
        <a:cs typeface="Arial"/>
      </a:majorFont>
      <a:minorFont>
        <a:latin typeface="Times New Roman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Nature 1">
        <a:dk1>
          <a:srgbClr val="666699"/>
        </a:dk1>
        <a:lt1>
          <a:srgbClr val="FFFFCC"/>
        </a:lt1>
        <a:dk2>
          <a:srgbClr val="687FCA"/>
        </a:dk2>
        <a:lt2>
          <a:srgbClr val="192449"/>
        </a:lt2>
        <a:accent1>
          <a:srgbClr val="C9DDF1"/>
        </a:accent1>
        <a:accent2>
          <a:srgbClr val="FAC164"/>
        </a:accent2>
        <a:accent3>
          <a:srgbClr val="B9C0E1"/>
        </a:accent3>
        <a:accent4>
          <a:srgbClr val="DADAAE"/>
        </a:accent4>
        <a:accent5>
          <a:srgbClr val="E1EBF7"/>
        </a:accent5>
        <a:accent6>
          <a:srgbClr val="E3AF5A"/>
        </a:accent6>
        <a:hlink>
          <a:srgbClr val="B0AE6A"/>
        </a:hlink>
        <a:folHlink>
          <a:srgbClr val="C3E68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ature 2">
        <a:dk1>
          <a:srgbClr val="5B5249"/>
        </a:dk1>
        <a:lt1>
          <a:srgbClr val="FFFFFF"/>
        </a:lt1>
        <a:dk2>
          <a:srgbClr val="2A3D7A"/>
        </a:dk2>
        <a:lt2>
          <a:srgbClr val="CEC8BA"/>
        </a:lt2>
        <a:accent1>
          <a:srgbClr val="C9DDF1"/>
        </a:accent1>
        <a:accent2>
          <a:srgbClr val="FAC164"/>
        </a:accent2>
        <a:accent3>
          <a:srgbClr val="FFFFFF"/>
        </a:accent3>
        <a:accent4>
          <a:srgbClr val="4C453D"/>
        </a:accent4>
        <a:accent5>
          <a:srgbClr val="E1EBF7"/>
        </a:accent5>
        <a:accent6>
          <a:srgbClr val="E3AF5A"/>
        </a:accent6>
        <a:hlink>
          <a:srgbClr val="B0AE6A"/>
        </a:hlink>
        <a:folHlink>
          <a:srgbClr val="C3E68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ature 3">
        <a:dk1>
          <a:srgbClr val="333333"/>
        </a:dk1>
        <a:lt1>
          <a:srgbClr val="FFFFFF"/>
        </a:lt1>
        <a:dk2>
          <a:srgbClr val="000000"/>
        </a:dk2>
        <a:lt2>
          <a:srgbClr val="DDDDDD"/>
        </a:lt2>
        <a:accent1>
          <a:srgbClr val="DDDDDD"/>
        </a:accent1>
        <a:accent2>
          <a:srgbClr val="B2B2B2"/>
        </a:accent2>
        <a:accent3>
          <a:srgbClr val="FFFFFF"/>
        </a:accent3>
        <a:accent4>
          <a:srgbClr val="2A2A2A"/>
        </a:accent4>
        <a:accent5>
          <a:srgbClr val="EBEBEB"/>
        </a:accent5>
        <a:accent6>
          <a:srgbClr val="A1A1A1"/>
        </a:accent6>
        <a:hlink>
          <a:srgbClr val="808080"/>
        </a:hlink>
        <a:folHlink>
          <a:srgbClr val="5F5F5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ature 4">
        <a:dk1>
          <a:srgbClr val="8061A5"/>
        </a:dk1>
        <a:lt1>
          <a:srgbClr val="FFFFCC"/>
        </a:lt1>
        <a:dk2>
          <a:srgbClr val="967DB5"/>
        </a:dk2>
        <a:lt2>
          <a:srgbClr val="192449"/>
        </a:lt2>
        <a:accent1>
          <a:srgbClr val="D6C9F1"/>
        </a:accent1>
        <a:accent2>
          <a:srgbClr val="FAC164"/>
        </a:accent2>
        <a:accent3>
          <a:srgbClr val="C9BFD7"/>
        </a:accent3>
        <a:accent4>
          <a:srgbClr val="DADAAE"/>
        </a:accent4>
        <a:accent5>
          <a:srgbClr val="E8E1F7"/>
        </a:accent5>
        <a:accent6>
          <a:srgbClr val="E3AF5A"/>
        </a:accent6>
        <a:hlink>
          <a:srgbClr val="B0AE6A"/>
        </a:hlink>
        <a:folHlink>
          <a:srgbClr val="C3E68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ature 5">
        <a:dk1>
          <a:srgbClr val="5B5249"/>
        </a:dk1>
        <a:lt1>
          <a:srgbClr val="FFFFFF"/>
        </a:lt1>
        <a:dk2>
          <a:srgbClr val="2A3D7A"/>
        </a:dk2>
        <a:lt2>
          <a:srgbClr val="CEC8BA"/>
        </a:lt2>
        <a:accent1>
          <a:srgbClr val="C9DDF1"/>
        </a:accent1>
        <a:accent2>
          <a:srgbClr val="FAC164"/>
        </a:accent2>
        <a:accent3>
          <a:srgbClr val="FFFFFF"/>
        </a:accent3>
        <a:accent4>
          <a:srgbClr val="4C453D"/>
        </a:accent4>
        <a:accent5>
          <a:srgbClr val="E1EBF7"/>
        </a:accent5>
        <a:accent6>
          <a:srgbClr val="E3AF5A"/>
        </a:accent6>
        <a:hlink>
          <a:srgbClr val="993333"/>
        </a:hlink>
        <a:folHlink>
          <a:srgbClr val="33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r="http://schemas.openxmlformats.org/officeDocument/2006/relationships" xmlns:a="http://schemas.openxmlformats.org/drawingml/2006/main" name="Studio">
  <a:themeElements>
    <a:clrScheme name="Studio 1">
      <a:dk1>
        <a:srgbClr val="000000"/>
      </a:dk1>
      <a:lt1>
        <a:srgbClr val="FFFFFF"/>
      </a:lt1>
      <a:dk2>
        <a:srgbClr val="336666"/>
      </a:dk2>
      <a:lt2>
        <a:srgbClr val="CCCC99"/>
      </a:lt2>
      <a:accent1>
        <a:srgbClr val="97CDCC"/>
      </a:accent1>
      <a:accent2>
        <a:srgbClr val="D6E0E0"/>
      </a:accent2>
      <a:accent3>
        <a:srgbClr val="FFFFFF"/>
      </a:accent3>
      <a:accent4>
        <a:srgbClr val="000000"/>
      </a:accent4>
      <a:accent5>
        <a:srgbClr val="C9E3E2"/>
      </a:accent5>
      <a:accent6>
        <a:srgbClr val="C2CBCB"/>
      </a:accent6>
      <a:hlink>
        <a:srgbClr val="99CC00"/>
      </a:hlink>
      <a:folHlink>
        <a:srgbClr val="336666"/>
      </a:folHlink>
    </a:clrScheme>
    <a:fontScheme name="Studio">
      <a:majorFont>
        <a:latin typeface="Arial Black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Studio 1">
        <a:dk1>
          <a:srgbClr val="000000"/>
        </a:dk1>
        <a:lt1>
          <a:srgbClr val="FFFFFF"/>
        </a:lt1>
        <a:dk2>
          <a:srgbClr val="336666"/>
        </a:dk2>
        <a:lt2>
          <a:srgbClr val="CCCC99"/>
        </a:lt2>
        <a:accent1>
          <a:srgbClr val="97CDCC"/>
        </a:accent1>
        <a:accent2>
          <a:srgbClr val="D6E0E0"/>
        </a:accent2>
        <a:accent3>
          <a:srgbClr val="FFFFFF"/>
        </a:accent3>
        <a:accent4>
          <a:srgbClr val="000000"/>
        </a:accent4>
        <a:accent5>
          <a:srgbClr val="C9E3E2"/>
        </a:accent5>
        <a:accent6>
          <a:srgbClr val="C2CBCB"/>
        </a:accent6>
        <a:hlink>
          <a:srgbClr val="99CC00"/>
        </a:hlink>
        <a:folHlink>
          <a:srgbClr val="3366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udio 2">
        <a:dk1>
          <a:srgbClr val="000000"/>
        </a:dk1>
        <a:lt1>
          <a:srgbClr val="FFFFFF"/>
        </a:lt1>
        <a:dk2>
          <a:srgbClr val="3732A0"/>
        </a:dk2>
        <a:lt2>
          <a:srgbClr val="666699"/>
        </a:lt2>
        <a:accent1>
          <a:srgbClr val="CCCCFF"/>
        </a:accent1>
        <a:accent2>
          <a:srgbClr val="009999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8A8A"/>
        </a:accent6>
        <a:hlink>
          <a:srgbClr val="3366CC"/>
        </a:hlink>
        <a:folHlink>
          <a:srgbClr val="9094B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udio 3">
        <a:dk1>
          <a:srgbClr val="000000"/>
        </a:dk1>
        <a:lt1>
          <a:srgbClr val="FFFFFF"/>
        </a:lt1>
        <a:dk2>
          <a:srgbClr val="CD0505"/>
        </a:dk2>
        <a:lt2>
          <a:srgbClr val="5F5F5F"/>
        </a:lt2>
        <a:accent1>
          <a:srgbClr val="D2D5DE"/>
        </a:accent1>
        <a:accent2>
          <a:srgbClr val="D55757"/>
        </a:accent2>
        <a:accent3>
          <a:srgbClr val="FFFFFF"/>
        </a:accent3>
        <a:accent4>
          <a:srgbClr val="000000"/>
        </a:accent4>
        <a:accent5>
          <a:srgbClr val="E5E7EC"/>
        </a:accent5>
        <a:accent6>
          <a:srgbClr val="C14E4E"/>
        </a:accent6>
        <a:hlink>
          <a:srgbClr val="F42D1E"/>
        </a:hlink>
        <a:folHlink>
          <a:srgbClr val="7C849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udio 4">
        <a:dk1>
          <a:srgbClr val="000000"/>
        </a:dk1>
        <a:lt1>
          <a:srgbClr val="FFFFFF"/>
        </a:lt1>
        <a:dk2>
          <a:srgbClr val="551A07"/>
        </a:dk2>
        <a:lt2>
          <a:srgbClr val="CC3300"/>
        </a:lt2>
        <a:accent1>
          <a:srgbClr val="F4B400"/>
        </a:accent1>
        <a:accent2>
          <a:srgbClr val="993300"/>
        </a:accent2>
        <a:accent3>
          <a:srgbClr val="FFFFFF"/>
        </a:accent3>
        <a:accent4>
          <a:srgbClr val="000000"/>
        </a:accent4>
        <a:accent5>
          <a:srgbClr val="F8D6AA"/>
        </a:accent5>
        <a:accent6>
          <a:srgbClr val="8A2D00"/>
        </a:accent6>
        <a:hlink>
          <a:srgbClr val="FF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udio 5">
        <a:dk1>
          <a:srgbClr val="000000"/>
        </a:dk1>
        <a:lt1>
          <a:srgbClr val="FFFFFF"/>
        </a:lt1>
        <a:dk2>
          <a:srgbClr val="FF0000"/>
        </a:dk2>
        <a:lt2>
          <a:srgbClr val="FFCC00"/>
        </a:lt2>
        <a:accent1>
          <a:srgbClr val="66CCFF"/>
        </a:accent1>
        <a:accent2>
          <a:srgbClr val="009900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008A00"/>
        </a:accent6>
        <a:hlink>
          <a:srgbClr val="FF3300"/>
        </a:hlink>
        <a:folHlink>
          <a:srgbClr val="6600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udio 6">
        <a:dk1>
          <a:srgbClr val="666633"/>
        </a:dk1>
        <a:lt1>
          <a:srgbClr val="FFFFFF"/>
        </a:lt1>
        <a:dk2>
          <a:srgbClr val="000000"/>
        </a:dk2>
        <a:lt2>
          <a:srgbClr val="CC3300"/>
        </a:lt2>
        <a:accent1>
          <a:srgbClr val="808000"/>
        </a:accent1>
        <a:accent2>
          <a:srgbClr val="FF9900"/>
        </a:accent2>
        <a:accent3>
          <a:srgbClr val="AAAAAA"/>
        </a:accent3>
        <a:accent4>
          <a:srgbClr val="DADADA"/>
        </a:accent4>
        <a:accent5>
          <a:srgbClr val="C0C0AA"/>
        </a:accent5>
        <a:accent6>
          <a:srgbClr val="E78A00"/>
        </a:accent6>
        <a:hlink>
          <a:srgbClr val="CC6600"/>
        </a:hlink>
        <a:folHlink>
          <a:srgbClr val="434B1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udio 7">
        <a:dk1>
          <a:srgbClr val="766997"/>
        </a:dk1>
        <a:lt1>
          <a:srgbClr val="FFFFFF"/>
        </a:lt1>
        <a:dk2>
          <a:srgbClr val="530901"/>
        </a:dk2>
        <a:lt2>
          <a:srgbClr val="FFFFFF"/>
        </a:lt2>
        <a:accent1>
          <a:srgbClr val="FF3300"/>
        </a:accent1>
        <a:accent2>
          <a:srgbClr val="CC6600"/>
        </a:accent2>
        <a:accent3>
          <a:srgbClr val="B3AAAA"/>
        </a:accent3>
        <a:accent4>
          <a:srgbClr val="DADADA"/>
        </a:accent4>
        <a:accent5>
          <a:srgbClr val="FFADAA"/>
        </a:accent5>
        <a:accent6>
          <a:srgbClr val="B95C00"/>
        </a:accent6>
        <a:hlink>
          <a:srgbClr val="FF9900"/>
        </a:hlink>
        <a:folHlink>
          <a:srgbClr val="99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udio 8">
        <a:dk1>
          <a:srgbClr val="666699"/>
        </a:dk1>
        <a:lt1>
          <a:srgbClr val="FFFFFF"/>
        </a:lt1>
        <a:dk2>
          <a:srgbClr val="4C004C"/>
        </a:dk2>
        <a:lt2>
          <a:srgbClr val="FFFFFF"/>
        </a:lt2>
        <a:accent1>
          <a:srgbClr val="0099CC"/>
        </a:accent1>
        <a:accent2>
          <a:srgbClr val="993366"/>
        </a:accent2>
        <a:accent3>
          <a:srgbClr val="B2AAB2"/>
        </a:accent3>
        <a:accent4>
          <a:srgbClr val="DADADA"/>
        </a:accent4>
        <a:accent5>
          <a:srgbClr val="AACAE2"/>
        </a:accent5>
        <a:accent6>
          <a:srgbClr val="8A2D5C"/>
        </a:accent6>
        <a:hlink>
          <a:srgbClr val="99CC00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udio 9">
        <a:dk1>
          <a:srgbClr val="565682"/>
        </a:dk1>
        <a:lt1>
          <a:srgbClr val="FFFFFF"/>
        </a:lt1>
        <a:dk2>
          <a:srgbClr val="1E1551"/>
        </a:dk2>
        <a:lt2>
          <a:srgbClr val="CCFFFF"/>
        </a:lt2>
        <a:accent1>
          <a:srgbClr val="33CCCC"/>
        </a:accent1>
        <a:accent2>
          <a:srgbClr val="009999"/>
        </a:accent2>
        <a:accent3>
          <a:srgbClr val="ABAAB3"/>
        </a:accent3>
        <a:accent4>
          <a:srgbClr val="DADADA"/>
        </a:accent4>
        <a:accent5>
          <a:srgbClr val="ADE2E2"/>
        </a:accent5>
        <a:accent6>
          <a:srgbClr val="008A8A"/>
        </a:accent6>
        <a:hlink>
          <a:srgbClr val="FF9900"/>
        </a:hlink>
        <a:folHlink>
          <a:srgbClr val="00598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udio 10">
        <a:dk1>
          <a:srgbClr val="CCCC99"/>
        </a:dk1>
        <a:lt1>
          <a:srgbClr val="FFFFFF"/>
        </a:lt1>
        <a:dk2>
          <a:srgbClr val="2E5D5C"/>
        </a:dk2>
        <a:lt2>
          <a:srgbClr val="FFFFFF"/>
        </a:lt2>
        <a:accent1>
          <a:srgbClr val="0099CC"/>
        </a:accent1>
        <a:accent2>
          <a:srgbClr val="D6E0E0"/>
        </a:accent2>
        <a:accent3>
          <a:srgbClr val="ADB6B5"/>
        </a:accent3>
        <a:accent4>
          <a:srgbClr val="DADADA"/>
        </a:accent4>
        <a:accent5>
          <a:srgbClr val="AACAE2"/>
        </a:accent5>
        <a:accent6>
          <a:srgbClr val="C2CBCB"/>
        </a:accent6>
        <a:hlink>
          <a:srgbClr val="CCCC99"/>
        </a:hlink>
        <a:folHlink>
          <a:srgbClr val="428A8C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r="http://schemas.openxmlformats.org/officeDocument/2006/relationships" xmlns:a="http://schemas.openxmlformats.org/drawingml/2006/main" name="砖雕艺术">
  <a:themeElements>
    <a:clrScheme name="砖雕艺术 1">
      <a:dk1>
        <a:srgbClr val="080808"/>
      </a:dk1>
      <a:lt1>
        <a:srgbClr val="FFFFFF"/>
      </a:lt1>
      <a:dk2>
        <a:srgbClr val="0039AC"/>
      </a:dk2>
      <a:lt2>
        <a:srgbClr val="C0C0C0"/>
      </a:lt2>
      <a:accent1>
        <a:srgbClr val="FFFF99"/>
      </a:accent1>
      <a:accent2>
        <a:srgbClr val="FFCC66"/>
      </a:accent2>
      <a:accent3>
        <a:srgbClr val="FFFFFF"/>
      </a:accent3>
      <a:accent4>
        <a:srgbClr val="060606"/>
      </a:accent4>
      <a:accent5>
        <a:srgbClr val="FFFFCA"/>
      </a:accent5>
      <a:accent6>
        <a:srgbClr val="E7B95C"/>
      </a:accent6>
      <a:hlink>
        <a:srgbClr val="0066FF"/>
      </a:hlink>
      <a:folHlink>
        <a:srgbClr val="CC3300"/>
      </a:folHlink>
    </a:clrScheme>
    <a:fontScheme name="砖雕艺术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砖雕艺术 1">
        <a:dk1>
          <a:srgbClr val="080808"/>
        </a:dk1>
        <a:lt1>
          <a:srgbClr val="FFFFFF"/>
        </a:lt1>
        <a:dk2>
          <a:srgbClr val="0039AC"/>
        </a:dk2>
        <a:lt2>
          <a:srgbClr val="C0C0C0"/>
        </a:lt2>
        <a:accent1>
          <a:srgbClr val="FFFF99"/>
        </a:accent1>
        <a:accent2>
          <a:srgbClr val="FFCC66"/>
        </a:accent2>
        <a:accent3>
          <a:srgbClr val="FFFFFF"/>
        </a:accent3>
        <a:accent4>
          <a:srgbClr val="060606"/>
        </a:accent4>
        <a:accent5>
          <a:srgbClr val="FFFFCA"/>
        </a:accent5>
        <a:accent6>
          <a:srgbClr val="E7B95C"/>
        </a:accent6>
        <a:hlink>
          <a:srgbClr val="0066FF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2">
        <a:dk1>
          <a:srgbClr val="333399"/>
        </a:dk1>
        <a:lt1>
          <a:srgbClr val="ADD3AF"/>
        </a:lt1>
        <a:dk2>
          <a:srgbClr val="D65700"/>
        </a:dk2>
        <a:lt2>
          <a:srgbClr val="B2B2B2"/>
        </a:lt2>
        <a:accent1>
          <a:srgbClr val="B8E9EE"/>
        </a:accent1>
        <a:accent2>
          <a:srgbClr val="FFCC00"/>
        </a:accent2>
        <a:accent3>
          <a:srgbClr val="D3E6D4"/>
        </a:accent3>
        <a:accent4>
          <a:srgbClr val="2A2A82"/>
        </a:accent4>
        <a:accent5>
          <a:srgbClr val="D8F2F5"/>
        </a:accent5>
        <a:accent6>
          <a:srgbClr val="E7B900"/>
        </a:accent6>
        <a:hlink>
          <a:srgbClr val="008080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3">
        <a:dk1>
          <a:srgbClr val="003BB2"/>
        </a:dk1>
        <a:lt1>
          <a:srgbClr val="CCFFCC"/>
        </a:lt1>
        <a:dk2>
          <a:srgbClr val="003366"/>
        </a:dk2>
        <a:lt2>
          <a:srgbClr val="C0C0C0"/>
        </a:lt2>
        <a:accent1>
          <a:srgbClr val="FFFFFF"/>
        </a:accent1>
        <a:accent2>
          <a:srgbClr val="009900"/>
        </a:accent2>
        <a:accent3>
          <a:srgbClr val="E2FFE2"/>
        </a:accent3>
        <a:accent4>
          <a:srgbClr val="003197"/>
        </a:accent4>
        <a:accent5>
          <a:srgbClr val="FFFFFF"/>
        </a:accent5>
        <a:accent6>
          <a:srgbClr val="008A00"/>
        </a:accent6>
        <a:hlink>
          <a:srgbClr val="333399"/>
        </a:hlink>
        <a:folHlink>
          <a:srgbClr val="E45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4">
        <a:dk1>
          <a:srgbClr val="0000CC"/>
        </a:dk1>
        <a:lt1>
          <a:srgbClr val="CCECFF"/>
        </a:lt1>
        <a:dk2>
          <a:srgbClr val="006666"/>
        </a:dk2>
        <a:lt2>
          <a:srgbClr val="C0C0C0"/>
        </a:lt2>
        <a:accent1>
          <a:srgbClr val="FFFF99"/>
        </a:accent1>
        <a:accent2>
          <a:srgbClr val="FFCCFF"/>
        </a:accent2>
        <a:accent3>
          <a:srgbClr val="E2F4FF"/>
        </a:accent3>
        <a:accent4>
          <a:srgbClr val="0000AE"/>
        </a:accent4>
        <a:accent5>
          <a:srgbClr val="FFFFCA"/>
        </a:accent5>
        <a:accent6>
          <a:srgbClr val="E7B9E7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5">
        <a:dk1>
          <a:srgbClr val="000000"/>
        </a:dk1>
        <a:lt1>
          <a:srgbClr val="FFFFCC"/>
        </a:lt1>
        <a:dk2>
          <a:srgbClr val="5A5A86"/>
        </a:dk2>
        <a:lt2>
          <a:srgbClr val="C0C0C0"/>
        </a:lt2>
        <a:accent1>
          <a:srgbClr val="D5E9F7"/>
        </a:accent1>
        <a:accent2>
          <a:srgbClr val="FFCC00"/>
        </a:accent2>
        <a:accent3>
          <a:srgbClr val="FFFFE2"/>
        </a:accent3>
        <a:accent4>
          <a:srgbClr val="000000"/>
        </a:accent4>
        <a:accent5>
          <a:srgbClr val="E7F2FA"/>
        </a:accent5>
        <a:accent6>
          <a:srgbClr val="E7B900"/>
        </a:accent6>
        <a:hlink>
          <a:srgbClr val="CC3300"/>
        </a:hlink>
        <a:folHlink>
          <a:srgbClr val="007D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6">
        <a:dk1>
          <a:srgbClr val="006666"/>
        </a:dk1>
        <a:lt1>
          <a:srgbClr val="FFECD9"/>
        </a:lt1>
        <a:dk2>
          <a:srgbClr val="000099"/>
        </a:dk2>
        <a:lt2>
          <a:srgbClr val="B2B2B2"/>
        </a:lt2>
        <a:accent1>
          <a:srgbClr val="EAEAEA"/>
        </a:accent1>
        <a:accent2>
          <a:srgbClr val="FF6600"/>
        </a:accent2>
        <a:accent3>
          <a:srgbClr val="FFF4E9"/>
        </a:accent3>
        <a:accent4>
          <a:srgbClr val="005656"/>
        </a:accent4>
        <a:accent5>
          <a:srgbClr val="F3F3F3"/>
        </a:accent5>
        <a:accent6>
          <a:srgbClr val="E75C00"/>
        </a:accent6>
        <a:hlink>
          <a:srgbClr val="0066FF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7">
        <a:dk1>
          <a:srgbClr val="585884"/>
        </a:dk1>
        <a:lt1>
          <a:srgbClr val="DDDDDD"/>
        </a:lt1>
        <a:dk2>
          <a:srgbClr val="000000"/>
        </a:dk2>
        <a:lt2>
          <a:srgbClr val="969696"/>
        </a:lt2>
        <a:accent1>
          <a:srgbClr val="FFFFCC"/>
        </a:accent1>
        <a:accent2>
          <a:srgbClr val="99CC00"/>
        </a:accent2>
        <a:accent3>
          <a:srgbClr val="EBEBEB"/>
        </a:accent3>
        <a:accent4>
          <a:srgbClr val="4A4A70"/>
        </a:accent4>
        <a:accent5>
          <a:srgbClr val="FFFFE2"/>
        </a:accent5>
        <a:accent6>
          <a:srgbClr val="8AB900"/>
        </a:accent6>
        <a:hlink>
          <a:srgbClr val="FF3300"/>
        </a:hlink>
        <a:folHlink>
          <a:srgbClr val="6E3B8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8">
        <a:dk1>
          <a:srgbClr val="333399"/>
        </a:dk1>
        <a:lt1>
          <a:srgbClr val="FFD9D9"/>
        </a:lt1>
        <a:dk2>
          <a:srgbClr val="00716E"/>
        </a:dk2>
        <a:lt2>
          <a:srgbClr val="C0C0C0"/>
        </a:lt2>
        <a:accent1>
          <a:srgbClr val="AED2BA"/>
        </a:accent1>
        <a:accent2>
          <a:srgbClr val="FF9933"/>
        </a:accent2>
        <a:accent3>
          <a:srgbClr val="FFE9E9"/>
        </a:accent3>
        <a:accent4>
          <a:srgbClr val="2A2A82"/>
        </a:accent4>
        <a:accent5>
          <a:srgbClr val="D3E5D9"/>
        </a:accent5>
        <a:accent6>
          <a:srgbClr val="E78A2D"/>
        </a:accent6>
        <a:hlink>
          <a:srgbClr val="CC3300"/>
        </a:hlink>
        <a:folHlink>
          <a:srgbClr val="0066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r="http://schemas.openxmlformats.org/officeDocument/2006/relationships" xmlns:a="http://schemas.openxmlformats.org/drawingml/2006/main" name="谈古论今">
  <a:themeElements>
    <a:clrScheme name="谈古论今 1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谈古论今">
      <a:majorFont>
        <a:latin typeface="Times New Roman"/>
        <a:ea typeface="宋体"/>
        <a:cs typeface="Times New Roman"/>
      </a:majorFont>
      <a:minorFont>
        <a:latin typeface="Times New Roman"/>
        <a:ea typeface="宋体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谈古论今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谈古论今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谈古论今 3">
        <a:dk1>
          <a:srgbClr val="000000"/>
        </a:dk1>
        <a:lt1>
          <a:srgbClr val="FFFFCC"/>
        </a:lt1>
        <a:dk2>
          <a:srgbClr val="808000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谈古论今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谈古论今 5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谈古论今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谈古论今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r="http://schemas.openxmlformats.org/officeDocument/2006/relationships" xmlns:a="http://schemas.openxmlformats.org/drawingml/2006/main" name="吉祥如意">
  <a:themeElements>
    <a:clrScheme name="吉祥如意 1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EF8FF"/>
      </a:accent5>
      <a:accent6>
        <a:srgbClr val="E7CDB2"/>
      </a:accent6>
      <a:hlink>
        <a:srgbClr val="0066CC"/>
      </a:hlink>
      <a:folHlink>
        <a:srgbClr val="9F9FBF"/>
      </a:folHlink>
    </a:clrScheme>
    <a:fontScheme name="吉祥如意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吉祥如意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吉祥如意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r="http://schemas.openxmlformats.org/officeDocument/2006/relationships"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174</Paragraphs>
  <Slides>29</Slides>
  <Notes>2</Notes>
  <TotalTime>0</TotalTime>
  <HiddenSlides>0</HiddenSlides>
  <MMClips>1</MMClips>
  <ScaleCrop>0</ScaleCrop>
  <HeadingPairs>
    <vt:vector baseType="variant" size="6">
      <vt:variant>
        <vt:lpstr>Fonts used</vt:lpstr>
      </vt:variant>
      <vt:variant>
        <vt:i4>17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baseType="lpstr" size="47">
      <vt:lpstr>Arial</vt:lpstr>
      <vt:lpstr>Times New Roman</vt:lpstr>
      <vt:lpstr>宋体</vt:lpstr>
      <vt:lpstr>Wingdings</vt:lpstr>
      <vt:lpstr>Arial Black</vt:lpstr>
      <vt:lpstr>Wingdings 2</vt:lpstr>
      <vt:lpstr>Calibri</vt:lpstr>
      <vt:lpstr>隶书</vt:lpstr>
      <vt:lpstr>华文新魏</vt:lpstr>
      <vt:lpstr>华文行楷</vt:lpstr>
      <vt:lpstr>黑体</vt:lpstr>
      <vt:lpstr>方正舒体</vt:lpstr>
      <vt:lpstr>华文隶书</vt:lpstr>
      <vt:lpstr>Tahoma</vt:lpstr>
      <vt:lpstr>永中宋体</vt:lpstr>
      <vt:lpstr>楷体_GB2312</vt:lpstr>
      <vt:lpstr>Symbol</vt:lpstr>
      <vt:lpstr>Nature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1</vt:lpstr>
      <vt:lpstr>2</vt:lpstr>
      <vt:lpstr>2</vt:lpstr>
      <vt:lpstr>3</vt:lpstr>
      <vt:lpstr>3</vt:lpstr>
      <vt:lpstr>4</vt:lpstr>
      <vt:lpstr>PowerPoint Presentation</vt:lpstr>
      <vt:lpstr>诗作大意</vt:lpstr>
      <vt:lpstr>PowerPoint Presentation</vt:lpstr>
      <vt:lpstr>PowerPoint Presentation</vt:lpstr>
      <vt:lpstr>PowerPoint Presentation</vt:lpstr>
      <vt:lpstr>艺术特点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2022-01-21T21:23:41.496</cp:lastPrinted>
  <dcterms:created xsi:type="dcterms:W3CDTF">2022-01-21T21:23:41Z</dcterms:created>
  <dcterms:modified xsi:type="dcterms:W3CDTF">2022-01-21T13:23:42Z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