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heme/theme2.xml" ContentType="application/vnd.openxmlformats-officedocument.them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1.xml" ContentType="application/vnd.openxmlformats-officedocument.presentationml.notesSlide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notesSlides/notesSlide2.xml" ContentType="application/vnd.openxmlformats-officedocument.presentationml.notesSlide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notesSlides/notesSlide3.xml" ContentType="application/vnd.openxmlformats-officedocument.presentationml.notesSlide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notesSlides/notesSlide4.xml" ContentType="application/vnd.openxmlformats-officedocument.presentationml.notesSlide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notesSlides/notesSlide5.xml" ContentType="application/vnd.openxmlformats-officedocument.presentationml.notesSlide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notesSlides/notesSlide6.xml" ContentType="application/vnd.openxmlformats-officedocument.presentationml.notesSlide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notesSlides/notesSlide7.xml" ContentType="application/vnd.openxmlformats-officedocument.presentationml.notesSlide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notesSlides/notesSlide8.xml" ContentType="application/vnd.openxmlformats-officedocument.presentationml.notesSlide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notesSlides/notesSlide9.xml" ContentType="application/vnd.openxmlformats-officedocument.presentationml.notesSlide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notesSlides/notesSlide10.xml" ContentType="application/vnd.openxmlformats-officedocument.presentationml.notesSlide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notesSlides/notesSlide11.xml" ContentType="application/vnd.openxmlformats-officedocument.presentationml.notesSlide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notesSlides/notesSlide12.xml" ContentType="application/vnd.openxmlformats-officedocument.presentationml.notesSlide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notesSlides/notesSlide13.xml" ContentType="application/vnd.openxmlformats-officedocument.presentationml.notesSlide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notesSlides/notesSlide14.xml" ContentType="application/vnd.openxmlformats-officedocument.presentationml.notesSlide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notesSlides/notesSlide15.xml" ContentType="application/vnd.openxmlformats-officedocument.presentationml.notesSlide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notesSlides/notesSlide16.xml" ContentType="application/vnd.openxmlformats-officedocument.presentationml.notesSlide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notesSlides/notesSlide17.xml" ContentType="application/vnd.openxmlformats-officedocument.presentationml.notesSlide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0.xml" ContentType="application/vnd.openxmlformats-officedocument.presentationml.tags+xml"/>
  <Override PartName="/ppt/notesSlides/notesSlide18.xml" ContentType="application/vnd.openxmlformats-officedocument.presentationml.notesSlide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notesSlides/notesSlide19.xml" ContentType="application/vnd.openxmlformats-officedocument.presentationml.notesSlide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notesSlides/notesSlide20.xml" ContentType="application/vnd.openxmlformats-officedocument.presentationml.notesSlide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notesSlides/notesSlide21.xml" ContentType="application/vnd.openxmlformats-officedocument.presentationml.notesSlide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0.xml" ContentType="application/vnd.openxmlformats-officedocument.presentationml.tags+xml"/>
  <Override PartName="/ppt/notesSlides/notesSlide22.xml" ContentType="application/vnd.openxmlformats-officedocument.presentationml.notesSlide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notesSlides/notesSlide23.xml" ContentType="application/vnd.openxmlformats-officedocument.presentationml.notesSlide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sldIdLst>
    <p:sldId id="256" r:id="rId2"/>
    <p:sldId id="258" r:id="rId3"/>
    <p:sldId id="267" r:id="rId4"/>
    <p:sldId id="261" r:id="rId5"/>
    <p:sldId id="259" r:id="rId6"/>
    <p:sldId id="303" r:id="rId7"/>
    <p:sldId id="262" r:id="rId8"/>
    <p:sldId id="260" r:id="rId9"/>
    <p:sldId id="300" r:id="rId10"/>
    <p:sldId id="304" r:id="rId11"/>
    <p:sldId id="273" r:id="rId12"/>
    <p:sldId id="272" r:id="rId13"/>
    <p:sldId id="274" r:id="rId14"/>
    <p:sldId id="301" r:id="rId15"/>
    <p:sldId id="306" r:id="rId16"/>
    <p:sldId id="305" r:id="rId17"/>
    <p:sldId id="322" r:id="rId18"/>
    <p:sldId id="277" r:id="rId19"/>
    <p:sldId id="275" r:id="rId20"/>
    <p:sldId id="263" r:id="rId21"/>
    <p:sldId id="302" r:id="rId22"/>
    <p:sldId id="264" r:id="rId23"/>
    <p:sldId id="323" r:id="rId24"/>
    <p:sldId id="324" r:id="rId25"/>
    <p:sldId id="325" r:id="rId26"/>
    <p:sldId id="265" r:id="rId27"/>
    <p:sldId id="326" r:id="rId28"/>
    <p:sldId id="327" r:id="rId29"/>
    <p:sldId id="266" r:id="rId30"/>
  </p:sldIdLst>
  <p:sldSz cx="12192000" cy="6858000"/>
  <p:notesSz cx="6858000" cy="9144000"/>
  <p:custDataLst>
    <p:tags r:id="rId3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  <p:ext uri="{1BD7E111-0CB8-44D6-8891-C1BB2F81B7CC}">
      <p1710:readonlyRecommended xmlns:p1710="http://schemas.microsoft.com/office/powerpoint/2017/10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63" d="100"/>
          <a:sy n="63" d="100"/>
        </p:scale>
        <p:origin x="-102" y="-54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3" Type="http://schemas.openxmlformats.org/officeDocument/2006/relationships/tags" Target="../tags/tag70.xml"/><Relationship Id="rId7" Type="http://schemas.openxmlformats.org/officeDocument/2006/relationships/tags" Target="../tags/tag74.xml"/><Relationship Id="rId2" Type="http://schemas.openxmlformats.org/officeDocument/2006/relationships/tags" Target="../tags/tag69.xml"/><Relationship Id="rId1" Type="http://schemas.openxmlformats.org/officeDocument/2006/relationships/theme" Target="../theme/theme2.xml"/><Relationship Id="rId6" Type="http://schemas.openxmlformats.org/officeDocument/2006/relationships/tags" Target="../tags/tag73.xml"/><Relationship Id="rId5" Type="http://schemas.openxmlformats.org/officeDocument/2006/relationships/tags" Target="../tags/tag72.xml"/><Relationship Id="rId4" Type="http://schemas.openxmlformats.org/officeDocument/2006/relationships/tags" Target="../tags/tag7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953733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83.xml"/><Relationship Id="rId2" Type="http://schemas.openxmlformats.org/officeDocument/2006/relationships/tags" Target="../tags/tag82.xml"/><Relationship Id="rId1" Type="http://schemas.openxmlformats.org/officeDocument/2006/relationships/tags" Target="../tags/tag81.xml"/><Relationship Id="rId5" Type="http://schemas.openxmlformats.org/officeDocument/2006/relationships/slide" Target="../slides/slide1.xml"/><Relationship Id="rId4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187.xml"/><Relationship Id="rId2" Type="http://schemas.openxmlformats.org/officeDocument/2006/relationships/tags" Target="../tags/tag186.xml"/><Relationship Id="rId1" Type="http://schemas.openxmlformats.org/officeDocument/2006/relationships/tags" Target="../tags/tag185.xml"/><Relationship Id="rId5" Type="http://schemas.openxmlformats.org/officeDocument/2006/relationships/slide" Target="../slides/slide10.xml"/><Relationship Id="rId4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tags" Target="../tags/tag195.xml"/><Relationship Id="rId2" Type="http://schemas.openxmlformats.org/officeDocument/2006/relationships/tags" Target="../tags/tag194.xml"/><Relationship Id="rId1" Type="http://schemas.openxmlformats.org/officeDocument/2006/relationships/tags" Target="../tags/tag193.xml"/><Relationship Id="rId5" Type="http://schemas.openxmlformats.org/officeDocument/2006/relationships/slide" Target="../slides/slide11.xml"/><Relationship Id="rId4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tags" Target="../tags/tag204.xml"/><Relationship Id="rId2" Type="http://schemas.openxmlformats.org/officeDocument/2006/relationships/tags" Target="../tags/tag203.xml"/><Relationship Id="rId1" Type="http://schemas.openxmlformats.org/officeDocument/2006/relationships/tags" Target="../tags/tag202.xml"/><Relationship Id="rId5" Type="http://schemas.openxmlformats.org/officeDocument/2006/relationships/slide" Target="../slides/slide12.xml"/><Relationship Id="rId4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12.xml"/><Relationship Id="rId2" Type="http://schemas.openxmlformats.org/officeDocument/2006/relationships/tags" Target="../tags/tag211.xml"/><Relationship Id="rId1" Type="http://schemas.openxmlformats.org/officeDocument/2006/relationships/tags" Target="../tags/tag210.xml"/><Relationship Id="rId5" Type="http://schemas.openxmlformats.org/officeDocument/2006/relationships/slide" Target="../slides/slide13.xml"/><Relationship Id="rId4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9.xml"/><Relationship Id="rId2" Type="http://schemas.openxmlformats.org/officeDocument/2006/relationships/tags" Target="../tags/tag218.xml"/><Relationship Id="rId1" Type="http://schemas.openxmlformats.org/officeDocument/2006/relationships/tags" Target="../tags/tag217.xml"/><Relationship Id="rId5" Type="http://schemas.openxmlformats.org/officeDocument/2006/relationships/slide" Target="../slides/slide14.xml"/><Relationship Id="rId4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227.xml"/><Relationship Id="rId2" Type="http://schemas.openxmlformats.org/officeDocument/2006/relationships/tags" Target="../tags/tag226.xml"/><Relationship Id="rId1" Type="http://schemas.openxmlformats.org/officeDocument/2006/relationships/tags" Target="../tags/tag225.xml"/><Relationship Id="rId5" Type="http://schemas.openxmlformats.org/officeDocument/2006/relationships/slide" Target="../slides/slide15.xml"/><Relationship Id="rId4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3" Type="http://schemas.openxmlformats.org/officeDocument/2006/relationships/tags" Target="../tags/tag235.xml"/><Relationship Id="rId2" Type="http://schemas.openxmlformats.org/officeDocument/2006/relationships/tags" Target="../tags/tag234.xml"/><Relationship Id="rId1" Type="http://schemas.openxmlformats.org/officeDocument/2006/relationships/tags" Target="../tags/tag233.xml"/><Relationship Id="rId5" Type="http://schemas.openxmlformats.org/officeDocument/2006/relationships/slide" Target="../slides/slide16.xml"/><Relationship Id="rId4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3" Type="http://schemas.openxmlformats.org/officeDocument/2006/relationships/tags" Target="../tags/tag254.xml"/><Relationship Id="rId2" Type="http://schemas.openxmlformats.org/officeDocument/2006/relationships/tags" Target="../tags/tag253.xml"/><Relationship Id="rId1" Type="http://schemas.openxmlformats.org/officeDocument/2006/relationships/tags" Target="../tags/tag252.xml"/><Relationship Id="rId5" Type="http://schemas.openxmlformats.org/officeDocument/2006/relationships/slide" Target="../slides/slide18.xml"/><Relationship Id="rId4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63.xml"/><Relationship Id="rId2" Type="http://schemas.openxmlformats.org/officeDocument/2006/relationships/tags" Target="../tags/tag262.xml"/><Relationship Id="rId1" Type="http://schemas.openxmlformats.org/officeDocument/2006/relationships/tags" Target="../tags/tag261.xml"/><Relationship Id="rId5" Type="http://schemas.openxmlformats.org/officeDocument/2006/relationships/slide" Target="../slides/slide19.xml"/><Relationship Id="rId4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3" Type="http://schemas.openxmlformats.org/officeDocument/2006/relationships/tags" Target="../tags/tag272.xml"/><Relationship Id="rId2" Type="http://schemas.openxmlformats.org/officeDocument/2006/relationships/tags" Target="../tags/tag271.xml"/><Relationship Id="rId1" Type="http://schemas.openxmlformats.org/officeDocument/2006/relationships/tags" Target="../tags/tag270.xml"/><Relationship Id="rId5" Type="http://schemas.openxmlformats.org/officeDocument/2006/relationships/slide" Target="../slides/slide20.xml"/><Relationship Id="rId4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104.xml"/><Relationship Id="rId2" Type="http://schemas.openxmlformats.org/officeDocument/2006/relationships/tags" Target="../tags/tag103.xml"/><Relationship Id="rId1" Type="http://schemas.openxmlformats.org/officeDocument/2006/relationships/tags" Target="../tags/tag102.xml"/><Relationship Id="rId5" Type="http://schemas.openxmlformats.org/officeDocument/2006/relationships/slide" Target="../slides/slide2.xml"/><Relationship Id="rId4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3" Type="http://schemas.openxmlformats.org/officeDocument/2006/relationships/tags" Target="../tags/tag280.xml"/><Relationship Id="rId2" Type="http://schemas.openxmlformats.org/officeDocument/2006/relationships/tags" Target="../tags/tag279.xml"/><Relationship Id="rId1" Type="http://schemas.openxmlformats.org/officeDocument/2006/relationships/tags" Target="../tags/tag278.xml"/><Relationship Id="rId5" Type="http://schemas.openxmlformats.org/officeDocument/2006/relationships/slide" Target="../slides/slide21.xml"/><Relationship Id="rId4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3" Type="http://schemas.openxmlformats.org/officeDocument/2006/relationships/tags" Target="../tags/tag292.xml"/><Relationship Id="rId2" Type="http://schemas.openxmlformats.org/officeDocument/2006/relationships/tags" Target="../tags/tag291.xml"/><Relationship Id="rId1" Type="http://schemas.openxmlformats.org/officeDocument/2006/relationships/tags" Target="../tags/tag290.xml"/><Relationship Id="rId5" Type="http://schemas.openxmlformats.org/officeDocument/2006/relationships/slide" Target="../slides/slide22.xml"/><Relationship Id="rId4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3" Type="http://schemas.openxmlformats.org/officeDocument/2006/relationships/tags" Target="../tags/tag313.xml"/><Relationship Id="rId2" Type="http://schemas.openxmlformats.org/officeDocument/2006/relationships/tags" Target="../tags/tag312.xml"/><Relationship Id="rId1" Type="http://schemas.openxmlformats.org/officeDocument/2006/relationships/tags" Target="../tags/tag311.xml"/><Relationship Id="rId5" Type="http://schemas.openxmlformats.org/officeDocument/2006/relationships/slide" Target="../slides/slide26.xml"/><Relationship Id="rId4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3" Type="http://schemas.openxmlformats.org/officeDocument/2006/relationships/tags" Target="../tags/tag329.xml"/><Relationship Id="rId2" Type="http://schemas.openxmlformats.org/officeDocument/2006/relationships/tags" Target="../tags/tag328.xml"/><Relationship Id="rId1" Type="http://schemas.openxmlformats.org/officeDocument/2006/relationships/tags" Target="../tags/tag327.xml"/><Relationship Id="rId5" Type="http://schemas.openxmlformats.org/officeDocument/2006/relationships/slide" Target="../slides/slide29.xml"/><Relationship Id="rId4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12.xml"/><Relationship Id="rId2" Type="http://schemas.openxmlformats.org/officeDocument/2006/relationships/tags" Target="../tags/tag111.xml"/><Relationship Id="rId1" Type="http://schemas.openxmlformats.org/officeDocument/2006/relationships/tags" Target="../tags/tag110.xml"/><Relationship Id="rId5" Type="http://schemas.openxmlformats.org/officeDocument/2006/relationships/slide" Target="../slides/slide3.xml"/><Relationship Id="rId4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tags" Target="../tags/tag123.xml"/><Relationship Id="rId2" Type="http://schemas.openxmlformats.org/officeDocument/2006/relationships/tags" Target="../tags/tag122.xml"/><Relationship Id="rId1" Type="http://schemas.openxmlformats.org/officeDocument/2006/relationships/tags" Target="../tags/tag121.xml"/><Relationship Id="rId5" Type="http://schemas.openxmlformats.org/officeDocument/2006/relationships/slide" Target="../slides/slide4.xml"/><Relationship Id="rId4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134.xml"/><Relationship Id="rId2" Type="http://schemas.openxmlformats.org/officeDocument/2006/relationships/tags" Target="../tags/tag133.xml"/><Relationship Id="rId1" Type="http://schemas.openxmlformats.org/officeDocument/2006/relationships/tags" Target="../tags/tag132.xml"/><Relationship Id="rId5" Type="http://schemas.openxmlformats.org/officeDocument/2006/relationships/slide" Target="../slides/slide5.xml"/><Relationship Id="rId4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tags" Target="../tags/tag150.xml"/><Relationship Id="rId2" Type="http://schemas.openxmlformats.org/officeDocument/2006/relationships/tags" Target="../tags/tag149.xml"/><Relationship Id="rId1" Type="http://schemas.openxmlformats.org/officeDocument/2006/relationships/tags" Target="../tags/tag148.xml"/><Relationship Id="rId5" Type="http://schemas.openxmlformats.org/officeDocument/2006/relationships/slide" Target="../slides/slide6.xml"/><Relationship Id="rId4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158.xml"/><Relationship Id="rId2" Type="http://schemas.openxmlformats.org/officeDocument/2006/relationships/tags" Target="../tags/tag157.xml"/><Relationship Id="rId1" Type="http://schemas.openxmlformats.org/officeDocument/2006/relationships/tags" Target="../tags/tag156.xml"/><Relationship Id="rId5" Type="http://schemas.openxmlformats.org/officeDocument/2006/relationships/slide" Target="../slides/slide7.xml"/><Relationship Id="rId4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70.xml"/><Relationship Id="rId2" Type="http://schemas.openxmlformats.org/officeDocument/2006/relationships/tags" Target="../tags/tag169.xml"/><Relationship Id="rId1" Type="http://schemas.openxmlformats.org/officeDocument/2006/relationships/tags" Target="../tags/tag168.xml"/><Relationship Id="rId5" Type="http://schemas.openxmlformats.org/officeDocument/2006/relationships/slide" Target="../slides/slide8.xml"/><Relationship Id="rId4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tags" Target="../tags/tag178.xml"/><Relationship Id="rId2" Type="http://schemas.openxmlformats.org/officeDocument/2006/relationships/tags" Target="../tags/tag177.xml"/><Relationship Id="rId1" Type="http://schemas.openxmlformats.org/officeDocument/2006/relationships/tags" Target="../tags/tag176.xml"/><Relationship Id="rId5" Type="http://schemas.openxmlformats.org/officeDocument/2006/relationships/slide" Target="../slides/slide9.xml"/><Relationship Id="rId4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876054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739919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1111832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147101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177845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079660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99330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979058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91802508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1678090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315824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5442505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3384520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6839789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5476321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607450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134552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380851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2293184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24600225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343093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5584577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1"/>
            </p:custDataLst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  <p:custDataLst>
              <p:tags r:id="rId3"/>
            </p:custDataLst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59375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59.xml"/><Relationship Id="rId4" Type="http://schemas.openxmlformats.org/officeDocument/2006/relationships/tags" Target="../tags/tag58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62.xml"/><Relationship Id="rId2" Type="http://schemas.openxmlformats.org/officeDocument/2006/relationships/tags" Target="../tags/tag61.xml"/><Relationship Id="rId1" Type="http://schemas.openxmlformats.org/officeDocument/2006/relationships/tags" Target="../tags/tag60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4.xml"/><Relationship Id="rId4" Type="http://schemas.openxmlformats.org/officeDocument/2006/relationships/tags" Target="../tags/tag63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8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tags" Target="../tags/tag14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16.xml"/><Relationship Id="rId4" Type="http://schemas.openxmlformats.org/officeDocument/2006/relationships/tags" Target="../tags/tag15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21.xml"/><Relationship Id="rId4" Type="http://schemas.openxmlformats.org/officeDocument/2006/relationships/tags" Target="../tags/tag20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tags" Target="../tags/tag24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tags" Target="../tags/tag27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35.xml"/><Relationship Id="rId3" Type="http://schemas.openxmlformats.org/officeDocument/2006/relationships/tags" Target="../tags/tag30.xml"/><Relationship Id="rId7" Type="http://schemas.openxmlformats.org/officeDocument/2006/relationships/tags" Target="../tags/tag34.xml"/><Relationship Id="rId2" Type="http://schemas.openxmlformats.org/officeDocument/2006/relationships/tags" Target="../tags/tag29.xml"/><Relationship Id="rId1" Type="http://schemas.openxmlformats.org/officeDocument/2006/relationships/tags" Target="../tags/tag28.xml"/><Relationship Id="rId6" Type="http://schemas.openxmlformats.org/officeDocument/2006/relationships/tags" Target="../tags/tag33.xml"/><Relationship Id="rId5" Type="http://schemas.openxmlformats.org/officeDocument/2006/relationships/tags" Target="../tags/tag32.xml"/><Relationship Id="rId4" Type="http://schemas.openxmlformats.org/officeDocument/2006/relationships/tags" Target="../tags/tag31.xml"/><Relationship Id="rId9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tags" Target="../tags/tag38.xml"/><Relationship Id="rId2" Type="http://schemas.openxmlformats.org/officeDocument/2006/relationships/tags" Target="../tags/tag37.xml"/><Relationship Id="rId1" Type="http://schemas.openxmlformats.org/officeDocument/2006/relationships/tags" Target="../tags/tag36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39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42.xml"/><Relationship Id="rId2" Type="http://schemas.openxmlformats.org/officeDocument/2006/relationships/tags" Target="../tags/tag41.xml"/><Relationship Id="rId1" Type="http://schemas.openxmlformats.org/officeDocument/2006/relationships/tags" Target="../tags/tag40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6" Type="http://schemas.openxmlformats.org/officeDocument/2006/relationships/tags" Target="../tags/tag54.xml"/><Relationship Id="rId5" Type="http://schemas.openxmlformats.org/officeDocument/2006/relationships/tags" Target="../tags/tag53.xml"/><Relationship Id="rId4" Type="http://schemas.openxmlformats.org/officeDocument/2006/relationships/tags" Target="../tags/tag5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1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2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1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2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Firs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icture Placeholder 2"/>
          <p:cNvSpPr>
            <a:spLocks noGrp="1"/>
          </p:cNvSpPr>
          <p:nvPr>
            <p:ph type="pic" sz="quarter" idx="17"/>
            <p:custDataLst>
              <p:tags r:id="rId1"/>
            </p:custDataLst>
          </p:nvPr>
        </p:nvSpPr>
        <p:spPr>
          <a:xfrm>
            <a:off x="4064000" y="441960"/>
            <a:ext cx="4368800" cy="3083564"/>
          </a:xfrm>
          <a:custGeom>
            <a:avLst/>
            <a:gdLst/>
            <a:ahLst/>
            <a:cxnLst/>
            <a:rect l="l" t="t" r="r" b="b"/>
            <a:pathLst>
              <a:path w="3276600" h="3124200">
                <a:moveTo>
                  <a:pt x="3028950" y="0"/>
                </a:moveTo>
                <a:cubicBezTo>
                  <a:pt x="3165723" y="0"/>
                  <a:pt x="3276600" y="110877"/>
                  <a:pt x="3276600" y="247650"/>
                </a:cubicBezTo>
                <a:lnTo>
                  <a:pt x="3276600" y="2876550"/>
                </a:lnTo>
                <a:cubicBezTo>
                  <a:pt x="3276600" y="3013323"/>
                  <a:pt x="3165723" y="3124200"/>
                  <a:pt x="3028950" y="3124200"/>
                </a:cubicBezTo>
                <a:cubicBezTo>
                  <a:pt x="2892177" y="3124200"/>
                  <a:pt x="2781300" y="3013323"/>
                  <a:pt x="2781300" y="2876550"/>
                </a:cubicBezTo>
                <a:lnTo>
                  <a:pt x="2781300" y="247650"/>
                </a:lnTo>
                <a:cubicBezTo>
                  <a:pt x="2781300" y="110877"/>
                  <a:pt x="2892177" y="0"/>
                  <a:pt x="3028950" y="0"/>
                </a:cubicBezTo>
                <a:close/>
                <a:moveTo>
                  <a:pt x="2317750" y="0"/>
                </a:moveTo>
                <a:cubicBezTo>
                  <a:pt x="2454523" y="0"/>
                  <a:pt x="2565400" y="110877"/>
                  <a:pt x="2565400" y="247650"/>
                </a:cubicBezTo>
                <a:lnTo>
                  <a:pt x="2565400" y="2876550"/>
                </a:lnTo>
                <a:cubicBezTo>
                  <a:pt x="2565400" y="3013323"/>
                  <a:pt x="2454523" y="3124200"/>
                  <a:pt x="2317750" y="3124200"/>
                </a:cubicBezTo>
                <a:cubicBezTo>
                  <a:pt x="2180977" y="3124200"/>
                  <a:pt x="2070100" y="3013323"/>
                  <a:pt x="2070100" y="2876550"/>
                </a:cubicBezTo>
                <a:lnTo>
                  <a:pt x="2070100" y="247650"/>
                </a:lnTo>
                <a:cubicBezTo>
                  <a:pt x="2070100" y="110877"/>
                  <a:pt x="2180977" y="0"/>
                  <a:pt x="2317750" y="0"/>
                </a:cubicBezTo>
                <a:close/>
                <a:moveTo>
                  <a:pt x="1606550" y="0"/>
                </a:moveTo>
                <a:cubicBezTo>
                  <a:pt x="1743323" y="0"/>
                  <a:pt x="1854200" y="110877"/>
                  <a:pt x="1854200" y="247650"/>
                </a:cubicBezTo>
                <a:lnTo>
                  <a:pt x="1854200" y="2876550"/>
                </a:lnTo>
                <a:cubicBezTo>
                  <a:pt x="1854200" y="3013323"/>
                  <a:pt x="1743323" y="3124200"/>
                  <a:pt x="1606550" y="3124200"/>
                </a:cubicBezTo>
                <a:cubicBezTo>
                  <a:pt x="1469777" y="3124200"/>
                  <a:pt x="1358900" y="3013323"/>
                  <a:pt x="1358900" y="2876550"/>
                </a:cubicBezTo>
                <a:lnTo>
                  <a:pt x="1358900" y="247650"/>
                </a:lnTo>
                <a:cubicBezTo>
                  <a:pt x="1358900" y="110877"/>
                  <a:pt x="1469777" y="0"/>
                  <a:pt x="1606550" y="0"/>
                </a:cubicBezTo>
                <a:close/>
                <a:moveTo>
                  <a:pt x="958850" y="0"/>
                </a:moveTo>
                <a:cubicBezTo>
                  <a:pt x="1095623" y="0"/>
                  <a:pt x="1206500" y="110877"/>
                  <a:pt x="1206500" y="247650"/>
                </a:cubicBezTo>
                <a:lnTo>
                  <a:pt x="1206500" y="2876550"/>
                </a:lnTo>
                <a:cubicBezTo>
                  <a:pt x="1206500" y="3013323"/>
                  <a:pt x="1095623" y="3124200"/>
                  <a:pt x="958850" y="3124200"/>
                </a:cubicBezTo>
                <a:cubicBezTo>
                  <a:pt x="822077" y="3124200"/>
                  <a:pt x="711200" y="3013323"/>
                  <a:pt x="711200" y="2876550"/>
                </a:cubicBezTo>
                <a:lnTo>
                  <a:pt x="711200" y="247650"/>
                </a:lnTo>
                <a:cubicBezTo>
                  <a:pt x="711200" y="110877"/>
                  <a:pt x="822077" y="0"/>
                  <a:pt x="958850" y="0"/>
                </a:cubicBezTo>
                <a:close/>
                <a:moveTo>
                  <a:pt x="247650" y="0"/>
                </a:moveTo>
                <a:cubicBezTo>
                  <a:pt x="384423" y="0"/>
                  <a:pt x="495300" y="110877"/>
                  <a:pt x="495300" y="247650"/>
                </a:cubicBezTo>
                <a:lnTo>
                  <a:pt x="495300" y="2876550"/>
                </a:lnTo>
                <a:cubicBezTo>
                  <a:pt x="495300" y="3013323"/>
                  <a:pt x="384423" y="3124200"/>
                  <a:pt x="247650" y="3124200"/>
                </a:cubicBezTo>
                <a:cubicBezTo>
                  <a:pt x="110877" y="3124200"/>
                  <a:pt x="0" y="3013323"/>
                  <a:pt x="0" y="2876550"/>
                </a:cubicBezTo>
                <a:lnTo>
                  <a:pt x="0" y="247650"/>
                </a:lnTo>
                <a:cubicBezTo>
                  <a:pt x="0" y="110877"/>
                  <a:pt x="110877" y="0"/>
                  <a:pt x="247650" y="0"/>
                </a:cubicBezTo>
                <a:close/>
              </a:path>
            </a:pathLst>
          </a:custGeom>
          <a:effectLst/>
        </p:spPr>
        <p:txBody>
          <a:bodyPr vert="horz" lIns="95057" tIns="47529" rIns="95057" bIns="47529"/>
          <a:lstStyle>
            <a:lvl1pPr marL="0" indent="0" algn="ctr">
              <a:buNone/>
              <a:defRPr sz="1080">
                <a:solidFill>
                  <a:srgbClr val="7F7F7F"/>
                </a:solidFill>
                <a:latin typeface="Lato Regular"/>
                <a:cs typeface="Lato Regular"/>
              </a:defRPr>
            </a:lvl1pPr>
          </a:lstStyle>
          <a:p>
            <a:endParaRPr lang="en-US"/>
          </a:p>
        </p:txBody>
      </p:sp>
      <p:sp>
        <p:nvSpPr>
          <p:cNvPr id="8" name="Text Placeholder 7"/>
          <p:cNvSpPr>
            <a:spLocks noGrp="1"/>
          </p:cNvSpPr>
          <p:nvPr>
            <p:ph type="body" sz="quarter" idx="10" hasCustomPrompt="1"/>
            <p:custDataLst>
              <p:tags r:id="rId2"/>
            </p:custDataLst>
          </p:nvPr>
        </p:nvSpPr>
        <p:spPr>
          <a:xfrm>
            <a:off x="3954705" y="3801451"/>
            <a:ext cx="4511964" cy="431780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buNone/>
              <a:defRPr sz="4200" b="1">
                <a:solidFill>
                  <a:schemeClr val="bg1"/>
                </a:solidFill>
                <a:latin typeface="Lato Hairline"/>
                <a:cs typeface="Lato Hairline"/>
              </a:defRPr>
            </a:lvl1pPr>
          </a:lstStyle>
          <a:p>
            <a:pPr lvl="0"/>
            <a:r>
              <a:rPr lang="es-ES_tradnl"/>
              <a:t>TITLE HERE</a:t>
            </a:r>
          </a:p>
        </p:txBody>
      </p:sp>
      <p:sp>
        <p:nvSpPr>
          <p:cNvPr id="9" name="Text Placeholder 7"/>
          <p:cNvSpPr>
            <a:spLocks noGrp="1"/>
          </p:cNvSpPr>
          <p:nvPr>
            <p:ph type="body" sz="quarter" idx="11" hasCustomPrompt="1"/>
            <p:custDataLst>
              <p:tags r:id="rId3"/>
            </p:custDataLst>
          </p:nvPr>
        </p:nvSpPr>
        <p:spPr>
          <a:xfrm>
            <a:off x="3954705" y="4385250"/>
            <a:ext cx="4511964" cy="228451"/>
          </a:xfrm>
          <a:prstGeom prst="rect">
            <a:avLst/>
          </a:prstGeom>
        </p:spPr>
        <p:txBody>
          <a:bodyPr vert="horz" lIns="0" tIns="40504" rIns="0" bIns="40504" anchor="ctr"/>
          <a:lstStyle>
            <a:lvl1pPr marL="0" indent="0" algn="ctr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defRPr sz="1800" b="0">
                <a:solidFill>
                  <a:schemeClr val="accent3"/>
                </a:solidFill>
                <a:latin typeface="Lato Light"/>
                <a:cs typeface="Lato Light"/>
              </a:defRPr>
            </a:lvl1pPr>
          </a:lstStyle>
          <a:p>
            <a:pPr lvl="0"/>
            <a:r>
              <a:rPr lang="es-ES_tradnl" err="1"/>
              <a:t>Ultimate Powerpoint Template</a:t>
            </a:r>
            <a:endParaRPr lang="es-ES_tradnl"/>
          </a:p>
        </p:txBody>
      </p:sp>
      <p:sp>
        <p:nvSpPr>
          <p:cNvPr id="10" name="Text Placeholder 2"/>
          <p:cNvSpPr>
            <a:spLocks noGrp="1"/>
          </p:cNvSpPr>
          <p:nvPr>
            <p:ph type="body" sz="quarter" idx="16" hasCustomPrompt="1"/>
            <p:custDataLst>
              <p:tags r:id="rId4"/>
            </p:custDataLst>
          </p:nvPr>
        </p:nvSpPr>
        <p:spPr>
          <a:xfrm>
            <a:off x="3975167" y="4817825"/>
            <a:ext cx="4488039" cy="1536868"/>
          </a:xfrm>
          <a:prstGeom prst="rect">
            <a:avLst/>
          </a:prstGeom>
        </p:spPr>
        <p:txBody>
          <a:bodyPr vert="horz" lIns="0" tIns="0" rIns="0" bIns="0"/>
          <a:lstStyle>
            <a:lvl1pPr marL="0" indent="0" algn="ctr">
              <a:lnSpc>
                <a:spcPct val="130000"/>
              </a:lnSpc>
              <a:buNone/>
              <a:defRPr sz="1440">
                <a:solidFill>
                  <a:schemeClr val="tx1">
                    <a:lumMod val="50000"/>
                    <a:lumOff val="50000"/>
                  </a:schemeClr>
                </a:solidFill>
                <a:latin typeface="Lato Regular"/>
                <a:cs typeface="Lato Regular"/>
              </a:defRPr>
            </a:lvl1pPr>
          </a:lstStyle>
          <a:p>
            <a:pPr lvl="0"/>
            <a:r>
              <a:rPr lang="en-US" err="1"/>
              <a:t>Lorem ipsum dolor sit amet, consectetur adipiscing elit. Fusce diam tortor, mattis quis dapibus vitae, euismod non purus. Maecenas ut lacus nec mauris feugiat tristique.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4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4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4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2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8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bldLvl="0" animBg="1"/>
      <p:bldP spid="8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8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400"/>
                        <p:tgtEl>
                          <p:spTgt spid="8"/>
                        </p:tgtEl>
                      </p:cBhvr>
                    </p:animEffect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400" fill="hold"/>
                        <p:tgtEl>
                          <p:spTgt spid="8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9" grpId="0" build="p">
        <p:tmplLst>
          <p:tmpl lvl="1">
            <p:tnLst>
              <p:par>
                <p:cTn presetID="42" presetClass="entr" presetSubtype="0" fill="hold" nodeType="withEffect">
                  <p:stCondLst>
                    <p:cond delay="2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9"/>
                        </p:tgtEl>
                      </p:cBhvr>
                    </p:animEffect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ppt_x</p:attrName>
                        </p:attrNameLst>
                      </p:cBhvr>
                      <p:tavLst>
                        <p:tav tm="0">
                          <p:val>
                            <p:strVal val="#ppt_x"/>
                          </p:val>
                        </p:tav>
                        <p:tav tm="100000">
                          <p:val>
                            <p:strVal val="#ppt_x"/>
                          </p:val>
                        </p:tav>
                      </p:tavLst>
                    </p:anim>
                    <p:anim calcmode="lin" valueType="num">
                      <p:cBhvr>
                        <p:cTn dur="500" fill="hold"/>
                        <p:tgtEl>
                          <p:spTgt spid="9"/>
                        </p:tgtEl>
                        <p:attrNameLst>
                          <p:attrName>ppt_y</p:attrName>
                        </p:attrNameLst>
                      </p:cBhvr>
                      <p:tavLst>
                        <p:tav tm="0">
                          <p:val>
                            <p:strVal val="#ppt_y+.1"/>
                          </p:val>
                        </p:tav>
                        <p:tav tm="100000">
                          <p:val>
                            <p:strVal val="#ppt_y"/>
                          </p:val>
                        </p:tav>
                      </p:tavLst>
                    </p:anim>
                  </p:childTnLst>
                </p:cTn>
              </p:par>
            </p:tnLst>
          </p:tmpl>
        </p:tmplLst>
      </p:bldP>
      <p:bldP spid="10" grpId="0" build="p">
        <p:tmplLst>
          <p:tmpl lvl="1">
            <p:tnLst>
              <p:par>
                <p:cTn presetID="10" presetClass="entr" presetSubtype="0" fill="hold" nodeType="withEffect">
                  <p:stCondLst>
                    <p:cond delay="80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500"/>
                        <p:tgtEl>
                          <p:spTgt spid="10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  <p:custDataLst>
              <p:tags r:id="rId4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5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6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7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8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tags" Target="../tags/tag6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ags" Target="../tags/tag5.xml"/><Relationship Id="rId2" Type="http://schemas.openxmlformats.org/officeDocument/2006/relationships/slideLayout" Target="../slideLayouts/slideLayout2.xml"/><Relationship Id="rId16" Type="http://schemas.openxmlformats.org/officeDocument/2006/relationships/tags" Target="../tags/tag4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ags" Target="../tags/tag3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ags" Target="../tags/tag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DFBF5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4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5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6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2021-8-26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7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8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tags" Target="../tags/tag80.xml"/><Relationship Id="rId13" Type="http://schemas.openxmlformats.org/officeDocument/2006/relationships/image" Target="../media/image3.jpeg"/><Relationship Id="rId3" Type="http://schemas.openxmlformats.org/officeDocument/2006/relationships/tags" Target="../tags/tag77.xml"/><Relationship Id="rId7" Type="http://schemas.openxmlformats.org/officeDocument/2006/relationships/tags" Target="../tags/tag79.xml"/><Relationship Id="rId12" Type="http://schemas.openxmlformats.org/officeDocument/2006/relationships/image" Target="../media/image2.png"/><Relationship Id="rId2" Type="http://schemas.openxmlformats.org/officeDocument/2006/relationships/tags" Target="../tags/tag76.xml"/><Relationship Id="rId1" Type="http://schemas.openxmlformats.org/officeDocument/2006/relationships/tags" Target="../tags/tag75.xml"/><Relationship Id="rId6" Type="http://schemas.openxmlformats.org/officeDocument/2006/relationships/tags" Target="../tags/tag78.xml"/><Relationship Id="rId11" Type="http://schemas.openxmlformats.org/officeDocument/2006/relationships/image" Target="../media/image1.png"/><Relationship Id="rId5" Type="http://schemas.openxmlformats.org/officeDocument/2006/relationships/audio" Target="../media/media1.mp3"/><Relationship Id="rId10" Type="http://schemas.openxmlformats.org/officeDocument/2006/relationships/notesSlide" Target="../notesSlides/notesSlide1.xml"/><Relationship Id="rId4" Type="http://schemas.microsoft.com/office/2007/relationships/media" Target="../media/media1.mp3"/><Relationship Id="rId9" Type="http://schemas.openxmlformats.org/officeDocument/2006/relationships/slideLayout" Target="../slideLayouts/slideLayout1.xml"/><Relationship Id="rId14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0.xml"/><Relationship Id="rId3" Type="http://schemas.openxmlformats.org/officeDocument/2006/relationships/tags" Target="../tags/tag181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80.xml"/><Relationship Id="rId1" Type="http://schemas.openxmlformats.org/officeDocument/2006/relationships/tags" Target="../tags/tag179.xml"/><Relationship Id="rId6" Type="http://schemas.openxmlformats.org/officeDocument/2006/relationships/tags" Target="../tags/tag184.xml"/><Relationship Id="rId5" Type="http://schemas.openxmlformats.org/officeDocument/2006/relationships/tags" Target="../tags/tag183.xml"/><Relationship Id="rId10" Type="http://schemas.openxmlformats.org/officeDocument/2006/relationships/image" Target="../media/image6.png"/><Relationship Id="rId4" Type="http://schemas.openxmlformats.org/officeDocument/2006/relationships/tags" Target="../tags/tag182.xml"/><Relationship Id="rId9" Type="http://schemas.openxmlformats.org/officeDocument/2006/relationships/image" Target="../media/image7.pn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90.xml"/><Relationship Id="rId7" Type="http://schemas.openxmlformats.org/officeDocument/2006/relationships/notesSlide" Target="../notesSlides/notesSlide11.xml"/><Relationship Id="rId2" Type="http://schemas.openxmlformats.org/officeDocument/2006/relationships/tags" Target="../tags/tag189.xml"/><Relationship Id="rId1" Type="http://schemas.openxmlformats.org/officeDocument/2006/relationships/tags" Target="../tags/tag18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92.xml"/><Relationship Id="rId4" Type="http://schemas.openxmlformats.org/officeDocument/2006/relationships/tags" Target="../tags/tag191.xml"/><Relationship Id="rId9" Type="http://schemas.openxmlformats.org/officeDocument/2006/relationships/image" Target="../media/image6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2.xml"/><Relationship Id="rId3" Type="http://schemas.openxmlformats.org/officeDocument/2006/relationships/tags" Target="../tags/tag19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97.xml"/><Relationship Id="rId1" Type="http://schemas.openxmlformats.org/officeDocument/2006/relationships/tags" Target="../tags/tag196.xml"/><Relationship Id="rId6" Type="http://schemas.openxmlformats.org/officeDocument/2006/relationships/tags" Target="../tags/tag201.xml"/><Relationship Id="rId5" Type="http://schemas.openxmlformats.org/officeDocument/2006/relationships/tags" Target="../tags/tag200.xml"/><Relationship Id="rId10" Type="http://schemas.openxmlformats.org/officeDocument/2006/relationships/image" Target="../media/image6.png"/><Relationship Id="rId4" Type="http://schemas.openxmlformats.org/officeDocument/2006/relationships/tags" Target="../tags/tag199.xml"/><Relationship Id="rId9" Type="http://schemas.openxmlformats.org/officeDocument/2006/relationships/image" Target="../media/image7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07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06.xml"/><Relationship Id="rId1" Type="http://schemas.openxmlformats.org/officeDocument/2006/relationships/tags" Target="../tags/tag2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09.xml"/><Relationship Id="rId4" Type="http://schemas.openxmlformats.org/officeDocument/2006/relationships/tags" Target="../tags/tag208.xml"/><Relationship Id="rId9" Type="http://schemas.openxmlformats.org/officeDocument/2006/relationships/image" Target="../media/image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tags" Target="../tags/tag215.xml"/><Relationship Id="rId7" Type="http://schemas.openxmlformats.org/officeDocument/2006/relationships/image" Target="../media/image6.png"/><Relationship Id="rId2" Type="http://schemas.openxmlformats.org/officeDocument/2006/relationships/tags" Target="../tags/tag214.xml"/><Relationship Id="rId1" Type="http://schemas.openxmlformats.org/officeDocument/2006/relationships/tags" Target="../tags/tag213.xml"/><Relationship Id="rId6" Type="http://schemas.openxmlformats.org/officeDocument/2006/relationships/notesSlide" Target="../notesSlides/notesSlide1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16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22.xml"/><Relationship Id="rId7" Type="http://schemas.openxmlformats.org/officeDocument/2006/relationships/notesSlide" Target="../notesSlides/notesSlide15.xml"/><Relationship Id="rId2" Type="http://schemas.openxmlformats.org/officeDocument/2006/relationships/tags" Target="../tags/tag221.xml"/><Relationship Id="rId1" Type="http://schemas.openxmlformats.org/officeDocument/2006/relationships/tags" Target="../tags/tag220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24.xml"/><Relationship Id="rId4" Type="http://schemas.openxmlformats.org/officeDocument/2006/relationships/tags" Target="../tags/tag223.xml"/><Relationship Id="rId9" Type="http://schemas.openxmlformats.org/officeDocument/2006/relationships/image" Target="../media/image6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30.xml"/><Relationship Id="rId7" Type="http://schemas.openxmlformats.org/officeDocument/2006/relationships/notesSlide" Target="../notesSlides/notesSlide16.xml"/><Relationship Id="rId2" Type="http://schemas.openxmlformats.org/officeDocument/2006/relationships/tags" Target="../tags/tag229.xml"/><Relationship Id="rId1" Type="http://schemas.openxmlformats.org/officeDocument/2006/relationships/tags" Target="../tags/tag228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32.xml"/><Relationship Id="rId4" Type="http://schemas.openxmlformats.org/officeDocument/2006/relationships/tags" Target="../tags/tag231.xml"/><Relationship Id="rId9" Type="http://schemas.openxmlformats.org/officeDocument/2006/relationships/image" Target="../media/image6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tags" Target="../tags/tag243.xml"/><Relationship Id="rId3" Type="http://schemas.openxmlformats.org/officeDocument/2006/relationships/tags" Target="../tags/tag238.xml"/><Relationship Id="rId7" Type="http://schemas.openxmlformats.org/officeDocument/2006/relationships/tags" Target="../tags/tag242.xml"/><Relationship Id="rId12" Type="http://schemas.openxmlformats.org/officeDocument/2006/relationships/image" Target="../media/image6.png"/><Relationship Id="rId2" Type="http://schemas.openxmlformats.org/officeDocument/2006/relationships/tags" Target="../tags/tag237.xml"/><Relationship Id="rId1" Type="http://schemas.openxmlformats.org/officeDocument/2006/relationships/tags" Target="../tags/tag236.xml"/><Relationship Id="rId6" Type="http://schemas.openxmlformats.org/officeDocument/2006/relationships/tags" Target="../tags/tag24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240.xml"/><Relationship Id="rId10" Type="http://schemas.openxmlformats.org/officeDocument/2006/relationships/tags" Target="../tags/tag245.xml"/><Relationship Id="rId4" Type="http://schemas.openxmlformats.org/officeDocument/2006/relationships/tags" Target="../tags/tag239.xml"/><Relationship Id="rId9" Type="http://schemas.openxmlformats.org/officeDocument/2006/relationships/tags" Target="../tags/tag244.xml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248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47.xml"/><Relationship Id="rId1" Type="http://schemas.openxmlformats.org/officeDocument/2006/relationships/tags" Target="../tags/tag246.xml"/><Relationship Id="rId6" Type="http://schemas.openxmlformats.org/officeDocument/2006/relationships/tags" Target="../tags/tag251.xml"/><Relationship Id="rId5" Type="http://schemas.openxmlformats.org/officeDocument/2006/relationships/tags" Target="../tags/tag250.xml"/><Relationship Id="rId10" Type="http://schemas.openxmlformats.org/officeDocument/2006/relationships/image" Target="../media/image6.png"/><Relationship Id="rId4" Type="http://schemas.openxmlformats.org/officeDocument/2006/relationships/tags" Target="../tags/tag249.xml"/><Relationship Id="rId9" Type="http://schemas.openxmlformats.org/officeDocument/2006/relationships/image" Target="../media/image7.pn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8.xml"/><Relationship Id="rId3" Type="http://schemas.openxmlformats.org/officeDocument/2006/relationships/tags" Target="../tags/tag25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56.xml"/><Relationship Id="rId1" Type="http://schemas.openxmlformats.org/officeDocument/2006/relationships/tags" Target="../tags/tag255.xml"/><Relationship Id="rId6" Type="http://schemas.openxmlformats.org/officeDocument/2006/relationships/tags" Target="../tags/tag260.xml"/><Relationship Id="rId5" Type="http://schemas.openxmlformats.org/officeDocument/2006/relationships/tags" Target="../tags/tag259.xml"/><Relationship Id="rId10" Type="http://schemas.openxmlformats.org/officeDocument/2006/relationships/image" Target="../media/image6.png"/><Relationship Id="rId4" Type="http://schemas.openxmlformats.org/officeDocument/2006/relationships/tags" Target="../tags/tag258.xml"/><Relationship Id="rId9" Type="http://schemas.openxmlformats.org/officeDocument/2006/relationships/image" Target="../media/image7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1.xml"/><Relationship Id="rId13" Type="http://schemas.openxmlformats.org/officeDocument/2006/relationships/tags" Target="../tags/tag96.xml"/><Relationship Id="rId18" Type="http://schemas.openxmlformats.org/officeDocument/2006/relationships/tags" Target="../tags/tag101.xml"/><Relationship Id="rId3" Type="http://schemas.openxmlformats.org/officeDocument/2006/relationships/tags" Target="../tags/tag86.xml"/><Relationship Id="rId21" Type="http://schemas.openxmlformats.org/officeDocument/2006/relationships/image" Target="../media/image5.png"/><Relationship Id="rId7" Type="http://schemas.openxmlformats.org/officeDocument/2006/relationships/tags" Target="../tags/tag90.xml"/><Relationship Id="rId12" Type="http://schemas.openxmlformats.org/officeDocument/2006/relationships/tags" Target="../tags/tag95.xml"/><Relationship Id="rId17" Type="http://schemas.openxmlformats.org/officeDocument/2006/relationships/tags" Target="../tags/tag100.xml"/><Relationship Id="rId2" Type="http://schemas.openxmlformats.org/officeDocument/2006/relationships/tags" Target="../tags/tag85.xml"/><Relationship Id="rId16" Type="http://schemas.openxmlformats.org/officeDocument/2006/relationships/tags" Target="../tags/tag99.xml"/><Relationship Id="rId20" Type="http://schemas.openxmlformats.org/officeDocument/2006/relationships/notesSlide" Target="../notesSlides/notesSlide2.xml"/><Relationship Id="rId1" Type="http://schemas.openxmlformats.org/officeDocument/2006/relationships/tags" Target="../tags/tag84.xml"/><Relationship Id="rId6" Type="http://schemas.openxmlformats.org/officeDocument/2006/relationships/tags" Target="../tags/tag89.xml"/><Relationship Id="rId11" Type="http://schemas.openxmlformats.org/officeDocument/2006/relationships/tags" Target="../tags/tag94.xml"/><Relationship Id="rId5" Type="http://schemas.openxmlformats.org/officeDocument/2006/relationships/tags" Target="../tags/tag88.xml"/><Relationship Id="rId15" Type="http://schemas.openxmlformats.org/officeDocument/2006/relationships/tags" Target="../tags/tag98.xml"/><Relationship Id="rId10" Type="http://schemas.openxmlformats.org/officeDocument/2006/relationships/tags" Target="../tags/tag93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87.xml"/><Relationship Id="rId9" Type="http://schemas.openxmlformats.org/officeDocument/2006/relationships/tags" Target="../tags/tag92.xml"/><Relationship Id="rId14" Type="http://schemas.openxmlformats.org/officeDocument/2006/relationships/tags" Target="../tags/tag9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9.xml"/><Relationship Id="rId3" Type="http://schemas.openxmlformats.org/officeDocument/2006/relationships/tags" Target="../tags/tag26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65.xml"/><Relationship Id="rId1" Type="http://schemas.openxmlformats.org/officeDocument/2006/relationships/tags" Target="../tags/tag264.xml"/><Relationship Id="rId6" Type="http://schemas.openxmlformats.org/officeDocument/2006/relationships/tags" Target="../tags/tag269.xml"/><Relationship Id="rId5" Type="http://schemas.openxmlformats.org/officeDocument/2006/relationships/tags" Target="../tags/tag268.xml"/><Relationship Id="rId10" Type="http://schemas.openxmlformats.org/officeDocument/2006/relationships/image" Target="../media/image6.png"/><Relationship Id="rId4" Type="http://schemas.openxmlformats.org/officeDocument/2006/relationships/tags" Target="../tags/tag267.xml"/><Relationship Id="rId9" Type="http://schemas.openxmlformats.org/officeDocument/2006/relationships/image" Target="../media/image7.png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275.xml"/><Relationship Id="rId7" Type="http://schemas.openxmlformats.org/officeDocument/2006/relationships/notesSlide" Target="../notesSlides/notesSlide20.xml"/><Relationship Id="rId2" Type="http://schemas.openxmlformats.org/officeDocument/2006/relationships/tags" Target="../tags/tag274.xml"/><Relationship Id="rId1" Type="http://schemas.openxmlformats.org/officeDocument/2006/relationships/tags" Target="../tags/tag273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77.xml"/><Relationship Id="rId4" Type="http://schemas.openxmlformats.org/officeDocument/2006/relationships/tags" Target="../tags/tag276.xml"/><Relationship Id="rId9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tags" Target="../tags/tag288.xml"/><Relationship Id="rId13" Type="http://schemas.openxmlformats.org/officeDocument/2006/relationships/image" Target="../media/image6.png"/><Relationship Id="rId3" Type="http://schemas.openxmlformats.org/officeDocument/2006/relationships/tags" Target="../tags/tag283.xml"/><Relationship Id="rId7" Type="http://schemas.openxmlformats.org/officeDocument/2006/relationships/tags" Target="../tags/tag287.xml"/><Relationship Id="rId12" Type="http://schemas.openxmlformats.org/officeDocument/2006/relationships/image" Target="../media/image7.png"/><Relationship Id="rId2" Type="http://schemas.openxmlformats.org/officeDocument/2006/relationships/tags" Target="../tags/tag282.xml"/><Relationship Id="rId1" Type="http://schemas.openxmlformats.org/officeDocument/2006/relationships/tags" Target="../tags/tag281.xml"/><Relationship Id="rId6" Type="http://schemas.openxmlformats.org/officeDocument/2006/relationships/tags" Target="../tags/tag286.xml"/><Relationship Id="rId11" Type="http://schemas.openxmlformats.org/officeDocument/2006/relationships/notesSlide" Target="../notesSlides/notesSlide21.xml"/><Relationship Id="rId5" Type="http://schemas.openxmlformats.org/officeDocument/2006/relationships/tags" Target="../tags/tag285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284.xml"/><Relationship Id="rId9" Type="http://schemas.openxmlformats.org/officeDocument/2006/relationships/tags" Target="../tags/tag289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295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294.xml"/><Relationship Id="rId1" Type="http://schemas.openxmlformats.org/officeDocument/2006/relationships/tags" Target="../tags/tag293.xml"/><Relationship Id="rId6" Type="http://schemas.openxmlformats.org/officeDocument/2006/relationships/tags" Target="../tags/tag298.xml"/><Relationship Id="rId5" Type="http://schemas.openxmlformats.org/officeDocument/2006/relationships/tags" Target="../tags/tag297.xml"/><Relationship Id="rId4" Type="http://schemas.openxmlformats.org/officeDocument/2006/relationships/tags" Target="../tags/tag296.xml"/><Relationship Id="rId9" Type="http://schemas.openxmlformats.org/officeDocument/2006/relationships/image" Target="../media/image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tags" Target="../tags/tag301.xml"/><Relationship Id="rId2" Type="http://schemas.openxmlformats.org/officeDocument/2006/relationships/tags" Target="../tags/tag300.xml"/><Relationship Id="rId1" Type="http://schemas.openxmlformats.org/officeDocument/2006/relationships/tags" Target="../tags/tag299.xml"/><Relationship Id="rId6" Type="http://schemas.openxmlformats.org/officeDocument/2006/relationships/image" Target="../media/image13.png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0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04.xml"/><Relationship Id="rId1" Type="http://schemas.openxmlformats.org/officeDocument/2006/relationships/tags" Target="../tags/tag303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2.xml"/><Relationship Id="rId3" Type="http://schemas.openxmlformats.org/officeDocument/2006/relationships/tags" Target="../tags/tag307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306.xml"/><Relationship Id="rId1" Type="http://schemas.openxmlformats.org/officeDocument/2006/relationships/tags" Target="../tags/tag305.xml"/><Relationship Id="rId6" Type="http://schemas.openxmlformats.org/officeDocument/2006/relationships/tags" Target="../tags/tag310.xml"/><Relationship Id="rId5" Type="http://schemas.openxmlformats.org/officeDocument/2006/relationships/tags" Target="../tags/tag309.xml"/><Relationship Id="rId10" Type="http://schemas.openxmlformats.org/officeDocument/2006/relationships/image" Target="../media/image6.png"/><Relationship Id="rId4" Type="http://schemas.openxmlformats.org/officeDocument/2006/relationships/tags" Target="../tags/tag308.xml"/><Relationship Id="rId9" Type="http://schemas.openxmlformats.org/officeDocument/2006/relationships/image" Target="../media/image7.pn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16.xml"/><Relationship Id="rId7" Type="http://schemas.openxmlformats.org/officeDocument/2006/relationships/image" Target="../media/image6.png"/><Relationship Id="rId2" Type="http://schemas.openxmlformats.org/officeDocument/2006/relationships/tags" Target="../tags/tag315.xml"/><Relationship Id="rId1" Type="http://schemas.openxmlformats.org/officeDocument/2006/relationships/tags" Target="../tags/tag314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18.xml"/><Relationship Id="rId4" Type="http://schemas.openxmlformats.org/officeDocument/2006/relationships/tags" Target="../tags/tag317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321.xml"/><Relationship Id="rId2" Type="http://schemas.openxmlformats.org/officeDocument/2006/relationships/tags" Target="../tags/tag320.xml"/><Relationship Id="rId1" Type="http://schemas.openxmlformats.org/officeDocument/2006/relationships/tags" Target="../tags/tag319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324.xml"/><Relationship Id="rId7" Type="http://schemas.openxmlformats.org/officeDocument/2006/relationships/notesSlide" Target="../notesSlides/notesSlide23.xml"/><Relationship Id="rId2" Type="http://schemas.openxmlformats.org/officeDocument/2006/relationships/tags" Target="../tags/tag323.xml"/><Relationship Id="rId1" Type="http://schemas.openxmlformats.org/officeDocument/2006/relationships/tags" Target="../tags/tag32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326.xml"/><Relationship Id="rId4" Type="http://schemas.openxmlformats.org/officeDocument/2006/relationships/tags" Target="../tags/tag325.xml"/><Relationship Id="rId9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07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106.xml"/><Relationship Id="rId1" Type="http://schemas.openxmlformats.org/officeDocument/2006/relationships/tags" Target="../tags/tag105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09.xml"/><Relationship Id="rId4" Type="http://schemas.openxmlformats.org/officeDocument/2006/relationships/tags" Target="../tags/tag108.xml"/><Relationship Id="rId9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120.xml"/><Relationship Id="rId13" Type="http://schemas.openxmlformats.org/officeDocument/2006/relationships/image" Target="../media/image8.jpeg"/><Relationship Id="rId3" Type="http://schemas.openxmlformats.org/officeDocument/2006/relationships/tags" Target="../tags/tag115.xml"/><Relationship Id="rId7" Type="http://schemas.openxmlformats.org/officeDocument/2006/relationships/tags" Target="../tags/tag119.xml"/><Relationship Id="rId12" Type="http://schemas.openxmlformats.org/officeDocument/2006/relationships/image" Target="../media/image6.png"/><Relationship Id="rId2" Type="http://schemas.openxmlformats.org/officeDocument/2006/relationships/tags" Target="../tags/tag114.xml"/><Relationship Id="rId1" Type="http://schemas.openxmlformats.org/officeDocument/2006/relationships/tags" Target="../tags/tag113.xml"/><Relationship Id="rId6" Type="http://schemas.openxmlformats.org/officeDocument/2006/relationships/tags" Target="../tags/tag118.xml"/><Relationship Id="rId11" Type="http://schemas.openxmlformats.org/officeDocument/2006/relationships/image" Target="../media/image7.png"/><Relationship Id="rId5" Type="http://schemas.openxmlformats.org/officeDocument/2006/relationships/tags" Target="../tags/tag117.xml"/><Relationship Id="rId10" Type="http://schemas.openxmlformats.org/officeDocument/2006/relationships/notesSlide" Target="../notesSlides/notesSlide4.xml"/><Relationship Id="rId4" Type="http://schemas.openxmlformats.org/officeDocument/2006/relationships/tags" Target="../tags/tag116.xml"/><Relationship Id="rId9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131.xml"/><Relationship Id="rId13" Type="http://schemas.openxmlformats.org/officeDocument/2006/relationships/image" Target="../media/image9.png"/><Relationship Id="rId3" Type="http://schemas.openxmlformats.org/officeDocument/2006/relationships/tags" Target="../tags/tag126.xml"/><Relationship Id="rId7" Type="http://schemas.openxmlformats.org/officeDocument/2006/relationships/tags" Target="../tags/tag130.xml"/><Relationship Id="rId12" Type="http://schemas.openxmlformats.org/officeDocument/2006/relationships/image" Target="../media/image6.png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11" Type="http://schemas.openxmlformats.org/officeDocument/2006/relationships/image" Target="../media/image7.png"/><Relationship Id="rId5" Type="http://schemas.openxmlformats.org/officeDocument/2006/relationships/tags" Target="../tags/tag128.xml"/><Relationship Id="rId10" Type="http://schemas.openxmlformats.org/officeDocument/2006/relationships/notesSlide" Target="../notesSlides/notesSlide5.xml"/><Relationship Id="rId4" Type="http://schemas.openxmlformats.org/officeDocument/2006/relationships/tags" Target="../tags/tag127.xml"/><Relationship Id="rId9" Type="http://schemas.openxmlformats.org/officeDocument/2006/relationships/slideLayout" Target="../slideLayouts/slideLayout2.xml"/><Relationship Id="rId14" Type="http://schemas.openxmlformats.org/officeDocument/2006/relationships/image" Target="../media/image10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142.xml"/><Relationship Id="rId13" Type="http://schemas.openxmlformats.org/officeDocument/2006/relationships/tags" Target="../tags/tag147.xml"/><Relationship Id="rId18" Type="http://schemas.openxmlformats.org/officeDocument/2006/relationships/image" Target="../media/image11.png"/><Relationship Id="rId3" Type="http://schemas.openxmlformats.org/officeDocument/2006/relationships/tags" Target="../tags/tag137.xml"/><Relationship Id="rId7" Type="http://schemas.openxmlformats.org/officeDocument/2006/relationships/tags" Target="../tags/tag141.xml"/><Relationship Id="rId12" Type="http://schemas.openxmlformats.org/officeDocument/2006/relationships/tags" Target="../tags/tag146.xml"/><Relationship Id="rId17" Type="http://schemas.openxmlformats.org/officeDocument/2006/relationships/image" Target="../media/image6.png"/><Relationship Id="rId2" Type="http://schemas.openxmlformats.org/officeDocument/2006/relationships/tags" Target="../tags/tag136.xml"/><Relationship Id="rId16" Type="http://schemas.openxmlformats.org/officeDocument/2006/relationships/image" Target="../media/image7.png"/><Relationship Id="rId1" Type="http://schemas.openxmlformats.org/officeDocument/2006/relationships/tags" Target="../tags/tag135.xml"/><Relationship Id="rId6" Type="http://schemas.openxmlformats.org/officeDocument/2006/relationships/tags" Target="../tags/tag140.xml"/><Relationship Id="rId11" Type="http://schemas.openxmlformats.org/officeDocument/2006/relationships/tags" Target="../tags/tag145.xml"/><Relationship Id="rId5" Type="http://schemas.openxmlformats.org/officeDocument/2006/relationships/tags" Target="../tags/tag139.xml"/><Relationship Id="rId15" Type="http://schemas.openxmlformats.org/officeDocument/2006/relationships/notesSlide" Target="../notesSlides/notesSlide6.xml"/><Relationship Id="rId10" Type="http://schemas.openxmlformats.org/officeDocument/2006/relationships/tags" Target="../tags/tag144.xml"/><Relationship Id="rId4" Type="http://schemas.openxmlformats.org/officeDocument/2006/relationships/tags" Target="../tags/tag138.xml"/><Relationship Id="rId9" Type="http://schemas.openxmlformats.org/officeDocument/2006/relationships/tags" Target="../tags/tag143.xml"/><Relationship Id="rId14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tags" Target="../tags/tag153.xml"/><Relationship Id="rId7" Type="http://schemas.openxmlformats.org/officeDocument/2006/relationships/notesSlide" Target="../notesSlides/notesSlide7.xml"/><Relationship Id="rId2" Type="http://schemas.openxmlformats.org/officeDocument/2006/relationships/tags" Target="../tags/tag152.xml"/><Relationship Id="rId1" Type="http://schemas.openxmlformats.org/officeDocument/2006/relationships/tags" Target="../tags/tag15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55.xml"/><Relationship Id="rId4" Type="http://schemas.openxmlformats.org/officeDocument/2006/relationships/tags" Target="../tags/tag154.xml"/><Relationship Id="rId9" Type="http://schemas.openxmlformats.org/officeDocument/2006/relationships/image" Target="../media/image6.pn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166.xml"/><Relationship Id="rId13" Type="http://schemas.openxmlformats.org/officeDocument/2006/relationships/image" Target="../media/image6.png"/><Relationship Id="rId3" Type="http://schemas.openxmlformats.org/officeDocument/2006/relationships/tags" Target="../tags/tag161.xml"/><Relationship Id="rId7" Type="http://schemas.openxmlformats.org/officeDocument/2006/relationships/tags" Target="../tags/tag165.xml"/><Relationship Id="rId12" Type="http://schemas.openxmlformats.org/officeDocument/2006/relationships/image" Target="../media/image7.png"/><Relationship Id="rId2" Type="http://schemas.openxmlformats.org/officeDocument/2006/relationships/tags" Target="../tags/tag160.xml"/><Relationship Id="rId1" Type="http://schemas.openxmlformats.org/officeDocument/2006/relationships/tags" Target="../tags/tag159.xml"/><Relationship Id="rId6" Type="http://schemas.openxmlformats.org/officeDocument/2006/relationships/tags" Target="../tags/tag164.xml"/><Relationship Id="rId11" Type="http://schemas.openxmlformats.org/officeDocument/2006/relationships/notesSlide" Target="../notesSlides/notesSlide8.xml"/><Relationship Id="rId5" Type="http://schemas.openxmlformats.org/officeDocument/2006/relationships/tags" Target="../tags/tag163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162.xml"/><Relationship Id="rId9" Type="http://schemas.openxmlformats.org/officeDocument/2006/relationships/tags" Target="../tags/tag167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tags" Target="../tags/tag173.xml"/><Relationship Id="rId7" Type="http://schemas.openxmlformats.org/officeDocument/2006/relationships/notesSlide" Target="../notesSlides/notesSlide9.xml"/><Relationship Id="rId2" Type="http://schemas.openxmlformats.org/officeDocument/2006/relationships/tags" Target="../tags/tag172.xml"/><Relationship Id="rId1" Type="http://schemas.openxmlformats.org/officeDocument/2006/relationships/tags" Target="../tags/tag171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175.xml"/><Relationship Id="rId4" Type="http://schemas.openxmlformats.org/officeDocument/2006/relationships/tags" Target="../tags/tag17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8955" y="2762250"/>
            <a:ext cx="3405505" cy="4947920"/>
          </a:xfrm>
          <a:prstGeom prst="rect">
            <a:avLst/>
          </a:prstGeom>
        </p:spPr>
      </p:pic>
      <p:sp>
        <p:nvSpPr>
          <p:cNvPr id="8" name="文本框 7"/>
          <p:cNvSpPr txBox="1"/>
          <p:nvPr>
            <p:custDataLst>
              <p:tags r:id="rId2"/>
            </p:custDataLst>
          </p:nvPr>
        </p:nvSpPr>
        <p:spPr>
          <a:xfrm>
            <a:off x="1209040" y="824865"/>
            <a:ext cx="9132570" cy="1322070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8000"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粗活意简体" panose="03000509000000000000" charset="-122"/>
                <a:ea typeface="方正粗活意简体" panose="03000509000000000000" charset="-122"/>
              </a:rPr>
              <a:t>人皆有不忍人之心</a:t>
            </a:r>
          </a:p>
        </p:txBody>
      </p:sp>
      <p:sp>
        <p:nvSpPr>
          <p:cNvPr id="11" name="文本框 10"/>
          <p:cNvSpPr txBox="1"/>
          <p:nvPr>
            <p:custDataLst>
              <p:tags r:id="rId3"/>
            </p:custDataLst>
          </p:nvPr>
        </p:nvSpPr>
        <p:spPr>
          <a:xfrm>
            <a:off x="8067040" y="2587625"/>
            <a:ext cx="2148840" cy="11988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800" kern="0">
                <a:solidFill>
                  <a:srgbClr val="000000">
                    <a:lumMod val="65000"/>
                    <a:lumOff val="35000"/>
                  </a:srgbClr>
                </a:solidFill>
                <a:latin typeface="汉仪粗圆简" panose="02010609000101010101" charset="-122"/>
                <a:ea typeface="汉仪粗圆简" panose="02010609000101010101" charset="-122"/>
              </a:rPr>
              <a:t>《孟子》</a:t>
            </a:r>
          </a:p>
        </p:txBody>
      </p:sp>
      <p:pic>
        <p:nvPicPr>
          <p:cNvPr id="2" name="背景音乐01 (2)">
            <a:hlinkClick r:id="" action="ppaction://media"/>
          </p:cNvPr>
          <p:cNvPicPr>
            <a:picLocks noChangeAspect="1"/>
          </p:cNvPicPr>
          <p:nvPr>
            <a:audioFile r:link="rId5"/>
            <p:custDataLst>
              <p:tags r:id="rId6"/>
            </p:custDataLst>
            <p:extLst>
              <p:ext uri="{DAA4B4D4-6D71-4841-9C94-3DE7FCFB9230}">
                <p14:media xmlns:p14="http://schemas.microsoft.com/office/powerpoint/2010/main" r:embed="rId4"/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-466725" y="366713"/>
            <a:ext cx="609600" cy="609600"/>
          </a:xfrm>
          <a:prstGeom prst="rect">
            <a:avLst/>
          </a:prstGeom>
        </p:spPr>
      </p:pic>
      <p:pic>
        <p:nvPicPr>
          <p:cNvPr id="100" name="图片 99"/>
          <p:cNvPicPr/>
          <p:nvPr>
            <p:custDataLst>
              <p:tags r:id="rId7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5942330" y="2356485"/>
            <a:ext cx="4273550" cy="4445000"/>
          </a:xfrm>
          <a:prstGeom prst="rect">
            <a:avLst/>
          </a:prstGeom>
          <a:solidFill>
            <a:schemeClr val="bg2"/>
          </a:solidFill>
          <a:ln w="9525">
            <a:noFill/>
          </a:ln>
        </p:spPr>
      </p:pic>
      <p:pic>
        <p:nvPicPr>
          <p:cNvPr id="101" name="图片 100"/>
          <p:cNvPicPr/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142875" y="2413000"/>
            <a:ext cx="4681220" cy="433260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8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501"/>
                            </p:stCondLst>
                            <p:childTnLst>
                              <p:par>
                                <p:cTn id="1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 nodeType="afterGroup">
                            <p:stCondLst>
                              <p:cond delay="1501"/>
                            </p:stCondLst>
                            <p:childTnLst>
                              <p:par>
                                <p:cTn id="1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3" repeatCount="indefinite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  <p:bldLst>
      <p:bldP spid="8" grpId="0" animBg="1"/>
      <p:bldP spid="11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24580" name="文本框 10"/>
          <p:cNvSpPr/>
          <p:nvPr>
            <p:custDataLst>
              <p:tags r:id="rId4"/>
            </p:custDataLst>
          </p:nvPr>
        </p:nvSpPr>
        <p:spPr>
          <a:xfrm>
            <a:off x="495300" y="1282700"/>
            <a:ext cx="5807075" cy="378460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所以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谓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人皆有不忍人之心者，今人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乍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见孺子将入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于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井，皆有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怵惕恻隐之心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；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非所以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内交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于孺子之父母也，非所以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要誉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于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乡党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朋友也，非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恶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其声而然也。</a:t>
            </a:r>
            <a:endParaRPr lang="en-US" altLang="en-US" sz="3200" b="1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2" name="文本框 1"/>
          <p:cNvSpPr txBox="1"/>
          <p:nvPr>
            <p:custDataLst>
              <p:tags r:id="rId5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3" name="文本框 2"/>
          <p:cNvSpPr txBox="1"/>
          <p:nvPr>
            <p:custDataLst>
              <p:tags r:id="rId6"/>
            </p:custDataLst>
          </p:nvPr>
        </p:nvSpPr>
        <p:spPr>
          <a:xfrm>
            <a:off x="6449695" y="754380"/>
            <a:ext cx="4838065" cy="6000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所以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：……的原因。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乍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：突然。           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孺子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：小孩。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于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：介词，到。    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怵惕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：惊骇、恐惧。      </a:t>
            </a:r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恻隐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：哀痛、怜悯。    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内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：同“纳”，接纳。  </a:t>
            </a:r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交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：结交。           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要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：求取。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乡党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：同乡。       </a:t>
            </a:r>
          </a:p>
          <a:p>
            <a:pPr fontAlgn="auto"/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  </a:t>
            </a:r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恶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：厌恶。              </a:t>
            </a:r>
          </a:p>
          <a:p>
            <a:pPr fontAlgn="auto"/>
            <a:r>
              <a:rPr lang="zh-CN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然</a:t>
            </a:r>
            <a:r>
              <a:rPr lang="zh-CN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  <a:sym typeface="+mn-ea"/>
              </a:rPr>
              <a:t>：这样。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24579" name="矩形 15"/>
          <p:cNvSpPr/>
          <p:nvPr>
            <p:custDataLst>
              <p:tags r:id="rId4"/>
            </p:custDataLst>
          </p:nvPr>
        </p:nvSpPr>
        <p:spPr>
          <a:xfrm>
            <a:off x="2821305" y="1166495"/>
            <a:ext cx="7531100" cy="45986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ts val="4100"/>
              </a:lnSpc>
            </a:pP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译文：之所以</a:t>
            </a:r>
            <a:r>
              <a:rPr lang="en-US" altLang="en-US" sz="3200" b="1">
                <a:solidFill>
                  <a:srgbClr val="0000FF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说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每个人都有怜悯体恤别人的心情，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是因为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，如果今天有人突然看见一个小孩要掉进井里面去了，必然会产生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惊惧同情的心理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——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这</a:t>
            </a:r>
            <a:r>
              <a:rPr lang="en-US" altLang="en-US" sz="3200" b="1">
                <a:solidFill>
                  <a:srgbClr val="0000FF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不是因为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要想去和这孩子的父母拉关系，不是因为要想在乡邻朋友中博取声誉，也不是因为厌恶这孩子的哭叫声才产生这种惊惧同情心理的。</a:t>
            </a:r>
          </a:p>
          <a:p>
            <a:pPr marL="0" marR="0" lvl="0" indent="0" eaLnBrk="1" hangingPunct="1">
              <a:lnSpc>
                <a:spcPts val="3600"/>
              </a:lnSpc>
            </a:pPr>
            <a:endParaRPr lang="en-US" altLang="en-US" sz="3200" b="1">
              <a:solidFill>
                <a:srgbClr val="FF0000"/>
              </a:solidFill>
              <a:latin typeface="方正隶书简体" panose="03000509000000000000" charset="-122"/>
              <a:ea typeface="方正隶书简体" panose="03000509000000000000" charset="-122"/>
              <a:cs typeface="方正隶书简体" panose="03000509000000000000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9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21" name="文本框 20"/>
          <p:cNvSpPr txBox="1"/>
          <p:nvPr>
            <p:custDataLst>
              <p:tags r:id="rId4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25603" name="文本框 10"/>
          <p:cNvSpPr/>
          <p:nvPr>
            <p:custDataLst>
              <p:tags r:id="rId5"/>
            </p:custDataLst>
          </p:nvPr>
        </p:nvSpPr>
        <p:spPr>
          <a:xfrm>
            <a:off x="215265" y="1492885"/>
            <a:ext cx="6377940" cy="343090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ts val="4340"/>
              </a:lnSpc>
            </a:pP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由是观之，无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恻隐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之心，非人也；无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羞恶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之心，非人也；无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辞让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之心，非人也；无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是非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之心，非人也。恻隐之心，仁之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端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也；羞恶之心，义之端也；辞让之心，礼之端也；是非之心，智之端也。</a:t>
            </a:r>
            <a:endParaRPr lang="en-US" altLang="en-US" sz="2800" b="1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22" name="文本框 21"/>
          <p:cNvSpPr txBox="1"/>
          <p:nvPr>
            <p:custDataLst>
              <p:tags r:id="rId6"/>
            </p:custDataLst>
          </p:nvPr>
        </p:nvSpPr>
        <p:spPr>
          <a:xfrm>
            <a:off x="6757670" y="1062355"/>
            <a:ext cx="4504690" cy="503618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340"/>
              </a:lnSpc>
            </a:pP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[注释]</a:t>
            </a:r>
          </a:p>
          <a:p>
            <a:pPr fontAlgn="auto">
              <a:lnSpc>
                <a:spcPts val="4340"/>
              </a:lnSpc>
            </a:pPr>
            <a:r>
              <a:rPr lang="zh-CN" altLang="en-US" sz="3200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由是观之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：由此看来。是，此；之，音节助词。</a:t>
            </a:r>
          </a:p>
          <a:p>
            <a:pPr fontAlgn="auto">
              <a:lnSpc>
                <a:spcPts val="4340"/>
              </a:lnSpc>
            </a:pPr>
            <a:r>
              <a:rPr lang="zh-CN" altLang="en-US" sz="3200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羞恶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：意动用法，对自己的不善感到羞耻、对他人的不善感到憎恶。</a:t>
            </a:r>
          </a:p>
          <a:p>
            <a:pPr fontAlgn="auto">
              <a:lnSpc>
                <a:spcPts val="4340"/>
              </a:lnSpc>
            </a:pPr>
            <a:r>
              <a:rPr lang="zh-CN" altLang="en-US" sz="3200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辞让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：谦逊推让。</a:t>
            </a:r>
          </a:p>
          <a:p>
            <a:pPr fontAlgn="auto">
              <a:lnSpc>
                <a:spcPts val="4340"/>
              </a:lnSpc>
            </a:pP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端：</a:t>
            </a:r>
            <a:r>
              <a:rPr lang="en-US" altLang="en-US" sz="3200" b="1">
                <a:solidFill>
                  <a:schemeClr val="tx1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  <a:sym typeface="+mn-ea"/>
              </a:rPr>
              <a:t>萌芽，发端</a:t>
            </a:r>
            <a:endParaRPr lang="zh-CN" altLang="en-US" sz="3200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  <a:p>
            <a:endParaRPr lang="zh-CN" altLang="en-US" sz="3200">
              <a:latin typeface="汉仪中隶书简" panose="02010609000101010101" charset="-122"/>
              <a:ea typeface="汉仪中隶书简" panose="02010609000101010101" charset="-122"/>
              <a:cs typeface="汉仪中隶书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25602" name="矩形 15"/>
          <p:cNvSpPr/>
          <p:nvPr>
            <p:custDataLst>
              <p:tags r:id="rId5"/>
            </p:custDataLst>
          </p:nvPr>
        </p:nvSpPr>
        <p:spPr>
          <a:xfrm>
            <a:off x="1774190" y="1066800"/>
            <a:ext cx="8568690" cy="45383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ct val="150000"/>
              </a:lnSpc>
            </a:pP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译文：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由此看来，没有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同情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心，简直不是人；没有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羞耻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心，简直不是人；没有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谦让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心，简直不是人；没有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是非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心，简直不是人。同情心是仁的</a:t>
            </a: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</a:rPr>
              <a:t>发端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</a:rPr>
              <a:t>；羞耻心是义的发端；谦让心是礼的发端；是非心是智的发端。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60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60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43541" r="18241" b="26459"/>
          <a:stretch>
            <a:fillRect/>
          </a:stretch>
        </p:blipFill>
        <p:spPr>
          <a:xfrm>
            <a:off x="9906952" y="4290856"/>
            <a:ext cx="1171575" cy="2057400"/>
          </a:xfrm>
          <a:prstGeom prst="rect">
            <a:avLst/>
          </a:prstGeom>
        </p:spPr>
      </p:pic>
      <p:sp>
        <p:nvSpPr>
          <p:cNvPr id="26627" name="文本框 10"/>
          <p:cNvSpPr/>
          <p:nvPr>
            <p:custDataLst>
              <p:tags r:id="rId2"/>
            </p:custDataLst>
          </p:nvPr>
        </p:nvSpPr>
        <p:spPr>
          <a:xfrm>
            <a:off x="118745" y="1428750"/>
            <a:ext cx="6360160" cy="413067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ts val="4500"/>
              </a:lnSpc>
            </a:pP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人之有是四端也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，犹其有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四体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也。有是四端而自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谓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不能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者，自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贼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者也；谓其君不能者，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贼其君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者也。凡有四端于我者，知皆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扩而充</a:t>
            </a:r>
            <a:r>
              <a:rPr lang="en-US" altLang="en-US" sz="3200" b="1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矣，若火之始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然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，泉之始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达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。苟能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充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之，足以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保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四海；苟不充之，不足以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事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sym typeface="+mn-ea"/>
              </a:rPr>
              <a:t>父母。</a:t>
            </a:r>
            <a:endParaRPr lang="en-US" altLang="en-US" sz="3200" b="1">
              <a:latin typeface="方正北魏楷书简体" panose="03000509000000000000" charset="-122"/>
              <a:ea typeface="方正北魏楷书简体" panose="03000509000000000000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26628" name="文本框 12"/>
          <p:cNvSpPr/>
          <p:nvPr>
            <p:custDataLst>
              <p:tags r:id="rId4"/>
            </p:custDataLst>
          </p:nvPr>
        </p:nvSpPr>
        <p:spPr>
          <a:xfrm>
            <a:off x="6608445" y="1319530"/>
            <a:ext cx="5249545" cy="502856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ts val="3500"/>
              </a:lnSpc>
            </a:pPr>
            <a:r>
              <a:rPr sz="3200" b="1">
                <a:latin typeface="黑体" panose="02010609060101010101" pitchFamily="49" charset="-122"/>
                <a:ea typeface="黑体" panose="02010609060101010101" pitchFamily="49" charset="-122"/>
              </a:rPr>
              <a:t>注释</a:t>
            </a: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人之有是四端也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：人有这四种发端。之，助词，取独；是，这。</a:t>
            </a: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犹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：犹如，好像。</a:t>
            </a: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四体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：四肢。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贼：伤害。</a:t>
            </a:r>
            <a:endParaRPr lang="en-US" altLang="zh-CN" sz="3200" b="1">
              <a:solidFill>
                <a:srgbClr val="FF0000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然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：通“燃”。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达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：流通，指泉水涌出。</a:t>
            </a:r>
            <a:endParaRPr lang="en-US" altLang="zh-CN" sz="3200" b="1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lvl="0" indent="0" eaLnBrk="1" hangingPunct="1">
              <a:lnSpc>
                <a:spcPts val="3500"/>
              </a:lnSpc>
            </a:pPr>
            <a:r>
              <a:rPr lang="en-US" altLang="en-US"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保</a:t>
            </a:r>
            <a:r>
              <a:rPr lang="en-US" altLang="en-US" sz="3200" b="1">
                <a:latin typeface="黑体" panose="02010609060101010101" pitchFamily="49" charset="-122"/>
                <a:ea typeface="黑体" panose="02010609060101010101" pitchFamily="49" charset="-122"/>
              </a:rPr>
              <a:t>：安定。</a:t>
            </a:r>
          </a:p>
          <a:p>
            <a:pPr marL="0" lvl="0" indent="0" eaLnBrk="1" hangingPunct="1">
              <a:lnSpc>
                <a:spcPts val="3500"/>
              </a:lnSpc>
            </a:pPr>
            <a:r>
              <a:rPr sz="3200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事</a:t>
            </a:r>
            <a:r>
              <a:rPr sz="3200" b="1">
                <a:latin typeface="黑体" panose="02010609060101010101" pitchFamily="49" charset="-122"/>
                <a:ea typeface="黑体" panose="02010609060101010101" pitchFamily="49" charset="-122"/>
              </a:rPr>
              <a:t>：侍奉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  <p:cond evt="onBegin" delay="0">
                          <p:tn val="6"/>
                        </p:cond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  <p:cond evt="onBegin" delay="0">
                          <p:tn val="10"/>
                        </p:cond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  <p:cond evt="onBegin" delay="0">
                          <p:tn val="14"/>
                        </p:cond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  <p:cond evt="onBegin" delay="0">
                          <p:tn val="18"/>
                        </p:cond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  <p:cond evt="onBegin" delay="0">
                          <p:tn val="22"/>
                        </p:cond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  <p:cond evt="onBegin" delay="0">
                          <p:tn val="26"/>
                        </p:cond>
                      </p:stCondLst>
                      <p:childTnLst>
                        <p:par>
                          <p:cTn id="2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  <p:cond evt="onBegin" delay="0">
                          <p:tn val="30"/>
                        </p:cond>
                      </p:stCondLst>
                      <p:childTnLst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 nodeType="clickPar">
                      <p:stCondLst>
                        <p:cond delay="indefinite"/>
                        <p:cond evt="onBegin" delay="0">
                          <p:tn val="34"/>
                        </p:cond>
                      </p:stCondLst>
                      <p:childTnLst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3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8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8" grpId="1" uiExpand="1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344170" y="618807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26626" name="矩形 15"/>
          <p:cNvSpPr/>
          <p:nvPr>
            <p:custDataLst>
              <p:tags r:id="rId5"/>
            </p:custDataLst>
          </p:nvPr>
        </p:nvSpPr>
        <p:spPr>
          <a:xfrm>
            <a:off x="1884680" y="1224915"/>
            <a:ext cx="8422640" cy="464439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ts val="4500"/>
              </a:lnSpc>
            </a:pP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译文：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人有这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四种发端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，就像有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四肢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一样。有了这四种发端却自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认为</a:t>
            </a:r>
            <a:r>
              <a:rPr lang="en-US" altLang="en-US" sz="3200" b="1">
                <a:solidFill>
                  <a:srgbClr val="0000FF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不行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的，是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自暴自弃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的人；认为他的君主不行的，是</a:t>
            </a:r>
            <a:r>
              <a:rPr lang="en-US" altLang="en-US" sz="3200" b="1">
                <a:solidFill>
                  <a:srgbClr val="0000FF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暴弃君主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的人。凡是有这四种发端的人，知道都要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扩大充实</a:t>
            </a:r>
            <a:r>
              <a:rPr lang="en-US" altLang="en-US" sz="3200" b="1">
                <a:solidFill>
                  <a:srgbClr val="0000FF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它们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，就像火刚刚开始燃烧，泉水刚刚开始流淌。如果能够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扩充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它们，便足以</a:t>
            </a:r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安定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天下，如果不能够扩充它们，就连赡养父母都成问题。”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6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26" grpId="0" build="p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616585" y="224790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再读课文、理清思路</a:t>
            </a:r>
          </a:p>
        </p:txBody>
      </p:sp>
      <p:sp>
        <p:nvSpPr>
          <p:cNvPr id="3" name="文本框 2"/>
          <p:cNvSpPr txBox="1"/>
          <p:nvPr>
            <p:custDataLst>
              <p:tags r:id="rId5"/>
            </p:custDataLst>
          </p:nvPr>
        </p:nvSpPr>
        <p:spPr>
          <a:xfrm>
            <a:off x="2118360" y="1132205"/>
            <a:ext cx="8284210" cy="46666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46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第一层（开头——治天下可运之掌上）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，提出“人皆有不忍人之尽”的观点，指出“以不忍人之心，行不忍人之政”，治理天下就很容易了。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第二层（所以谓人皆有不忍人之心者——非恶其声而然也）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，举例论证“人皆有不忍人之尽”的观点。</a:t>
            </a:r>
          </a:p>
          <a:p>
            <a:pPr fontAlgn="auto">
              <a:lnSpc>
                <a:spcPts val="4460"/>
              </a:lnSpc>
            </a:pPr>
            <a:r>
              <a:rPr lang="zh-CN" altLang="en-US" sz="28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第三层（由是观之——不足以事父母）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，阐述人要有“恻隐之心”“羞恶之心”“辞让之心”“是非之心”，扩充它们，就足以安定天下。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3673475" y="808355"/>
            <a:ext cx="8004810" cy="48196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3100">
                <a:latin typeface="方正隶书简体" panose="03000509000000000000" charset="-122"/>
                <a:ea typeface="方正隶书简体" panose="03000509000000000000" charset="-122"/>
              </a:rPr>
              <a:t>这篇论说文的思路是怎样的？</a:t>
            </a:r>
          </a:p>
        </p:txBody>
      </p:sp>
      <p:sp>
        <p:nvSpPr>
          <p:cNvPr id="16" name="文本框 15"/>
          <p:cNvSpPr txBox="1"/>
          <p:nvPr>
            <p:custDataLst>
              <p:tags r:id="rId2"/>
            </p:custDataLst>
          </p:nvPr>
        </p:nvSpPr>
        <p:spPr>
          <a:xfrm>
            <a:off x="616585" y="224790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再读课文、理清思路</a:t>
            </a:r>
          </a:p>
        </p:txBody>
      </p:sp>
      <p:sp>
        <p:nvSpPr>
          <p:cNvPr id="4" name="文本框 3"/>
          <p:cNvSpPr txBox="1"/>
          <p:nvPr>
            <p:custDataLst>
              <p:tags r:id="rId3"/>
            </p:custDataLst>
          </p:nvPr>
        </p:nvSpPr>
        <p:spPr>
          <a:xfrm>
            <a:off x="1006475" y="1405890"/>
            <a:ext cx="10671810" cy="89249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孟子从人性的前提推导政治。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从人人都有‘不忍人之心” 的仁心（论点）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行不忍之政。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仁心（人性）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----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仁政（政治）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“不忍人之心”是人本身所固有的</a:t>
            </a: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仁政也应该是天经地义的。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      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孺子将入井（举例论证）——人皆有恻隐之心---扩而充之---保四海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3.</a:t>
            </a:r>
            <a:r>
              <a:rPr lang="zh-CN" altLang="en-US" sz="28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侧隐之心一仁    羞恶之心---义  辞让之心一礼    是非之心一智（得出结论）</a:t>
            </a:r>
            <a:endParaRPr lang="zh-CN" altLang="en-US" sz="28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 b="1"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pPr fontAlgn="auto">
              <a:lnSpc>
                <a:spcPct val="150000"/>
              </a:lnSpc>
            </a:pPr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endParaRPr lang="zh-CN" altLang="en-US" sz="280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5" name="右箭头 4"/>
          <p:cNvSpPr/>
          <p:nvPr>
            <p:custDataLst>
              <p:tags r:id="rId4"/>
            </p:custDataLst>
          </p:nvPr>
        </p:nvSpPr>
        <p:spPr>
          <a:xfrm>
            <a:off x="8128635" y="2418715"/>
            <a:ext cx="752475" cy="1968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右箭头 5"/>
          <p:cNvSpPr/>
          <p:nvPr>
            <p:custDataLst>
              <p:tags r:id="rId5"/>
            </p:custDataLst>
          </p:nvPr>
        </p:nvSpPr>
        <p:spPr>
          <a:xfrm>
            <a:off x="3771265" y="2934970"/>
            <a:ext cx="1033145" cy="292735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右箭头 6"/>
          <p:cNvSpPr/>
          <p:nvPr>
            <p:custDataLst>
              <p:tags r:id="rId6"/>
            </p:custDataLst>
          </p:nvPr>
        </p:nvSpPr>
        <p:spPr>
          <a:xfrm>
            <a:off x="6798310" y="3642995"/>
            <a:ext cx="699135" cy="260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右箭头 7"/>
          <p:cNvSpPr/>
          <p:nvPr>
            <p:custDataLst>
              <p:tags r:id="rId7"/>
            </p:custDataLst>
          </p:nvPr>
        </p:nvSpPr>
        <p:spPr>
          <a:xfrm>
            <a:off x="8881110" y="4298315"/>
            <a:ext cx="699135" cy="260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右箭头 8"/>
          <p:cNvSpPr/>
          <p:nvPr>
            <p:custDataLst>
              <p:tags r:id="rId8"/>
            </p:custDataLst>
          </p:nvPr>
        </p:nvSpPr>
        <p:spPr>
          <a:xfrm>
            <a:off x="5626735" y="4298315"/>
            <a:ext cx="699135" cy="260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右箭头 9"/>
          <p:cNvSpPr/>
          <p:nvPr>
            <p:custDataLst>
              <p:tags r:id="rId9"/>
            </p:custDataLst>
          </p:nvPr>
        </p:nvSpPr>
        <p:spPr>
          <a:xfrm>
            <a:off x="10979150" y="4298315"/>
            <a:ext cx="699135" cy="26035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品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读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赏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析</a:t>
            </a:r>
          </a:p>
        </p:txBody>
      </p:sp>
      <p:sp>
        <p:nvSpPr>
          <p:cNvPr id="5" name="文本框 4"/>
          <p:cNvSpPr txBox="1"/>
          <p:nvPr>
            <p:custDataLst>
              <p:tags r:id="rId5"/>
            </p:custDataLst>
          </p:nvPr>
        </p:nvSpPr>
        <p:spPr>
          <a:xfrm>
            <a:off x="2785110" y="657860"/>
            <a:ext cx="8148955" cy="1076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孟子是怎样从人性（人皆有不忍人之心）推到施行仁政的？</a:t>
            </a:r>
          </a:p>
        </p:txBody>
      </p:sp>
      <p:sp>
        <p:nvSpPr>
          <p:cNvPr id="6" name="文本框 5"/>
          <p:cNvSpPr txBox="1"/>
          <p:nvPr>
            <p:custDataLst>
              <p:tags r:id="rId6"/>
            </p:custDataLst>
          </p:nvPr>
        </p:nvSpPr>
        <p:spPr>
          <a:xfrm>
            <a:off x="1590675" y="1957705"/>
            <a:ext cx="9658985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  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先王由于怜悯体恤别人的心情，所以才有怜悯体恤百姓的政治。用怜悯体恤别人的心情，施行怜悯体恤百姓的政治，治理天下就可以像在手掌心里面运转东西一样容易了。</a:t>
            </a: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说每个人都有怜悯体恤别人的心情的原因，是因为，如果今天有人突然看见一个小孩要掉进井里面去了，必然会产生惊惧同情的心理--这不是因为要想去和这孩子的父母拉关系，不是因为要想在乡邻朋友中博取声誉，也不是因为厌恶这孩子的哭叫声才产生这种惊惧同情心理的。</a:t>
            </a:r>
          </a:p>
          <a:p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  </a:t>
            </a:r>
            <a:r>
              <a:rPr lang="en-US" altLang="zh-CN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 </a:t>
            </a: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由此看来，没有同情心，简直不是人:没有羞耻心，简直不是人:没有谦让心，简直不是人:没有是非心，简直不是人。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2375535"/>
            <a:ext cx="2468245" cy="428244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6" name="文本框 15"/>
          <p:cNvSpPr txBox="1"/>
          <p:nvPr>
            <p:custDataLst>
              <p:tags r:id="rId4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品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读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赏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析</a:t>
            </a: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4806950" y="743585"/>
            <a:ext cx="2715895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200" b="1">
                <a:latin typeface="方正隶书简体" panose="03000509000000000000" charset="-122"/>
                <a:ea typeface="方正隶书简体" panose="03000509000000000000" charset="-122"/>
              </a:rPr>
              <a:t>论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</a:rPr>
              <a:t>  </a:t>
            </a:r>
            <a:r>
              <a:rPr lang="zh-CN" altLang="en-US" sz="3200" b="1">
                <a:latin typeface="方正隶书简体" panose="03000509000000000000" charset="-122"/>
                <a:ea typeface="方正隶书简体" panose="03000509000000000000" charset="-122"/>
              </a:rPr>
              <a:t>证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</a:rPr>
              <a:t>  </a:t>
            </a:r>
            <a:r>
              <a:rPr lang="zh-CN" altLang="en-US" sz="3200" b="1">
                <a:latin typeface="方正隶书简体" panose="03000509000000000000" charset="-122"/>
                <a:ea typeface="方正隶书简体" panose="03000509000000000000" charset="-122"/>
              </a:rPr>
              <a:t>方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</a:rPr>
              <a:t>  </a:t>
            </a:r>
            <a:r>
              <a:rPr lang="zh-CN" altLang="en-US" sz="3200" b="1">
                <a:latin typeface="方正隶书简体" panose="03000509000000000000" charset="-122"/>
                <a:ea typeface="方正隶书简体" panose="03000509000000000000" charset="-122"/>
              </a:rPr>
              <a:t>法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2468245" y="1805940"/>
            <a:ext cx="8774430" cy="391541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①举例论证，举先王和百姓的例子，更有说服力。</a:t>
            </a: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 ②比喻论证，比如：“人之有是四端也，犹其有四体也”，还有“若火之始然，泉之始达”，更加生动形象。</a:t>
            </a: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③对比论证，通过有无“四端”和是否“充之”的对比，突出不忍人之心的重要性。</a:t>
            </a:r>
          </a:p>
          <a:p>
            <a:pPr fontAlgn="auto">
              <a:lnSpc>
                <a:spcPts val="426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④假设论证，如“苟能充之，足以保四海；苟不充之，不足以事父母。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文本框 45"/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8894646" y="1374547"/>
            <a:ext cx="1125968" cy="3415030"/>
          </a:xfrm>
          <a:prstGeom prst="rect">
            <a:avLst/>
          </a:prstGeom>
          <a:noFill/>
          <a:ln w="9525">
            <a:solidFill>
              <a:schemeClr val="accent1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5400"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学习目标</a:t>
            </a:r>
            <a:endParaRPr lang="zh-CN" altLang="zh-CN" sz="5400"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pic>
        <p:nvPicPr>
          <p:cNvPr id="16" name="图片 15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>
            <a:off x="9088321" y="3938804"/>
            <a:ext cx="2614612" cy="2292663"/>
          </a:xfrm>
          <a:prstGeom prst="rect">
            <a:avLst/>
          </a:prstGeom>
        </p:spPr>
      </p:pic>
      <p:grpSp>
        <p:nvGrpSpPr>
          <p:cNvPr id="74" name="组合 73"/>
          <p:cNvGrpSpPr/>
          <p:nvPr>
            <p:custDataLst>
              <p:tags r:id="rId3"/>
            </p:custDataLst>
          </p:nvPr>
        </p:nvGrpSpPr>
        <p:grpSpPr>
          <a:xfrm>
            <a:off x="805361" y="1032094"/>
            <a:ext cx="844389" cy="844389"/>
            <a:chOff x="2981544" y="1460707"/>
            <a:chExt cx="633448" cy="633448"/>
          </a:xfrm>
        </p:grpSpPr>
        <p:sp>
          <p:nvSpPr>
            <p:cNvPr id="75" name="椭圆 74"/>
            <p:cNvSpPr/>
            <p:nvPr>
              <p:custDataLst>
                <p:tags r:id="rId17"/>
              </p:custDataLst>
            </p:nvPr>
          </p:nvSpPr>
          <p:spPr>
            <a:xfrm>
              <a:off x="3013623" y="1488975"/>
              <a:ext cx="568339" cy="568339"/>
            </a:xfrm>
            <a:prstGeom prst="ellipse">
              <a:avLst/>
            </a:prstGeom>
            <a:solidFill>
              <a:srgbClr val="A7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壹</a:t>
              </a:r>
            </a:p>
          </p:txBody>
        </p:sp>
        <p:sp>
          <p:nvSpPr>
            <p:cNvPr id="76" name="椭圆 75"/>
            <p:cNvSpPr>
              <a:spLocks noChangeAspect="1"/>
            </p:cNvSpPr>
            <p:nvPr>
              <p:custDataLst>
                <p:tags r:id="rId18"/>
              </p:custDataLst>
            </p:nvPr>
          </p:nvSpPr>
          <p:spPr>
            <a:xfrm>
              <a:off x="2981544" y="1460707"/>
              <a:ext cx="633448" cy="633448"/>
            </a:xfrm>
            <a:prstGeom prst="ellipse">
              <a:avLst/>
            </a:prstGeom>
            <a:noFill/>
            <a:ln w="3175">
              <a:solidFill>
                <a:srgbClr val="A7977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noFill/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77" name="组合 76"/>
          <p:cNvGrpSpPr/>
          <p:nvPr>
            <p:custDataLst>
              <p:tags r:id="rId4"/>
            </p:custDataLst>
          </p:nvPr>
        </p:nvGrpSpPr>
        <p:grpSpPr>
          <a:xfrm>
            <a:off x="2708935" y="1032094"/>
            <a:ext cx="844389" cy="844389"/>
            <a:chOff x="4411959" y="1460231"/>
            <a:chExt cx="633448" cy="633448"/>
          </a:xfrm>
        </p:grpSpPr>
        <p:sp>
          <p:nvSpPr>
            <p:cNvPr id="78" name="椭圆 77"/>
            <p:cNvSpPr/>
            <p:nvPr>
              <p:custDataLst>
                <p:tags r:id="rId15"/>
              </p:custDataLst>
            </p:nvPr>
          </p:nvSpPr>
          <p:spPr>
            <a:xfrm>
              <a:off x="4444514" y="1492786"/>
              <a:ext cx="568339" cy="568339"/>
            </a:xfrm>
            <a:prstGeom prst="ellipse">
              <a:avLst/>
            </a:prstGeom>
            <a:solidFill>
              <a:srgbClr val="A7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贰</a:t>
              </a:r>
            </a:p>
          </p:txBody>
        </p:sp>
        <p:sp>
          <p:nvSpPr>
            <p:cNvPr id="79" name="椭圆 78"/>
            <p:cNvSpPr>
              <a:spLocks noChangeAspect="1"/>
            </p:cNvSpPr>
            <p:nvPr>
              <p:custDataLst>
                <p:tags r:id="rId16"/>
              </p:custDataLst>
            </p:nvPr>
          </p:nvSpPr>
          <p:spPr>
            <a:xfrm>
              <a:off x="4411959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816B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noFill/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80" name="组合 79"/>
          <p:cNvGrpSpPr/>
          <p:nvPr>
            <p:custDataLst>
              <p:tags r:id="rId5"/>
            </p:custDataLst>
          </p:nvPr>
        </p:nvGrpSpPr>
        <p:grpSpPr>
          <a:xfrm>
            <a:off x="4612011" y="1026379"/>
            <a:ext cx="844389" cy="844389"/>
            <a:chOff x="5846764" y="1460231"/>
            <a:chExt cx="633448" cy="633448"/>
          </a:xfrm>
        </p:grpSpPr>
        <p:sp>
          <p:nvSpPr>
            <p:cNvPr id="81" name="椭圆 80"/>
            <p:cNvSpPr/>
            <p:nvPr>
              <p:custDataLst>
                <p:tags r:id="rId13"/>
              </p:custDataLst>
            </p:nvPr>
          </p:nvSpPr>
          <p:spPr>
            <a:xfrm>
              <a:off x="5879319" y="1492786"/>
              <a:ext cx="568339" cy="568339"/>
            </a:xfrm>
            <a:prstGeom prst="ellipse">
              <a:avLst/>
            </a:prstGeom>
            <a:solidFill>
              <a:srgbClr val="A7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叁</a:t>
              </a:r>
            </a:p>
          </p:txBody>
        </p:sp>
        <p:sp>
          <p:nvSpPr>
            <p:cNvPr id="82" name="椭圆 81"/>
            <p:cNvSpPr>
              <a:spLocks noChangeAspect="1"/>
            </p:cNvSpPr>
            <p:nvPr>
              <p:custDataLst>
                <p:tags r:id="rId14"/>
              </p:custDataLst>
            </p:nvPr>
          </p:nvSpPr>
          <p:spPr>
            <a:xfrm>
              <a:off x="584676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816B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noFill/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壹</a:t>
              </a:r>
            </a:p>
          </p:txBody>
        </p:sp>
      </p:grpSp>
      <p:grpSp>
        <p:nvGrpSpPr>
          <p:cNvPr id="83" name="组合 82"/>
          <p:cNvGrpSpPr/>
          <p:nvPr>
            <p:custDataLst>
              <p:tags r:id="rId6"/>
            </p:custDataLst>
          </p:nvPr>
        </p:nvGrpSpPr>
        <p:grpSpPr>
          <a:xfrm>
            <a:off x="6515240" y="1032729"/>
            <a:ext cx="844389" cy="844389"/>
            <a:chOff x="7286924" y="1460231"/>
            <a:chExt cx="633448" cy="633448"/>
          </a:xfrm>
        </p:grpSpPr>
        <p:sp>
          <p:nvSpPr>
            <p:cNvPr id="84" name="椭圆 83"/>
            <p:cNvSpPr/>
            <p:nvPr>
              <p:custDataLst>
                <p:tags r:id="rId11"/>
              </p:custDataLst>
            </p:nvPr>
          </p:nvSpPr>
          <p:spPr>
            <a:xfrm>
              <a:off x="7319479" y="1492786"/>
              <a:ext cx="568339" cy="568339"/>
            </a:xfrm>
            <a:prstGeom prst="ellipse">
              <a:avLst/>
            </a:prstGeom>
            <a:solidFill>
              <a:srgbClr val="A7977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肆</a:t>
              </a:r>
            </a:p>
          </p:txBody>
        </p:sp>
        <p:sp>
          <p:nvSpPr>
            <p:cNvPr id="85" name="椭圆 84"/>
            <p:cNvSpPr>
              <a:spLocks noChangeAspect="1"/>
            </p:cNvSpPr>
            <p:nvPr>
              <p:custDataLst>
                <p:tags r:id="rId12"/>
              </p:custDataLst>
            </p:nvPr>
          </p:nvSpPr>
          <p:spPr>
            <a:xfrm>
              <a:off x="7286924" y="1460231"/>
              <a:ext cx="633448" cy="633448"/>
            </a:xfrm>
            <a:prstGeom prst="ellipse">
              <a:avLst/>
            </a:prstGeom>
            <a:noFill/>
            <a:ln w="3175">
              <a:solidFill>
                <a:srgbClr val="816B49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noFill/>
                  <a:latin typeface="方正黑体简体" panose="03000509000000000000" pitchFamily="65" charset="-122"/>
                  <a:ea typeface="方正黑体简体" panose="03000509000000000000" pitchFamily="65" charset="-122"/>
                </a:rPr>
                <a:t>壹</a:t>
              </a:r>
            </a:p>
          </p:txBody>
        </p:sp>
      </p:grpSp>
      <p:sp>
        <p:nvSpPr>
          <p:cNvPr id="86" name="文本框 85"/>
          <p:cNvSpPr txBox="1"/>
          <p:nvPr>
            <p:custDataLst>
              <p:tags r:id="rId7"/>
            </p:custDataLst>
          </p:nvPr>
        </p:nvSpPr>
        <p:spPr>
          <a:xfrm>
            <a:off x="605429" y="2199178"/>
            <a:ext cx="1044575" cy="302358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zh-CN" sz="2800" b="1">
                <a:latin typeface="汉仪中隶书简" panose="02010609000101010101" charset="-122"/>
                <a:ea typeface="汉仪中隶书简" panose="02010609000101010101" charset="-122"/>
                <a:sym typeface="+mn-ea"/>
              </a:rPr>
              <a:t>了解孟子及其作品，了解孟子的思想。</a:t>
            </a:r>
            <a:endParaRPr lang="zh-CN" altLang="zh-CN" sz="2800" b="1" spc="188">
              <a:solidFill>
                <a:schemeClr val="tx1">
                  <a:lumMod val="75000"/>
                  <a:lumOff val="25000"/>
                </a:schemeClr>
              </a:solidFill>
              <a:latin typeface="汉仪中隶书简" panose="02010609000101010101" charset="-122"/>
              <a:ea typeface="汉仪中隶书简" panose="02010609000101010101" charset="-122"/>
              <a:sym typeface="+mn-ea"/>
            </a:endParaRPr>
          </a:p>
        </p:txBody>
      </p:sp>
      <p:sp>
        <p:nvSpPr>
          <p:cNvPr id="87" name="文本框 86"/>
          <p:cNvSpPr txBox="1"/>
          <p:nvPr>
            <p:custDataLst>
              <p:tags r:id="rId8"/>
            </p:custDataLst>
          </p:nvPr>
        </p:nvSpPr>
        <p:spPr>
          <a:xfrm>
            <a:off x="2317423" y="2201083"/>
            <a:ext cx="1475105" cy="3311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zh-CN" sz="2800" b="1">
                <a:latin typeface="汉仪中隶书简" panose="02010609000101010101" charset="-122"/>
                <a:ea typeface="汉仪中隶书简" panose="02010609000101010101" charset="-122"/>
                <a:sym typeface="+mn-ea"/>
              </a:rPr>
              <a:t>掌握文中重要的文言实词、虚词及特殊句式等文言基础知识。</a:t>
            </a:r>
            <a:endParaRPr lang="zh-CN" altLang="zh-CN" sz="2800" b="1" spc="188">
              <a:solidFill>
                <a:schemeClr val="tx1">
                  <a:lumMod val="75000"/>
                  <a:lumOff val="25000"/>
                </a:schemeClr>
              </a:solidFill>
              <a:latin typeface="汉仪中隶书简" panose="02010609000101010101" charset="-122"/>
              <a:ea typeface="汉仪中隶书简" panose="02010609000101010101" charset="-122"/>
              <a:sym typeface="+mn-ea"/>
            </a:endParaRPr>
          </a:p>
        </p:txBody>
      </p:sp>
      <p:sp>
        <p:nvSpPr>
          <p:cNvPr id="88" name="文本框 87"/>
          <p:cNvSpPr txBox="1"/>
          <p:nvPr>
            <p:custDataLst>
              <p:tags r:id="rId9"/>
            </p:custDataLst>
          </p:nvPr>
        </p:nvSpPr>
        <p:spPr>
          <a:xfrm>
            <a:off x="4459678" y="2201083"/>
            <a:ext cx="1044575" cy="3311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 b="1" spc="188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</a:rPr>
              <a:t>赏析本文写法方面的特点。</a:t>
            </a:r>
          </a:p>
        </p:txBody>
      </p:sp>
      <p:sp>
        <p:nvSpPr>
          <p:cNvPr id="89" name="文本框 88"/>
          <p:cNvSpPr txBox="1"/>
          <p:nvPr>
            <p:custDataLst>
              <p:tags r:id="rId10"/>
            </p:custDataLst>
          </p:nvPr>
        </p:nvSpPr>
        <p:spPr>
          <a:xfrm>
            <a:off x="6194404" y="2199178"/>
            <a:ext cx="1475105" cy="3311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vert="eaVert" wrap="square" rtlCol="0">
            <a:spAutoFit/>
          </a:bodyPr>
          <a:lstStyle/>
          <a:p>
            <a:r>
              <a:rPr lang="zh-CN" altLang="en-US" sz="2800" b="1" spc="188">
                <a:solidFill>
                  <a:schemeClr val="tx1">
                    <a:lumMod val="75000"/>
                    <a:lumOff val="25000"/>
                  </a:schemeClr>
                </a:solidFill>
                <a:latin typeface="汉仪中隶书简" panose="02010609000101010101" charset="-122"/>
                <a:ea typeface="汉仪中隶书简" panose="02010609000101010101" charset="-122"/>
                <a:cs typeface="汉仪中隶书简" panose="02010609000101010101" charset="-122"/>
              </a:rPr>
              <a:t>把握孟子“仁政”的观点，理解其现实意义。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9" presetID="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3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after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 nodeType="afterGroup">
                            <p:stCondLst>
                              <p:cond delay="2500"/>
                            </p:stCondLst>
                            <p:childTnLst>
                              <p:par>
                                <p:cTn id="4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86" grpId="0" animBg="1"/>
      <p:bldP spid="87" grpId="0" animBg="1"/>
      <p:bldP spid="88" grpId="0" animBg="1"/>
      <p:bldP spid="89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3" name="文本框 12"/>
          <p:cNvSpPr txBox="1"/>
          <p:nvPr>
            <p:custDataLst>
              <p:tags r:id="rId4"/>
            </p:custDataLst>
          </p:nvPr>
        </p:nvSpPr>
        <p:spPr>
          <a:xfrm>
            <a:off x="2274570" y="1471930"/>
            <a:ext cx="9126855" cy="10763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赏析：“无恻隐之心，非人也；无羞恶之心，非人也；无辞让之心，非人也；无是非之心，非人也。” 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品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读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赏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析</a:t>
            </a:r>
          </a:p>
        </p:txBody>
      </p:sp>
      <p:sp>
        <p:nvSpPr>
          <p:cNvPr id="14" name="文本框 13"/>
          <p:cNvSpPr txBox="1"/>
          <p:nvPr>
            <p:custDataLst>
              <p:tags r:id="rId6"/>
            </p:custDataLst>
          </p:nvPr>
        </p:nvSpPr>
        <p:spPr>
          <a:xfrm>
            <a:off x="3037840" y="3186430"/>
            <a:ext cx="6619240" cy="2030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用排比句，突出“四心”与“四端”的密切关系。运用排比，能增强语势，表达强烈的感情，严密地展开论述。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43541" r="18241" b="26459"/>
          <a:stretch>
            <a:fillRect/>
          </a:stretch>
        </p:blipFill>
        <p:spPr>
          <a:xfrm>
            <a:off x="10295572" y="4236881"/>
            <a:ext cx="1171575" cy="2057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2456815" y="986790"/>
            <a:ext cx="8268335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如何理解“恻隐之心，仁之端也；羞恶之心，义之端也；辞让之心，礼之端也；是非之心，智之端也。”</a:t>
            </a:r>
          </a:p>
        </p:txBody>
      </p:sp>
      <p:sp>
        <p:nvSpPr>
          <p:cNvPr id="16" name="文本框 15"/>
          <p:cNvSpPr txBox="1"/>
          <p:nvPr>
            <p:custDataLst>
              <p:tags r:id="rId3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品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读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赏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析</a:t>
            </a:r>
          </a:p>
        </p:txBody>
      </p:sp>
      <p:sp>
        <p:nvSpPr>
          <p:cNvPr id="3" name="文本框 2"/>
          <p:cNvSpPr txBox="1"/>
          <p:nvPr>
            <p:custDataLst>
              <p:tags r:id="rId4"/>
            </p:custDataLst>
          </p:nvPr>
        </p:nvSpPr>
        <p:spPr>
          <a:xfrm>
            <a:off x="2371090" y="3077845"/>
            <a:ext cx="7674610" cy="267652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孟子认为人所具有的“恻隐之心”“羞恶之心”“辞让之心”“是非之心”是“仁义礼智”的发端，人具有为善，为仁政的“仁心”，扩充这些善端，就足以安定天下。</a:t>
            </a:r>
          </a:p>
        </p:txBody>
      </p:sp>
      <p:pic>
        <p:nvPicPr>
          <p:cNvPr id="8" name="图片 7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04800" y="1125855"/>
            <a:ext cx="3081655" cy="67659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7" name="文本框 4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45765" y="1833489"/>
            <a:ext cx="3506553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eaLnBrk="1" hangingPunct="1"/>
            <a:r>
              <a:rPr lang="zh-CN" altLang="zh-CN" sz="200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添加标题</a:t>
            </a:r>
          </a:p>
        </p:txBody>
      </p:sp>
      <p:sp>
        <p:nvSpPr>
          <p:cNvPr id="8" name="文本框 4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366681" y="2269607"/>
            <a:ext cx="2633819" cy="8912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lvl="0">
              <a:lnSpc>
                <a:spcPct val="150000"/>
              </a:lnSpc>
              <a:defRPr/>
            </a:pPr>
            <a:r>
              <a:rPr lang="zh-CN" altLang="en-US" sz="1200" ker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点击输入本栏的具体文字，简明扼要的说明分项内容，此为概念图解，请根据您的具体内容酌情修改</a:t>
            </a:r>
            <a:endParaRPr lang="en-US" altLang="zh-CN" sz="1200" kern="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6"/>
            </p:custDataLst>
          </p:nvPr>
        </p:nvSpPr>
        <p:spPr>
          <a:xfrm>
            <a:off x="430530" y="404495"/>
            <a:ext cx="2414905" cy="3683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/>
              <a:t>思考探究 </a:t>
            </a:r>
          </a:p>
        </p:txBody>
      </p:sp>
      <p:sp>
        <p:nvSpPr>
          <p:cNvPr id="20" name="文本框 19"/>
          <p:cNvSpPr txBox="1"/>
          <p:nvPr>
            <p:custDataLst>
              <p:tags r:id="rId7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思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考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探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8"/>
            </p:custDataLst>
          </p:nvPr>
        </p:nvSpPr>
        <p:spPr>
          <a:xfrm>
            <a:off x="2101215" y="1159510"/>
            <a:ext cx="8589010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我们该如何看待孟子的“人皆有不忍人之心”？ </a:t>
            </a:r>
          </a:p>
        </p:txBody>
      </p:sp>
      <p:sp>
        <p:nvSpPr>
          <p:cNvPr id="22" name="文本框 21"/>
          <p:cNvSpPr txBox="1"/>
          <p:nvPr>
            <p:custDataLst>
              <p:tags r:id="rId9"/>
            </p:custDataLst>
          </p:nvPr>
        </p:nvSpPr>
        <p:spPr>
          <a:xfrm>
            <a:off x="1584325" y="1957705"/>
            <a:ext cx="9420225" cy="439991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（1）孟子是从人性的前提推导政治，从人人都有“不忍人之心”的仁心推导仁政。由于这种“不忍人之心”是人本身所固有的，所以，仁政也应该是天经地义的。 孟子把“仁义礼智”这些社会性质的道德观念说成是人的天性里所固有的，与生俱来的，是主观唯心主义的。 </a:t>
            </a:r>
          </a:p>
          <a:p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（2）孟子也不是完全否认后天培养的作用。他认为“不忍人之心”包含“四心”，而这“四心”只是“仁义礼智” 这四种道德范畴的发端，还需要“扩而充之”才能够发扬光大。他还是重视后天努力（“扩而充之”）的作用的。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021080" y="608330"/>
            <a:ext cx="10235565" cy="5568950"/>
          </a:xfrm>
          <a:solidFill>
            <a:schemeClr val="bg1"/>
          </a:solidFill>
        </p:spPr>
        <p:txBody>
          <a:bodyPr/>
          <a:lstStyle/>
          <a:p>
            <a:endParaRPr lang="zh-CN" altLang="en-US"/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思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考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探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2903855"/>
            <a:ext cx="2118360" cy="375412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4225290" y="404495"/>
            <a:ext cx="2576830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200"/>
              <a:t>写</a:t>
            </a:r>
            <a:r>
              <a:rPr lang="en-US" altLang="zh-CN" sz="3200"/>
              <a:t>  </a:t>
            </a:r>
            <a:r>
              <a:rPr lang="zh-CN" altLang="en-US" sz="3200"/>
              <a:t>作</a:t>
            </a:r>
            <a:r>
              <a:rPr lang="en-US" altLang="zh-CN" sz="3200"/>
              <a:t>  </a:t>
            </a:r>
            <a:r>
              <a:rPr lang="zh-CN" altLang="en-US" sz="3200"/>
              <a:t>特</a:t>
            </a:r>
            <a:r>
              <a:rPr lang="en-US" altLang="zh-CN" sz="3200"/>
              <a:t>  </a:t>
            </a:r>
            <a:r>
              <a:rPr lang="zh-CN" altLang="en-US" sz="3200"/>
              <a:t>色</a:t>
            </a:r>
          </a:p>
        </p:txBody>
      </p:sp>
      <p:sp>
        <p:nvSpPr>
          <p:cNvPr id="7" name="文本框 6"/>
          <p:cNvSpPr txBox="1"/>
          <p:nvPr>
            <p:custDataLst>
              <p:tags r:id="rId6"/>
            </p:custDataLst>
          </p:nvPr>
        </p:nvSpPr>
        <p:spPr>
          <a:xfrm>
            <a:off x="2026920" y="1439545"/>
            <a:ext cx="9229725" cy="512318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（1）运用比喻，使抽象的道理变得通俗易懂。 </a:t>
            </a:r>
          </a:p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如用在掌上运转东西比喻以仁政治理天下的容易，具体贴切。 </a:t>
            </a:r>
          </a:p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（2）运用排比，精炼整齐。 </a:t>
            </a:r>
          </a:p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运用排比，既增强语势，表达强烈的感情，又能严密地展开论述。 </a:t>
            </a:r>
          </a:p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（3）举例论证，形象生动，易于人接受。 </a:t>
            </a:r>
          </a:p>
          <a:p>
            <a:pPr fontAlgn="auto">
              <a:lnSpc>
                <a:spcPts val="4360"/>
              </a:lnSpc>
            </a:pPr>
            <a:r>
              <a:rPr lang="zh-CN" altLang="en-US" sz="28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如论证“人皆有不忍人之心”，以“今人乍见孺子将入于井”为例来论述。 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>
            <p:custDataLst>
              <p:tags r:id="rId1"/>
            </p:custDataLst>
          </p:nvPr>
        </p:nvSpPr>
        <p:spPr>
          <a:xfrm>
            <a:off x="3479165" y="374650"/>
            <a:ext cx="7357110" cy="15684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孟子认为“不忍人之心”是人所固有的，即“性本善”，但又要求“知皆扩而充之”，你认为是否矛盾？为什么？</a:t>
            </a: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思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考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探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sp>
        <p:nvSpPr>
          <p:cNvPr id="5" name="文本框 4"/>
          <p:cNvSpPr txBox="1"/>
          <p:nvPr>
            <p:custDataLst>
              <p:tags r:id="rId3"/>
            </p:custDataLst>
          </p:nvPr>
        </p:nvSpPr>
        <p:spPr>
          <a:xfrm>
            <a:off x="3479165" y="2322195"/>
            <a:ext cx="7357745" cy="332295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不矛盾。,因为在孟子看来即使人的本性是善的，由于人们的社会活动存在私欲膨胀会导致善的本性逐渐泯灭，所以必须在后天的教育中指导人们自觉地扩大充实自己的“善心”。因此，“仁政”主张具有实践意义。 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2435" y="1910080"/>
            <a:ext cx="2879090" cy="494792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289560" y="951865"/>
            <a:ext cx="11442065" cy="5579745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27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本文从“人皆有不忍人之心”写起，由“不忍人之心”的仁心导出仁政。文章在强调后天教养的重要性时，也阐释了“不忍人之心”对个人和国家的重要作用。</a:t>
            </a:r>
          </a:p>
          <a:p>
            <a:r>
              <a:rPr lang="zh-CN" altLang="en-US" sz="27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孟子说人性善，他并不是说，每个人生下来就是孔子，就是圣人，也就是说，人性内有种种善的成分，也还有些其他成分，本身无所谓善恶，若不适当控制，就会通向恶。 </a:t>
            </a:r>
          </a:p>
          <a:p>
            <a:r>
              <a:rPr lang="zh-CN" altLang="en-US" sz="27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提出大量论证，来支持性善说，一人的本性中都有此\'四端\'，若充分扩充，就变成四种\'常德\'，即儒家极其强调的仁、义、礼、智。这些德，若不受外部环境的阻碍，就会从内部自然发展、扩充，有如种子自己长成树，蓓蕾自己长成花。 </a:t>
            </a:r>
          </a:p>
          <a:p>
            <a:r>
              <a:rPr lang="zh-CN" altLang="en-US" sz="270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正因为这样，我们都要弘扬自己的“善”。 生活中，善良无处不在，用心感受，会体会到不同的善良。心存善意，我们就一定能收获到活着的意义；摒弃善意，我们的生命将会暗淡无光，注定是匆匆人世走一遭，留不下一丝美好。所以，生活需要善良，做人更需要善良！</a:t>
            </a: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4227830" y="159385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 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小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 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结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>
                <a:ea typeface="方正黑体简体" panose="03000509000000000000" pitchFamily="65" charset="-122"/>
              </a:rPr>
              <a:t>1、孔子登东山而小鲁，登泰山而小天下。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2、穷困便独善其身，得志便兼善天下。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3、老吾老，以及人之老，幼吾幼，以及人之幼。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4、人之相识，贵在相知，人之相知，贵在知心。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5、王知夫苗乎？七、八月之间旱，则苗稿矣，天油然作云，沛然下雨，则苗氵孛然兴之矣。其如是，孰能御之。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6、不耻不若人，何若人有？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7、孟子言且令臣庶皆後去其仁义，而先且以自利，则不交相杀夺，故不足自饱餍。言必杀夺。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8、杀一无罪非仁也，非其有而取之非义也。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9、则天下归之，以政伤民，民乐其亡，以梃服强，仁与不仁也。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10、富岁，子弟多赖；凶岁，子弟多暴，非天之降才而殊也，其所以陷溺其心者然也。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11、不以规矩，无以成方圆。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12、仁之胜不仁也，犹水胜火。今之为仁者，犹以一杯水救一车薪之火也；不熄，则谓之水不胜火，此又与于不仁之甚者也，亦终必亡而已矣。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13、仁义礼智，非外铄我也，我固有之也，弗思耳矣。</a:t>
            </a:r>
          </a:p>
          <a:p>
            <a:pPr algn="ctr"/>
            <a:endParaRPr lang="zh-CN" altLang="en-US">
              <a:ea typeface="方正黑体简体" panose="03000509000000000000" pitchFamily="65" charset="-122"/>
            </a:endParaRPr>
          </a:p>
          <a:p>
            <a:pPr algn="ctr"/>
            <a:r>
              <a:rPr lang="zh-CN" altLang="en-US">
                <a:ea typeface="方正黑体简体" panose="03000509000000000000" pitchFamily="65" charset="-122"/>
              </a:rPr>
              <a:t>　　</a:t>
            </a: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拓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展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sp>
        <p:nvSpPr>
          <p:cNvPr id="19" name="文本框 18"/>
          <p:cNvSpPr txBox="1"/>
          <p:nvPr>
            <p:custDataLst>
              <p:tags r:id="rId5"/>
            </p:custDataLst>
          </p:nvPr>
        </p:nvSpPr>
        <p:spPr>
          <a:xfrm>
            <a:off x="2193925" y="1165225"/>
            <a:ext cx="9578975" cy="5692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、，厩有肥马，民有饥色，野有饿莩，此率兽而食人也。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、远望之襄王而不似人君，言无人君之威仪也；就而近之而不见所畏焉，言无人君操柄之威也。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、狗彘食人食而不知检，涂有饿莩而不知发。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4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、言定天下者一道，仁政而已，不贪杀人，人则归之，是故文王视民如伤，此之谓也。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5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、省刑罚，薄税敛，深耕易耨。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6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、今王与百姓同乐，则王矣。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7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、兽相食，且人恶之，为民父母，行政不免於率兽而食人，恶在其为民父母也。</a:t>
            </a:r>
          </a:p>
          <a:p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8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、君子以仁存心，以礼存心。仁者爱人，有礼者敬人。爱人者人恒爱之，敬人者人恒敬之。</a:t>
            </a:r>
          </a:p>
          <a:p>
            <a:endParaRPr lang="zh-CN" altLang="en-US" sz="28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21" name="文本框 20"/>
          <p:cNvSpPr txBox="1"/>
          <p:nvPr>
            <p:custDataLst>
              <p:tags r:id="rId6"/>
            </p:custDataLst>
          </p:nvPr>
        </p:nvSpPr>
        <p:spPr>
          <a:xfrm>
            <a:off x="3944620" y="344170"/>
            <a:ext cx="3428365" cy="583565"/>
          </a:xfrm>
          <a:prstGeom prst="rect">
            <a:avLst/>
          </a:prstGeom>
          <a:solidFill>
            <a:schemeClr val="bg2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积</a:t>
            </a:r>
            <a:r>
              <a:rPr lang="en-US" altLang="zh-CN" sz="3200">
                <a:latin typeface="方正隶书简体" panose="03000509000000000000" charset="-122"/>
                <a:ea typeface="方正隶书简体" panose="03000509000000000000" charset="-122"/>
              </a:rPr>
              <a:t> </a:t>
            </a:r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累</a:t>
            </a:r>
            <a:r>
              <a:rPr lang="en-US" altLang="zh-CN" sz="3200">
                <a:latin typeface="方正隶书简体" panose="03000509000000000000" charset="-122"/>
                <a:ea typeface="方正隶书简体" panose="03000509000000000000" charset="-122"/>
              </a:rPr>
              <a:t> </a:t>
            </a:r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孟</a:t>
            </a:r>
            <a:r>
              <a:rPr lang="en-US" altLang="zh-CN" sz="3200">
                <a:latin typeface="方正隶书简体" panose="03000509000000000000" charset="-122"/>
                <a:ea typeface="方正隶书简体" panose="03000509000000000000" charset="-122"/>
              </a:rPr>
              <a:t> </a:t>
            </a:r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子</a:t>
            </a:r>
            <a:r>
              <a:rPr lang="en-US" altLang="zh-CN" sz="3200">
                <a:latin typeface="方正隶书简体" panose="03000509000000000000" charset="-122"/>
                <a:ea typeface="方正隶书简体" panose="03000509000000000000" charset="-122"/>
              </a:rPr>
              <a:t> </a:t>
            </a:r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名</a:t>
            </a:r>
            <a:r>
              <a:rPr lang="en-US" altLang="zh-CN" sz="3200">
                <a:latin typeface="方正隶书简体" panose="03000509000000000000" charset="-122"/>
                <a:ea typeface="方正隶书简体" panose="03000509000000000000" charset="-122"/>
              </a:rPr>
              <a:t> </a:t>
            </a:r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言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1247140" y="985520"/>
            <a:ext cx="9955530" cy="5191760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rmAutofit fontScale="90000"/>
          </a:bodyPr>
          <a:lstStyle/>
          <a:p>
            <a:pPr fontAlgn="auto">
              <a:lnSpc>
                <a:spcPct val="140000"/>
              </a:lnSpc>
            </a:pPr>
            <a:r>
              <a:rPr lang="zh-CN" altLang="en-US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.孟子性善论、仁义论在现实生活中把人性向善的方面引导有着重要的作用，有利于维持人与人之间的良好关系，提高人们的精神境界和道德修养，鼓舞人们发挥主体能动性，自觉地接受教化与环境的培育与熏陶，将社会道德作为人的行为的自觉规范，促进人们道德责任感的形成。</a:t>
            </a:r>
          </a:p>
          <a:p>
            <a:pPr fontAlgn="auto">
              <a:lnSpc>
                <a:spcPct val="140000"/>
              </a:lnSpc>
            </a:pPr>
            <a:r>
              <a:rPr lang="zh-CN" altLang="en-US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.孟子他强调治国要爱民、与民同忧同乐，“民为贵，社稷次之，君为轻，深刻地阐述了人民在社会生活中的重要作用。在现代社会中，我们要借鉴历史上的经验教训，吸取孟子以民为本思想的精华，不断培养热爱人民的思想情感，相信人民，依靠人民。</a:t>
            </a:r>
          </a:p>
          <a:p>
            <a:endParaRPr lang="zh-CN" altLang="en-US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sp>
        <p:nvSpPr>
          <p:cNvPr id="20" name="文本框 19"/>
          <p:cNvSpPr txBox="1"/>
          <p:nvPr>
            <p:custDataLst>
              <p:tags r:id="rId2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拓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展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sp>
        <p:nvSpPr>
          <p:cNvPr id="6" name="文本框 5"/>
          <p:cNvSpPr txBox="1"/>
          <p:nvPr>
            <p:custDataLst>
              <p:tags r:id="rId5"/>
            </p:custDataLst>
          </p:nvPr>
        </p:nvSpPr>
        <p:spPr>
          <a:xfrm>
            <a:off x="3789045" y="401955"/>
            <a:ext cx="5892165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孟子的思想在现实生活中的意义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  <p:custDataLst>
              <p:tags r:id="rId1"/>
            </p:custDataLst>
          </p:nvPr>
        </p:nvSpPr>
        <p:spPr>
          <a:xfrm>
            <a:off x="902970" y="1253490"/>
            <a:ext cx="10633710" cy="5041265"/>
          </a:xfrm>
          <a:solidFill>
            <a:schemeClr val="bg1"/>
          </a:solidFill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3.孟子等古代儒家提倡“忠”的原则是对别人尽心尽责，有利于培养人民对民族国家的热爱。在当代社会我们应大力提倡忠于民族、忠于祖国，忠于人民，这是每一个国民的崇高职责。</a:t>
            </a:r>
            <a:endParaRPr lang="zh-CN" altLang="en-US" sz="27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4.为了维持社会的和谐统一，孟子提出了一套对社会进行经济约制的主张。这主要包括社会分工和产品交换制度、制民恒产的土地制度、薄收赋税的制度，我们应当传承、弘扬、借鉴孟子思想的优秀部分，增强加快构建和谐社会的紧迫感和使命感，推进社会主义现代化建设。</a:t>
            </a:r>
            <a:endParaRPr lang="zh-CN" altLang="en-US" sz="2700" b="1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  <a:p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5.孟子的天人合一思想，就是协调经济建设与自然环境的平衡发展。我们必须正确处理经济建设、人口增长与资源利用、生态环境保护的关系，始终坚持经济社会发展与环境保护、生态建设相统一，大力发展循环经济，在经济建设中充分利用资源，提高资源利用效率，最大限度减少对生态环境的破坏，促进人与自然的和谐发展。</a:t>
            </a:r>
          </a:p>
        </p:txBody>
      </p:sp>
      <p:sp>
        <p:nvSpPr>
          <p:cNvPr id="6" name="文本框 5"/>
          <p:cNvSpPr txBox="1"/>
          <p:nvPr>
            <p:custDataLst>
              <p:tags r:id="rId2"/>
            </p:custDataLst>
          </p:nvPr>
        </p:nvSpPr>
        <p:spPr>
          <a:xfrm>
            <a:off x="3789045" y="401955"/>
            <a:ext cx="5892165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方正隶书简体" panose="03000509000000000000" charset="-122"/>
                <a:ea typeface="方正隶书简体" panose="03000509000000000000" charset="-122"/>
              </a:rPr>
              <a:t>孟子的思想在现实生活中的意义</a:t>
            </a:r>
          </a:p>
        </p:txBody>
      </p:sp>
      <p:sp>
        <p:nvSpPr>
          <p:cNvPr id="20" name="文本框 19"/>
          <p:cNvSpPr txBox="1"/>
          <p:nvPr>
            <p:custDataLst>
              <p:tags r:id="rId3"/>
            </p:custDataLst>
          </p:nvPr>
        </p:nvSpPr>
        <p:spPr>
          <a:xfrm>
            <a:off x="109855" y="16002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拓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展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延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20" name="文本框 19"/>
          <p:cNvSpPr txBox="1"/>
          <p:nvPr>
            <p:custDataLst>
              <p:tags r:id="rId4"/>
            </p:custDataLst>
          </p:nvPr>
        </p:nvSpPr>
        <p:spPr>
          <a:xfrm>
            <a:off x="3893820" y="892810"/>
            <a:ext cx="25869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布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置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作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业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endParaRPr lang="zh-CN" sz="3200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sp>
        <p:nvSpPr>
          <p:cNvPr id="13" name="文本框 12"/>
          <p:cNvSpPr txBox="1"/>
          <p:nvPr>
            <p:custDataLst>
              <p:tags r:id="rId5"/>
            </p:custDataLst>
          </p:nvPr>
        </p:nvSpPr>
        <p:spPr>
          <a:xfrm>
            <a:off x="2791460" y="2161540"/>
            <a:ext cx="6477635" cy="203009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1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、整理本文字词的意义及句式</a:t>
            </a:r>
          </a:p>
          <a:p>
            <a:pPr fontAlgn="auto">
              <a:lnSpc>
                <a:spcPct val="150000"/>
              </a:lnSpc>
            </a:pPr>
            <a:r>
              <a:rPr lang="en-US" altLang="zh-CN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</a:t>
            </a:r>
            <a:r>
              <a:rPr lang="zh-CN" altLang="en-US" sz="28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、写一段对孟子及其思想的评价文字，300字左右。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43541" r="18241" b="26459"/>
          <a:stretch>
            <a:fillRect/>
          </a:stretch>
        </p:blipFill>
        <p:spPr>
          <a:xfrm>
            <a:off x="10899457" y="4646456"/>
            <a:ext cx="1171575" cy="2057400"/>
          </a:xfrm>
          <a:prstGeom prst="rect">
            <a:avLst/>
          </a:prstGeom>
        </p:spPr>
      </p:pic>
      <p:sp>
        <p:nvSpPr>
          <p:cNvPr id="2" name="文本框 1"/>
          <p:cNvSpPr txBox="1"/>
          <p:nvPr>
            <p:custDataLst>
              <p:tags r:id="rId2"/>
            </p:custDataLst>
          </p:nvPr>
        </p:nvSpPr>
        <p:spPr>
          <a:xfrm>
            <a:off x="616585" y="297180"/>
            <a:ext cx="26733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文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学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识</a:t>
            </a:r>
          </a:p>
        </p:txBody>
      </p:sp>
      <p:sp>
        <p:nvSpPr>
          <p:cNvPr id="3" name="文本框 2"/>
          <p:cNvSpPr txBox="1"/>
          <p:nvPr>
            <p:custDataLst>
              <p:tags r:id="rId3"/>
            </p:custDataLst>
          </p:nvPr>
        </p:nvSpPr>
        <p:spPr>
          <a:xfrm>
            <a:off x="5104130" y="358775"/>
            <a:ext cx="249745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作者及作品</a:t>
            </a:r>
          </a:p>
        </p:txBody>
      </p:sp>
      <p:sp>
        <p:nvSpPr>
          <p:cNvPr id="8" name="内容占位符 7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3516630" y="1132205"/>
            <a:ext cx="8486775" cy="5647055"/>
          </a:xfrm>
          <a:ln>
            <a:gradFill>
              <a:gsLst>
                <a:gs pos="0">
                  <a:srgbClr val="007BD3"/>
                </a:gs>
                <a:gs pos="100000">
                  <a:srgbClr val="034373"/>
                </a:gs>
              </a:gsLst>
            </a:gradFill>
          </a:ln>
        </p:spPr>
        <p:txBody>
          <a:bodyPr>
            <a:noAutofit/>
          </a:bodyPr>
          <a:lstStyle/>
          <a:p>
            <a:pPr fontAlgn="auto">
              <a:lnSpc>
                <a:spcPts val="36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孟子（约公元前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372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年—公元前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289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年），名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轲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，字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子舆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，邹国（今山东邹城东南）人。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战国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时期哲学家、思想家、政治家、教育家，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儒家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学派的代表人物之一，与孔子、荀子是先秦儒家的三位代表人物，与孔子并称“孔孟”。</a:t>
            </a:r>
          </a:p>
          <a:p>
            <a:pPr fontAlgn="auto">
              <a:lnSpc>
                <a:spcPts val="36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政治上，孟子主张法先王、行仁政；学说上，他推崇孔子，反对杨朱、墨翟</a:t>
            </a:r>
            <a:r>
              <a:rPr lang="zh-CN" altLang="zh-CN" sz="2700" b="1" smtClean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。他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主张“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仁政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”，提出“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民贵君轻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”的民本思想，游历于齐、宋、滕、魏、鲁等诸国，希望效法孔子推行自己的政治主张，前后历时二十多年</a:t>
            </a:r>
            <a:r>
              <a:rPr lang="zh-CN" altLang="zh-CN" sz="2700" b="1" smtClean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。最后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他退居讲学，和他的学生一起，“序《诗》《书》，述仲尼（即孔子）之意，作《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</a:t>
            </a: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》七篇</a:t>
            </a:r>
            <a:r>
              <a:rPr lang="zh-CN" altLang="zh-CN" sz="2700" b="1" smtClean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</a:t>
            </a:r>
          </a:p>
        </p:txBody>
      </p:sp>
      <p:pic>
        <p:nvPicPr>
          <p:cNvPr id="102" name="图片 101"/>
          <p:cNvPicPr/>
          <p:nvPr>
            <p:custDataLst>
              <p:tags r:id="rId5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0" y="1132205"/>
            <a:ext cx="3707765" cy="5571490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5" name="文本框 4"/>
          <p:cNvSpPr txBox="1"/>
          <p:nvPr>
            <p:custDataLst>
              <p:tags r:id="rId4"/>
            </p:custDataLst>
          </p:nvPr>
        </p:nvSpPr>
        <p:spPr>
          <a:xfrm>
            <a:off x="616585" y="235585"/>
            <a:ext cx="26733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文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学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识</a:t>
            </a:r>
          </a:p>
        </p:txBody>
      </p:sp>
      <p:sp>
        <p:nvSpPr>
          <p:cNvPr id="16" name="文本框 15"/>
          <p:cNvSpPr txBox="1"/>
          <p:nvPr>
            <p:custDataLst>
              <p:tags r:id="rId5"/>
            </p:custDataLst>
          </p:nvPr>
        </p:nvSpPr>
        <p:spPr>
          <a:xfrm>
            <a:off x="5168265" y="297180"/>
            <a:ext cx="2497455" cy="52197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 anchor="t">
            <a:spAutoFit/>
          </a:bodyPr>
          <a:lstStyle/>
          <a:p>
            <a:r>
              <a:rPr lang="zh-CN" altLang="en-US" sz="2800">
                <a:latin typeface="汉仪中隶书简" panose="02010609000101010101" charset="-122"/>
                <a:ea typeface="汉仪中隶书简" panose="02010609000101010101" charset="-122"/>
              </a:rPr>
              <a:t>作者及作品</a:t>
            </a:r>
          </a:p>
        </p:txBody>
      </p:sp>
      <p:sp>
        <p:nvSpPr>
          <p:cNvPr id="18" name="内容占位符 17"/>
          <p:cNvSpPr>
            <a:spLocks noGrp="1"/>
          </p:cNvSpPr>
          <p:nvPr>
            <p:ph idx="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9459" name="矩形 10"/>
          <p:cNvSpPr/>
          <p:nvPr>
            <p:custDataLst>
              <p:tags r:id="rId7"/>
            </p:custDataLst>
          </p:nvPr>
        </p:nvSpPr>
        <p:spPr>
          <a:xfrm>
            <a:off x="3639820" y="949960"/>
            <a:ext cx="8164195" cy="5908040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记录的是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有关孟子重要思想的一些言论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。共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7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篇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，一般认为孟子及其弟子万章、公孙丑等人</a:t>
            </a:r>
            <a:r>
              <a:rPr lang="zh-CN" altLang="en-US" sz="2800" b="1" dirty="0">
                <a:solidFill>
                  <a:srgbClr val="0000FF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共同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编著的，属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先秦语录体散文集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</a:t>
            </a:r>
          </a:p>
          <a:p>
            <a:pPr marL="0" lvl="0" indent="0" eaLnBrk="1" hangingPunct="1">
              <a:lnSpc>
                <a:spcPct val="150000"/>
              </a:lnSpc>
            </a:pP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与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论语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同是语录体散文，但与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论语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相比，它的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篇幅较长，内容也更具体，描绘更细致</a:t>
            </a:r>
            <a:r>
              <a:rPr lang="zh-CN" altLang="en-US" sz="2800" b="1" dirty="0">
                <a:solidFill>
                  <a:srgbClr val="C0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。</a:t>
            </a:r>
          </a:p>
          <a:p>
            <a:pPr marL="0" lvl="0" indent="0" eaLnBrk="1" hangingPunct="1">
              <a:lnSpc>
                <a:spcPct val="150000"/>
              </a:lnSpc>
            </a:pP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到南宋时，朱熹把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它与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礼记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中的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大学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、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中庸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两篇以及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论语</a:t>
            </a:r>
            <a:r>
              <a:rPr lang="en-US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》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合为“四书”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，把读经的传统推向更加狭窄的胡同，成为后世（如明、清两代）科举考试</a:t>
            </a: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八股文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的唯一的取材依据。</a:t>
            </a:r>
          </a:p>
        </p:txBody>
      </p:sp>
      <p:pic>
        <p:nvPicPr>
          <p:cNvPr id="19458" name="图片 3"/>
          <p:cNvPicPr/>
          <p:nvPr>
            <p:custDataLst>
              <p:tags r:id="rId8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22225" y="1063625"/>
            <a:ext cx="3509010" cy="511365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59" grpId="0" uiExpand="1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zh-CN" b="1">
                <a:latin typeface="楷体_GB2312" pitchFamily="49" charset="-122"/>
                <a:ea typeface="楷体_GB2312" pitchFamily="49" charset="-122"/>
                <a:sym typeface="+mn-ea"/>
              </a:rPr>
              <a:t>在人性方面，主张性善论；在社会政治观点方面，孟子突出仁政、王道的理论，提出民贵君轻的主张，他反对实行霸道，即用兼并战争去征服别的国家；在价值观方面，他强调舍身取义。</a:t>
            </a:r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pic>
        <p:nvPicPr>
          <p:cNvPr id="51" name="图片 50" descr="树枝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9816465" y="5666740"/>
            <a:ext cx="1880235" cy="991235"/>
          </a:xfrm>
          <a:prstGeom prst="ellipse">
            <a:avLst/>
          </a:prstGeom>
        </p:spPr>
      </p:pic>
      <p:sp>
        <p:nvSpPr>
          <p:cNvPr id="20485" name="TextBox 7"/>
          <p:cNvSpPr txBox="1"/>
          <p:nvPr>
            <p:custDataLst>
              <p:tags r:id="rId5"/>
            </p:custDataLst>
          </p:nvPr>
        </p:nvSpPr>
        <p:spPr>
          <a:xfrm>
            <a:off x="6184900" y="302260"/>
            <a:ext cx="2190115" cy="58356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>
            <a:spAutoFit/>
            <a:scene3d>
              <a:camera prst="orthographicFront"/>
              <a:lightRig rig="threePt" dir="t"/>
            </a:scene3d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/>
            <a:r>
              <a:rPr lang="zh-CN" altLang="en-US" sz="3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汉仪中隶书简" panose="02010609000101010101" charset="-122"/>
                <a:ea typeface="汉仪中隶书简" panose="02010609000101010101" charset="-122"/>
              </a:rPr>
              <a:t>孟子思想</a:t>
            </a:r>
          </a:p>
        </p:txBody>
      </p:sp>
      <p:sp>
        <p:nvSpPr>
          <p:cNvPr id="2" name="文本框 1"/>
          <p:cNvSpPr txBox="1"/>
          <p:nvPr>
            <p:custDataLst>
              <p:tags r:id="rId6"/>
            </p:custDataLst>
          </p:nvPr>
        </p:nvSpPr>
        <p:spPr>
          <a:xfrm>
            <a:off x="616585" y="235585"/>
            <a:ext cx="26733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文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学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常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altLang="en-US" sz="3200">
                <a:latin typeface="汉仪中隶书简" panose="02010609000101010101" charset="-122"/>
                <a:ea typeface="汉仪中隶书简" panose="02010609000101010101" charset="-122"/>
              </a:rPr>
              <a:t>识</a:t>
            </a:r>
          </a:p>
        </p:txBody>
      </p:sp>
      <p:sp>
        <p:nvSpPr>
          <p:cNvPr id="3" name="文本框 2"/>
          <p:cNvSpPr txBox="1"/>
          <p:nvPr>
            <p:custDataLst>
              <p:tags r:id="rId7"/>
            </p:custDataLst>
          </p:nvPr>
        </p:nvSpPr>
        <p:spPr>
          <a:xfrm>
            <a:off x="4540250" y="1201420"/>
            <a:ext cx="6651625" cy="5262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txBody>
          <a:bodyPr wrap="square" rtlCol="0">
            <a:spAutoFit/>
          </a:bodyPr>
          <a:lstStyle/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哲学思想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—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性善论：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“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孟子道性善，言必称尧舜。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”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四端（恻隐之心，仁之端也；羞恶之心，义之端也；辞让之心，礼之端也；是非之心，智之端也。）</a:t>
            </a:r>
          </a:p>
          <a:p>
            <a:pPr indent="0" fontAlgn="auto">
              <a:lnSpc>
                <a:spcPct val="150000"/>
              </a:lnSpc>
            </a:pPr>
            <a:r>
              <a:rPr lang="zh-CN" altLang="en-US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政治思想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—</a:t>
            </a:r>
            <a:r>
              <a:rPr lang="zh-CN" altLang="en-US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仁政论：保民而王；民贵君轻。</a:t>
            </a:r>
            <a:r>
              <a:rPr lang="zh-CN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他反对实行霸道，即用兼并战争去征服别的国家；</a:t>
            </a:r>
          </a:p>
          <a:p>
            <a:pPr indent="0" fontAlgn="auto">
              <a:lnSpc>
                <a:spcPct val="150000"/>
              </a:lnSpc>
            </a:pPr>
            <a:r>
              <a:rPr lang="zh-CN" altLang="zh-CN" sz="2800" b="1" dirty="0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价值观</a:t>
            </a:r>
            <a:r>
              <a:rPr lang="en-US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--</a:t>
            </a:r>
            <a:r>
              <a:rPr lang="zh-CN" altLang="zh-CN" sz="2800" b="1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强调舍身取义。</a:t>
            </a:r>
            <a:endParaRPr lang="zh-CN" altLang="en-US" sz="2800" dirty="0">
              <a:latin typeface="方正北魏楷书简体" panose="03000509000000000000" charset="-122"/>
              <a:ea typeface="方正北魏楷书简体" panose="03000509000000000000" charset="-122"/>
              <a:cs typeface="方正北魏楷书简体" panose="03000509000000000000" charset="-122"/>
            </a:endParaRPr>
          </a:p>
        </p:txBody>
      </p:sp>
      <p:pic>
        <p:nvPicPr>
          <p:cNvPr id="103" name="图片 102"/>
          <p:cNvPicPr/>
          <p:nvPr>
            <p:custDataLst>
              <p:tags r:id="rId8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831850" y="1407160"/>
            <a:ext cx="3537585" cy="4389755"/>
          </a:xfrm>
          <a:prstGeom prst="rect">
            <a:avLst/>
          </a:prstGeom>
          <a:noFill/>
          <a:ln w="9525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035425"/>
            <a:ext cx="2927350" cy="26225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55" name="Freeform 5"/>
          <p:cNvSpPr>
            <a:spLocks noEditPoints="1"/>
          </p:cNvSpPr>
          <p:nvPr>
            <p:custDataLst>
              <p:tags r:id="rId4"/>
            </p:custDataLst>
          </p:nvPr>
        </p:nvSpPr>
        <p:spPr bwMode="auto">
          <a:xfrm>
            <a:off x="5364693" y="1"/>
            <a:ext cx="5517365" cy="530860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2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rgbClr val="A7977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ea typeface="方正黑体简体" panose="03000509000000000000" pitchFamily="65" charset="-122"/>
            </a:endParaRPr>
          </a:p>
        </p:txBody>
      </p:sp>
      <p:sp>
        <p:nvSpPr>
          <p:cNvPr id="57" name="Freeform 5"/>
          <p:cNvSpPr>
            <a:spLocks noEditPoints="1"/>
          </p:cNvSpPr>
          <p:nvPr>
            <p:custDataLst>
              <p:tags r:id="rId5"/>
            </p:custDataLst>
          </p:nvPr>
        </p:nvSpPr>
        <p:spPr bwMode="auto">
          <a:xfrm>
            <a:off x="6674695" y="6227446"/>
            <a:ext cx="5517365" cy="530860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2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rgbClr val="A7977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ea typeface="方正黑体简体" panose="03000509000000000000" pitchFamily="65" charset="-122"/>
            </a:endParaRPr>
          </a:p>
        </p:txBody>
      </p:sp>
      <p:sp>
        <p:nvSpPr>
          <p:cNvPr id="59" name="Freeform 5"/>
          <p:cNvSpPr>
            <a:spLocks noEditPoints="1"/>
          </p:cNvSpPr>
          <p:nvPr>
            <p:custDataLst>
              <p:tags r:id="rId6"/>
            </p:custDataLst>
          </p:nvPr>
        </p:nvSpPr>
        <p:spPr bwMode="auto">
          <a:xfrm>
            <a:off x="1352758" y="6227446"/>
            <a:ext cx="5517365" cy="530860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2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rgbClr val="A7977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ea typeface="方正黑体简体" panose="03000509000000000000" pitchFamily="65" charset="-122"/>
            </a:endParaRPr>
          </a:p>
        </p:txBody>
      </p:sp>
      <p:sp>
        <p:nvSpPr>
          <p:cNvPr id="61" name="Freeform 5"/>
          <p:cNvSpPr>
            <a:spLocks noEditPoints="1"/>
          </p:cNvSpPr>
          <p:nvPr>
            <p:custDataLst>
              <p:tags r:id="rId7"/>
            </p:custDataLst>
          </p:nvPr>
        </p:nvSpPr>
        <p:spPr bwMode="auto">
          <a:xfrm>
            <a:off x="206" y="-31114"/>
            <a:ext cx="5517365" cy="530860"/>
          </a:xfrm>
          <a:custGeom>
            <a:avLst/>
            <a:gdLst>
              <a:gd name="T0" fmla="*/ 1935 w 1993"/>
              <a:gd name="T1" fmla="*/ 45 h 189"/>
              <a:gd name="T2" fmla="*/ 1949 w 1993"/>
              <a:gd name="T3" fmla="*/ 132 h 189"/>
              <a:gd name="T4" fmla="*/ 1890 w 1993"/>
              <a:gd name="T5" fmla="*/ 154 h 189"/>
              <a:gd name="T6" fmla="*/ 146 w 1993"/>
              <a:gd name="T7" fmla="*/ 159 h 189"/>
              <a:gd name="T8" fmla="*/ 4 w 1993"/>
              <a:gd name="T9" fmla="*/ 12 h 189"/>
              <a:gd name="T10" fmla="*/ 181 w 1993"/>
              <a:gd name="T11" fmla="*/ 42 h 189"/>
              <a:gd name="T12" fmla="*/ 282 w 1993"/>
              <a:gd name="T13" fmla="*/ 77 h 189"/>
              <a:gd name="T14" fmla="*/ 143 w 1993"/>
              <a:gd name="T15" fmla="*/ 8 h 189"/>
              <a:gd name="T16" fmla="*/ 81 w 1993"/>
              <a:gd name="T17" fmla="*/ 65 h 189"/>
              <a:gd name="T18" fmla="*/ 449 w 1993"/>
              <a:gd name="T19" fmla="*/ 78 h 189"/>
              <a:gd name="T20" fmla="*/ 471 w 1993"/>
              <a:gd name="T21" fmla="*/ 9 h 189"/>
              <a:gd name="T22" fmla="*/ 732 w 1993"/>
              <a:gd name="T23" fmla="*/ 109 h 189"/>
              <a:gd name="T24" fmla="*/ 802 w 1993"/>
              <a:gd name="T25" fmla="*/ 9 h 189"/>
              <a:gd name="T26" fmla="*/ 669 w 1993"/>
              <a:gd name="T27" fmla="*/ 11 h 189"/>
              <a:gd name="T28" fmla="*/ 975 w 1993"/>
              <a:gd name="T29" fmla="*/ 86 h 189"/>
              <a:gd name="T30" fmla="*/ 869 w 1993"/>
              <a:gd name="T31" fmla="*/ 15 h 189"/>
              <a:gd name="T32" fmla="*/ 1088 w 1993"/>
              <a:gd name="T33" fmla="*/ 18 h 189"/>
              <a:gd name="T34" fmla="*/ 1143 w 1993"/>
              <a:gd name="T35" fmla="*/ 47 h 189"/>
              <a:gd name="T36" fmla="*/ 1272 w 1993"/>
              <a:gd name="T37" fmla="*/ 60 h 189"/>
              <a:gd name="T38" fmla="*/ 1076 w 1993"/>
              <a:gd name="T39" fmla="*/ 23 h 189"/>
              <a:gd name="T40" fmla="*/ 1321 w 1993"/>
              <a:gd name="T41" fmla="*/ 12 h 189"/>
              <a:gd name="T42" fmla="*/ 1642 w 1993"/>
              <a:gd name="T43" fmla="*/ 66 h 189"/>
              <a:gd name="T44" fmla="*/ 1352 w 1993"/>
              <a:gd name="T45" fmla="*/ 11 h 189"/>
              <a:gd name="T46" fmla="*/ 1517 w 1993"/>
              <a:gd name="T47" fmla="*/ 112 h 189"/>
              <a:gd name="T48" fmla="*/ 1498 w 1993"/>
              <a:gd name="T49" fmla="*/ 11 h 189"/>
              <a:gd name="T50" fmla="*/ 1910 w 1993"/>
              <a:gd name="T51" fmla="*/ 94 h 189"/>
              <a:gd name="T52" fmla="*/ 1864 w 1993"/>
              <a:gd name="T53" fmla="*/ 42 h 189"/>
              <a:gd name="T54" fmla="*/ 1165 w 1993"/>
              <a:gd name="T55" fmla="*/ 38 h 189"/>
              <a:gd name="T56" fmla="*/ 978 w 1993"/>
              <a:gd name="T57" fmla="*/ 51 h 189"/>
              <a:gd name="T58" fmla="*/ 998 w 1993"/>
              <a:gd name="T59" fmla="*/ 100 h 189"/>
              <a:gd name="T60" fmla="*/ 520 w 1993"/>
              <a:gd name="T61" fmla="*/ 160 h 189"/>
              <a:gd name="T62" fmla="*/ 757 w 1993"/>
              <a:gd name="T63" fmla="*/ 38 h 189"/>
              <a:gd name="T64" fmla="*/ 211 w 1993"/>
              <a:gd name="T65" fmla="*/ 44 h 189"/>
              <a:gd name="T66" fmla="*/ 1688 w 1993"/>
              <a:gd name="T67" fmla="*/ 65 h 189"/>
              <a:gd name="T68" fmla="*/ 1428 w 1993"/>
              <a:gd name="T69" fmla="*/ 132 h 189"/>
              <a:gd name="T70" fmla="*/ 1161 w 1993"/>
              <a:gd name="T71" fmla="*/ 51 h 189"/>
              <a:gd name="T72" fmla="*/ 32 w 1993"/>
              <a:gd name="T73" fmla="*/ 55 h 189"/>
              <a:gd name="T74" fmla="*/ 962 w 1993"/>
              <a:gd name="T75" fmla="*/ 80 h 189"/>
              <a:gd name="T76" fmla="*/ 360 w 1993"/>
              <a:gd name="T77" fmla="*/ 62 h 189"/>
              <a:gd name="T78" fmla="*/ 1133 w 1993"/>
              <a:gd name="T79" fmla="*/ 105 h 189"/>
              <a:gd name="T80" fmla="*/ 1712 w 1993"/>
              <a:gd name="T81" fmla="*/ 68 h 189"/>
              <a:gd name="T82" fmla="*/ 201 w 1993"/>
              <a:gd name="T83" fmla="*/ 123 h 189"/>
              <a:gd name="T84" fmla="*/ 1149 w 1993"/>
              <a:gd name="T85" fmla="*/ 120 h 189"/>
              <a:gd name="T86" fmla="*/ 1759 w 1993"/>
              <a:gd name="T87" fmla="*/ 85 h 189"/>
              <a:gd name="T88" fmla="*/ 847 w 1993"/>
              <a:gd name="T89" fmla="*/ 119 h 189"/>
              <a:gd name="T90" fmla="*/ 699 w 1993"/>
              <a:gd name="T91" fmla="*/ 86 h 189"/>
              <a:gd name="T92" fmla="*/ 1633 w 1993"/>
              <a:gd name="T93" fmla="*/ 96 h 189"/>
              <a:gd name="T94" fmla="*/ 1618 w 1993"/>
              <a:gd name="T95" fmla="*/ 132 h 189"/>
              <a:gd name="T96" fmla="*/ 1720 w 1993"/>
              <a:gd name="T97" fmla="*/ 92 h 189"/>
              <a:gd name="T98" fmla="*/ 235 w 1993"/>
              <a:gd name="T99" fmla="*/ 153 h 189"/>
              <a:gd name="T100" fmla="*/ 1231 w 1993"/>
              <a:gd name="T101" fmla="*/ 110 h 189"/>
              <a:gd name="T102" fmla="*/ 714 w 1993"/>
              <a:gd name="T103" fmla="*/ 114 h 189"/>
              <a:gd name="T104" fmla="*/ 1026 w 1993"/>
              <a:gd name="T105" fmla="*/ 107 h 189"/>
              <a:gd name="T106" fmla="*/ 368 w 1993"/>
              <a:gd name="T107" fmla="*/ 159 h 189"/>
              <a:gd name="T108" fmla="*/ 891 w 1993"/>
              <a:gd name="T109" fmla="*/ 117 h 189"/>
              <a:gd name="T110" fmla="*/ 284 w 1993"/>
              <a:gd name="T111" fmla="*/ 121 h 189"/>
              <a:gd name="T112" fmla="*/ 1109 w 1993"/>
              <a:gd name="T113" fmla="*/ 143 h 189"/>
              <a:gd name="T114" fmla="*/ 1419 w 1993"/>
              <a:gd name="T115" fmla="*/ 132 h 189"/>
              <a:gd name="T116" fmla="*/ 436 w 1993"/>
              <a:gd name="T117" fmla="*/ 144 h 189"/>
              <a:gd name="T118" fmla="*/ 1581 w 1993"/>
              <a:gd name="T119" fmla="*/ 158 h 189"/>
              <a:gd name="T120" fmla="*/ 597 w 1993"/>
              <a:gd name="T121" fmla="*/ 181 h 189"/>
              <a:gd name="T122" fmla="*/ 1484 w 1993"/>
              <a:gd name="T123" fmla="*/ 187 h 18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</a:cxnLst>
            <a:rect l="0" t="0" r="r" b="b"/>
            <a:pathLst>
              <a:path w="1992" h="189">
                <a:moveTo>
                  <a:pt x="295" y="2"/>
                </a:moveTo>
                <a:cubicBezTo>
                  <a:pt x="311" y="2"/>
                  <a:pt x="311" y="2"/>
                  <a:pt x="311" y="2"/>
                </a:cubicBezTo>
                <a:cubicBezTo>
                  <a:pt x="428" y="3"/>
                  <a:pt x="428" y="3"/>
                  <a:pt x="428" y="3"/>
                </a:cubicBezTo>
                <a:cubicBezTo>
                  <a:pt x="431" y="1"/>
                  <a:pt x="436" y="4"/>
                  <a:pt x="440" y="3"/>
                </a:cubicBezTo>
                <a:cubicBezTo>
                  <a:pt x="476" y="2"/>
                  <a:pt x="476" y="2"/>
                  <a:pt x="476" y="2"/>
                </a:cubicBezTo>
                <a:cubicBezTo>
                  <a:pt x="492" y="3"/>
                  <a:pt x="509" y="2"/>
                  <a:pt x="526" y="3"/>
                </a:cubicBezTo>
                <a:cubicBezTo>
                  <a:pt x="552" y="4"/>
                  <a:pt x="576" y="3"/>
                  <a:pt x="602" y="4"/>
                </a:cubicBezTo>
                <a:cubicBezTo>
                  <a:pt x="674" y="2"/>
                  <a:pt x="747" y="4"/>
                  <a:pt x="819" y="4"/>
                </a:cubicBezTo>
                <a:cubicBezTo>
                  <a:pt x="856" y="4"/>
                  <a:pt x="856" y="4"/>
                  <a:pt x="856" y="4"/>
                </a:cubicBezTo>
                <a:cubicBezTo>
                  <a:pt x="1029" y="4"/>
                  <a:pt x="1029" y="4"/>
                  <a:pt x="1029" y="4"/>
                </a:cubicBezTo>
                <a:cubicBezTo>
                  <a:pt x="1036" y="4"/>
                  <a:pt x="1036" y="4"/>
                  <a:pt x="1036" y="4"/>
                </a:cubicBezTo>
                <a:cubicBezTo>
                  <a:pt x="1056" y="5"/>
                  <a:pt x="1076" y="5"/>
                  <a:pt x="1094" y="5"/>
                </a:cubicBezTo>
                <a:cubicBezTo>
                  <a:pt x="1159" y="5"/>
                  <a:pt x="1222" y="4"/>
                  <a:pt x="1289" y="5"/>
                </a:cubicBezTo>
                <a:cubicBezTo>
                  <a:pt x="1430" y="6"/>
                  <a:pt x="1566" y="5"/>
                  <a:pt x="1710" y="6"/>
                </a:cubicBezTo>
                <a:cubicBezTo>
                  <a:pt x="1717" y="8"/>
                  <a:pt x="1726" y="4"/>
                  <a:pt x="1733" y="7"/>
                </a:cubicBezTo>
                <a:cubicBezTo>
                  <a:pt x="1759" y="5"/>
                  <a:pt x="1783" y="8"/>
                  <a:pt x="1808" y="6"/>
                </a:cubicBezTo>
                <a:cubicBezTo>
                  <a:pt x="1837" y="6"/>
                  <a:pt x="1869" y="6"/>
                  <a:pt x="1900" y="7"/>
                </a:cubicBezTo>
                <a:cubicBezTo>
                  <a:pt x="1928" y="6"/>
                  <a:pt x="1961" y="8"/>
                  <a:pt x="1989" y="7"/>
                </a:cubicBezTo>
                <a:cubicBezTo>
                  <a:pt x="1990" y="7"/>
                  <a:pt x="1991" y="8"/>
                  <a:pt x="1992" y="9"/>
                </a:cubicBezTo>
                <a:cubicBezTo>
                  <a:pt x="1992" y="11"/>
                  <a:pt x="1990" y="12"/>
                  <a:pt x="1989" y="12"/>
                </a:cubicBezTo>
                <a:cubicBezTo>
                  <a:pt x="1975" y="13"/>
                  <a:pt x="1975" y="13"/>
                  <a:pt x="1975" y="13"/>
                </a:cubicBezTo>
                <a:cubicBezTo>
                  <a:pt x="1975" y="21"/>
                  <a:pt x="1966" y="21"/>
                  <a:pt x="1962" y="26"/>
                </a:cubicBezTo>
                <a:cubicBezTo>
                  <a:pt x="1955" y="34"/>
                  <a:pt x="1944" y="40"/>
                  <a:pt x="1935" y="45"/>
                </a:cubicBezTo>
                <a:cubicBezTo>
                  <a:pt x="1936" y="50"/>
                  <a:pt x="1941" y="53"/>
                  <a:pt x="1945" y="57"/>
                </a:cubicBezTo>
                <a:cubicBezTo>
                  <a:pt x="1948" y="54"/>
                  <a:pt x="1951" y="52"/>
                  <a:pt x="1955" y="52"/>
                </a:cubicBezTo>
                <a:cubicBezTo>
                  <a:pt x="1963" y="46"/>
                  <a:pt x="1972" y="41"/>
                  <a:pt x="1979" y="34"/>
                </a:cubicBezTo>
                <a:cubicBezTo>
                  <a:pt x="1983" y="30"/>
                  <a:pt x="1985" y="22"/>
                  <a:pt x="1991" y="22"/>
                </a:cubicBezTo>
                <a:cubicBezTo>
                  <a:pt x="1991" y="29"/>
                  <a:pt x="1985" y="34"/>
                  <a:pt x="1980" y="38"/>
                </a:cubicBezTo>
                <a:cubicBezTo>
                  <a:pt x="1970" y="47"/>
                  <a:pt x="1960" y="56"/>
                  <a:pt x="1948" y="60"/>
                </a:cubicBezTo>
                <a:cubicBezTo>
                  <a:pt x="1947" y="61"/>
                  <a:pt x="1947" y="61"/>
                  <a:pt x="1947" y="61"/>
                </a:cubicBezTo>
                <a:cubicBezTo>
                  <a:pt x="1950" y="64"/>
                  <a:pt x="1947" y="74"/>
                  <a:pt x="1954" y="72"/>
                </a:cubicBezTo>
                <a:cubicBezTo>
                  <a:pt x="1968" y="66"/>
                  <a:pt x="1978" y="56"/>
                  <a:pt x="1989" y="45"/>
                </a:cubicBezTo>
                <a:cubicBezTo>
                  <a:pt x="1991" y="45"/>
                  <a:pt x="1993" y="45"/>
                  <a:pt x="1993" y="47"/>
                </a:cubicBezTo>
                <a:cubicBezTo>
                  <a:pt x="1983" y="58"/>
                  <a:pt x="1971" y="70"/>
                  <a:pt x="1956" y="75"/>
                </a:cubicBezTo>
                <a:cubicBezTo>
                  <a:pt x="1955" y="78"/>
                  <a:pt x="1951" y="76"/>
                  <a:pt x="1950" y="79"/>
                </a:cubicBezTo>
                <a:cubicBezTo>
                  <a:pt x="1951" y="81"/>
                  <a:pt x="1950" y="85"/>
                  <a:pt x="1953" y="86"/>
                </a:cubicBezTo>
                <a:cubicBezTo>
                  <a:pt x="1966" y="83"/>
                  <a:pt x="1977" y="75"/>
                  <a:pt x="1988" y="68"/>
                </a:cubicBezTo>
                <a:cubicBezTo>
                  <a:pt x="1989" y="68"/>
                  <a:pt x="1991" y="69"/>
                  <a:pt x="1991" y="70"/>
                </a:cubicBezTo>
                <a:cubicBezTo>
                  <a:pt x="1980" y="81"/>
                  <a:pt x="1965" y="86"/>
                  <a:pt x="1951" y="91"/>
                </a:cubicBezTo>
                <a:cubicBezTo>
                  <a:pt x="1950" y="95"/>
                  <a:pt x="1949" y="100"/>
                  <a:pt x="1948" y="105"/>
                </a:cubicBezTo>
                <a:cubicBezTo>
                  <a:pt x="1952" y="108"/>
                  <a:pt x="1954" y="103"/>
                  <a:pt x="1957" y="103"/>
                </a:cubicBezTo>
                <a:cubicBezTo>
                  <a:pt x="1967" y="101"/>
                  <a:pt x="1976" y="95"/>
                  <a:pt x="1985" y="89"/>
                </a:cubicBezTo>
                <a:cubicBezTo>
                  <a:pt x="1987" y="89"/>
                  <a:pt x="1988" y="91"/>
                  <a:pt x="1988" y="93"/>
                </a:cubicBezTo>
                <a:cubicBezTo>
                  <a:pt x="1977" y="99"/>
                  <a:pt x="1966" y="107"/>
                  <a:pt x="1954" y="109"/>
                </a:cubicBezTo>
                <a:cubicBezTo>
                  <a:pt x="1947" y="109"/>
                  <a:pt x="1944" y="115"/>
                  <a:pt x="1944" y="121"/>
                </a:cubicBezTo>
                <a:cubicBezTo>
                  <a:pt x="1944" y="125"/>
                  <a:pt x="1945" y="130"/>
                  <a:pt x="1949" y="132"/>
                </a:cubicBezTo>
                <a:cubicBezTo>
                  <a:pt x="1961" y="135"/>
                  <a:pt x="1971" y="134"/>
                  <a:pt x="1982" y="130"/>
                </a:cubicBezTo>
                <a:cubicBezTo>
                  <a:pt x="1984" y="131"/>
                  <a:pt x="1985" y="130"/>
                  <a:pt x="1986" y="132"/>
                </a:cubicBezTo>
                <a:cubicBezTo>
                  <a:pt x="1985" y="138"/>
                  <a:pt x="1978" y="136"/>
                  <a:pt x="1975" y="139"/>
                </a:cubicBezTo>
                <a:cubicBezTo>
                  <a:pt x="1964" y="140"/>
                  <a:pt x="1952" y="143"/>
                  <a:pt x="1943" y="136"/>
                </a:cubicBezTo>
                <a:cubicBezTo>
                  <a:pt x="1931" y="124"/>
                  <a:pt x="1943" y="109"/>
                  <a:pt x="1945" y="95"/>
                </a:cubicBezTo>
                <a:cubicBezTo>
                  <a:pt x="1944" y="82"/>
                  <a:pt x="1947" y="66"/>
                  <a:pt x="1935" y="57"/>
                </a:cubicBezTo>
                <a:cubicBezTo>
                  <a:pt x="1926" y="47"/>
                  <a:pt x="1914" y="44"/>
                  <a:pt x="1902" y="40"/>
                </a:cubicBezTo>
                <a:cubicBezTo>
                  <a:pt x="1895" y="40"/>
                  <a:pt x="1886" y="39"/>
                  <a:pt x="1880" y="43"/>
                </a:cubicBezTo>
                <a:cubicBezTo>
                  <a:pt x="1870" y="44"/>
                  <a:pt x="1863" y="53"/>
                  <a:pt x="1858" y="61"/>
                </a:cubicBezTo>
                <a:cubicBezTo>
                  <a:pt x="1857" y="68"/>
                  <a:pt x="1855" y="77"/>
                  <a:pt x="1860" y="83"/>
                </a:cubicBezTo>
                <a:cubicBezTo>
                  <a:pt x="1863" y="87"/>
                  <a:pt x="1869" y="88"/>
                  <a:pt x="1874" y="88"/>
                </a:cubicBezTo>
                <a:cubicBezTo>
                  <a:pt x="1885" y="87"/>
                  <a:pt x="1891" y="76"/>
                  <a:pt x="1896" y="67"/>
                </a:cubicBezTo>
                <a:cubicBezTo>
                  <a:pt x="1903" y="66"/>
                  <a:pt x="1911" y="67"/>
                  <a:pt x="1916" y="73"/>
                </a:cubicBezTo>
                <a:cubicBezTo>
                  <a:pt x="1921" y="77"/>
                  <a:pt x="1922" y="83"/>
                  <a:pt x="1922" y="89"/>
                </a:cubicBezTo>
                <a:cubicBezTo>
                  <a:pt x="1924" y="92"/>
                  <a:pt x="1924" y="92"/>
                  <a:pt x="1924" y="92"/>
                </a:cubicBezTo>
                <a:cubicBezTo>
                  <a:pt x="1917" y="95"/>
                  <a:pt x="1916" y="105"/>
                  <a:pt x="1908" y="106"/>
                </a:cubicBezTo>
                <a:cubicBezTo>
                  <a:pt x="1900" y="108"/>
                  <a:pt x="1892" y="113"/>
                  <a:pt x="1884" y="108"/>
                </a:cubicBezTo>
                <a:cubicBezTo>
                  <a:pt x="1871" y="105"/>
                  <a:pt x="1853" y="100"/>
                  <a:pt x="1842" y="111"/>
                </a:cubicBezTo>
                <a:cubicBezTo>
                  <a:pt x="1838" y="116"/>
                  <a:pt x="1837" y="123"/>
                  <a:pt x="1837" y="129"/>
                </a:cubicBezTo>
                <a:cubicBezTo>
                  <a:pt x="1840" y="135"/>
                  <a:pt x="1840" y="140"/>
                  <a:pt x="1844" y="144"/>
                </a:cubicBezTo>
                <a:cubicBezTo>
                  <a:pt x="1850" y="144"/>
                  <a:pt x="1850" y="136"/>
                  <a:pt x="1855" y="133"/>
                </a:cubicBezTo>
                <a:cubicBezTo>
                  <a:pt x="1861" y="128"/>
                  <a:pt x="1871" y="126"/>
                  <a:pt x="1879" y="131"/>
                </a:cubicBezTo>
                <a:cubicBezTo>
                  <a:pt x="1886" y="136"/>
                  <a:pt x="1892" y="144"/>
                  <a:pt x="1890" y="154"/>
                </a:cubicBezTo>
                <a:cubicBezTo>
                  <a:pt x="1890" y="155"/>
                  <a:pt x="1888" y="157"/>
                  <a:pt x="1889" y="158"/>
                </a:cubicBezTo>
                <a:cubicBezTo>
                  <a:pt x="1984" y="160"/>
                  <a:pt x="1984" y="160"/>
                  <a:pt x="1984" y="160"/>
                </a:cubicBezTo>
                <a:cubicBezTo>
                  <a:pt x="1985" y="160"/>
                  <a:pt x="1986" y="161"/>
                  <a:pt x="1986" y="161"/>
                </a:cubicBezTo>
                <a:cubicBezTo>
                  <a:pt x="1984" y="163"/>
                  <a:pt x="1984" y="163"/>
                  <a:pt x="1984" y="163"/>
                </a:cubicBezTo>
                <a:cubicBezTo>
                  <a:pt x="1831" y="164"/>
                  <a:pt x="1831" y="164"/>
                  <a:pt x="1831" y="164"/>
                </a:cubicBezTo>
                <a:cubicBezTo>
                  <a:pt x="1813" y="165"/>
                  <a:pt x="1794" y="162"/>
                  <a:pt x="1775" y="164"/>
                </a:cubicBezTo>
                <a:cubicBezTo>
                  <a:pt x="1481" y="164"/>
                  <a:pt x="1481" y="164"/>
                  <a:pt x="1481" y="164"/>
                </a:cubicBezTo>
                <a:cubicBezTo>
                  <a:pt x="1463" y="164"/>
                  <a:pt x="1463" y="164"/>
                  <a:pt x="1463" y="164"/>
                </a:cubicBezTo>
                <a:cubicBezTo>
                  <a:pt x="1330" y="164"/>
                  <a:pt x="1330" y="164"/>
                  <a:pt x="1330" y="164"/>
                </a:cubicBezTo>
                <a:cubicBezTo>
                  <a:pt x="1304" y="163"/>
                  <a:pt x="1282" y="165"/>
                  <a:pt x="1255" y="164"/>
                </a:cubicBezTo>
                <a:cubicBezTo>
                  <a:pt x="1206" y="163"/>
                  <a:pt x="1206" y="163"/>
                  <a:pt x="1206" y="163"/>
                </a:cubicBezTo>
                <a:cubicBezTo>
                  <a:pt x="907" y="164"/>
                  <a:pt x="907" y="164"/>
                  <a:pt x="907" y="164"/>
                </a:cubicBezTo>
                <a:cubicBezTo>
                  <a:pt x="862" y="164"/>
                  <a:pt x="818" y="164"/>
                  <a:pt x="772" y="164"/>
                </a:cubicBezTo>
                <a:cubicBezTo>
                  <a:pt x="669" y="164"/>
                  <a:pt x="669" y="164"/>
                  <a:pt x="669" y="164"/>
                </a:cubicBezTo>
                <a:cubicBezTo>
                  <a:pt x="545" y="164"/>
                  <a:pt x="545" y="164"/>
                  <a:pt x="545" y="164"/>
                </a:cubicBezTo>
                <a:cubicBezTo>
                  <a:pt x="480" y="164"/>
                  <a:pt x="414" y="164"/>
                  <a:pt x="349" y="164"/>
                </a:cubicBezTo>
                <a:cubicBezTo>
                  <a:pt x="342" y="164"/>
                  <a:pt x="333" y="164"/>
                  <a:pt x="325" y="164"/>
                </a:cubicBezTo>
                <a:cubicBezTo>
                  <a:pt x="206" y="164"/>
                  <a:pt x="206" y="164"/>
                  <a:pt x="206" y="164"/>
                </a:cubicBezTo>
                <a:cubicBezTo>
                  <a:pt x="168" y="164"/>
                  <a:pt x="168" y="164"/>
                  <a:pt x="168" y="164"/>
                </a:cubicBezTo>
                <a:cubicBezTo>
                  <a:pt x="113" y="164"/>
                  <a:pt x="57" y="164"/>
                  <a:pt x="3" y="164"/>
                </a:cubicBezTo>
                <a:cubicBezTo>
                  <a:pt x="3" y="162"/>
                  <a:pt x="3" y="160"/>
                  <a:pt x="5" y="160"/>
                </a:cubicBezTo>
                <a:cubicBezTo>
                  <a:pt x="39" y="160"/>
                  <a:pt x="73" y="160"/>
                  <a:pt x="107" y="159"/>
                </a:cubicBezTo>
                <a:cubicBezTo>
                  <a:pt x="120" y="160"/>
                  <a:pt x="133" y="160"/>
                  <a:pt x="146" y="159"/>
                </a:cubicBezTo>
                <a:cubicBezTo>
                  <a:pt x="146" y="155"/>
                  <a:pt x="151" y="154"/>
                  <a:pt x="152" y="151"/>
                </a:cubicBezTo>
                <a:cubicBezTo>
                  <a:pt x="163" y="137"/>
                  <a:pt x="164" y="117"/>
                  <a:pt x="158" y="101"/>
                </a:cubicBezTo>
                <a:cubicBezTo>
                  <a:pt x="151" y="88"/>
                  <a:pt x="139" y="74"/>
                  <a:pt x="123" y="74"/>
                </a:cubicBezTo>
                <a:cubicBezTo>
                  <a:pt x="116" y="72"/>
                  <a:pt x="111" y="75"/>
                  <a:pt x="105" y="79"/>
                </a:cubicBezTo>
                <a:cubicBezTo>
                  <a:pt x="100" y="84"/>
                  <a:pt x="99" y="92"/>
                  <a:pt x="99" y="98"/>
                </a:cubicBezTo>
                <a:cubicBezTo>
                  <a:pt x="103" y="108"/>
                  <a:pt x="115" y="100"/>
                  <a:pt x="122" y="105"/>
                </a:cubicBezTo>
                <a:cubicBezTo>
                  <a:pt x="121" y="109"/>
                  <a:pt x="121" y="109"/>
                  <a:pt x="121" y="109"/>
                </a:cubicBezTo>
                <a:cubicBezTo>
                  <a:pt x="111" y="121"/>
                  <a:pt x="97" y="133"/>
                  <a:pt x="79" y="130"/>
                </a:cubicBezTo>
                <a:cubicBezTo>
                  <a:pt x="75" y="129"/>
                  <a:pt x="70" y="128"/>
                  <a:pt x="68" y="123"/>
                </a:cubicBezTo>
                <a:cubicBezTo>
                  <a:pt x="61" y="109"/>
                  <a:pt x="72" y="97"/>
                  <a:pt x="74" y="84"/>
                </a:cubicBezTo>
                <a:cubicBezTo>
                  <a:pt x="77" y="68"/>
                  <a:pt x="69" y="52"/>
                  <a:pt x="59" y="40"/>
                </a:cubicBezTo>
                <a:cubicBezTo>
                  <a:pt x="51" y="31"/>
                  <a:pt x="36" y="30"/>
                  <a:pt x="25" y="34"/>
                </a:cubicBezTo>
                <a:cubicBezTo>
                  <a:pt x="17" y="38"/>
                  <a:pt x="7" y="44"/>
                  <a:pt x="4" y="54"/>
                </a:cubicBezTo>
                <a:cubicBezTo>
                  <a:pt x="4" y="37"/>
                  <a:pt x="4" y="37"/>
                  <a:pt x="4" y="37"/>
                </a:cubicBezTo>
                <a:cubicBezTo>
                  <a:pt x="7" y="37"/>
                  <a:pt x="10" y="36"/>
                  <a:pt x="11" y="34"/>
                </a:cubicBezTo>
                <a:cubicBezTo>
                  <a:pt x="11" y="30"/>
                  <a:pt x="7" y="31"/>
                  <a:pt x="5" y="30"/>
                </a:cubicBezTo>
                <a:cubicBezTo>
                  <a:pt x="4" y="28"/>
                  <a:pt x="4" y="26"/>
                  <a:pt x="4" y="24"/>
                </a:cubicBezTo>
                <a:cubicBezTo>
                  <a:pt x="15" y="30"/>
                  <a:pt x="28" y="25"/>
                  <a:pt x="40" y="25"/>
                </a:cubicBezTo>
                <a:cubicBezTo>
                  <a:pt x="48" y="27"/>
                  <a:pt x="57" y="22"/>
                  <a:pt x="65" y="18"/>
                </a:cubicBezTo>
                <a:cubicBezTo>
                  <a:pt x="67" y="14"/>
                  <a:pt x="73" y="13"/>
                  <a:pt x="73" y="8"/>
                </a:cubicBezTo>
                <a:cubicBezTo>
                  <a:pt x="68" y="6"/>
                  <a:pt x="63" y="7"/>
                  <a:pt x="58" y="8"/>
                </a:cubicBezTo>
                <a:cubicBezTo>
                  <a:pt x="44" y="22"/>
                  <a:pt x="23" y="20"/>
                  <a:pt x="5" y="19"/>
                </a:cubicBezTo>
                <a:cubicBezTo>
                  <a:pt x="3" y="17"/>
                  <a:pt x="5" y="15"/>
                  <a:pt x="4" y="12"/>
                </a:cubicBezTo>
                <a:cubicBezTo>
                  <a:pt x="19" y="17"/>
                  <a:pt x="35" y="18"/>
                  <a:pt x="47" y="8"/>
                </a:cubicBezTo>
                <a:cubicBezTo>
                  <a:pt x="47" y="6"/>
                  <a:pt x="43" y="7"/>
                  <a:pt x="40" y="7"/>
                </a:cubicBezTo>
                <a:cubicBezTo>
                  <a:pt x="28" y="5"/>
                  <a:pt x="16" y="7"/>
                  <a:pt x="5" y="7"/>
                </a:cubicBezTo>
                <a:cubicBezTo>
                  <a:pt x="4" y="6"/>
                  <a:pt x="4" y="3"/>
                  <a:pt x="5" y="2"/>
                </a:cubicBezTo>
                <a:cubicBezTo>
                  <a:pt x="67" y="2"/>
                  <a:pt x="67" y="2"/>
                  <a:pt x="67" y="2"/>
                </a:cubicBezTo>
                <a:cubicBezTo>
                  <a:pt x="68" y="4"/>
                  <a:pt x="68" y="4"/>
                  <a:pt x="68" y="4"/>
                </a:cubicBezTo>
                <a:cubicBezTo>
                  <a:pt x="72" y="0"/>
                  <a:pt x="80" y="2"/>
                  <a:pt x="86" y="2"/>
                </a:cubicBezTo>
                <a:cubicBezTo>
                  <a:pt x="155" y="0"/>
                  <a:pt x="225" y="3"/>
                  <a:pt x="295" y="2"/>
                </a:cubicBezTo>
                <a:close/>
                <a:moveTo>
                  <a:pt x="119" y="8"/>
                </a:moveTo>
                <a:cubicBezTo>
                  <a:pt x="115" y="7"/>
                  <a:pt x="111" y="7"/>
                  <a:pt x="106" y="8"/>
                </a:cubicBezTo>
                <a:cubicBezTo>
                  <a:pt x="96" y="20"/>
                  <a:pt x="82" y="33"/>
                  <a:pt x="67" y="39"/>
                </a:cubicBezTo>
                <a:cubicBezTo>
                  <a:pt x="69" y="42"/>
                  <a:pt x="70" y="46"/>
                  <a:pt x="74" y="47"/>
                </a:cubicBezTo>
                <a:cubicBezTo>
                  <a:pt x="84" y="43"/>
                  <a:pt x="92" y="35"/>
                  <a:pt x="101" y="29"/>
                </a:cubicBezTo>
                <a:cubicBezTo>
                  <a:pt x="109" y="23"/>
                  <a:pt x="115" y="16"/>
                  <a:pt x="119" y="8"/>
                </a:cubicBezTo>
                <a:close/>
                <a:moveTo>
                  <a:pt x="334" y="8"/>
                </a:moveTo>
                <a:cubicBezTo>
                  <a:pt x="312" y="7"/>
                  <a:pt x="291" y="9"/>
                  <a:pt x="271" y="7"/>
                </a:cubicBezTo>
                <a:cubicBezTo>
                  <a:pt x="250" y="8"/>
                  <a:pt x="230" y="7"/>
                  <a:pt x="209" y="7"/>
                </a:cubicBezTo>
                <a:cubicBezTo>
                  <a:pt x="206" y="8"/>
                  <a:pt x="206" y="8"/>
                  <a:pt x="206" y="8"/>
                </a:cubicBezTo>
                <a:cubicBezTo>
                  <a:pt x="210" y="16"/>
                  <a:pt x="221" y="17"/>
                  <a:pt x="225" y="26"/>
                </a:cubicBezTo>
                <a:cubicBezTo>
                  <a:pt x="228" y="32"/>
                  <a:pt x="226" y="37"/>
                  <a:pt x="224" y="43"/>
                </a:cubicBezTo>
                <a:cubicBezTo>
                  <a:pt x="217" y="51"/>
                  <a:pt x="209" y="64"/>
                  <a:pt x="196" y="62"/>
                </a:cubicBezTo>
                <a:cubicBezTo>
                  <a:pt x="183" y="61"/>
                  <a:pt x="196" y="51"/>
                  <a:pt x="192" y="45"/>
                </a:cubicBezTo>
                <a:cubicBezTo>
                  <a:pt x="190" y="41"/>
                  <a:pt x="185" y="43"/>
                  <a:pt x="181" y="42"/>
                </a:cubicBezTo>
                <a:cubicBezTo>
                  <a:pt x="177" y="44"/>
                  <a:pt x="172" y="47"/>
                  <a:pt x="170" y="52"/>
                </a:cubicBezTo>
                <a:cubicBezTo>
                  <a:pt x="169" y="61"/>
                  <a:pt x="170" y="71"/>
                  <a:pt x="176" y="79"/>
                </a:cubicBezTo>
                <a:cubicBezTo>
                  <a:pt x="179" y="82"/>
                  <a:pt x="184" y="81"/>
                  <a:pt x="188" y="82"/>
                </a:cubicBezTo>
                <a:cubicBezTo>
                  <a:pt x="194" y="83"/>
                  <a:pt x="200" y="82"/>
                  <a:pt x="205" y="79"/>
                </a:cubicBezTo>
                <a:cubicBezTo>
                  <a:pt x="215" y="72"/>
                  <a:pt x="224" y="64"/>
                  <a:pt x="235" y="62"/>
                </a:cubicBezTo>
                <a:cubicBezTo>
                  <a:pt x="244" y="61"/>
                  <a:pt x="251" y="66"/>
                  <a:pt x="256" y="72"/>
                </a:cubicBezTo>
                <a:cubicBezTo>
                  <a:pt x="255" y="74"/>
                  <a:pt x="259" y="76"/>
                  <a:pt x="256" y="77"/>
                </a:cubicBezTo>
                <a:cubicBezTo>
                  <a:pt x="258" y="83"/>
                  <a:pt x="258" y="83"/>
                  <a:pt x="258" y="83"/>
                </a:cubicBezTo>
                <a:cubicBezTo>
                  <a:pt x="260" y="91"/>
                  <a:pt x="257" y="99"/>
                  <a:pt x="254" y="106"/>
                </a:cubicBezTo>
                <a:cubicBezTo>
                  <a:pt x="251" y="113"/>
                  <a:pt x="245" y="115"/>
                  <a:pt x="239" y="118"/>
                </a:cubicBezTo>
                <a:cubicBezTo>
                  <a:pt x="236" y="120"/>
                  <a:pt x="232" y="118"/>
                  <a:pt x="230" y="116"/>
                </a:cubicBezTo>
                <a:cubicBezTo>
                  <a:pt x="228" y="113"/>
                  <a:pt x="232" y="111"/>
                  <a:pt x="234" y="109"/>
                </a:cubicBezTo>
                <a:cubicBezTo>
                  <a:pt x="236" y="101"/>
                  <a:pt x="235" y="94"/>
                  <a:pt x="229" y="89"/>
                </a:cubicBezTo>
                <a:cubicBezTo>
                  <a:pt x="224" y="87"/>
                  <a:pt x="221" y="91"/>
                  <a:pt x="217" y="93"/>
                </a:cubicBezTo>
                <a:cubicBezTo>
                  <a:pt x="210" y="100"/>
                  <a:pt x="207" y="112"/>
                  <a:pt x="210" y="123"/>
                </a:cubicBezTo>
                <a:cubicBezTo>
                  <a:pt x="214" y="130"/>
                  <a:pt x="217" y="138"/>
                  <a:pt x="224" y="143"/>
                </a:cubicBezTo>
                <a:cubicBezTo>
                  <a:pt x="238" y="146"/>
                  <a:pt x="238" y="146"/>
                  <a:pt x="238" y="146"/>
                </a:cubicBezTo>
                <a:cubicBezTo>
                  <a:pt x="242" y="145"/>
                  <a:pt x="246" y="143"/>
                  <a:pt x="251" y="143"/>
                </a:cubicBezTo>
                <a:cubicBezTo>
                  <a:pt x="261" y="141"/>
                  <a:pt x="269" y="134"/>
                  <a:pt x="275" y="127"/>
                </a:cubicBezTo>
                <a:cubicBezTo>
                  <a:pt x="278" y="126"/>
                  <a:pt x="280" y="125"/>
                  <a:pt x="282" y="122"/>
                </a:cubicBezTo>
                <a:cubicBezTo>
                  <a:pt x="280" y="119"/>
                  <a:pt x="284" y="116"/>
                  <a:pt x="284" y="113"/>
                </a:cubicBezTo>
                <a:cubicBezTo>
                  <a:pt x="289" y="108"/>
                  <a:pt x="287" y="100"/>
                  <a:pt x="288" y="93"/>
                </a:cubicBezTo>
                <a:cubicBezTo>
                  <a:pt x="284" y="89"/>
                  <a:pt x="285" y="82"/>
                  <a:pt x="282" y="77"/>
                </a:cubicBezTo>
                <a:cubicBezTo>
                  <a:pt x="278" y="67"/>
                  <a:pt x="262" y="63"/>
                  <a:pt x="266" y="50"/>
                </a:cubicBezTo>
                <a:cubicBezTo>
                  <a:pt x="270" y="40"/>
                  <a:pt x="280" y="32"/>
                  <a:pt x="290" y="29"/>
                </a:cubicBezTo>
                <a:cubicBezTo>
                  <a:pt x="298" y="28"/>
                  <a:pt x="306" y="27"/>
                  <a:pt x="314" y="27"/>
                </a:cubicBezTo>
                <a:cubicBezTo>
                  <a:pt x="322" y="28"/>
                  <a:pt x="331" y="34"/>
                  <a:pt x="332" y="43"/>
                </a:cubicBezTo>
                <a:cubicBezTo>
                  <a:pt x="328" y="51"/>
                  <a:pt x="328" y="51"/>
                  <a:pt x="328" y="51"/>
                </a:cubicBezTo>
                <a:cubicBezTo>
                  <a:pt x="323" y="51"/>
                  <a:pt x="320" y="55"/>
                  <a:pt x="317" y="57"/>
                </a:cubicBezTo>
                <a:cubicBezTo>
                  <a:pt x="313" y="62"/>
                  <a:pt x="310" y="68"/>
                  <a:pt x="313" y="74"/>
                </a:cubicBezTo>
                <a:cubicBezTo>
                  <a:pt x="314" y="77"/>
                  <a:pt x="311" y="81"/>
                  <a:pt x="315" y="83"/>
                </a:cubicBezTo>
                <a:cubicBezTo>
                  <a:pt x="319" y="88"/>
                  <a:pt x="325" y="83"/>
                  <a:pt x="329" y="83"/>
                </a:cubicBezTo>
                <a:cubicBezTo>
                  <a:pt x="344" y="75"/>
                  <a:pt x="353" y="59"/>
                  <a:pt x="355" y="42"/>
                </a:cubicBezTo>
                <a:cubicBezTo>
                  <a:pt x="356" y="33"/>
                  <a:pt x="355" y="21"/>
                  <a:pt x="345" y="16"/>
                </a:cubicBezTo>
                <a:cubicBezTo>
                  <a:pt x="340" y="14"/>
                  <a:pt x="335" y="13"/>
                  <a:pt x="334" y="8"/>
                </a:cubicBezTo>
                <a:close/>
                <a:moveTo>
                  <a:pt x="96" y="8"/>
                </a:moveTo>
                <a:cubicBezTo>
                  <a:pt x="93" y="6"/>
                  <a:pt x="87" y="8"/>
                  <a:pt x="84" y="8"/>
                </a:cubicBezTo>
                <a:cubicBezTo>
                  <a:pt x="72" y="18"/>
                  <a:pt x="72" y="18"/>
                  <a:pt x="72" y="18"/>
                </a:cubicBezTo>
                <a:cubicBezTo>
                  <a:pt x="68" y="24"/>
                  <a:pt x="60" y="24"/>
                  <a:pt x="58" y="30"/>
                </a:cubicBezTo>
                <a:cubicBezTo>
                  <a:pt x="60" y="32"/>
                  <a:pt x="62" y="34"/>
                  <a:pt x="65" y="36"/>
                </a:cubicBezTo>
                <a:cubicBezTo>
                  <a:pt x="68" y="33"/>
                  <a:pt x="68" y="33"/>
                  <a:pt x="68" y="33"/>
                </a:cubicBezTo>
                <a:cubicBezTo>
                  <a:pt x="77" y="29"/>
                  <a:pt x="85" y="21"/>
                  <a:pt x="93" y="15"/>
                </a:cubicBezTo>
                <a:cubicBezTo>
                  <a:pt x="94" y="13"/>
                  <a:pt x="96" y="11"/>
                  <a:pt x="96" y="8"/>
                </a:cubicBezTo>
                <a:close/>
                <a:moveTo>
                  <a:pt x="171" y="13"/>
                </a:moveTo>
                <a:cubicBezTo>
                  <a:pt x="172" y="8"/>
                  <a:pt x="172" y="8"/>
                  <a:pt x="172" y="8"/>
                </a:cubicBezTo>
                <a:cubicBezTo>
                  <a:pt x="164" y="8"/>
                  <a:pt x="152" y="7"/>
                  <a:pt x="143" y="8"/>
                </a:cubicBezTo>
                <a:cubicBezTo>
                  <a:pt x="142" y="16"/>
                  <a:pt x="139" y="22"/>
                  <a:pt x="135" y="28"/>
                </a:cubicBezTo>
                <a:cubicBezTo>
                  <a:pt x="123" y="44"/>
                  <a:pt x="106" y="61"/>
                  <a:pt x="89" y="69"/>
                </a:cubicBezTo>
                <a:cubicBezTo>
                  <a:pt x="86" y="71"/>
                  <a:pt x="83" y="69"/>
                  <a:pt x="81" y="73"/>
                </a:cubicBezTo>
                <a:cubicBezTo>
                  <a:pt x="82" y="79"/>
                  <a:pt x="80" y="86"/>
                  <a:pt x="81" y="92"/>
                </a:cubicBezTo>
                <a:cubicBezTo>
                  <a:pt x="94" y="93"/>
                  <a:pt x="92" y="78"/>
                  <a:pt x="102" y="73"/>
                </a:cubicBezTo>
                <a:cubicBezTo>
                  <a:pt x="111" y="67"/>
                  <a:pt x="122" y="65"/>
                  <a:pt x="132" y="67"/>
                </a:cubicBezTo>
                <a:cubicBezTo>
                  <a:pt x="153" y="55"/>
                  <a:pt x="159" y="32"/>
                  <a:pt x="171" y="13"/>
                </a:cubicBezTo>
                <a:close/>
                <a:moveTo>
                  <a:pt x="193" y="8"/>
                </a:moveTo>
                <a:cubicBezTo>
                  <a:pt x="189" y="7"/>
                  <a:pt x="185" y="7"/>
                  <a:pt x="181" y="8"/>
                </a:cubicBezTo>
                <a:cubicBezTo>
                  <a:pt x="180" y="12"/>
                  <a:pt x="177" y="16"/>
                  <a:pt x="177" y="20"/>
                </a:cubicBezTo>
                <a:cubicBezTo>
                  <a:pt x="186" y="29"/>
                  <a:pt x="198" y="34"/>
                  <a:pt x="211" y="38"/>
                </a:cubicBezTo>
                <a:cubicBezTo>
                  <a:pt x="213" y="38"/>
                  <a:pt x="216" y="39"/>
                  <a:pt x="218" y="36"/>
                </a:cubicBezTo>
                <a:cubicBezTo>
                  <a:pt x="218" y="34"/>
                  <a:pt x="219" y="31"/>
                  <a:pt x="217" y="30"/>
                </a:cubicBezTo>
                <a:cubicBezTo>
                  <a:pt x="205" y="25"/>
                  <a:pt x="193" y="23"/>
                  <a:pt x="183" y="17"/>
                </a:cubicBezTo>
                <a:cubicBezTo>
                  <a:pt x="182" y="14"/>
                  <a:pt x="182" y="14"/>
                  <a:pt x="182" y="14"/>
                </a:cubicBezTo>
                <a:cubicBezTo>
                  <a:pt x="182" y="13"/>
                  <a:pt x="183" y="12"/>
                  <a:pt x="184" y="12"/>
                </a:cubicBezTo>
                <a:cubicBezTo>
                  <a:pt x="190" y="14"/>
                  <a:pt x="196" y="18"/>
                  <a:pt x="202" y="19"/>
                </a:cubicBezTo>
                <a:cubicBezTo>
                  <a:pt x="203" y="18"/>
                  <a:pt x="203" y="18"/>
                  <a:pt x="203" y="18"/>
                </a:cubicBezTo>
                <a:cubicBezTo>
                  <a:pt x="199" y="15"/>
                  <a:pt x="196" y="11"/>
                  <a:pt x="193" y="8"/>
                </a:cubicBezTo>
                <a:close/>
                <a:moveTo>
                  <a:pt x="137" y="8"/>
                </a:moveTo>
                <a:cubicBezTo>
                  <a:pt x="126" y="3"/>
                  <a:pt x="123" y="18"/>
                  <a:pt x="115" y="22"/>
                </a:cubicBezTo>
                <a:cubicBezTo>
                  <a:pt x="103" y="35"/>
                  <a:pt x="91" y="44"/>
                  <a:pt x="77" y="53"/>
                </a:cubicBezTo>
                <a:cubicBezTo>
                  <a:pt x="81" y="65"/>
                  <a:pt x="81" y="65"/>
                  <a:pt x="81" y="65"/>
                </a:cubicBezTo>
                <a:cubicBezTo>
                  <a:pt x="90" y="64"/>
                  <a:pt x="98" y="57"/>
                  <a:pt x="106" y="51"/>
                </a:cubicBezTo>
                <a:cubicBezTo>
                  <a:pt x="108" y="49"/>
                  <a:pt x="109" y="47"/>
                  <a:pt x="112" y="46"/>
                </a:cubicBezTo>
                <a:cubicBezTo>
                  <a:pt x="121" y="34"/>
                  <a:pt x="136" y="24"/>
                  <a:pt x="137" y="8"/>
                </a:cubicBezTo>
                <a:close/>
                <a:moveTo>
                  <a:pt x="465" y="13"/>
                </a:moveTo>
                <a:cubicBezTo>
                  <a:pt x="462" y="7"/>
                  <a:pt x="453" y="8"/>
                  <a:pt x="447" y="8"/>
                </a:cubicBezTo>
                <a:cubicBezTo>
                  <a:pt x="445" y="8"/>
                  <a:pt x="441" y="7"/>
                  <a:pt x="440" y="9"/>
                </a:cubicBezTo>
                <a:cubicBezTo>
                  <a:pt x="452" y="21"/>
                  <a:pt x="466" y="27"/>
                  <a:pt x="479" y="34"/>
                </a:cubicBezTo>
                <a:cubicBezTo>
                  <a:pt x="491" y="25"/>
                  <a:pt x="507" y="22"/>
                  <a:pt x="523" y="27"/>
                </a:cubicBezTo>
                <a:cubicBezTo>
                  <a:pt x="532" y="24"/>
                  <a:pt x="541" y="19"/>
                  <a:pt x="546" y="9"/>
                </a:cubicBezTo>
                <a:cubicBezTo>
                  <a:pt x="543" y="7"/>
                  <a:pt x="537" y="9"/>
                  <a:pt x="533" y="8"/>
                </a:cubicBezTo>
                <a:cubicBezTo>
                  <a:pt x="524" y="15"/>
                  <a:pt x="513" y="18"/>
                  <a:pt x="502" y="21"/>
                </a:cubicBezTo>
                <a:cubicBezTo>
                  <a:pt x="488" y="23"/>
                  <a:pt x="477" y="18"/>
                  <a:pt x="465" y="13"/>
                </a:cubicBezTo>
                <a:close/>
                <a:moveTo>
                  <a:pt x="363" y="9"/>
                </a:moveTo>
                <a:cubicBezTo>
                  <a:pt x="359" y="9"/>
                  <a:pt x="353" y="6"/>
                  <a:pt x="350" y="9"/>
                </a:cubicBezTo>
                <a:cubicBezTo>
                  <a:pt x="355" y="16"/>
                  <a:pt x="362" y="22"/>
                  <a:pt x="363" y="31"/>
                </a:cubicBezTo>
                <a:cubicBezTo>
                  <a:pt x="365" y="37"/>
                  <a:pt x="361" y="44"/>
                  <a:pt x="361" y="51"/>
                </a:cubicBezTo>
                <a:cubicBezTo>
                  <a:pt x="361" y="54"/>
                  <a:pt x="365" y="56"/>
                  <a:pt x="367" y="57"/>
                </a:cubicBezTo>
                <a:cubicBezTo>
                  <a:pt x="380" y="82"/>
                  <a:pt x="408" y="95"/>
                  <a:pt x="432" y="106"/>
                </a:cubicBezTo>
                <a:cubicBezTo>
                  <a:pt x="446" y="99"/>
                  <a:pt x="446" y="99"/>
                  <a:pt x="446" y="99"/>
                </a:cubicBezTo>
                <a:cubicBezTo>
                  <a:pt x="458" y="97"/>
                  <a:pt x="458" y="97"/>
                  <a:pt x="458" y="97"/>
                </a:cubicBezTo>
                <a:cubicBezTo>
                  <a:pt x="472" y="95"/>
                  <a:pt x="484" y="105"/>
                  <a:pt x="496" y="96"/>
                </a:cubicBezTo>
                <a:cubicBezTo>
                  <a:pt x="501" y="93"/>
                  <a:pt x="507" y="89"/>
                  <a:pt x="506" y="84"/>
                </a:cubicBezTo>
                <a:cubicBezTo>
                  <a:pt x="487" y="88"/>
                  <a:pt x="467" y="86"/>
                  <a:pt x="449" y="78"/>
                </a:cubicBezTo>
                <a:cubicBezTo>
                  <a:pt x="440" y="75"/>
                  <a:pt x="431" y="71"/>
                  <a:pt x="422" y="65"/>
                </a:cubicBezTo>
                <a:cubicBezTo>
                  <a:pt x="413" y="56"/>
                  <a:pt x="399" y="49"/>
                  <a:pt x="390" y="39"/>
                </a:cubicBezTo>
                <a:cubicBezTo>
                  <a:pt x="386" y="33"/>
                  <a:pt x="380" y="26"/>
                  <a:pt x="373" y="21"/>
                </a:cubicBezTo>
                <a:cubicBezTo>
                  <a:pt x="370" y="17"/>
                  <a:pt x="367" y="13"/>
                  <a:pt x="363" y="9"/>
                </a:cubicBezTo>
                <a:close/>
                <a:moveTo>
                  <a:pt x="383" y="8"/>
                </a:moveTo>
                <a:cubicBezTo>
                  <a:pt x="380" y="8"/>
                  <a:pt x="376" y="8"/>
                  <a:pt x="374" y="9"/>
                </a:cubicBezTo>
                <a:cubicBezTo>
                  <a:pt x="374" y="11"/>
                  <a:pt x="374" y="12"/>
                  <a:pt x="375" y="13"/>
                </a:cubicBezTo>
                <a:cubicBezTo>
                  <a:pt x="387" y="25"/>
                  <a:pt x="396" y="40"/>
                  <a:pt x="411" y="50"/>
                </a:cubicBezTo>
                <a:cubicBezTo>
                  <a:pt x="426" y="62"/>
                  <a:pt x="443" y="71"/>
                  <a:pt x="461" y="78"/>
                </a:cubicBezTo>
                <a:cubicBezTo>
                  <a:pt x="467" y="78"/>
                  <a:pt x="472" y="80"/>
                  <a:pt x="479" y="80"/>
                </a:cubicBezTo>
                <a:cubicBezTo>
                  <a:pt x="475" y="75"/>
                  <a:pt x="469" y="72"/>
                  <a:pt x="467" y="65"/>
                </a:cubicBezTo>
                <a:cubicBezTo>
                  <a:pt x="453" y="60"/>
                  <a:pt x="439" y="53"/>
                  <a:pt x="425" y="47"/>
                </a:cubicBezTo>
                <a:cubicBezTo>
                  <a:pt x="409" y="37"/>
                  <a:pt x="393" y="24"/>
                  <a:pt x="383" y="8"/>
                </a:cubicBezTo>
                <a:close/>
                <a:moveTo>
                  <a:pt x="404" y="15"/>
                </a:moveTo>
                <a:cubicBezTo>
                  <a:pt x="401" y="13"/>
                  <a:pt x="401" y="8"/>
                  <a:pt x="397" y="8"/>
                </a:cubicBezTo>
                <a:cubicBezTo>
                  <a:pt x="395" y="9"/>
                  <a:pt x="391" y="8"/>
                  <a:pt x="392" y="10"/>
                </a:cubicBezTo>
                <a:cubicBezTo>
                  <a:pt x="396" y="15"/>
                  <a:pt x="400" y="22"/>
                  <a:pt x="405" y="26"/>
                </a:cubicBezTo>
                <a:cubicBezTo>
                  <a:pt x="422" y="41"/>
                  <a:pt x="443" y="49"/>
                  <a:pt x="464" y="58"/>
                </a:cubicBezTo>
                <a:cubicBezTo>
                  <a:pt x="466" y="57"/>
                  <a:pt x="466" y="57"/>
                  <a:pt x="466" y="57"/>
                </a:cubicBezTo>
                <a:cubicBezTo>
                  <a:pt x="466" y="55"/>
                  <a:pt x="467" y="53"/>
                  <a:pt x="465" y="51"/>
                </a:cubicBezTo>
                <a:cubicBezTo>
                  <a:pt x="443" y="43"/>
                  <a:pt x="422" y="32"/>
                  <a:pt x="404" y="15"/>
                </a:cubicBezTo>
                <a:close/>
                <a:moveTo>
                  <a:pt x="517" y="9"/>
                </a:moveTo>
                <a:cubicBezTo>
                  <a:pt x="501" y="7"/>
                  <a:pt x="486" y="8"/>
                  <a:pt x="471" y="9"/>
                </a:cubicBezTo>
                <a:cubicBezTo>
                  <a:pt x="476" y="14"/>
                  <a:pt x="484" y="14"/>
                  <a:pt x="491" y="16"/>
                </a:cubicBezTo>
                <a:cubicBezTo>
                  <a:pt x="500" y="16"/>
                  <a:pt x="509" y="14"/>
                  <a:pt x="517" y="9"/>
                </a:cubicBezTo>
                <a:close/>
                <a:moveTo>
                  <a:pt x="430" y="9"/>
                </a:moveTo>
                <a:cubicBezTo>
                  <a:pt x="423" y="9"/>
                  <a:pt x="415" y="7"/>
                  <a:pt x="409" y="10"/>
                </a:cubicBezTo>
                <a:cubicBezTo>
                  <a:pt x="415" y="20"/>
                  <a:pt x="427" y="27"/>
                  <a:pt x="438" y="33"/>
                </a:cubicBezTo>
                <a:cubicBezTo>
                  <a:pt x="448" y="37"/>
                  <a:pt x="457" y="46"/>
                  <a:pt x="469" y="45"/>
                </a:cubicBezTo>
                <a:cubicBezTo>
                  <a:pt x="470" y="42"/>
                  <a:pt x="475" y="40"/>
                  <a:pt x="474" y="37"/>
                </a:cubicBezTo>
                <a:cubicBezTo>
                  <a:pt x="458" y="32"/>
                  <a:pt x="444" y="20"/>
                  <a:pt x="430" y="9"/>
                </a:cubicBezTo>
                <a:close/>
                <a:moveTo>
                  <a:pt x="802" y="9"/>
                </a:moveTo>
                <a:cubicBezTo>
                  <a:pt x="785" y="8"/>
                  <a:pt x="771" y="11"/>
                  <a:pt x="755" y="8"/>
                </a:cubicBezTo>
                <a:cubicBezTo>
                  <a:pt x="748" y="10"/>
                  <a:pt x="740" y="9"/>
                  <a:pt x="734" y="9"/>
                </a:cubicBezTo>
                <a:cubicBezTo>
                  <a:pt x="722" y="10"/>
                  <a:pt x="709" y="8"/>
                  <a:pt x="698" y="9"/>
                </a:cubicBezTo>
                <a:cubicBezTo>
                  <a:pt x="693" y="12"/>
                  <a:pt x="699" y="16"/>
                  <a:pt x="698" y="20"/>
                </a:cubicBezTo>
                <a:cubicBezTo>
                  <a:pt x="698" y="32"/>
                  <a:pt x="698" y="45"/>
                  <a:pt x="685" y="51"/>
                </a:cubicBezTo>
                <a:cubicBezTo>
                  <a:pt x="679" y="55"/>
                  <a:pt x="669" y="58"/>
                  <a:pt x="663" y="52"/>
                </a:cubicBezTo>
                <a:cubicBezTo>
                  <a:pt x="663" y="51"/>
                  <a:pt x="663" y="49"/>
                  <a:pt x="664" y="48"/>
                </a:cubicBezTo>
                <a:cubicBezTo>
                  <a:pt x="667" y="43"/>
                  <a:pt x="666" y="37"/>
                  <a:pt x="662" y="34"/>
                </a:cubicBezTo>
                <a:cubicBezTo>
                  <a:pt x="658" y="32"/>
                  <a:pt x="653" y="33"/>
                  <a:pt x="649" y="34"/>
                </a:cubicBezTo>
                <a:cubicBezTo>
                  <a:pt x="641" y="41"/>
                  <a:pt x="641" y="52"/>
                  <a:pt x="643" y="61"/>
                </a:cubicBezTo>
                <a:cubicBezTo>
                  <a:pt x="645" y="68"/>
                  <a:pt x="652" y="72"/>
                  <a:pt x="658" y="75"/>
                </a:cubicBezTo>
                <a:cubicBezTo>
                  <a:pt x="676" y="82"/>
                  <a:pt x="688" y="62"/>
                  <a:pt x="705" y="63"/>
                </a:cubicBezTo>
                <a:cubicBezTo>
                  <a:pt x="715" y="65"/>
                  <a:pt x="723" y="69"/>
                  <a:pt x="729" y="77"/>
                </a:cubicBezTo>
                <a:cubicBezTo>
                  <a:pt x="737" y="86"/>
                  <a:pt x="734" y="99"/>
                  <a:pt x="732" y="109"/>
                </a:cubicBezTo>
                <a:cubicBezTo>
                  <a:pt x="728" y="117"/>
                  <a:pt x="720" y="124"/>
                  <a:pt x="710" y="123"/>
                </a:cubicBezTo>
                <a:cubicBezTo>
                  <a:pt x="707" y="122"/>
                  <a:pt x="703" y="122"/>
                  <a:pt x="703" y="118"/>
                </a:cubicBezTo>
                <a:cubicBezTo>
                  <a:pt x="705" y="113"/>
                  <a:pt x="708" y="106"/>
                  <a:pt x="706" y="100"/>
                </a:cubicBezTo>
                <a:cubicBezTo>
                  <a:pt x="704" y="97"/>
                  <a:pt x="700" y="96"/>
                  <a:pt x="697" y="95"/>
                </a:cubicBezTo>
                <a:cubicBezTo>
                  <a:pt x="693" y="96"/>
                  <a:pt x="688" y="93"/>
                  <a:pt x="686" y="99"/>
                </a:cubicBezTo>
                <a:cubicBezTo>
                  <a:pt x="679" y="108"/>
                  <a:pt x="682" y="122"/>
                  <a:pt x="688" y="131"/>
                </a:cubicBezTo>
                <a:cubicBezTo>
                  <a:pt x="693" y="142"/>
                  <a:pt x="704" y="146"/>
                  <a:pt x="715" y="147"/>
                </a:cubicBezTo>
                <a:cubicBezTo>
                  <a:pt x="734" y="147"/>
                  <a:pt x="752" y="138"/>
                  <a:pt x="762" y="121"/>
                </a:cubicBezTo>
                <a:cubicBezTo>
                  <a:pt x="762" y="115"/>
                  <a:pt x="764" y="110"/>
                  <a:pt x="763" y="104"/>
                </a:cubicBezTo>
                <a:cubicBezTo>
                  <a:pt x="760" y="84"/>
                  <a:pt x="738" y="69"/>
                  <a:pt x="742" y="47"/>
                </a:cubicBezTo>
                <a:cubicBezTo>
                  <a:pt x="743" y="39"/>
                  <a:pt x="750" y="32"/>
                  <a:pt x="757" y="30"/>
                </a:cubicBezTo>
                <a:cubicBezTo>
                  <a:pt x="762" y="27"/>
                  <a:pt x="767" y="27"/>
                  <a:pt x="772" y="26"/>
                </a:cubicBezTo>
                <a:cubicBezTo>
                  <a:pt x="780" y="23"/>
                  <a:pt x="788" y="27"/>
                  <a:pt x="794" y="31"/>
                </a:cubicBezTo>
                <a:cubicBezTo>
                  <a:pt x="802" y="35"/>
                  <a:pt x="802" y="43"/>
                  <a:pt x="803" y="48"/>
                </a:cubicBezTo>
                <a:cubicBezTo>
                  <a:pt x="804" y="52"/>
                  <a:pt x="804" y="58"/>
                  <a:pt x="800" y="61"/>
                </a:cubicBezTo>
                <a:cubicBezTo>
                  <a:pt x="795" y="65"/>
                  <a:pt x="795" y="58"/>
                  <a:pt x="792" y="56"/>
                </a:cubicBezTo>
                <a:cubicBezTo>
                  <a:pt x="787" y="53"/>
                  <a:pt x="782" y="56"/>
                  <a:pt x="779" y="58"/>
                </a:cubicBezTo>
                <a:cubicBezTo>
                  <a:pt x="777" y="63"/>
                  <a:pt x="776" y="68"/>
                  <a:pt x="777" y="74"/>
                </a:cubicBezTo>
                <a:cubicBezTo>
                  <a:pt x="779" y="82"/>
                  <a:pt x="787" y="87"/>
                  <a:pt x="795" y="89"/>
                </a:cubicBezTo>
                <a:cubicBezTo>
                  <a:pt x="808" y="89"/>
                  <a:pt x="820" y="80"/>
                  <a:pt x="824" y="69"/>
                </a:cubicBezTo>
                <a:cubicBezTo>
                  <a:pt x="827" y="61"/>
                  <a:pt x="829" y="53"/>
                  <a:pt x="828" y="45"/>
                </a:cubicBezTo>
                <a:cubicBezTo>
                  <a:pt x="825" y="32"/>
                  <a:pt x="816" y="24"/>
                  <a:pt x="806" y="16"/>
                </a:cubicBezTo>
                <a:cubicBezTo>
                  <a:pt x="805" y="14"/>
                  <a:pt x="804" y="10"/>
                  <a:pt x="802" y="9"/>
                </a:cubicBezTo>
                <a:close/>
                <a:moveTo>
                  <a:pt x="569" y="9"/>
                </a:moveTo>
                <a:cubicBezTo>
                  <a:pt x="565" y="8"/>
                  <a:pt x="559" y="8"/>
                  <a:pt x="555" y="9"/>
                </a:cubicBezTo>
                <a:cubicBezTo>
                  <a:pt x="548" y="17"/>
                  <a:pt x="540" y="25"/>
                  <a:pt x="532" y="31"/>
                </a:cubicBezTo>
                <a:cubicBezTo>
                  <a:pt x="532" y="33"/>
                  <a:pt x="533" y="35"/>
                  <a:pt x="536" y="34"/>
                </a:cubicBezTo>
                <a:cubicBezTo>
                  <a:pt x="558" y="22"/>
                  <a:pt x="558" y="22"/>
                  <a:pt x="558" y="22"/>
                </a:cubicBezTo>
                <a:cubicBezTo>
                  <a:pt x="562" y="19"/>
                  <a:pt x="568" y="15"/>
                  <a:pt x="569" y="9"/>
                </a:cubicBezTo>
                <a:close/>
                <a:moveTo>
                  <a:pt x="591" y="9"/>
                </a:moveTo>
                <a:cubicBezTo>
                  <a:pt x="591" y="9"/>
                  <a:pt x="591" y="9"/>
                  <a:pt x="591" y="9"/>
                </a:cubicBezTo>
                <a:cubicBezTo>
                  <a:pt x="586" y="8"/>
                  <a:pt x="582" y="9"/>
                  <a:pt x="577" y="10"/>
                </a:cubicBezTo>
                <a:cubicBezTo>
                  <a:pt x="569" y="23"/>
                  <a:pt x="554" y="30"/>
                  <a:pt x="542" y="38"/>
                </a:cubicBezTo>
                <a:cubicBezTo>
                  <a:pt x="538" y="41"/>
                  <a:pt x="545" y="44"/>
                  <a:pt x="545" y="47"/>
                </a:cubicBezTo>
                <a:cubicBezTo>
                  <a:pt x="547" y="49"/>
                  <a:pt x="550" y="47"/>
                  <a:pt x="553" y="46"/>
                </a:cubicBezTo>
                <a:cubicBezTo>
                  <a:pt x="568" y="37"/>
                  <a:pt x="581" y="23"/>
                  <a:pt x="591" y="9"/>
                </a:cubicBezTo>
                <a:close/>
                <a:moveTo>
                  <a:pt x="615" y="10"/>
                </a:moveTo>
                <a:cubicBezTo>
                  <a:pt x="610" y="8"/>
                  <a:pt x="603" y="9"/>
                  <a:pt x="598" y="10"/>
                </a:cubicBezTo>
                <a:cubicBezTo>
                  <a:pt x="597" y="15"/>
                  <a:pt x="592" y="17"/>
                  <a:pt x="591" y="21"/>
                </a:cubicBezTo>
                <a:cubicBezTo>
                  <a:pt x="577" y="33"/>
                  <a:pt x="565" y="48"/>
                  <a:pt x="548" y="55"/>
                </a:cubicBezTo>
                <a:cubicBezTo>
                  <a:pt x="547" y="58"/>
                  <a:pt x="546" y="63"/>
                  <a:pt x="549" y="66"/>
                </a:cubicBezTo>
                <a:cubicBezTo>
                  <a:pt x="563" y="61"/>
                  <a:pt x="563" y="61"/>
                  <a:pt x="563" y="61"/>
                </a:cubicBezTo>
                <a:cubicBezTo>
                  <a:pt x="576" y="51"/>
                  <a:pt x="590" y="41"/>
                  <a:pt x="602" y="29"/>
                </a:cubicBezTo>
                <a:cubicBezTo>
                  <a:pt x="604" y="27"/>
                  <a:pt x="605" y="22"/>
                  <a:pt x="608" y="24"/>
                </a:cubicBezTo>
                <a:cubicBezTo>
                  <a:pt x="609" y="19"/>
                  <a:pt x="614" y="16"/>
                  <a:pt x="615" y="10"/>
                </a:cubicBezTo>
                <a:close/>
                <a:moveTo>
                  <a:pt x="669" y="11"/>
                </a:moveTo>
                <a:cubicBezTo>
                  <a:pt x="668" y="9"/>
                  <a:pt x="668" y="9"/>
                  <a:pt x="668" y="9"/>
                </a:cubicBezTo>
                <a:cubicBezTo>
                  <a:pt x="627" y="9"/>
                  <a:pt x="627" y="9"/>
                  <a:pt x="627" y="9"/>
                </a:cubicBezTo>
                <a:cubicBezTo>
                  <a:pt x="623" y="8"/>
                  <a:pt x="624" y="12"/>
                  <a:pt x="621" y="14"/>
                </a:cubicBezTo>
                <a:cubicBezTo>
                  <a:pt x="609" y="33"/>
                  <a:pt x="591" y="47"/>
                  <a:pt x="572" y="61"/>
                </a:cubicBezTo>
                <a:cubicBezTo>
                  <a:pt x="565" y="67"/>
                  <a:pt x="556" y="69"/>
                  <a:pt x="548" y="74"/>
                </a:cubicBezTo>
                <a:cubicBezTo>
                  <a:pt x="547" y="83"/>
                  <a:pt x="541" y="91"/>
                  <a:pt x="542" y="101"/>
                </a:cubicBezTo>
                <a:cubicBezTo>
                  <a:pt x="543" y="103"/>
                  <a:pt x="544" y="106"/>
                  <a:pt x="546" y="105"/>
                </a:cubicBezTo>
                <a:cubicBezTo>
                  <a:pt x="554" y="103"/>
                  <a:pt x="561" y="102"/>
                  <a:pt x="568" y="100"/>
                </a:cubicBezTo>
                <a:cubicBezTo>
                  <a:pt x="574" y="98"/>
                  <a:pt x="570" y="91"/>
                  <a:pt x="574" y="87"/>
                </a:cubicBezTo>
                <a:cubicBezTo>
                  <a:pt x="581" y="72"/>
                  <a:pt x="597" y="70"/>
                  <a:pt x="611" y="70"/>
                </a:cubicBezTo>
                <a:cubicBezTo>
                  <a:pt x="620" y="64"/>
                  <a:pt x="627" y="53"/>
                  <a:pt x="635" y="45"/>
                </a:cubicBezTo>
                <a:cubicBezTo>
                  <a:pt x="636" y="38"/>
                  <a:pt x="639" y="33"/>
                  <a:pt x="645" y="28"/>
                </a:cubicBezTo>
                <a:cubicBezTo>
                  <a:pt x="650" y="26"/>
                  <a:pt x="655" y="26"/>
                  <a:pt x="660" y="24"/>
                </a:cubicBezTo>
                <a:cubicBezTo>
                  <a:pt x="669" y="11"/>
                  <a:pt x="669" y="11"/>
                  <a:pt x="669" y="11"/>
                </a:cubicBezTo>
                <a:close/>
                <a:moveTo>
                  <a:pt x="836" y="14"/>
                </a:moveTo>
                <a:cubicBezTo>
                  <a:pt x="833" y="7"/>
                  <a:pt x="824" y="11"/>
                  <a:pt x="818" y="9"/>
                </a:cubicBezTo>
                <a:cubicBezTo>
                  <a:pt x="816" y="10"/>
                  <a:pt x="813" y="9"/>
                  <a:pt x="813" y="12"/>
                </a:cubicBezTo>
                <a:cubicBezTo>
                  <a:pt x="823" y="23"/>
                  <a:pt x="838" y="34"/>
                  <a:pt x="835" y="52"/>
                </a:cubicBezTo>
                <a:cubicBezTo>
                  <a:pt x="844" y="65"/>
                  <a:pt x="855" y="75"/>
                  <a:pt x="867" y="84"/>
                </a:cubicBezTo>
                <a:cubicBezTo>
                  <a:pt x="878" y="89"/>
                  <a:pt x="888" y="98"/>
                  <a:pt x="900" y="101"/>
                </a:cubicBezTo>
                <a:cubicBezTo>
                  <a:pt x="909" y="95"/>
                  <a:pt x="919" y="92"/>
                  <a:pt x="930" y="93"/>
                </a:cubicBezTo>
                <a:cubicBezTo>
                  <a:pt x="939" y="95"/>
                  <a:pt x="947" y="100"/>
                  <a:pt x="956" y="99"/>
                </a:cubicBezTo>
                <a:cubicBezTo>
                  <a:pt x="963" y="96"/>
                  <a:pt x="972" y="93"/>
                  <a:pt x="975" y="86"/>
                </a:cubicBezTo>
                <a:cubicBezTo>
                  <a:pt x="961" y="87"/>
                  <a:pt x="948" y="86"/>
                  <a:pt x="934" y="84"/>
                </a:cubicBezTo>
                <a:cubicBezTo>
                  <a:pt x="930" y="83"/>
                  <a:pt x="927" y="80"/>
                  <a:pt x="923" y="80"/>
                </a:cubicBezTo>
                <a:cubicBezTo>
                  <a:pt x="913" y="75"/>
                  <a:pt x="902" y="71"/>
                  <a:pt x="892" y="65"/>
                </a:cubicBezTo>
                <a:cubicBezTo>
                  <a:pt x="878" y="54"/>
                  <a:pt x="862" y="45"/>
                  <a:pt x="849" y="32"/>
                </a:cubicBezTo>
                <a:cubicBezTo>
                  <a:pt x="846" y="26"/>
                  <a:pt x="840" y="20"/>
                  <a:pt x="836" y="14"/>
                </a:cubicBezTo>
                <a:close/>
                <a:moveTo>
                  <a:pt x="858" y="10"/>
                </a:moveTo>
                <a:cubicBezTo>
                  <a:pt x="844" y="9"/>
                  <a:pt x="844" y="9"/>
                  <a:pt x="844" y="9"/>
                </a:cubicBezTo>
                <a:cubicBezTo>
                  <a:pt x="843" y="10"/>
                  <a:pt x="841" y="9"/>
                  <a:pt x="841" y="11"/>
                </a:cubicBezTo>
                <a:cubicBezTo>
                  <a:pt x="850" y="28"/>
                  <a:pt x="866" y="41"/>
                  <a:pt x="883" y="52"/>
                </a:cubicBezTo>
                <a:cubicBezTo>
                  <a:pt x="897" y="65"/>
                  <a:pt x="915" y="69"/>
                  <a:pt x="931" y="78"/>
                </a:cubicBezTo>
                <a:cubicBezTo>
                  <a:pt x="940" y="79"/>
                  <a:pt x="940" y="79"/>
                  <a:pt x="940" y="79"/>
                </a:cubicBezTo>
                <a:cubicBezTo>
                  <a:pt x="937" y="73"/>
                  <a:pt x="932" y="67"/>
                  <a:pt x="931" y="60"/>
                </a:cubicBezTo>
                <a:cubicBezTo>
                  <a:pt x="918" y="53"/>
                  <a:pt x="903" y="50"/>
                  <a:pt x="891" y="40"/>
                </a:cubicBezTo>
                <a:cubicBezTo>
                  <a:pt x="879" y="32"/>
                  <a:pt x="867" y="22"/>
                  <a:pt x="858" y="10"/>
                </a:cubicBezTo>
                <a:close/>
                <a:moveTo>
                  <a:pt x="913" y="9"/>
                </a:moveTo>
                <a:cubicBezTo>
                  <a:pt x="903" y="9"/>
                  <a:pt x="903" y="9"/>
                  <a:pt x="903" y="9"/>
                </a:cubicBezTo>
                <a:cubicBezTo>
                  <a:pt x="899" y="10"/>
                  <a:pt x="896" y="8"/>
                  <a:pt x="892" y="10"/>
                </a:cubicBezTo>
                <a:cubicBezTo>
                  <a:pt x="897" y="21"/>
                  <a:pt x="910" y="23"/>
                  <a:pt x="918" y="32"/>
                </a:cubicBezTo>
                <a:cubicBezTo>
                  <a:pt x="926" y="33"/>
                  <a:pt x="937" y="44"/>
                  <a:pt x="943" y="34"/>
                </a:cubicBezTo>
                <a:cubicBezTo>
                  <a:pt x="944" y="33"/>
                  <a:pt x="945" y="31"/>
                  <a:pt x="944" y="30"/>
                </a:cubicBezTo>
                <a:cubicBezTo>
                  <a:pt x="933" y="25"/>
                  <a:pt x="922" y="20"/>
                  <a:pt x="913" y="9"/>
                </a:cubicBezTo>
                <a:close/>
                <a:moveTo>
                  <a:pt x="881" y="10"/>
                </a:moveTo>
                <a:cubicBezTo>
                  <a:pt x="877" y="11"/>
                  <a:pt x="863" y="6"/>
                  <a:pt x="869" y="15"/>
                </a:cubicBezTo>
                <a:cubicBezTo>
                  <a:pt x="885" y="29"/>
                  <a:pt x="900" y="42"/>
                  <a:pt x="918" y="50"/>
                </a:cubicBezTo>
                <a:cubicBezTo>
                  <a:pt x="923" y="51"/>
                  <a:pt x="927" y="55"/>
                  <a:pt x="932" y="53"/>
                </a:cubicBezTo>
                <a:cubicBezTo>
                  <a:pt x="933" y="50"/>
                  <a:pt x="937" y="45"/>
                  <a:pt x="933" y="43"/>
                </a:cubicBezTo>
                <a:cubicBezTo>
                  <a:pt x="912" y="38"/>
                  <a:pt x="897" y="23"/>
                  <a:pt x="881" y="10"/>
                </a:cubicBezTo>
                <a:close/>
                <a:moveTo>
                  <a:pt x="1011" y="9"/>
                </a:moveTo>
                <a:cubicBezTo>
                  <a:pt x="1000" y="10"/>
                  <a:pt x="988" y="10"/>
                  <a:pt x="977" y="9"/>
                </a:cubicBezTo>
                <a:cubicBezTo>
                  <a:pt x="960" y="10"/>
                  <a:pt x="941" y="9"/>
                  <a:pt x="925" y="10"/>
                </a:cubicBezTo>
                <a:cubicBezTo>
                  <a:pt x="925" y="11"/>
                  <a:pt x="925" y="11"/>
                  <a:pt x="925" y="11"/>
                </a:cubicBezTo>
                <a:cubicBezTo>
                  <a:pt x="931" y="19"/>
                  <a:pt x="941" y="23"/>
                  <a:pt x="951" y="26"/>
                </a:cubicBezTo>
                <a:cubicBezTo>
                  <a:pt x="959" y="29"/>
                  <a:pt x="964" y="19"/>
                  <a:pt x="973" y="22"/>
                </a:cubicBezTo>
                <a:cubicBezTo>
                  <a:pt x="978" y="21"/>
                  <a:pt x="982" y="22"/>
                  <a:pt x="987" y="23"/>
                </a:cubicBezTo>
                <a:cubicBezTo>
                  <a:pt x="994" y="20"/>
                  <a:pt x="1002" y="18"/>
                  <a:pt x="1009" y="15"/>
                </a:cubicBezTo>
                <a:cubicBezTo>
                  <a:pt x="1010" y="13"/>
                  <a:pt x="1013" y="12"/>
                  <a:pt x="1011" y="9"/>
                </a:cubicBezTo>
                <a:close/>
                <a:moveTo>
                  <a:pt x="1044" y="12"/>
                </a:moveTo>
                <a:cubicBezTo>
                  <a:pt x="1044" y="10"/>
                  <a:pt x="1044" y="10"/>
                  <a:pt x="1044" y="10"/>
                </a:cubicBezTo>
                <a:cubicBezTo>
                  <a:pt x="1037" y="10"/>
                  <a:pt x="1030" y="9"/>
                  <a:pt x="1023" y="10"/>
                </a:cubicBezTo>
                <a:cubicBezTo>
                  <a:pt x="1016" y="16"/>
                  <a:pt x="1009" y="21"/>
                  <a:pt x="1002" y="25"/>
                </a:cubicBezTo>
                <a:cubicBezTo>
                  <a:pt x="1002" y="29"/>
                  <a:pt x="1006" y="33"/>
                  <a:pt x="1010" y="34"/>
                </a:cubicBezTo>
                <a:cubicBezTo>
                  <a:pt x="1023" y="30"/>
                  <a:pt x="1032" y="20"/>
                  <a:pt x="1044" y="12"/>
                </a:cubicBezTo>
                <a:close/>
                <a:moveTo>
                  <a:pt x="1118" y="9"/>
                </a:moveTo>
                <a:cubicBezTo>
                  <a:pt x="1112" y="10"/>
                  <a:pt x="1112" y="10"/>
                  <a:pt x="1112" y="10"/>
                </a:cubicBezTo>
                <a:cubicBezTo>
                  <a:pt x="1105" y="10"/>
                  <a:pt x="1098" y="10"/>
                  <a:pt x="1092" y="10"/>
                </a:cubicBezTo>
                <a:cubicBezTo>
                  <a:pt x="1087" y="10"/>
                  <a:pt x="1091" y="16"/>
                  <a:pt x="1088" y="18"/>
                </a:cubicBezTo>
                <a:cubicBezTo>
                  <a:pt x="1076" y="34"/>
                  <a:pt x="1063" y="52"/>
                  <a:pt x="1046" y="64"/>
                </a:cubicBezTo>
                <a:cubicBezTo>
                  <a:pt x="1036" y="72"/>
                  <a:pt x="1025" y="74"/>
                  <a:pt x="1014" y="80"/>
                </a:cubicBezTo>
                <a:cubicBezTo>
                  <a:pt x="1013" y="88"/>
                  <a:pt x="1005" y="95"/>
                  <a:pt x="1007" y="103"/>
                </a:cubicBezTo>
                <a:cubicBezTo>
                  <a:pt x="1011" y="104"/>
                  <a:pt x="1013" y="101"/>
                  <a:pt x="1017" y="100"/>
                </a:cubicBezTo>
                <a:cubicBezTo>
                  <a:pt x="1021" y="100"/>
                  <a:pt x="1024" y="99"/>
                  <a:pt x="1026" y="95"/>
                </a:cubicBezTo>
                <a:cubicBezTo>
                  <a:pt x="1025" y="86"/>
                  <a:pt x="1032" y="80"/>
                  <a:pt x="1038" y="75"/>
                </a:cubicBezTo>
                <a:cubicBezTo>
                  <a:pt x="1048" y="67"/>
                  <a:pt x="1063" y="70"/>
                  <a:pt x="1074" y="74"/>
                </a:cubicBezTo>
                <a:cubicBezTo>
                  <a:pt x="1078" y="70"/>
                  <a:pt x="1085" y="68"/>
                  <a:pt x="1089" y="61"/>
                </a:cubicBezTo>
                <a:cubicBezTo>
                  <a:pt x="1100" y="47"/>
                  <a:pt x="1111" y="31"/>
                  <a:pt x="1119" y="15"/>
                </a:cubicBezTo>
                <a:cubicBezTo>
                  <a:pt x="1119" y="14"/>
                  <a:pt x="1121" y="10"/>
                  <a:pt x="1118" y="9"/>
                </a:cubicBezTo>
                <a:close/>
                <a:moveTo>
                  <a:pt x="687" y="15"/>
                </a:moveTo>
                <a:cubicBezTo>
                  <a:pt x="685" y="13"/>
                  <a:pt x="684" y="9"/>
                  <a:pt x="681" y="9"/>
                </a:cubicBezTo>
                <a:cubicBezTo>
                  <a:pt x="678" y="10"/>
                  <a:pt x="677" y="12"/>
                  <a:pt x="677" y="14"/>
                </a:cubicBezTo>
                <a:cubicBezTo>
                  <a:pt x="678" y="17"/>
                  <a:pt x="681" y="18"/>
                  <a:pt x="684" y="18"/>
                </a:cubicBezTo>
                <a:cubicBezTo>
                  <a:pt x="686" y="19"/>
                  <a:pt x="688" y="17"/>
                  <a:pt x="687" y="15"/>
                </a:cubicBezTo>
                <a:close/>
                <a:moveTo>
                  <a:pt x="1269" y="11"/>
                </a:moveTo>
                <a:cubicBezTo>
                  <a:pt x="1246" y="10"/>
                  <a:pt x="1219" y="10"/>
                  <a:pt x="1197" y="10"/>
                </a:cubicBezTo>
                <a:cubicBezTo>
                  <a:pt x="1174" y="10"/>
                  <a:pt x="1174" y="10"/>
                  <a:pt x="1174" y="10"/>
                </a:cubicBezTo>
                <a:cubicBezTo>
                  <a:pt x="1171" y="12"/>
                  <a:pt x="1165" y="7"/>
                  <a:pt x="1165" y="12"/>
                </a:cubicBezTo>
                <a:cubicBezTo>
                  <a:pt x="1172" y="20"/>
                  <a:pt x="1174" y="30"/>
                  <a:pt x="1174" y="41"/>
                </a:cubicBezTo>
                <a:cubicBezTo>
                  <a:pt x="1171" y="49"/>
                  <a:pt x="1166" y="61"/>
                  <a:pt x="1155" y="63"/>
                </a:cubicBezTo>
                <a:cubicBezTo>
                  <a:pt x="1151" y="64"/>
                  <a:pt x="1146" y="63"/>
                  <a:pt x="1142" y="60"/>
                </a:cubicBezTo>
                <a:cubicBezTo>
                  <a:pt x="1137" y="56"/>
                  <a:pt x="1143" y="51"/>
                  <a:pt x="1143" y="47"/>
                </a:cubicBezTo>
                <a:cubicBezTo>
                  <a:pt x="1143" y="42"/>
                  <a:pt x="1140" y="37"/>
                  <a:pt x="1136" y="35"/>
                </a:cubicBezTo>
                <a:cubicBezTo>
                  <a:pt x="1130" y="34"/>
                  <a:pt x="1125" y="38"/>
                  <a:pt x="1122" y="43"/>
                </a:cubicBezTo>
                <a:cubicBezTo>
                  <a:pt x="1120" y="52"/>
                  <a:pt x="1121" y="62"/>
                  <a:pt x="1128" y="69"/>
                </a:cubicBezTo>
                <a:cubicBezTo>
                  <a:pt x="1139" y="82"/>
                  <a:pt x="1157" y="73"/>
                  <a:pt x="1170" y="69"/>
                </a:cubicBezTo>
                <a:cubicBezTo>
                  <a:pt x="1174" y="66"/>
                  <a:pt x="1178" y="65"/>
                  <a:pt x="1184" y="65"/>
                </a:cubicBezTo>
                <a:cubicBezTo>
                  <a:pt x="1188" y="67"/>
                  <a:pt x="1194" y="69"/>
                  <a:pt x="1196" y="74"/>
                </a:cubicBezTo>
                <a:cubicBezTo>
                  <a:pt x="1200" y="88"/>
                  <a:pt x="1201" y="102"/>
                  <a:pt x="1196" y="115"/>
                </a:cubicBezTo>
                <a:cubicBezTo>
                  <a:pt x="1192" y="120"/>
                  <a:pt x="1190" y="126"/>
                  <a:pt x="1182" y="125"/>
                </a:cubicBezTo>
                <a:cubicBezTo>
                  <a:pt x="1173" y="122"/>
                  <a:pt x="1177" y="113"/>
                  <a:pt x="1178" y="107"/>
                </a:cubicBezTo>
                <a:cubicBezTo>
                  <a:pt x="1176" y="103"/>
                  <a:pt x="1176" y="97"/>
                  <a:pt x="1172" y="95"/>
                </a:cubicBezTo>
                <a:cubicBezTo>
                  <a:pt x="1168" y="96"/>
                  <a:pt x="1165" y="96"/>
                  <a:pt x="1162" y="98"/>
                </a:cubicBezTo>
                <a:cubicBezTo>
                  <a:pt x="1158" y="104"/>
                  <a:pt x="1159" y="111"/>
                  <a:pt x="1158" y="117"/>
                </a:cubicBezTo>
                <a:cubicBezTo>
                  <a:pt x="1156" y="130"/>
                  <a:pt x="1170" y="136"/>
                  <a:pt x="1178" y="141"/>
                </a:cubicBezTo>
                <a:cubicBezTo>
                  <a:pt x="1193" y="142"/>
                  <a:pt x="1193" y="142"/>
                  <a:pt x="1193" y="142"/>
                </a:cubicBezTo>
                <a:cubicBezTo>
                  <a:pt x="1206" y="140"/>
                  <a:pt x="1217" y="130"/>
                  <a:pt x="1223" y="118"/>
                </a:cubicBezTo>
                <a:cubicBezTo>
                  <a:pt x="1224" y="111"/>
                  <a:pt x="1225" y="101"/>
                  <a:pt x="1218" y="96"/>
                </a:cubicBezTo>
                <a:cubicBezTo>
                  <a:pt x="1216" y="94"/>
                  <a:pt x="1219" y="93"/>
                  <a:pt x="1220" y="91"/>
                </a:cubicBezTo>
                <a:cubicBezTo>
                  <a:pt x="1218" y="84"/>
                  <a:pt x="1214" y="78"/>
                  <a:pt x="1212" y="73"/>
                </a:cubicBezTo>
                <a:cubicBezTo>
                  <a:pt x="1212" y="69"/>
                  <a:pt x="1206" y="70"/>
                  <a:pt x="1209" y="67"/>
                </a:cubicBezTo>
                <a:cubicBezTo>
                  <a:pt x="1207" y="58"/>
                  <a:pt x="1208" y="47"/>
                  <a:pt x="1213" y="39"/>
                </a:cubicBezTo>
                <a:cubicBezTo>
                  <a:pt x="1220" y="26"/>
                  <a:pt x="1234" y="26"/>
                  <a:pt x="1247" y="25"/>
                </a:cubicBezTo>
                <a:cubicBezTo>
                  <a:pt x="1259" y="23"/>
                  <a:pt x="1269" y="32"/>
                  <a:pt x="1275" y="41"/>
                </a:cubicBezTo>
                <a:cubicBezTo>
                  <a:pt x="1275" y="47"/>
                  <a:pt x="1280" y="55"/>
                  <a:pt x="1272" y="60"/>
                </a:cubicBezTo>
                <a:cubicBezTo>
                  <a:pt x="1268" y="65"/>
                  <a:pt x="1265" y="58"/>
                  <a:pt x="1261" y="61"/>
                </a:cubicBezTo>
                <a:cubicBezTo>
                  <a:pt x="1256" y="63"/>
                  <a:pt x="1255" y="68"/>
                  <a:pt x="1255" y="72"/>
                </a:cubicBezTo>
                <a:cubicBezTo>
                  <a:pt x="1257" y="77"/>
                  <a:pt x="1260" y="80"/>
                  <a:pt x="1264" y="84"/>
                </a:cubicBezTo>
                <a:cubicBezTo>
                  <a:pt x="1268" y="88"/>
                  <a:pt x="1276" y="87"/>
                  <a:pt x="1281" y="86"/>
                </a:cubicBezTo>
                <a:cubicBezTo>
                  <a:pt x="1294" y="75"/>
                  <a:pt x="1294" y="75"/>
                  <a:pt x="1294" y="75"/>
                </a:cubicBezTo>
                <a:cubicBezTo>
                  <a:pt x="1300" y="64"/>
                  <a:pt x="1307" y="47"/>
                  <a:pt x="1297" y="35"/>
                </a:cubicBezTo>
                <a:cubicBezTo>
                  <a:pt x="1287" y="27"/>
                  <a:pt x="1277" y="21"/>
                  <a:pt x="1269" y="11"/>
                </a:cubicBezTo>
                <a:close/>
                <a:moveTo>
                  <a:pt x="1066" y="12"/>
                </a:moveTo>
                <a:cubicBezTo>
                  <a:pt x="1066" y="10"/>
                  <a:pt x="1066" y="10"/>
                  <a:pt x="1066" y="10"/>
                </a:cubicBezTo>
                <a:cubicBezTo>
                  <a:pt x="1062" y="9"/>
                  <a:pt x="1058" y="10"/>
                  <a:pt x="1054" y="10"/>
                </a:cubicBezTo>
                <a:cubicBezTo>
                  <a:pt x="1050" y="9"/>
                  <a:pt x="1050" y="13"/>
                  <a:pt x="1049" y="15"/>
                </a:cubicBezTo>
                <a:cubicBezTo>
                  <a:pt x="1025" y="33"/>
                  <a:pt x="1025" y="33"/>
                  <a:pt x="1025" y="33"/>
                </a:cubicBezTo>
                <a:cubicBezTo>
                  <a:pt x="1022" y="37"/>
                  <a:pt x="1015" y="36"/>
                  <a:pt x="1014" y="42"/>
                </a:cubicBezTo>
                <a:cubicBezTo>
                  <a:pt x="1015" y="44"/>
                  <a:pt x="1015" y="47"/>
                  <a:pt x="1017" y="47"/>
                </a:cubicBezTo>
                <a:cubicBezTo>
                  <a:pt x="1019" y="47"/>
                  <a:pt x="1022" y="45"/>
                  <a:pt x="1020" y="42"/>
                </a:cubicBezTo>
                <a:cubicBezTo>
                  <a:pt x="1028" y="41"/>
                  <a:pt x="1035" y="37"/>
                  <a:pt x="1041" y="32"/>
                </a:cubicBezTo>
                <a:cubicBezTo>
                  <a:pt x="1050" y="27"/>
                  <a:pt x="1058" y="21"/>
                  <a:pt x="1066" y="12"/>
                </a:cubicBezTo>
                <a:close/>
                <a:moveTo>
                  <a:pt x="1084" y="11"/>
                </a:moveTo>
                <a:cubicBezTo>
                  <a:pt x="1080" y="10"/>
                  <a:pt x="1072" y="8"/>
                  <a:pt x="1072" y="14"/>
                </a:cubicBezTo>
                <a:cubicBezTo>
                  <a:pt x="1063" y="20"/>
                  <a:pt x="1059" y="31"/>
                  <a:pt x="1048" y="34"/>
                </a:cubicBezTo>
                <a:cubicBezTo>
                  <a:pt x="1040" y="43"/>
                  <a:pt x="1027" y="47"/>
                  <a:pt x="1017" y="54"/>
                </a:cubicBezTo>
                <a:cubicBezTo>
                  <a:pt x="1017" y="59"/>
                  <a:pt x="1015" y="65"/>
                  <a:pt x="1017" y="71"/>
                </a:cubicBezTo>
                <a:cubicBezTo>
                  <a:pt x="1043" y="66"/>
                  <a:pt x="1061" y="43"/>
                  <a:pt x="1076" y="23"/>
                </a:cubicBezTo>
                <a:cubicBezTo>
                  <a:pt x="1080" y="20"/>
                  <a:pt x="1084" y="16"/>
                  <a:pt x="1084" y="11"/>
                </a:cubicBezTo>
                <a:close/>
                <a:moveTo>
                  <a:pt x="1151" y="10"/>
                </a:moveTo>
                <a:cubicBezTo>
                  <a:pt x="1147" y="10"/>
                  <a:pt x="1140" y="9"/>
                  <a:pt x="1137" y="11"/>
                </a:cubicBezTo>
                <a:cubicBezTo>
                  <a:pt x="1140" y="15"/>
                  <a:pt x="1144" y="15"/>
                  <a:pt x="1147" y="17"/>
                </a:cubicBezTo>
                <a:cubicBezTo>
                  <a:pt x="1151" y="17"/>
                  <a:pt x="1155" y="23"/>
                  <a:pt x="1160" y="19"/>
                </a:cubicBezTo>
                <a:cubicBezTo>
                  <a:pt x="1158" y="15"/>
                  <a:pt x="1154" y="12"/>
                  <a:pt x="1151" y="10"/>
                </a:cubicBezTo>
                <a:close/>
                <a:moveTo>
                  <a:pt x="1314" y="11"/>
                </a:moveTo>
                <a:cubicBezTo>
                  <a:pt x="1283" y="10"/>
                  <a:pt x="1283" y="10"/>
                  <a:pt x="1283" y="10"/>
                </a:cubicBezTo>
                <a:cubicBezTo>
                  <a:pt x="1281" y="12"/>
                  <a:pt x="1281" y="12"/>
                  <a:pt x="1281" y="12"/>
                </a:cubicBezTo>
                <a:cubicBezTo>
                  <a:pt x="1285" y="20"/>
                  <a:pt x="1294" y="23"/>
                  <a:pt x="1300" y="28"/>
                </a:cubicBezTo>
                <a:cubicBezTo>
                  <a:pt x="1308" y="36"/>
                  <a:pt x="1312" y="47"/>
                  <a:pt x="1309" y="57"/>
                </a:cubicBezTo>
                <a:cubicBezTo>
                  <a:pt x="1311" y="59"/>
                  <a:pt x="1311" y="59"/>
                  <a:pt x="1311" y="59"/>
                </a:cubicBezTo>
                <a:cubicBezTo>
                  <a:pt x="1315" y="71"/>
                  <a:pt x="1328" y="79"/>
                  <a:pt x="1336" y="88"/>
                </a:cubicBezTo>
                <a:cubicBezTo>
                  <a:pt x="1348" y="95"/>
                  <a:pt x="1359" y="103"/>
                  <a:pt x="1373" y="106"/>
                </a:cubicBezTo>
                <a:cubicBezTo>
                  <a:pt x="1383" y="99"/>
                  <a:pt x="1383" y="99"/>
                  <a:pt x="1383" y="99"/>
                </a:cubicBezTo>
                <a:cubicBezTo>
                  <a:pt x="1401" y="91"/>
                  <a:pt x="1420" y="103"/>
                  <a:pt x="1438" y="96"/>
                </a:cubicBezTo>
                <a:cubicBezTo>
                  <a:pt x="1442" y="94"/>
                  <a:pt x="1448" y="91"/>
                  <a:pt x="1449" y="87"/>
                </a:cubicBezTo>
                <a:cubicBezTo>
                  <a:pt x="1440" y="88"/>
                  <a:pt x="1431" y="87"/>
                  <a:pt x="1423" y="90"/>
                </a:cubicBezTo>
                <a:cubicBezTo>
                  <a:pt x="1417" y="88"/>
                  <a:pt x="1411" y="87"/>
                  <a:pt x="1407" y="82"/>
                </a:cubicBezTo>
                <a:cubicBezTo>
                  <a:pt x="1390" y="78"/>
                  <a:pt x="1377" y="69"/>
                  <a:pt x="1363" y="59"/>
                </a:cubicBezTo>
                <a:cubicBezTo>
                  <a:pt x="1345" y="45"/>
                  <a:pt x="1324" y="32"/>
                  <a:pt x="1314" y="11"/>
                </a:cubicBezTo>
                <a:close/>
                <a:moveTo>
                  <a:pt x="1342" y="11"/>
                </a:moveTo>
                <a:cubicBezTo>
                  <a:pt x="1336" y="10"/>
                  <a:pt x="1328" y="11"/>
                  <a:pt x="1321" y="12"/>
                </a:cubicBezTo>
                <a:cubicBezTo>
                  <a:pt x="1321" y="13"/>
                  <a:pt x="1322" y="14"/>
                  <a:pt x="1322" y="15"/>
                </a:cubicBezTo>
                <a:cubicBezTo>
                  <a:pt x="1333" y="29"/>
                  <a:pt x="1347" y="41"/>
                  <a:pt x="1362" y="52"/>
                </a:cubicBezTo>
                <a:cubicBezTo>
                  <a:pt x="1375" y="61"/>
                  <a:pt x="1387" y="71"/>
                  <a:pt x="1402" y="74"/>
                </a:cubicBezTo>
                <a:cubicBezTo>
                  <a:pt x="1402" y="60"/>
                  <a:pt x="1402" y="60"/>
                  <a:pt x="1402" y="60"/>
                </a:cubicBezTo>
                <a:cubicBezTo>
                  <a:pt x="1377" y="52"/>
                  <a:pt x="1358" y="32"/>
                  <a:pt x="1342" y="11"/>
                </a:cubicBezTo>
                <a:close/>
                <a:moveTo>
                  <a:pt x="1460" y="12"/>
                </a:moveTo>
                <a:cubicBezTo>
                  <a:pt x="1457" y="11"/>
                  <a:pt x="1453" y="11"/>
                  <a:pt x="1450" y="10"/>
                </a:cubicBezTo>
                <a:cubicBezTo>
                  <a:pt x="1436" y="12"/>
                  <a:pt x="1422" y="10"/>
                  <a:pt x="1408" y="12"/>
                </a:cubicBezTo>
                <a:cubicBezTo>
                  <a:pt x="1408" y="13"/>
                  <a:pt x="1408" y="13"/>
                  <a:pt x="1408" y="13"/>
                </a:cubicBezTo>
                <a:cubicBezTo>
                  <a:pt x="1413" y="17"/>
                  <a:pt x="1418" y="20"/>
                  <a:pt x="1424" y="21"/>
                </a:cubicBezTo>
                <a:cubicBezTo>
                  <a:pt x="1437" y="22"/>
                  <a:pt x="1452" y="22"/>
                  <a:pt x="1460" y="12"/>
                </a:cubicBezTo>
                <a:close/>
                <a:moveTo>
                  <a:pt x="1739" y="12"/>
                </a:moveTo>
                <a:cubicBezTo>
                  <a:pt x="1717" y="12"/>
                  <a:pt x="1717" y="12"/>
                  <a:pt x="1717" y="12"/>
                </a:cubicBezTo>
                <a:cubicBezTo>
                  <a:pt x="1680" y="12"/>
                  <a:pt x="1642" y="10"/>
                  <a:pt x="1606" y="12"/>
                </a:cubicBezTo>
                <a:cubicBezTo>
                  <a:pt x="1604" y="13"/>
                  <a:pt x="1606" y="15"/>
                  <a:pt x="1606" y="17"/>
                </a:cubicBezTo>
                <a:cubicBezTo>
                  <a:pt x="1609" y="26"/>
                  <a:pt x="1619" y="30"/>
                  <a:pt x="1626" y="36"/>
                </a:cubicBezTo>
                <a:cubicBezTo>
                  <a:pt x="1629" y="44"/>
                  <a:pt x="1624" y="50"/>
                  <a:pt x="1619" y="56"/>
                </a:cubicBezTo>
                <a:cubicBezTo>
                  <a:pt x="1612" y="62"/>
                  <a:pt x="1600" y="64"/>
                  <a:pt x="1591" y="60"/>
                </a:cubicBezTo>
                <a:cubicBezTo>
                  <a:pt x="1584" y="55"/>
                  <a:pt x="1593" y="47"/>
                  <a:pt x="1587" y="42"/>
                </a:cubicBezTo>
                <a:cubicBezTo>
                  <a:pt x="1585" y="41"/>
                  <a:pt x="1582" y="41"/>
                  <a:pt x="1580" y="43"/>
                </a:cubicBezTo>
                <a:cubicBezTo>
                  <a:pt x="1574" y="47"/>
                  <a:pt x="1571" y="53"/>
                  <a:pt x="1571" y="61"/>
                </a:cubicBezTo>
                <a:cubicBezTo>
                  <a:pt x="1574" y="66"/>
                  <a:pt x="1575" y="73"/>
                  <a:pt x="1581" y="75"/>
                </a:cubicBezTo>
                <a:cubicBezTo>
                  <a:pt x="1603" y="88"/>
                  <a:pt x="1621" y="65"/>
                  <a:pt x="1642" y="66"/>
                </a:cubicBezTo>
                <a:cubicBezTo>
                  <a:pt x="1651" y="66"/>
                  <a:pt x="1660" y="71"/>
                  <a:pt x="1662" y="80"/>
                </a:cubicBezTo>
                <a:cubicBezTo>
                  <a:pt x="1668" y="92"/>
                  <a:pt x="1665" y="108"/>
                  <a:pt x="1659" y="118"/>
                </a:cubicBezTo>
                <a:cubicBezTo>
                  <a:pt x="1655" y="123"/>
                  <a:pt x="1650" y="126"/>
                  <a:pt x="1644" y="125"/>
                </a:cubicBezTo>
                <a:cubicBezTo>
                  <a:pt x="1634" y="120"/>
                  <a:pt x="1650" y="113"/>
                  <a:pt x="1642" y="106"/>
                </a:cubicBezTo>
                <a:cubicBezTo>
                  <a:pt x="1640" y="104"/>
                  <a:pt x="1638" y="102"/>
                  <a:pt x="1635" y="103"/>
                </a:cubicBezTo>
                <a:cubicBezTo>
                  <a:pt x="1630" y="102"/>
                  <a:pt x="1626" y="106"/>
                  <a:pt x="1623" y="110"/>
                </a:cubicBezTo>
                <a:cubicBezTo>
                  <a:pt x="1621" y="118"/>
                  <a:pt x="1623" y="126"/>
                  <a:pt x="1626" y="134"/>
                </a:cubicBezTo>
                <a:cubicBezTo>
                  <a:pt x="1633" y="143"/>
                  <a:pt x="1644" y="148"/>
                  <a:pt x="1656" y="148"/>
                </a:cubicBezTo>
                <a:cubicBezTo>
                  <a:pt x="1671" y="147"/>
                  <a:pt x="1683" y="136"/>
                  <a:pt x="1690" y="123"/>
                </a:cubicBezTo>
                <a:cubicBezTo>
                  <a:pt x="1695" y="112"/>
                  <a:pt x="1691" y="97"/>
                  <a:pt x="1686" y="87"/>
                </a:cubicBezTo>
                <a:cubicBezTo>
                  <a:pt x="1682" y="78"/>
                  <a:pt x="1669" y="72"/>
                  <a:pt x="1671" y="60"/>
                </a:cubicBezTo>
                <a:cubicBezTo>
                  <a:pt x="1674" y="45"/>
                  <a:pt x="1688" y="39"/>
                  <a:pt x="1701" y="35"/>
                </a:cubicBezTo>
                <a:cubicBezTo>
                  <a:pt x="1710" y="34"/>
                  <a:pt x="1724" y="31"/>
                  <a:pt x="1731" y="38"/>
                </a:cubicBezTo>
                <a:cubicBezTo>
                  <a:pt x="1736" y="42"/>
                  <a:pt x="1738" y="48"/>
                  <a:pt x="1738" y="54"/>
                </a:cubicBezTo>
                <a:cubicBezTo>
                  <a:pt x="1735" y="61"/>
                  <a:pt x="1727" y="58"/>
                  <a:pt x="1723" y="63"/>
                </a:cubicBezTo>
                <a:cubicBezTo>
                  <a:pt x="1721" y="69"/>
                  <a:pt x="1717" y="74"/>
                  <a:pt x="1720" y="81"/>
                </a:cubicBezTo>
                <a:cubicBezTo>
                  <a:pt x="1723" y="85"/>
                  <a:pt x="1726" y="89"/>
                  <a:pt x="1731" y="89"/>
                </a:cubicBezTo>
                <a:cubicBezTo>
                  <a:pt x="1740" y="92"/>
                  <a:pt x="1748" y="86"/>
                  <a:pt x="1754" y="79"/>
                </a:cubicBezTo>
                <a:cubicBezTo>
                  <a:pt x="1756" y="73"/>
                  <a:pt x="1761" y="67"/>
                  <a:pt x="1758" y="60"/>
                </a:cubicBezTo>
                <a:cubicBezTo>
                  <a:pt x="1761" y="45"/>
                  <a:pt x="1745" y="36"/>
                  <a:pt x="1740" y="23"/>
                </a:cubicBezTo>
                <a:cubicBezTo>
                  <a:pt x="1739" y="20"/>
                  <a:pt x="1741" y="15"/>
                  <a:pt x="1739" y="12"/>
                </a:cubicBezTo>
                <a:close/>
                <a:moveTo>
                  <a:pt x="1373" y="11"/>
                </a:moveTo>
                <a:cubicBezTo>
                  <a:pt x="1352" y="11"/>
                  <a:pt x="1352" y="11"/>
                  <a:pt x="1352" y="11"/>
                </a:cubicBezTo>
                <a:cubicBezTo>
                  <a:pt x="1351" y="12"/>
                  <a:pt x="1351" y="12"/>
                  <a:pt x="1351" y="12"/>
                </a:cubicBezTo>
                <a:cubicBezTo>
                  <a:pt x="1363" y="31"/>
                  <a:pt x="1380" y="46"/>
                  <a:pt x="1401" y="54"/>
                </a:cubicBezTo>
                <a:cubicBezTo>
                  <a:pt x="1407" y="56"/>
                  <a:pt x="1408" y="47"/>
                  <a:pt x="1411" y="44"/>
                </a:cubicBezTo>
                <a:cubicBezTo>
                  <a:pt x="1396" y="38"/>
                  <a:pt x="1382" y="26"/>
                  <a:pt x="1373" y="11"/>
                </a:cubicBezTo>
                <a:close/>
                <a:moveTo>
                  <a:pt x="1545" y="14"/>
                </a:moveTo>
                <a:cubicBezTo>
                  <a:pt x="1544" y="11"/>
                  <a:pt x="1544" y="11"/>
                  <a:pt x="1544" y="11"/>
                </a:cubicBezTo>
                <a:cubicBezTo>
                  <a:pt x="1539" y="11"/>
                  <a:pt x="1532" y="11"/>
                  <a:pt x="1526" y="12"/>
                </a:cubicBezTo>
                <a:cubicBezTo>
                  <a:pt x="1519" y="21"/>
                  <a:pt x="1519" y="21"/>
                  <a:pt x="1519" y="21"/>
                </a:cubicBezTo>
                <a:cubicBezTo>
                  <a:pt x="1509" y="34"/>
                  <a:pt x="1493" y="40"/>
                  <a:pt x="1482" y="51"/>
                </a:cubicBezTo>
                <a:cubicBezTo>
                  <a:pt x="1489" y="62"/>
                  <a:pt x="1489" y="62"/>
                  <a:pt x="1489" y="62"/>
                </a:cubicBezTo>
                <a:cubicBezTo>
                  <a:pt x="1490" y="62"/>
                  <a:pt x="1490" y="62"/>
                  <a:pt x="1490" y="62"/>
                </a:cubicBezTo>
                <a:cubicBezTo>
                  <a:pt x="1506" y="55"/>
                  <a:pt x="1520" y="42"/>
                  <a:pt x="1532" y="28"/>
                </a:cubicBezTo>
                <a:cubicBezTo>
                  <a:pt x="1535" y="23"/>
                  <a:pt x="1542" y="21"/>
                  <a:pt x="1545" y="14"/>
                </a:cubicBezTo>
                <a:close/>
                <a:moveTo>
                  <a:pt x="1598" y="19"/>
                </a:moveTo>
                <a:cubicBezTo>
                  <a:pt x="1595" y="12"/>
                  <a:pt x="1595" y="12"/>
                  <a:pt x="1595" y="12"/>
                </a:cubicBezTo>
                <a:cubicBezTo>
                  <a:pt x="1581" y="12"/>
                  <a:pt x="1568" y="10"/>
                  <a:pt x="1554" y="12"/>
                </a:cubicBezTo>
                <a:cubicBezTo>
                  <a:pt x="1549" y="17"/>
                  <a:pt x="1545" y="25"/>
                  <a:pt x="1538" y="28"/>
                </a:cubicBezTo>
                <a:cubicBezTo>
                  <a:pt x="1525" y="46"/>
                  <a:pt x="1509" y="59"/>
                  <a:pt x="1490" y="69"/>
                </a:cubicBezTo>
                <a:cubicBezTo>
                  <a:pt x="1491" y="82"/>
                  <a:pt x="1491" y="82"/>
                  <a:pt x="1491" y="82"/>
                </a:cubicBezTo>
                <a:cubicBezTo>
                  <a:pt x="1491" y="93"/>
                  <a:pt x="1481" y="101"/>
                  <a:pt x="1483" y="113"/>
                </a:cubicBezTo>
                <a:cubicBezTo>
                  <a:pt x="1484" y="117"/>
                  <a:pt x="1486" y="122"/>
                  <a:pt x="1490" y="123"/>
                </a:cubicBezTo>
                <a:cubicBezTo>
                  <a:pt x="1497" y="125"/>
                  <a:pt x="1502" y="123"/>
                  <a:pt x="1508" y="122"/>
                </a:cubicBezTo>
                <a:cubicBezTo>
                  <a:pt x="1511" y="119"/>
                  <a:pt x="1519" y="118"/>
                  <a:pt x="1517" y="112"/>
                </a:cubicBezTo>
                <a:cubicBezTo>
                  <a:pt x="1511" y="110"/>
                  <a:pt x="1507" y="103"/>
                  <a:pt x="1505" y="98"/>
                </a:cubicBezTo>
                <a:cubicBezTo>
                  <a:pt x="1506" y="90"/>
                  <a:pt x="1508" y="82"/>
                  <a:pt x="1515" y="77"/>
                </a:cubicBezTo>
                <a:cubicBezTo>
                  <a:pt x="1526" y="69"/>
                  <a:pt x="1541" y="74"/>
                  <a:pt x="1551" y="80"/>
                </a:cubicBezTo>
                <a:cubicBezTo>
                  <a:pt x="1555" y="75"/>
                  <a:pt x="1559" y="70"/>
                  <a:pt x="1564" y="64"/>
                </a:cubicBezTo>
                <a:cubicBezTo>
                  <a:pt x="1565" y="50"/>
                  <a:pt x="1565" y="50"/>
                  <a:pt x="1565" y="50"/>
                </a:cubicBezTo>
                <a:cubicBezTo>
                  <a:pt x="1568" y="45"/>
                  <a:pt x="1572" y="38"/>
                  <a:pt x="1579" y="35"/>
                </a:cubicBezTo>
                <a:cubicBezTo>
                  <a:pt x="1584" y="33"/>
                  <a:pt x="1589" y="36"/>
                  <a:pt x="1594" y="39"/>
                </a:cubicBezTo>
                <a:cubicBezTo>
                  <a:pt x="1597" y="43"/>
                  <a:pt x="1595" y="49"/>
                  <a:pt x="1596" y="54"/>
                </a:cubicBezTo>
                <a:cubicBezTo>
                  <a:pt x="1602" y="55"/>
                  <a:pt x="1610" y="55"/>
                  <a:pt x="1615" y="50"/>
                </a:cubicBezTo>
                <a:cubicBezTo>
                  <a:pt x="1618" y="47"/>
                  <a:pt x="1620" y="44"/>
                  <a:pt x="1619" y="39"/>
                </a:cubicBezTo>
                <a:cubicBezTo>
                  <a:pt x="1610" y="35"/>
                  <a:pt x="1603" y="28"/>
                  <a:pt x="1598" y="19"/>
                </a:cubicBezTo>
                <a:close/>
                <a:moveTo>
                  <a:pt x="1399" y="11"/>
                </a:moveTo>
                <a:cubicBezTo>
                  <a:pt x="1385" y="11"/>
                  <a:pt x="1385" y="11"/>
                  <a:pt x="1385" y="11"/>
                </a:cubicBezTo>
                <a:cubicBezTo>
                  <a:pt x="1383" y="11"/>
                  <a:pt x="1382" y="13"/>
                  <a:pt x="1382" y="15"/>
                </a:cubicBezTo>
                <a:cubicBezTo>
                  <a:pt x="1391" y="25"/>
                  <a:pt x="1402" y="39"/>
                  <a:pt x="1417" y="40"/>
                </a:cubicBezTo>
                <a:cubicBezTo>
                  <a:pt x="1427" y="37"/>
                  <a:pt x="1437" y="32"/>
                  <a:pt x="1448" y="34"/>
                </a:cubicBezTo>
                <a:cubicBezTo>
                  <a:pt x="1464" y="40"/>
                  <a:pt x="1476" y="25"/>
                  <a:pt x="1488" y="17"/>
                </a:cubicBezTo>
                <a:cubicBezTo>
                  <a:pt x="1488" y="15"/>
                  <a:pt x="1491" y="12"/>
                  <a:pt x="1488" y="11"/>
                </a:cubicBezTo>
                <a:cubicBezTo>
                  <a:pt x="1471" y="11"/>
                  <a:pt x="1471" y="11"/>
                  <a:pt x="1471" y="11"/>
                </a:cubicBezTo>
                <a:cubicBezTo>
                  <a:pt x="1461" y="21"/>
                  <a:pt x="1449" y="26"/>
                  <a:pt x="1435" y="27"/>
                </a:cubicBezTo>
                <a:cubicBezTo>
                  <a:pt x="1421" y="27"/>
                  <a:pt x="1408" y="22"/>
                  <a:pt x="1399" y="11"/>
                </a:cubicBezTo>
                <a:close/>
                <a:moveTo>
                  <a:pt x="1517" y="12"/>
                </a:moveTo>
                <a:cubicBezTo>
                  <a:pt x="1498" y="11"/>
                  <a:pt x="1498" y="11"/>
                  <a:pt x="1498" y="11"/>
                </a:cubicBezTo>
                <a:cubicBezTo>
                  <a:pt x="1496" y="12"/>
                  <a:pt x="1496" y="12"/>
                  <a:pt x="1496" y="12"/>
                </a:cubicBezTo>
                <a:cubicBezTo>
                  <a:pt x="1492" y="23"/>
                  <a:pt x="1480" y="30"/>
                  <a:pt x="1470" y="36"/>
                </a:cubicBezTo>
                <a:cubicBezTo>
                  <a:pt x="1468" y="41"/>
                  <a:pt x="1475" y="42"/>
                  <a:pt x="1477" y="45"/>
                </a:cubicBezTo>
                <a:cubicBezTo>
                  <a:pt x="1489" y="38"/>
                  <a:pt x="1502" y="32"/>
                  <a:pt x="1511" y="21"/>
                </a:cubicBezTo>
                <a:cubicBezTo>
                  <a:pt x="1513" y="18"/>
                  <a:pt x="1518" y="16"/>
                  <a:pt x="1517" y="12"/>
                </a:cubicBezTo>
                <a:close/>
                <a:moveTo>
                  <a:pt x="1777" y="12"/>
                </a:moveTo>
                <a:cubicBezTo>
                  <a:pt x="1767" y="12"/>
                  <a:pt x="1758" y="12"/>
                  <a:pt x="1749" y="12"/>
                </a:cubicBezTo>
                <a:cubicBezTo>
                  <a:pt x="1746" y="14"/>
                  <a:pt x="1747" y="18"/>
                  <a:pt x="1747" y="21"/>
                </a:cubicBezTo>
                <a:cubicBezTo>
                  <a:pt x="1753" y="34"/>
                  <a:pt x="1767" y="46"/>
                  <a:pt x="1766" y="62"/>
                </a:cubicBezTo>
                <a:cubicBezTo>
                  <a:pt x="1778" y="82"/>
                  <a:pt x="1796" y="96"/>
                  <a:pt x="1814" y="109"/>
                </a:cubicBezTo>
                <a:cubicBezTo>
                  <a:pt x="1820" y="110"/>
                  <a:pt x="1824" y="118"/>
                  <a:pt x="1831" y="116"/>
                </a:cubicBezTo>
                <a:cubicBezTo>
                  <a:pt x="1832" y="109"/>
                  <a:pt x="1840" y="103"/>
                  <a:pt x="1845" y="99"/>
                </a:cubicBezTo>
                <a:cubicBezTo>
                  <a:pt x="1834" y="91"/>
                  <a:pt x="1823" y="81"/>
                  <a:pt x="1814" y="71"/>
                </a:cubicBezTo>
                <a:cubicBezTo>
                  <a:pt x="1800" y="59"/>
                  <a:pt x="1791" y="44"/>
                  <a:pt x="1782" y="27"/>
                </a:cubicBezTo>
                <a:cubicBezTo>
                  <a:pt x="1780" y="22"/>
                  <a:pt x="1780" y="16"/>
                  <a:pt x="1777" y="12"/>
                </a:cubicBezTo>
                <a:close/>
                <a:moveTo>
                  <a:pt x="1804" y="28"/>
                </a:moveTo>
                <a:cubicBezTo>
                  <a:pt x="1800" y="22"/>
                  <a:pt x="1800" y="10"/>
                  <a:pt x="1790" y="12"/>
                </a:cubicBezTo>
                <a:cubicBezTo>
                  <a:pt x="1788" y="13"/>
                  <a:pt x="1784" y="11"/>
                  <a:pt x="1784" y="13"/>
                </a:cubicBezTo>
                <a:cubicBezTo>
                  <a:pt x="1789" y="29"/>
                  <a:pt x="1797" y="42"/>
                  <a:pt x="1805" y="56"/>
                </a:cubicBezTo>
                <a:cubicBezTo>
                  <a:pt x="1818" y="69"/>
                  <a:pt x="1833" y="86"/>
                  <a:pt x="1849" y="94"/>
                </a:cubicBezTo>
                <a:cubicBezTo>
                  <a:pt x="1855" y="100"/>
                  <a:pt x="1865" y="96"/>
                  <a:pt x="1873" y="99"/>
                </a:cubicBezTo>
                <a:cubicBezTo>
                  <a:pt x="1881" y="99"/>
                  <a:pt x="1887" y="104"/>
                  <a:pt x="1895" y="102"/>
                </a:cubicBezTo>
                <a:cubicBezTo>
                  <a:pt x="1901" y="100"/>
                  <a:pt x="1909" y="100"/>
                  <a:pt x="1910" y="94"/>
                </a:cubicBezTo>
                <a:cubicBezTo>
                  <a:pt x="1903" y="95"/>
                  <a:pt x="1896" y="91"/>
                  <a:pt x="1890" y="89"/>
                </a:cubicBezTo>
                <a:cubicBezTo>
                  <a:pt x="1883" y="94"/>
                  <a:pt x="1874" y="95"/>
                  <a:pt x="1866" y="95"/>
                </a:cubicBezTo>
                <a:cubicBezTo>
                  <a:pt x="1857" y="92"/>
                  <a:pt x="1851" y="84"/>
                  <a:pt x="1850" y="76"/>
                </a:cubicBezTo>
                <a:cubicBezTo>
                  <a:pt x="1847" y="74"/>
                  <a:pt x="1844" y="71"/>
                  <a:pt x="1841" y="68"/>
                </a:cubicBezTo>
                <a:cubicBezTo>
                  <a:pt x="1827" y="56"/>
                  <a:pt x="1815" y="42"/>
                  <a:pt x="1804" y="28"/>
                </a:cubicBezTo>
                <a:close/>
                <a:moveTo>
                  <a:pt x="1813" y="21"/>
                </a:moveTo>
                <a:cubicBezTo>
                  <a:pt x="1809" y="19"/>
                  <a:pt x="1812" y="10"/>
                  <a:pt x="1804" y="12"/>
                </a:cubicBezTo>
                <a:cubicBezTo>
                  <a:pt x="1803" y="12"/>
                  <a:pt x="1803" y="13"/>
                  <a:pt x="1803" y="14"/>
                </a:cubicBezTo>
                <a:cubicBezTo>
                  <a:pt x="1814" y="32"/>
                  <a:pt x="1814" y="32"/>
                  <a:pt x="1814" y="32"/>
                </a:cubicBezTo>
                <a:cubicBezTo>
                  <a:pt x="1817" y="40"/>
                  <a:pt x="1826" y="44"/>
                  <a:pt x="1830" y="51"/>
                </a:cubicBezTo>
                <a:cubicBezTo>
                  <a:pt x="1836" y="56"/>
                  <a:pt x="1842" y="64"/>
                  <a:pt x="1850" y="67"/>
                </a:cubicBezTo>
                <a:cubicBezTo>
                  <a:pt x="1851" y="63"/>
                  <a:pt x="1852" y="60"/>
                  <a:pt x="1853" y="56"/>
                </a:cubicBezTo>
                <a:cubicBezTo>
                  <a:pt x="1837" y="47"/>
                  <a:pt x="1827" y="34"/>
                  <a:pt x="1813" y="21"/>
                </a:cubicBezTo>
                <a:close/>
                <a:moveTo>
                  <a:pt x="1829" y="12"/>
                </a:moveTo>
                <a:cubicBezTo>
                  <a:pt x="1824" y="13"/>
                  <a:pt x="1819" y="10"/>
                  <a:pt x="1815" y="13"/>
                </a:cubicBezTo>
                <a:cubicBezTo>
                  <a:pt x="1818" y="22"/>
                  <a:pt x="1828" y="27"/>
                  <a:pt x="1833" y="34"/>
                </a:cubicBezTo>
                <a:cubicBezTo>
                  <a:pt x="1840" y="40"/>
                  <a:pt x="1847" y="47"/>
                  <a:pt x="1856" y="51"/>
                </a:cubicBezTo>
                <a:cubicBezTo>
                  <a:pt x="1857" y="49"/>
                  <a:pt x="1860" y="48"/>
                  <a:pt x="1859" y="46"/>
                </a:cubicBezTo>
                <a:cubicBezTo>
                  <a:pt x="1846" y="38"/>
                  <a:pt x="1838" y="24"/>
                  <a:pt x="1829" y="12"/>
                </a:cubicBezTo>
                <a:close/>
                <a:moveTo>
                  <a:pt x="1856" y="22"/>
                </a:moveTo>
                <a:cubicBezTo>
                  <a:pt x="1852" y="18"/>
                  <a:pt x="1852" y="9"/>
                  <a:pt x="1843" y="12"/>
                </a:cubicBezTo>
                <a:cubicBezTo>
                  <a:pt x="1841" y="13"/>
                  <a:pt x="1836" y="11"/>
                  <a:pt x="1837" y="15"/>
                </a:cubicBezTo>
                <a:cubicBezTo>
                  <a:pt x="1845" y="24"/>
                  <a:pt x="1851" y="37"/>
                  <a:pt x="1864" y="42"/>
                </a:cubicBezTo>
                <a:cubicBezTo>
                  <a:pt x="1867" y="40"/>
                  <a:pt x="1870" y="40"/>
                  <a:pt x="1871" y="36"/>
                </a:cubicBezTo>
                <a:cubicBezTo>
                  <a:pt x="1866" y="32"/>
                  <a:pt x="1861" y="28"/>
                  <a:pt x="1856" y="22"/>
                </a:cubicBezTo>
                <a:close/>
                <a:moveTo>
                  <a:pt x="1882" y="13"/>
                </a:moveTo>
                <a:cubicBezTo>
                  <a:pt x="1860" y="12"/>
                  <a:pt x="1860" y="12"/>
                  <a:pt x="1860" y="12"/>
                </a:cubicBezTo>
                <a:cubicBezTo>
                  <a:pt x="1858" y="14"/>
                  <a:pt x="1858" y="14"/>
                  <a:pt x="1858" y="14"/>
                </a:cubicBezTo>
                <a:cubicBezTo>
                  <a:pt x="1860" y="21"/>
                  <a:pt x="1868" y="28"/>
                  <a:pt x="1875" y="32"/>
                </a:cubicBezTo>
                <a:cubicBezTo>
                  <a:pt x="1877" y="35"/>
                  <a:pt x="1881" y="30"/>
                  <a:pt x="1883" y="34"/>
                </a:cubicBezTo>
                <a:cubicBezTo>
                  <a:pt x="1899" y="30"/>
                  <a:pt x="1913" y="36"/>
                  <a:pt x="1926" y="42"/>
                </a:cubicBezTo>
                <a:cubicBezTo>
                  <a:pt x="1938" y="41"/>
                  <a:pt x="1948" y="33"/>
                  <a:pt x="1957" y="25"/>
                </a:cubicBezTo>
                <a:cubicBezTo>
                  <a:pt x="1960" y="20"/>
                  <a:pt x="1969" y="20"/>
                  <a:pt x="1968" y="13"/>
                </a:cubicBezTo>
                <a:cubicBezTo>
                  <a:pt x="1949" y="13"/>
                  <a:pt x="1949" y="13"/>
                  <a:pt x="1949" y="13"/>
                </a:cubicBezTo>
                <a:cubicBezTo>
                  <a:pt x="1939" y="25"/>
                  <a:pt x="1923" y="30"/>
                  <a:pt x="1908" y="28"/>
                </a:cubicBezTo>
                <a:cubicBezTo>
                  <a:pt x="1897" y="26"/>
                  <a:pt x="1890" y="19"/>
                  <a:pt x="1882" y="13"/>
                </a:cubicBezTo>
                <a:close/>
                <a:moveTo>
                  <a:pt x="1940" y="14"/>
                </a:moveTo>
                <a:cubicBezTo>
                  <a:pt x="1930" y="11"/>
                  <a:pt x="1921" y="13"/>
                  <a:pt x="1911" y="12"/>
                </a:cubicBezTo>
                <a:cubicBezTo>
                  <a:pt x="1904" y="14"/>
                  <a:pt x="1897" y="11"/>
                  <a:pt x="1892" y="13"/>
                </a:cubicBezTo>
                <a:cubicBezTo>
                  <a:pt x="1895" y="18"/>
                  <a:pt x="1902" y="21"/>
                  <a:pt x="1908" y="23"/>
                </a:cubicBezTo>
                <a:cubicBezTo>
                  <a:pt x="1920" y="25"/>
                  <a:pt x="1933" y="23"/>
                  <a:pt x="1940" y="14"/>
                </a:cubicBezTo>
                <a:close/>
                <a:moveTo>
                  <a:pt x="1162" y="25"/>
                </a:moveTo>
                <a:cubicBezTo>
                  <a:pt x="1149" y="25"/>
                  <a:pt x="1140" y="18"/>
                  <a:pt x="1128" y="14"/>
                </a:cubicBezTo>
                <a:cubicBezTo>
                  <a:pt x="1127" y="17"/>
                  <a:pt x="1124" y="19"/>
                  <a:pt x="1125" y="22"/>
                </a:cubicBezTo>
                <a:cubicBezTo>
                  <a:pt x="1130" y="27"/>
                  <a:pt x="1136" y="28"/>
                  <a:pt x="1142" y="31"/>
                </a:cubicBezTo>
                <a:cubicBezTo>
                  <a:pt x="1147" y="38"/>
                  <a:pt x="1157" y="39"/>
                  <a:pt x="1165" y="38"/>
                </a:cubicBezTo>
                <a:cubicBezTo>
                  <a:pt x="1166" y="34"/>
                  <a:pt x="1167" y="28"/>
                  <a:pt x="1162" y="25"/>
                </a:cubicBezTo>
                <a:close/>
                <a:moveTo>
                  <a:pt x="690" y="26"/>
                </a:moveTo>
                <a:cubicBezTo>
                  <a:pt x="686" y="21"/>
                  <a:pt x="678" y="24"/>
                  <a:pt x="672" y="22"/>
                </a:cubicBezTo>
                <a:cubicBezTo>
                  <a:pt x="670" y="23"/>
                  <a:pt x="668" y="26"/>
                  <a:pt x="669" y="28"/>
                </a:cubicBezTo>
                <a:cubicBezTo>
                  <a:pt x="674" y="33"/>
                  <a:pt x="681" y="33"/>
                  <a:pt x="687" y="34"/>
                </a:cubicBezTo>
                <a:cubicBezTo>
                  <a:pt x="690" y="33"/>
                  <a:pt x="690" y="29"/>
                  <a:pt x="690" y="26"/>
                </a:cubicBezTo>
                <a:close/>
                <a:moveTo>
                  <a:pt x="184" y="34"/>
                </a:moveTo>
                <a:cubicBezTo>
                  <a:pt x="181" y="30"/>
                  <a:pt x="177" y="28"/>
                  <a:pt x="173" y="27"/>
                </a:cubicBezTo>
                <a:cubicBezTo>
                  <a:pt x="170" y="28"/>
                  <a:pt x="170" y="31"/>
                  <a:pt x="169" y="33"/>
                </a:cubicBezTo>
                <a:cubicBezTo>
                  <a:pt x="168" y="34"/>
                  <a:pt x="166" y="38"/>
                  <a:pt x="169" y="38"/>
                </a:cubicBezTo>
                <a:cubicBezTo>
                  <a:pt x="174" y="37"/>
                  <a:pt x="178" y="35"/>
                  <a:pt x="184" y="34"/>
                </a:cubicBezTo>
                <a:close/>
                <a:moveTo>
                  <a:pt x="1122" y="29"/>
                </a:moveTo>
                <a:cubicBezTo>
                  <a:pt x="1120" y="29"/>
                  <a:pt x="1119" y="32"/>
                  <a:pt x="1118" y="34"/>
                </a:cubicBezTo>
                <a:cubicBezTo>
                  <a:pt x="1118" y="34"/>
                  <a:pt x="1120" y="34"/>
                  <a:pt x="1120" y="34"/>
                </a:cubicBezTo>
                <a:cubicBezTo>
                  <a:pt x="1121" y="32"/>
                  <a:pt x="1123" y="31"/>
                  <a:pt x="1122" y="29"/>
                </a:cubicBezTo>
                <a:close/>
                <a:moveTo>
                  <a:pt x="1005" y="44"/>
                </a:moveTo>
                <a:cubicBezTo>
                  <a:pt x="1002" y="39"/>
                  <a:pt x="998" y="33"/>
                  <a:pt x="992" y="31"/>
                </a:cubicBezTo>
                <a:cubicBezTo>
                  <a:pt x="984" y="31"/>
                  <a:pt x="976" y="28"/>
                  <a:pt x="967" y="30"/>
                </a:cubicBezTo>
                <a:cubicBezTo>
                  <a:pt x="956" y="34"/>
                  <a:pt x="943" y="39"/>
                  <a:pt x="940" y="53"/>
                </a:cubicBezTo>
                <a:cubicBezTo>
                  <a:pt x="940" y="58"/>
                  <a:pt x="939" y="65"/>
                  <a:pt x="944" y="69"/>
                </a:cubicBezTo>
                <a:cubicBezTo>
                  <a:pt x="946" y="72"/>
                  <a:pt x="950" y="74"/>
                  <a:pt x="954" y="73"/>
                </a:cubicBezTo>
                <a:cubicBezTo>
                  <a:pt x="965" y="69"/>
                  <a:pt x="958" y="58"/>
                  <a:pt x="965" y="52"/>
                </a:cubicBezTo>
                <a:cubicBezTo>
                  <a:pt x="970" y="51"/>
                  <a:pt x="974" y="49"/>
                  <a:pt x="978" y="51"/>
                </a:cubicBezTo>
                <a:cubicBezTo>
                  <a:pt x="985" y="53"/>
                  <a:pt x="988" y="59"/>
                  <a:pt x="990" y="64"/>
                </a:cubicBezTo>
                <a:cubicBezTo>
                  <a:pt x="993" y="75"/>
                  <a:pt x="988" y="84"/>
                  <a:pt x="981" y="91"/>
                </a:cubicBezTo>
                <a:cubicBezTo>
                  <a:pt x="972" y="100"/>
                  <a:pt x="960" y="110"/>
                  <a:pt x="946" y="106"/>
                </a:cubicBezTo>
                <a:cubicBezTo>
                  <a:pt x="933" y="102"/>
                  <a:pt x="915" y="96"/>
                  <a:pt x="905" y="109"/>
                </a:cubicBezTo>
                <a:cubicBezTo>
                  <a:pt x="899" y="114"/>
                  <a:pt x="898" y="121"/>
                  <a:pt x="899" y="128"/>
                </a:cubicBezTo>
                <a:cubicBezTo>
                  <a:pt x="901" y="132"/>
                  <a:pt x="903" y="138"/>
                  <a:pt x="909" y="139"/>
                </a:cubicBezTo>
                <a:cubicBezTo>
                  <a:pt x="913" y="141"/>
                  <a:pt x="917" y="140"/>
                  <a:pt x="919" y="136"/>
                </a:cubicBezTo>
                <a:cubicBezTo>
                  <a:pt x="921" y="133"/>
                  <a:pt x="922" y="129"/>
                  <a:pt x="921" y="126"/>
                </a:cubicBezTo>
                <a:cubicBezTo>
                  <a:pt x="916" y="122"/>
                  <a:pt x="921" y="116"/>
                  <a:pt x="922" y="112"/>
                </a:cubicBezTo>
                <a:cubicBezTo>
                  <a:pt x="927" y="109"/>
                  <a:pt x="935" y="110"/>
                  <a:pt x="941" y="110"/>
                </a:cubicBezTo>
                <a:cubicBezTo>
                  <a:pt x="949" y="115"/>
                  <a:pt x="955" y="125"/>
                  <a:pt x="953" y="135"/>
                </a:cubicBezTo>
                <a:cubicBezTo>
                  <a:pt x="952" y="144"/>
                  <a:pt x="944" y="151"/>
                  <a:pt x="939" y="158"/>
                </a:cubicBezTo>
                <a:cubicBezTo>
                  <a:pt x="939" y="158"/>
                  <a:pt x="939" y="158"/>
                  <a:pt x="939" y="158"/>
                </a:cubicBezTo>
                <a:cubicBezTo>
                  <a:pt x="977" y="159"/>
                  <a:pt x="1015" y="159"/>
                  <a:pt x="1053" y="159"/>
                </a:cubicBezTo>
                <a:cubicBezTo>
                  <a:pt x="1056" y="160"/>
                  <a:pt x="1056" y="156"/>
                  <a:pt x="1057" y="154"/>
                </a:cubicBezTo>
                <a:cubicBezTo>
                  <a:pt x="1073" y="150"/>
                  <a:pt x="1078" y="133"/>
                  <a:pt x="1083" y="120"/>
                </a:cubicBezTo>
                <a:cubicBezTo>
                  <a:pt x="1086" y="106"/>
                  <a:pt x="1083" y="90"/>
                  <a:pt x="1071" y="81"/>
                </a:cubicBezTo>
                <a:cubicBezTo>
                  <a:pt x="1063" y="78"/>
                  <a:pt x="1052" y="75"/>
                  <a:pt x="1044" y="80"/>
                </a:cubicBezTo>
                <a:cubicBezTo>
                  <a:pt x="1035" y="85"/>
                  <a:pt x="1033" y="95"/>
                  <a:pt x="1033" y="104"/>
                </a:cubicBezTo>
                <a:cubicBezTo>
                  <a:pt x="1039" y="116"/>
                  <a:pt x="1052" y="100"/>
                  <a:pt x="1057" y="111"/>
                </a:cubicBezTo>
                <a:cubicBezTo>
                  <a:pt x="1053" y="122"/>
                  <a:pt x="1041" y="129"/>
                  <a:pt x="1030" y="129"/>
                </a:cubicBezTo>
                <a:cubicBezTo>
                  <a:pt x="1022" y="133"/>
                  <a:pt x="1015" y="129"/>
                  <a:pt x="1008" y="126"/>
                </a:cubicBezTo>
                <a:cubicBezTo>
                  <a:pt x="1000" y="119"/>
                  <a:pt x="996" y="110"/>
                  <a:pt x="998" y="100"/>
                </a:cubicBezTo>
                <a:cubicBezTo>
                  <a:pt x="1004" y="87"/>
                  <a:pt x="1010" y="72"/>
                  <a:pt x="1008" y="56"/>
                </a:cubicBezTo>
                <a:cubicBezTo>
                  <a:pt x="1006" y="53"/>
                  <a:pt x="1009" y="47"/>
                  <a:pt x="1005" y="44"/>
                </a:cubicBezTo>
                <a:close/>
                <a:moveTo>
                  <a:pt x="538" y="50"/>
                </a:moveTo>
                <a:cubicBezTo>
                  <a:pt x="526" y="36"/>
                  <a:pt x="526" y="36"/>
                  <a:pt x="526" y="36"/>
                </a:cubicBezTo>
                <a:cubicBezTo>
                  <a:pt x="514" y="30"/>
                  <a:pt x="499" y="31"/>
                  <a:pt x="488" y="38"/>
                </a:cubicBezTo>
                <a:cubicBezTo>
                  <a:pt x="481" y="43"/>
                  <a:pt x="472" y="50"/>
                  <a:pt x="474" y="60"/>
                </a:cubicBezTo>
                <a:cubicBezTo>
                  <a:pt x="475" y="65"/>
                  <a:pt x="478" y="70"/>
                  <a:pt x="483" y="73"/>
                </a:cubicBezTo>
                <a:cubicBezTo>
                  <a:pt x="486" y="73"/>
                  <a:pt x="489" y="75"/>
                  <a:pt x="492" y="73"/>
                </a:cubicBezTo>
                <a:cubicBezTo>
                  <a:pt x="496" y="68"/>
                  <a:pt x="501" y="63"/>
                  <a:pt x="499" y="56"/>
                </a:cubicBezTo>
                <a:cubicBezTo>
                  <a:pt x="500" y="53"/>
                  <a:pt x="504" y="52"/>
                  <a:pt x="507" y="52"/>
                </a:cubicBezTo>
                <a:cubicBezTo>
                  <a:pt x="512" y="54"/>
                  <a:pt x="519" y="55"/>
                  <a:pt x="522" y="61"/>
                </a:cubicBezTo>
                <a:cubicBezTo>
                  <a:pt x="525" y="70"/>
                  <a:pt x="521" y="78"/>
                  <a:pt x="516" y="85"/>
                </a:cubicBezTo>
                <a:cubicBezTo>
                  <a:pt x="509" y="97"/>
                  <a:pt x="497" y="107"/>
                  <a:pt x="482" y="107"/>
                </a:cubicBezTo>
                <a:cubicBezTo>
                  <a:pt x="463" y="103"/>
                  <a:pt x="463" y="103"/>
                  <a:pt x="463" y="103"/>
                </a:cubicBezTo>
                <a:cubicBezTo>
                  <a:pt x="454" y="105"/>
                  <a:pt x="445" y="106"/>
                  <a:pt x="439" y="113"/>
                </a:cubicBezTo>
                <a:cubicBezTo>
                  <a:pt x="433" y="118"/>
                  <a:pt x="434" y="128"/>
                  <a:pt x="437" y="135"/>
                </a:cubicBezTo>
                <a:cubicBezTo>
                  <a:pt x="440" y="139"/>
                  <a:pt x="444" y="139"/>
                  <a:pt x="449" y="139"/>
                </a:cubicBezTo>
                <a:cubicBezTo>
                  <a:pt x="462" y="139"/>
                  <a:pt x="455" y="123"/>
                  <a:pt x="463" y="117"/>
                </a:cubicBezTo>
                <a:cubicBezTo>
                  <a:pt x="467" y="115"/>
                  <a:pt x="472" y="115"/>
                  <a:pt x="477" y="116"/>
                </a:cubicBezTo>
                <a:cubicBezTo>
                  <a:pt x="481" y="118"/>
                  <a:pt x="486" y="122"/>
                  <a:pt x="487" y="127"/>
                </a:cubicBezTo>
                <a:cubicBezTo>
                  <a:pt x="491" y="135"/>
                  <a:pt x="489" y="145"/>
                  <a:pt x="484" y="152"/>
                </a:cubicBezTo>
                <a:cubicBezTo>
                  <a:pt x="482" y="156"/>
                  <a:pt x="478" y="155"/>
                  <a:pt x="477" y="159"/>
                </a:cubicBezTo>
                <a:cubicBezTo>
                  <a:pt x="490" y="160"/>
                  <a:pt x="506" y="159"/>
                  <a:pt x="520" y="160"/>
                </a:cubicBezTo>
                <a:cubicBezTo>
                  <a:pt x="612" y="159"/>
                  <a:pt x="612" y="159"/>
                  <a:pt x="612" y="159"/>
                </a:cubicBezTo>
                <a:cubicBezTo>
                  <a:pt x="621" y="154"/>
                  <a:pt x="621" y="154"/>
                  <a:pt x="621" y="154"/>
                </a:cubicBezTo>
                <a:cubicBezTo>
                  <a:pt x="633" y="140"/>
                  <a:pt x="632" y="121"/>
                  <a:pt x="636" y="104"/>
                </a:cubicBezTo>
                <a:cubicBezTo>
                  <a:pt x="634" y="102"/>
                  <a:pt x="633" y="100"/>
                  <a:pt x="633" y="99"/>
                </a:cubicBezTo>
                <a:cubicBezTo>
                  <a:pt x="626" y="92"/>
                  <a:pt x="623" y="81"/>
                  <a:pt x="613" y="78"/>
                </a:cubicBezTo>
                <a:cubicBezTo>
                  <a:pt x="605" y="76"/>
                  <a:pt x="597" y="78"/>
                  <a:pt x="590" y="81"/>
                </a:cubicBezTo>
                <a:cubicBezTo>
                  <a:pt x="585" y="84"/>
                  <a:pt x="579" y="89"/>
                  <a:pt x="578" y="96"/>
                </a:cubicBezTo>
                <a:cubicBezTo>
                  <a:pt x="578" y="101"/>
                  <a:pt x="581" y="106"/>
                  <a:pt x="584" y="110"/>
                </a:cubicBezTo>
                <a:cubicBezTo>
                  <a:pt x="590" y="115"/>
                  <a:pt x="600" y="105"/>
                  <a:pt x="604" y="116"/>
                </a:cubicBezTo>
                <a:cubicBezTo>
                  <a:pt x="603" y="119"/>
                  <a:pt x="600" y="122"/>
                  <a:pt x="598" y="123"/>
                </a:cubicBezTo>
                <a:cubicBezTo>
                  <a:pt x="596" y="127"/>
                  <a:pt x="590" y="126"/>
                  <a:pt x="588" y="130"/>
                </a:cubicBezTo>
                <a:cubicBezTo>
                  <a:pt x="576" y="133"/>
                  <a:pt x="565" y="139"/>
                  <a:pt x="552" y="134"/>
                </a:cubicBezTo>
                <a:cubicBezTo>
                  <a:pt x="540" y="126"/>
                  <a:pt x="534" y="111"/>
                  <a:pt x="535" y="97"/>
                </a:cubicBezTo>
                <a:cubicBezTo>
                  <a:pt x="539" y="82"/>
                  <a:pt x="542" y="65"/>
                  <a:pt x="538" y="50"/>
                </a:cubicBezTo>
                <a:close/>
                <a:moveTo>
                  <a:pt x="1259" y="36"/>
                </a:moveTo>
                <a:cubicBezTo>
                  <a:pt x="1258" y="34"/>
                  <a:pt x="1258" y="34"/>
                  <a:pt x="1258" y="34"/>
                </a:cubicBezTo>
                <a:cubicBezTo>
                  <a:pt x="1246" y="31"/>
                  <a:pt x="1232" y="32"/>
                  <a:pt x="1223" y="39"/>
                </a:cubicBezTo>
                <a:cubicBezTo>
                  <a:pt x="1220" y="43"/>
                  <a:pt x="1216" y="47"/>
                  <a:pt x="1217" y="51"/>
                </a:cubicBezTo>
                <a:cubicBezTo>
                  <a:pt x="1222" y="51"/>
                  <a:pt x="1227" y="50"/>
                  <a:pt x="1232" y="49"/>
                </a:cubicBezTo>
                <a:cubicBezTo>
                  <a:pt x="1243" y="48"/>
                  <a:pt x="1251" y="41"/>
                  <a:pt x="1259" y="36"/>
                </a:cubicBezTo>
                <a:close/>
                <a:moveTo>
                  <a:pt x="773" y="34"/>
                </a:moveTo>
                <a:cubicBezTo>
                  <a:pt x="770" y="34"/>
                  <a:pt x="770" y="34"/>
                  <a:pt x="770" y="34"/>
                </a:cubicBezTo>
                <a:cubicBezTo>
                  <a:pt x="766" y="36"/>
                  <a:pt x="761" y="35"/>
                  <a:pt x="757" y="38"/>
                </a:cubicBezTo>
                <a:cubicBezTo>
                  <a:pt x="754" y="41"/>
                  <a:pt x="749" y="44"/>
                  <a:pt x="750" y="49"/>
                </a:cubicBezTo>
                <a:cubicBezTo>
                  <a:pt x="756" y="48"/>
                  <a:pt x="760" y="44"/>
                  <a:pt x="765" y="42"/>
                </a:cubicBezTo>
                <a:cubicBezTo>
                  <a:pt x="768" y="40"/>
                  <a:pt x="772" y="37"/>
                  <a:pt x="773" y="34"/>
                </a:cubicBezTo>
                <a:close/>
                <a:moveTo>
                  <a:pt x="316" y="36"/>
                </a:moveTo>
                <a:cubicBezTo>
                  <a:pt x="314" y="34"/>
                  <a:pt x="311" y="35"/>
                  <a:pt x="309" y="34"/>
                </a:cubicBezTo>
                <a:cubicBezTo>
                  <a:pt x="301" y="37"/>
                  <a:pt x="290" y="34"/>
                  <a:pt x="283" y="40"/>
                </a:cubicBezTo>
                <a:cubicBezTo>
                  <a:pt x="280" y="42"/>
                  <a:pt x="275" y="47"/>
                  <a:pt x="274" y="51"/>
                </a:cubicBezTo>
                <a:cubicBezTo>
                  <a:pt x="283" y="49"/>
                  <a:pt x="294" y="47"/>
                  <a:pt x="302" y="43"/>
                </a:cubicBezTo>
                <a:cubicBezTo>
                  <a:pt x="307" y="41"/>
                  <a:pt x="312" y="40"/>
                  <a:pt x="316" y="36"/>
                </a:cubicBezTo>
                <a:close/>
                <a:moveTo>
                  <a:pt x="794" y="45"/>
                </a:moveTo>
                <a:cubicBezTo>
                  <a:pt x="794" y="40"/>
                  <a:pt x="789" y="35"/>
                  <a:pt x="783" y="35"/>
                </a:cubicBezTo>
                <a:cubicBezTo>
                  <a:pt x="773" y="43"/>
                  <a:pt x="762" y="51"/>
                  <a:pt x="751" y="57"/>
                </a:cubicBezTo>
                <a:cubicBezTo>
                  <a:pt x="751" y="59"/>
                  <a:pt x="751" y="59"/>
                  <a:pt x="751" y="59"/>
                </a:cubicBezTo>
                <a:cubicBezTo>
                  <a:pt x="751" y="62"/>
                  <a:pt x="751" y="67"/>
                  <a:pt x="755" y="68"/>
                </a:cubicBezTo>
                <a:cubicBezTo>
                  <a:pt x="765" y="65"/>
                  <a:pt x="771" y="57"/>
                  <a:pt x="778" y="49"/>
                </a:cubicBezTo>
                <a:cubicBezTo>
                  <a:pt x="783" y="48"/>
                  <a:pt x="788" y="46"/>
                  <a:pt x="793" y="48"/>
                </a:cubicBezTo>
                <a:cubicBezTo>
                  <a:pt x="794" y="48"/>
                  <a:pt x="794" y="46"/>
                  <a:pt x="794" y="45"/>
                </a:cubicBezTo>
                <a:close/>
                <a:moveTo>
                  <a:pt x="685" y="40"/>
                </a:moveTo>
                <a:cubicBezTo>
                  <a:pt x="682" y="38"/>
                  <a:pt x="679" y="38"/>
                  <a:pt x="676" y="38"/>
                </a:cubicBezTo>
                <a:cubicBezTo>
                  <a:pt x="673" y="40"/>
                  <a:pt x="672" y="43"/>
                  <a:pt x="673" y="47"/>
                </a:cubicBezTo>
                <a:cubicBezTo>
                  <a:pt x="676" y="47"/>
                  <a:pt x="676" y="47"/>
                  <a:pt x="676" y="47"/>
                </a:cubicBezTo>
                <a:cubicBezTo>
                  <a:pt x="680" y="46"/>
                  <a:pt x="683" y="42"/>
                  <a:pt x="685" y="40"/>
                </a:cubicBezTo>
                <a:close/>
                <a:moveTo>
                  <a:pt x="211" y="44"/>
                </a:moveTo>
                <a:cubicBezTo>
                  <a:pt x="200" y="40"/>
                  <a:pt x="200" y="40"/>
                  <a:pt x="200" y="40"/>
                </a:cubicBezTo>
                <a:cubicBezTo>
                  <a:pt x="199" y="40"/>
                  <a:pt x="198" y="40"/>
                  <a:pt x="198" y="41"/>
                </a:cubicBezTo>
                <a:cubicBezTo>
                  <a:pt x="201" y="45"/>
                  <a:pt x="200" y="50"/>
                  <a:pt x="201" y="54"/>
                </a:cubicBezTo>
                <a:cubicBezTo>
                  <a:pt x="204" y="54"/>
                  <a:pt x="206" y="52"/>
                  <a:pt x="208" y="50"/>
                </a:cubicBezTo>
                <a:cubicBezTo>
                  <a:pt x="209" y="48"/>
                  <a:pt x="213" y="47"/>
                  <a:pt x="211" y="44"/>
                </a:cubicBezTo>
                <a:close/>
                <a:moveTo>
                  <a:pt x="324" y="42"/>
                </a:moveTo>
                <a:cubicBezTo>
                  <a:pt x="323" y="41"/>
                  <a:pt x="322" y="40"/>
                  <a:pt x="321" y="40"/>
                </a:cubicBezTo>
                <a:cubicBezTo>
                  <a:pt x="312" y="46"/>
                  <a:pt x="302" y="49"/>
                  <a:pt x="293" y="52"/>
                </a:cubicBezTo>
                <a:cubicBezTo>
                  <a:pt x="287" y="54"/>
                  <a:pt x="281" y="56"/>
                  <a:pt x="275" y="58"/>
                </a:cubicBezTo>
                <a:cubicBezTo>
                  <a:pt x="280" y="61"/>
                  <a:pt x="281" y="69"/>
                  <a:pt x="288" y="67"/>
                </a:cubicBezTo>
                <a:cubicBezTo>
                  <a:pt x="298" y="64"/>
                  <a:pt x="309" y="61"/>
                  <a:pt x="314" y="50"/>
                </a:cubicBezTo>
                <a:cubicBezTo>
                  <a:pt x="317" y="47"/>
                  <a:pt x="323" y="47"/>
                  <a:pt x="324" y="42"/>
                </a:cubicBezTo>
                <a:close/>
                <a:moveTo>
                  <a:pt x="1712" y="44"/>
                </a:moveTo>
                <a:cubicBezTo>
                  <a:pt x="1712" y="41"/>
                  <a:pt x="1712" y="41"/>
                  <a:pt x="1712" y="41"/>
                </a:cubicBezTo>
                <a:cubicBezTo>
                  <a:pt x="1708" y="40"/>
                  <a:pt x="1708" y="40"/>
                  <a:pt x="1708" y="40"/>
                </a:cubicBezTo>
                <a:cubicBezTo>
                  <a:pt x="1697" y="44"/>
                  <a:pt x="1684" y="47"/>
                  <a:pt x="1678" y="58"/>
                </a:cubicBezTo>
                <a:cubicBezTo>
                  <a:pt x="1678" y="60"/>
                  <a:pt x="1677" y="63"/>
                  <a:pt x="1679" y="64"/>
                </a:cubicBezTo>
                <a:cubicBezTo>
                  <a:pt x="1692" y="61"/>
                  <a:pt x="1701" y="52"/>
                  <a:pt x="1712" y="44"/>
                </a:cubicBezTo>
                <a:close/>
                <a:moveTo>
                  <a:pt x="1730" y="50"/>
                </a:moveTo>
                <a:cubicBezTo>
                  <a:pt x="1728" y="44"/>
                  <a:pt x="1728" y="44"/>
                  <a:pt x="1728" y="44"/>
                </a:cubicBezTo>
                <a:cubicBezTo>
                  <a:pt x="1726" y="43"/>
                  <a:pt x="1723" y="39"/>
                  <a:pt x="1720" y="41"/>
                </a:cubicBezTo>
                <a:cubicBezTo>
                  <a:pt x="1717" y="47"/>
                  <a:pt x="1710" y="51"/>
                  <a:pt x="1705" y="56"/>
                </a:cubicBezTo>
                <a:cubicBezTo>
                  <a:pt x="1699" y="60"/>
                  <a:pt x="1694" y="64"/>
                  <a:pt x="1688" y="65"/>
                </a:cubicBezTo>
                <a:cubicBezTo>
                  <a:pt x="1686" y="68"/>
                  <a:pt x="1682" y="68"/>
                  <a:pt x="1683" y="71"/>
                </a:cubicBezTo>
                <a:cubicBezTo>
                  <a:pt x="1684" y="73"/>
                  <a:pt x="1685" y="74"/>
                  <a:pt x="1687" y="74"/>
                </a:cubicBezTo>
                <a:cubicBezTo>
                  <a:pt x="1693" y="70"/>
                  <a:pt x="1701" y="72"/>
                  <a:pt x="1707" y="65"/>
                </a:cubicBezTo>
                <a:cubicBezTo>
                  <a:pt x="1714" y="64"/>
                  <a:pt x="1718" y="59"/>
                  <a:pt x="1723" y="54"/>
                </a:cubicBezTo>
                <a:cubicBezTo>
                  <a:pt x="1726" y="52"/>
                  <a:pt x="1731" y="54"/>
                  <a:pt x="1730" y="50"/>
                </a:cubicBezTo>
                <a:close/>
                <a:moveTo>
                  <a:pt x="1470" y="49"/>
                </a:moveTo>
                <a:cubicBezTo>
                  <a:pt x="1463" y="39"/>
                  <a:pt x="1453" y="44"/>
                  <a:pt x="1444" y="41"/>
                </a:cubicBezTo>
                <a:cubicBezTo>
                  <a:pt x="1431" y="41"/>
                  <a:pt x="1418" y="46"/>
                  <a:pt x="1411" y="58"/>
                </a:cubicBezTo>
                <a:cubicBezTo>
                  <a:pt x="1409" y="64"/>
                  <a:pt x="1407" y="73"/>
                  <a:pt x="1412" y="78"/>
                </a:cubicBezTo>
                <a:cubicBezTo>
                  <a:pt x="1416" y="81"/>
                  <a:pt x="1421" y="83"/>
                  <a:pt x="1425" y="82"/>
                </a:cubicBezTo>
                <a:cubicBezTo>
                  <a:pt x="1434" y="78"/>
                  <a:pt x="1431" y="69"/>
                  <a:pt x="1433" y="62"/>
                </a:cubicBezTo>
                <a:cubicBezTo>
                  <a:pt x="1435" y="57"/>
                  <a:pt x="1440" y="56"/>
                  <a:pt x="1444" y="54"/>
                </a:cubicBezTo>
                <a:cubicBezTo>
                  <a:pt x="1451" y="52"/>
                  <a:pt x="1456" y="60"/>
                  <a:pt x="1460" y="63"/>
                </a:cubicBezTo>
                <a:cubicBezTo>
                  <a:pt x="1461" y="69"/>
                  <a:pt x="1462" y="75"/>
                  <a:pt x="1460" y="82"/>
                </a:cubicBezTo>
                <a:cubicBezTo>
                  <a:pt x="1454" y="99"/>
                  <a:pt x="1437" y="107"/>
                  <a:pt x="1419" y="106"/>
                </a:cubicBezTo>
                <a:cubicBezTo>
                  <a:pt x="1406" y="105"/>
                  <a:pt x="1389" y="99"/>
                  <a:pt x="1380" y="112"/>
                </a:cubicBezTo>
                <a:cubicBezTo>
                  <a:pt x="1378" y="117"/>
                  <a:pt x="1376" y="125"/>
                  <a:pt x="1378" y="131"/>
                </a:cubicBezTo>
                <a:cubicBezTo>
                  <a:pt x="1380" y="134"/>
                  <a:pt x="1383" y="140"/>
                  <a:pt x="1388" y="139"/>
                </a:cubicBezTo>
                <a:cubicBezTo>
                  <a:pt x="1390" y="138"/>
                  <a:pt x="1393" y="137"/>
                  <a:pt x="1394" y="134"/>
                </a:cubicBezTo>
                <a:cubicBezTo>
                  <a:pt x="1396" y="131"/>
                  <a:pt x="1393" y="128"/>
                  <a:pt x="1391" y="126"/>
                </a:cubicBezTo>
                <a:cubicBezTo>
                  <a:pt x="1389" y="120"/>
                  <a:pt x="1397" y="116"/>
                  <a:pt x="1401" y="113"/>
                </a:cubicBezTo>
                <a:cubicBezTo>
                  <a:pt x="1407" y="110"/>
                  <a:pt x="1413" y="113"/>
                  <a:pt x="1418" y="114"/>
                </a:cubicBezTo>
                <a:cubicBezTo>
                  <a:pt x="1425" y="118"/>
                  <a:pt x="1425" y="126"/>
                  <a:pt x="1428" y="132"/>
                </a:cubicBezTo>
                <a:cubicBezTo>
                  <a:pt x="1430" y="142"/>
                  <a:pt x="1425" y="152"/>
                  <a:pt x="1418" y="158"/>
                </a:cubicBezTo>
                <a:cubicBezTo>
                  <a:pt x="1418" y="159"/>
                  <a:pt x="1419" y="159"/>
                  <a:pt x="1420" y="159"/>
                </a:cubicBezTo>
                <a:cubicBezTo>
                  <a:pt x="1444" y="158"/>
                  <a:pt x="1467" y="159"/>
                  <a:pt x="1490" y="159"/>
                </a:cubicBezTo>
                <a:cubicBezTo>
                  <a:pt x="1507" y="158"/>
                  <a:pt x="1524" y="159"/>
                  <a:pt x="1540" y="158"/>
                </a:cubicBezTo>
                <a:cubicBezTo>
                  <a:pt x="1550" y="153"/>
                  <a:pt x="1558" y="143"/>
                  <a:pt x="1562" y="132"/>
                </a:cubicBezTo>
                <a:cubicBezTo>
                  <a:pt x="1568" y="116"/>
                  <a:pt x="1564" y="99"/>
                  <a:pt x="1551" y="88"/>
                </a:cubicBezTo>
                <a:cubicBezTo>
                  <a:pt x="1542" y="84"/>
                  <a:pt x="1530" y="76"/>
                  <a:pt x="1519" y="83"/>
                </a:cubicBezTo>
                <a:cubicBezTo>
                  <a:pt x="1515" y="86"/>
                  <a:pt x="1513" y="90"/>
                  <a:pt x="1512" y="95"/>
                </a:cubicBezTo>
                <a:cubicBezTo>
                  <a:pt x="1513" y="102"/>
                  <a:pt x="1520" y="105"/>
                  <a:pt x="1525" y="109"/>
                </a:cubicBezTo>
                <a:cubicBezTo>
                  <a:pt x="1527" y="112"/>
                  <a:pt x="1525" y="115"/>
                  <a:pt x="1524" y="118"/>
                </a:cubicBezTo>
                <a:cubicBezTo>
                  <a:pt x="1516" y="128"/>
                  <a:pt x="1503" y="133"/>
                  <a:pt x="1490" y="131"/>
                </a:cubicBezTo>
                <a:cubicBezTo>
                  <a:pt x="1486" y="129"/>
                  <a:pt x="1482" y="126"/>
                  <a:pt x="1480" y="123"/>
                </a:cubicBezTo>
                <a:cubicBezTo>
                  <a:pt x="1474" y="118"/>
                  <a:pt x="1475" y="109"/>
                  <a:pt x="1476" y="103"/>
                </a:cubicBezTo>
                <a:cubicBezTo>
                  <a:pt x="1482" y="93"/>
                  <a:pt x="1487" y="79"/>
                  <a:pt x="1481" y="67"/>
                </a:cubicBezTo>
                <a:cubicBezTo>
                  <a:pt x="1481" y="60"/>
                  <a:pt x="1475" y="55"/>
                  <a:pt x="1470" y="49"/>
                </a:cubicBezTo>
                <a:close/>
                <a:moveTo>
                  <a:pt x="1113" y="41"/>
                </a:moveTo>
                <a:cubicBezTo>
                  <a:pt x="1112" y="43"/>
                  <a:pt x="1109" y="45"/>
                  <a:pt x="1109" y="48"/>
                </a:cubicBezTo>
                <a:cubicBezTo>
                  <a:pt x="1109" y="50"/>
                  <a:pt x="1110" y="51"/>
                  <a:pt x="1112" y="52"/>
                </a:cubicBezTo>
                <a:cubicBezTo>
                  <a:pt x="1113" y="48"/>
                  <a:pt x="1114" y="45"/>
                  <a:pt x="1113" y="41"/>
                </a:cubicBezTo>
                <a:close/>
                <a:moveTo>
                  <a:pt x="1162" y="44"/>
                </a:moveTo>
                <a:cubicBezTo>
                  <a:pt x="1159" y="44"/>
                  <a:pt x="1154" y="41"/>
                  <a:pt x="1150" y="42"/>
                </a:cubicBezTo>
                <a:cubicBezTo>
                  <a:pt x="1151" y="47"/>
                  <a:pt x="1148" y="52"/>
                  <a:pt x="1149" y="56"/>
                </a:cubicBezTo>
                <a:cubicBezTo>
                  <a:pt x="1155" y="59"/>
                  <a:pt x="1157" y="54"/>
                  <a:pt x="1161" y="51"/>
                </a:cubicBezTo>
                <a:cubicBezTo>
                  <a:pt x="1162" y="49"/>
                  <a:pt x="1164" y="47"/>
                  <a:pt x="1162" y="44"/>
                </a:cubicBezTo>
                <a:close/>
                <a:moveTo>
                  <a:pt x="1269" y="48"/>
                </a:moveTo>
                <a:cubicBezTo>
                  <a:pt x="1267" y="43"/>
                  <a:pt x="1267" y="43"/>
                  <a:pt x="1267" y="43"/>
                </a:cubicBezTo>
                <a:cubicBezTo>
                  <a:pt x="1265" y="41"/>
                  <a:pt x="1263" y="44"/>
                  <a:pt x="1261" y="43"/>
                </a:cubicBezTo>
                <a:cubicBezTo>
                  <a:pt x="1248" y="53"/>
                  <a:pt x="1231" y="54"/>
                  <a:pt x="1216" y="58"/>
                </a:cubicBezTo>
                <a:cubicBezTo>
                  <a:pt x="1215" y="62"/>
                  <a:pt x="1215" y="67"/>
                  <a:pt x="1219" y="70"/>
                </a:cubicBezTo>
                <a:cubicBezTo>
                  <a:pt x="1234" y="69"/>
                  <a:pt x="1247" y="64"/>
                  <a:pt x="1257" y="55"/>
                </a:cubicBezTo>
                <a:cubicBezTo>
                  <a:pt x="1261" y="51"/>
                  <a:pt x="1270" y="56"/>
                  <a:pt x="1269" y="48"/>
                </a:cubicBezTo>
                <a:close/>
                <a:moveTo>
                  <a:pt x="162" y="53"/>
                </a:moveTo>
                <a:cubicBezTo>
                  <a:pt x="163" y="51"/>
                  <a:pt x="163" y="48"/>
                  <a:pt x="163" y="46"/>
                </a:cubicBezTo>
                <a:cubicBezTo>
                  <a:pt x="159" y="51"/>
                  <a:pt x="159" y="51"/>
                  <a:pt x="159" y="51"/>
                </a:cubicBezTo>
                <a:cubicBezTo>
                  <a:pt x="160" y="52"/>
                  <a:pt x="160" y="53"/>
                  <a:pt x="162" y="53"/>
                </a:cubicBezTo>
                <a:close/>
                <a:moveTo>
                  <a:pt x="1113" y="62"/>
                </a:moveTo>
                <a:cubicBezTo>
                  <a:pt x="1110" y="60"/>
                  <a:pt x="1109" y="55"/>
                  <a:pt x="1105" y="54"/>
                </a:cubicBezTo>
                <a:cubicBezTo>
                  <a:pt x="1103" y="55"/>
                  <a:pt x="1102" y="57"/>
                  <a:pt x="1102" y="58"/>
                </a:cubicBezTo>
                <a:cubicBezTo>
                  <a:pt x="1105" y="67"/>
                  <a:pt x="1110" y="74"/>
                  <a:pt x="1119" y="79"/>
                </a:cubicBezTo>
                <a:cubicBezTo>
                  <a:pt x="1127" y="89"/>
                  <a:pt x="1139" y="94"/>
                  <a:pt x="1149" y="101"/>
                </a:cubicBezTo>
                <a:cubicBezTo>
                  <a:pt x="1153" y="103"/>
                  <a:pt x="1155" y="97"/>
                  <a:pt x="1157" y="94"/>
                </a:cubicBezTo>
                <a:cubicBezTo>
                  <a:pt x="1158" y="91"/>
                  <a:pt x="1162" y="92"/>
                  <a:pt x="1162" y="89"/>
                </a:cubicBezTo>
                <a:cubicBezTo>
                  <a:pt x="1153" y="84"/>
                  <a:pt x="1144" y="82"/>
                  <a:pt x="1134" y="81"/>
                </a:cubicBezTo>
                <a:cubicBezTo>
                  <a:pt x="1124" y="78"/>
                  <a:pt x="1120" y="68"/>
                  <a:pt x="1113" y="62"/>
                </a:cubicBezTo>
                <a:close/>
                <a:moveTo>
                  <a:pt x="43" y="61"/>
                </a:moveTo>
                <a:cubicBezTo>
                  <a:pt x="40" y="58"/>
                  <a:pt x="36" y="55"/>
                  <a:pt x="32" y="55"/>
                </a:cubicBezTo>
                <a:cubicBezTo>
                  <a:pt x="25" y="56"/>
                  <a:pt x="25" y="63"/>
                  <a:pt x="20" y="67"/>
                </a:cubicBezTo>
                <a:cubicBezTo>
                  <a:pt x="17" y="71"/>
                  <a:pt x="12" y="70"/>
                  <a:pt x="9" y="68"/>
                </a:cubicBezTo>
                <a:cubicBezTo>
                  <a:pt x="7" y="68"/>
                  <a:pt x="6" y="64"/>
                  <a:pt x="4" y="64"/>
                </a:cubicBezTo>
                <a:cubicBezTo>
                  <a:pt x="4" y="69"/>
                  <a:pt x="5" y="74"/>
                  <a:pt x="4" y="79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3"/>
                  <a:pt x="33" y="86"/>
                  <a:pt x="31" y="87"/>
                </a:cubicBezTo>
                <a:cubicBezTo>
                  <a:pt x="24" y="95"/>
                  <a:pt x="14" y="97"/>
                  <a:pt x="5" y="93"/>
                </a:cubicBezTo>
                <a:cubicBezTo>
                  <a:pt x="4" y="93"/>
                  <a:pt x="4" y="93"/>
                  <a:pt x="4" y="93"/>
                </a:cubicBezTo>
                <a:cubicBezTo>
                  <a:pt x="0" y="101"/>
                  <a:pt x="9" y="99"/>
                  <a:pt x="13" y="101"/>
                </a:cubicBezTo>
                <a:cubicBezTo>
                  <a:pt x="20" y="101"/>
                  <a:pt x="26" y="99"/>
                  <a:pt x="32" y="96"/>
                </a:cubicBezTo>
                <a:cubicBezTo>
                  <a:pt x="36" y="93"/>
                  <a:pt x="36" y="87"/>
                  <a:pt x="41" y="86"/>
                </a:cubicBezTo>
                <a:cubicBezTo>
                  <a:pt x="45" y="78"/>
                  <a:pt x="48" y="68"/>
                  <a:pt x="43" y="61"/>
                </a:cubicBezTo>
                <a:close/>
                <a:moveTo>
                  <a:pt x="163" y="67"/>
                </a:moveTo>
                <a:cubicBezTo>
                  <a:pt x="161" y="63"/>
                  <a:pt x="157" y="62"/>
                  <a:pt x="156" y="58"/>
                </a:cubicBezTo>
                <a:cubicBezTo>
                  <a:pt x="155" y="57"/>
                  <a:pt x="153" y="59"/>
                  <a:pt x="152" y="60"/>
                </a:cubicBezTo>
                <a:cubicBezTo>
                  <a:pt x="148" y="64"/>
                  <a:pt x="156" y="69"/>
                  <a:pt x="158" y="73"/>
                </a:cubicBezTo>
                <a:cubicBezTo>
                  <a:pt x="161" y="74"/>
                  <a:pt x="164" y="78"/>
                  <a:pt x="166" y="79"/>
                </a:cubicBezTo>
                <a:cubicBezTo>
                  <a:pt x="166" y="74"/>
                  <a:pt x="163" y="71"/>
                  <a:pt x="163" y="67"/>
                </a:cubicBezTo>
                <a:close/>
                <a:moveTo>
                  <a:pt x="982" y="70"/>
                </a:moveTo>
                <a:cubicBezTo>
                  <a:pt x="982" y="66"/>
                  <a:pt x="980" y="62"/>
                  <a:pt x="978" y="59"/>
                </a:cubicBezTo>
                <a:cubicBezTo>
                  <a:pt x="977" y="58"/>
                  <a:pt x="975" y="59"/>
                  <a:pt x="973" y="59"/>
                </a:cubicBezTo>
                <a:cubicBezTo>
                  <a:pt x="969" y="59"/>
                  <a:pt x="969" y="63"/>
                  <a:pt x="969" y="67"/>
                </a:cubicBezTo>
                <a:cubicBezTo>
                  <a:pt x="968" y="72"/>
                  <a:pt x="963" y="75"/>
                  <a:pt x="962" y="80"/>
                </a:cubicBezTo>
                <a:cubicBezTo>
                  <a:pt x="965" y="83"/>
                  <a:pt x="970" y="80"/>
                  <a:pt x="974" y="80"/>
                </a:cubicBezTo>
                <a:cubicBezTo>
                  <a:pt x="979" y="78"/>
                  <a:pt x="984" y="75"/>
                  <a:pt x="982" y="70"/>
                </a:cubicBezTo>
                <a:close/>
                <a:moveTo>
                  <a:pt x="516" y="68"/>
                </a:moveTo>
                <a:cubicBezTo>
                  <a:pt x="516" y="63"/>
                  <a:pt x="511" y="59"/>
                  <a:pt x="507" y="61"/>
                </a:cubicBezTo>
                <a:cubicBezTo>
                  <a:pt x="507" y="68"/>
                  <a:pt x="500" y="73"/>
                  <a:pt x="499" y="78"/>
                </a:cubicBezTo>
                <a:cubicBezTo>
                  <a:pt x="502" y="80"/>
                  <a:pt x="505" y="77"/>
                  <a:pt x="509" y="78"/>
                </a:cubicBezTo>
                <a:cubicBezTo>
                  <a:pt x="513" y="77"/>
                  <a:pt x="517" y="73"/>
                  <a:pt x="516" y="68"/>
                </a:cubicBezTo>
                <a:close/>
                <a:moveTo>
                  <a:pt x="637" y="68"/>
                </a:moveTo>
                <a:cubicBezTo>
                  <a:pt x="636" y="65"/>
                  <a:pt x="637" y="61"/>
                  <a:pt x="633" y="60"/>
                </a:cubicBezTo>
                <a:cubicBezTo>
                  <a:pt x="631" y="61"/>
                  <a:pt x="628" y="64"/>
                  <a:pt x="628" y="67"/>
                </a:cubicBezTo>
                <a:cubicBezTo>
                  <a:pt x="645" y="82"/>
                  <a:pt x="645" y="82"/>
                  <a:pt x="645" y="82"/>
                </a:cubicBezTo>
                <a:cubicBezTo>
                  <a:pt x="655" y="85"/>
                  <a:pt x="663" y="92"/>
                  <a:pt x="672" y="96"/>
                </a:cubicBezTo>
                <a:cubicBezTo>
                  <a:pt x="674" y="98"/>
                  <a:pt x="677" y="97"/>
                  <a:pt x="678" y="95"/>
                </a:cubicBezTo>
                <a:cubicBezTo>
                  <a:pt x="679" y="94"/>
                  <a:pt x="681" y="91"/>
                  <a:pt x="679" y="89"/>
                </a:cubicBezTo>
                <a:cubicBezTo>
                  <a:pt x="675" y="89"/>
                  <a:pt x="672" y="86"/>
                  <a:pt x="668" y="85"/>
                </a:cubicBezTo>
                <a:cubicBezTo>
                  <a:pt x="655" y="84"/>
                  <a:pt x="644" y="79"/>
                  <a:pt x="637" y="68"/>
                </a:cubicBezTo>
                <a:close/>
                <a:moveTo>
                  <a:pt x="1453" y="66"/>
                </a:moveTo>
                <a:cubicBezTo>
                  <a:pt x="1451" y="62"/>
                  <a:pt x="1448" y="61"/>
                  <a:pt x="1445" y="61"/>
                </a:cubicBezTo>
                <a:cubicBezTo>
                  <a:pt x="1437" y="62"/>
                  <a:pt x="1441" y="71"/>
                  <a:pt x="1438" y="76"/>
                </a:cubicBezTo>
                <a:cubicBezTo>
                  <a:pt x="1438" y="78"/>
                  <a:pt x="1436" y="80"/>
                  <a:pt x="1437" y="82"/>
                </a:cubicBezTo>
                <a:cubicBezTo>
                  <a:pt x="1442" y="83"/>
                  <a:pt x="1448" y="82"/>
                  <a:pt x="1452" y="79"/>
                </a:cubicBezTo>
                <a:cubicBezTo>
                  <a:pt x="1455" y="75"/>
                  <a:pt x="1454" y="70"/>
                  <a:pt x="1453" y="66"/>
                </a:cubicBezTo>
                <a:close/>
                <a:moveTo>
                  <a:pt x="360" y="62"/>
                </a:moveTo>
                <a:cubicBezTo>
                  <a:pt x="355" y="62"/>
                  <a:pt x="354" y="68"/>
                  <a:pt x="352" y="71"/>
                </a:cubicBezTo>
                <a:cubicBezTo>
                  <a:pt x="345" y="81"/>
                  <a:pt x="335" y="92"/>
                  <a:pt x="321" y="92"/>
                </a:cubicBezTo>
                <a:cubicBezTo>
                  <a:pt x="312" y="97"/>
                  <a:pt x="304" y="99"/>
                  <a:pt x="296" y="103"/>
                </a:cubicBezTo>
                <a:cubicBezTo>
                  <a:pt x="296" y="108"/>
                  <a:pt x="291" y="112"/>
                  <a:pt x="293" y="115"/>
                </a:cubicBezTo>
                <a:cubicBezTo>
                  <a:pt x="308" y="111"/>
                  <a:pt x="308" y="111"/>
                  <a:pt x="308" y="111"/>
                </a:cubicBezTo>
                <a:cubicBezTo>
                  <a:pt x="311" y="110"/>
                  <a:pt x="314" y="106"/>
                  <a:pt x="318" y="106"/>
                </a:cubicBezTo>
                <a:cubicBezTo>
                  <a:pt x="335" y="98"/>
                  <a:pt x="352" y="89"/>
                  <a:pt x="365" y="74"/>
                </a:cubicBezTo>
                <a:cubicBezTo>
                  <a:pt x="368" y="69"/>
                  <a:pt x="362" y="66"/>
                  <a:pt x="360" y="62"/>
                </a:cubicBezTo>
                <a:close/>
                <a:moveTo>
                  <a:pt x="39" y="68"/>
                </a:moveTo>
                <a:cubicBezTo>
                  <a:pt x="38" y="65"/>
                  <a:pt x="36" y="64"/>
                  <a:pt x="34" y="63"/>
                </a:cubicBezTo>
                <a:cubicBezTo>
                  <a:pt x="30" y="66"/>
                  <a:pt x="26" y="71"/>
                  <a:pt x="25" y="74"/>
                </a:cubicBezTo>
                <a:cubicBezTo>
                  <a:pt x="29" y="76"/>
                  <a:pt x="33" y="74"/>
                  <a:pt x="36" y="74"/>
                </a:cubicBezTo>
                <a:cubicBezTo>
                  <a:pt x="39" y="73"/>
                  <a:pt x="39" y="70"/>
                  <a:pt x="39" y="68"/>
                </a:cubicBezTo>
                <a:close/>
                <a:moveTo>
                  <a:pt x="838" y="68"/>
                </a:moveTo>
                <a:cubicBezTo>
                  <a:pt x="837" y="67"/>
                  <a:pt x="836" y="64"/>
                  <a:pt x="834" y="64"/>
                </a:cubicBezTo>
                <a:cubicBezTo>
                  <a:pt x="832" y="66"/>
                  <a:pt x="833" y="70"/>
                  <a:pt x="831" y="72"/>
                </a:cubicBezTo>
                <a:cubicBezTo>
                  <a:pt x="831" y="73"/>
                  <a:pt x="832" y="73"/>
                  <a:pt x="833" y="73"/>
                </a:cubicBezTo>
                <a:cubicBezTo>
                  <a:pt x="835" y="72"/>
                  <a:pt x="838" y="71"/>
                  <a:pt x="838" y="68"/>
                </a:cubicBezTo>
                <a:close/>
                <a:moveTo>
                  <a:pt x="1114" y="82"/>
                </a:moveTo>
                <a:cubicBezTo>
                  <a:pt x="1109" y="80"/>
                  <a:pt x="1106" y="74"/>
                  <a:pt x="1103" y="70"/>
                </a:cubicBezTo>
                <a:cubicBezTo>
                  <a:pt x="1099" y="70"/>
                  <a:pt x="1098" y="62"/>
                  <a:pt x="1095" y="66"/>
                </a:cubicBezTo>
                <a:cubicBezTo>
                  <a:pt x="1093" y="68"/>
                  <a:pt x="1095" y="70"/>
                  <a:pt x="1095" y="71"/>
                </a:cubicBezTo>
                <a:cubicBezTo>
                  <a:pt x="1105" y="86"/>
                  <a:pt x="1120" y="94"/>
                  <a:pt x="1133" y="105"/>
                </a:cubicBezTo>
                <a:cubicBezTo>
                  <a:pt x="1139" y="107"/>
                  <a:pt x="1144" y="112"/>
                  <a:pt x="1150" y="113"/>
                </a:cubicBezTo>
                <a:cubicBezTo>
                  <a:pt x="1151" y="112"/>
                  <a:pt x="1151" y="110"/>
                  <a:pt x="1150" y="108"/>
                </a:cubicBezTo>
                <a:cubicBezTo>
                  <a:pt x="1137" y="100"/>
                  <a:pt x="1124" y="92"/>
                  <a:pt x="1114" y="82"/>
                </a:cubicBezTo>
                <a:close/>
                <a:moveTo>
                  <a:pt x="769" y="73"/>
                </a:moveTo>
                <a:cubicBezTo>
                  <a:pt x="770" y="62"/>
                  <a:pt x="760" y="72"/>
                  <a:pt x="757" y="74"/>
                </a:cubicBezTo>
                <a:cubicBezTo>
                  <a:pt x="758" y="76"/>
                  <a:pt x="759" y="77"/>
                  <a:pt x="760" y="78"/>
                </a:cubicBezTo>
                <a:cubicBezTo>
                  <a:pt x="764" y="77"/>
                  <a:pt x="768" y="77"/>
                  <a:pt x="769" y="73"/>
                </a:cubicBezTo>
                <a:close/>
                <a:moveTo>
                  <a:pt x="1312" y="75"/>
                </a:moveTo>
                <a:cubicBezTo>
                  <a:pt x="1310" y="73"/>
                  <a:pt x="1309" y="67"/>
                  <a:pt x="1306" y="69"/>
                </a:cubicBezTo>
                <a:cubicBezTo>
                  <a:pt x="1304" y="74"/>
                  <a:pt x="1301" y="79"/>
                  <a:pt x="1297" y="83"/>
                </a:cubicBezTo>
                <a:cubicBezTo>
                  <a:pt x="1302" y="83"/>
                  <a:pt x="1307" y="78"/>
                  <a:pt x="1312" y="76"/>
                </a:cubicBezTo>
                <a:cubicBezTo>
                  <a:pt x="1312" y="75"/>
                  <a:pt x="1312" y="75"/>
                  <a:pt x="1312" y="75"/>
                </a:cubicBezTo>
                <a:close/>
                <a:moveTo>
                  <a:pt x="306" y="76"/>
                </a:moveTo>
                <a:cubicBezTo>
                  <a:pt x="304" y="74"/>
                  <a:pt x="305" y="71"/>
                  <a:pt x="303" y="68"/>
                </a:cubicBezTo>
                <a:cubicBezTo>
                  <a:pt x="297" y="68"/>
                  <a:pt x="294" y="73"/>
                  <a:pt x="289" y="73"/>
                </a:cubicBezTo>
                <a:cubicBezTo>
                  <a:pt x="288" y="77"/>
                  <a:pt x="294" y="81"/>
                  <a:pt x="289" y="84"/>
                </a:cubicBezTo>
                <a:cubicBezTo>
                  <a:pt x="296" y="83"/>
                  <a:pt x="302" y="81"/>
                  <a:pt x="306" y="76"/>
                </a:cubicBezTo>
                <a:close/>
                <a:moveTo>
                  <a:pt x="1712" y="68"/>
                </a:moveTo>
                <a:cubicBezTo>
                  <a:pt x="1709" y="69"/>
                  <a:pt x="1707" y="71"/>
                  <a:pt x="1705" y="73"/>
                </a:cubicBezTo>
                <a:cubicBezTo>
                  <a:pt x="1700" y="75"/>
                  <a:pt x="1693" y="74"/>
                  <a:pt x="1689" y="79"/>
                </a:cubicBezTo>
                <a:cubicBezTo>
                  <a:pt x="1691" y="81"/>
                  <a:pt x="1691" y="85"/>
                  <a:pt x="1694" y="86"/>
                </a:cubicBezTo>
                <a:cubicBezTo>
                  <a:pt x="1700" y="85"/>
                  <a:pt x="1706" y="82"/>
                  <a:pt x="1711" y="79"/>
                </a:cubicBezTo>
                <a:cubicBezTo>
                  <a:pt x="1712" y="76"/>
                  <a:pt x="1712" y="72"/>
                  <a:pt x="1712" y="68"/>
                </a:cubicBezTo>
                <a:close/>
                <a:moveTo>
                  <a:pt x="1248" y="69"/>
                </a:moveTo>
                <a:cubicBezTo>
                  <a:pt x="1240" y="70"/>
                  <a:pt x="1233" y="74"/>
                  <a:pt x="1224" y="74"/>
                </a:cubicBezTo>
                <a:cubicBezTo>
                  <a:pt x="1222" y="76"/>
                  <a:pt x="1222" y="76"/>
                  <a:pt x="1222" y="76"/>
                </a:cubicBezTo>
                <a:cubicBezTo>
                  <a:pt x="1225" y="79"/>
                  <a:pt x="1225" y="79"/>
                  <a:pt x="1225" y="79"/>
                </a:cubicBezTo>
                <a:cubicBezTo>
                  <a:pt x="1233" y="80"/>
                  <a:pt x="1240" y="78"/>
                  <a:pt x="1247" y="75"/>
                </a:cubicBezTo>
                <a:cubicBezTo>
                  <a:pt x="1249" y="73"/>
                  <a:pt x="1247" y="70"/>
                  <a:pt x="1248" y="69"/>
                </a:cubicBezTo>
                <a:close/>
                <a:moveTo>
                  <a:pt x="245" y="74"/>
                </a:moveTo>
                <a:cubicBezTo>
                  <a:pt x="244" y="69"/>
                  <a:pt x="237" y="70"/>
                  <a:pt x="232" y="70"/>
                </a:cubicBezTo>
                <a:cubicBezTo>
                  <a:pt x="231" y="70"/>
                  <a:pt x="228" y="72"/>
                  <a:pt x="229" y="74"/>
                </a:cubicBezTo>
                <a:cubicBezTo>
                  <a:pt x="234" y="77"/>
                  <a:pt x="241" y="75"/>
                  <a:pt x="245" y="74"/>
                </a:cubicBezTo>
                <a:close/>
                <a:moveTo>
                  <a:pt x="649" y="89"/>
                </a:moveTo>
                <a:cubicBezTo>
                  <a:pt x="637" y="87"/>
                  <a:pt x="632" y="76"/>
                  <a:pt x="623" y="71"/>
                </a:cubicBezTo>
                <a:cubicBezTo>
                  <a:pt x="622" y="72"/>
                  <a:pt x="620" y="72"/>
                  <a:pt x="621" y="74"/>
                </a:cubicBezTo>
                <a:cubicBezTo>
                  <a:pt x="628" y="78"/>
                  <a:pt x="631" y="87"/>
                  <a:pt x="637" y="92"/>
                </a:cubicBezTo>
                <a:cubicBezTo>
                  <a:pt x="641" y="107"/>
                  <a:pt x="659" y="110"/>
                  <a:pt x="672" y="114"/>
                </a:cubicBezTo>
                <a:cubicBezTo>
                  <a:pt x="675" y="112"/>
                  <a:pt x="675" y="107"/>
                  <a:pt x="675" y="103"/>
                </a:cubicBezTo>
                <a:cubicBezTo>
                  <a:pt x="666" y="98"/>
                  <a:pt x="657" y="94"/>
                  <a:pt x="649" y="89"/>
                </a:cubicBezTo>
                <a:close/>
                <a:moveTo>
                  <a:pt x="149" y="72"/>
                </a:moveTo>
                <a:cubicBezTo>
                  <a:pt x="143" y="71"/>
                  <a:pt x="143" y="71"/>
                  <a:pt x="143" y="71"/>
                </a:cubicBezTo>
                <a:cubicBezTo>
                  <a:pt x="143" y="73"/>
                  <a:pt x="146" y="76"/>
                  <a:pt x="149" y="77"/>
                </a:cubicBezTo>
                <a:cubicBezTo>
                  <a:pt x="155" y="85"/>
                  <a:pt x="163" y="92"/>
                  <a:pt x="166" y="102"/>
                </a:cubicBezTo>
                <a:cubicBezTo>
                  <a:pt x="179" y="113"/>
                  <a:pt x="179" y="113"/>
                  <a:pt x="179" y="113"/>
                </a:cubicBezTo>
                <a:cubicBezTo>
                  <a:pt x="187" y="116"/>
                  <a:pt x="192" y="125"/>
                  <a:pt x="201" y="123"/>
                </a:cubicBezTo>
                <a:cubicBezTo>
                  <a:pt x="202" y="119"/>
                  <a:pt x="204" y="115"/>
                  <a:pt x="201" y="112"/>
                </a:cubicBezTo>
                <a:cubicBezTo>
                  <a:pt x="190" y="105"/>
                  <a:pt x="178" y="97"/>
                  <a:pt x="167" y="90"/>
                </a:cubicBezTo>
                <a:cubicBezTo>
                  <a:pt x="161" y="84"/>
                  <a:pt x="157" y="77"/>
                  <a:pt x="149" y="72"/>
                </a:cubicBezTo>
                <a:close/>
                <a:moveTo>
                  <a:pt x="716" y="75"/>
                </a:moveTo>
                <a:cubicBezTo>
                  <a:pt x="713" y="73"/>
                  <a:pt x="708" y="72"/>
                  <a:pt x="704" y="71"/>
                </a:cubicBezTo>
                <a:cubicBezTo>
                  <a:pt x="703" y="72"/>
                  <a:pt x="700" y="72"/>
                  <a:pt x="701" y="74"/>
                </a:cubicBezTo>
                <a:cubicBezTo>
                  <a:pt x="704" y="77"/>
                  <a:pt x="712" y="77"/>
                  <a:pt x="716" y="75"/>
                </a:cubicBezTo>
                <a:close/>
                <a:moveTo>
                  <a:pt x="1089" y="73"/>
                </a:moveTo>
                <a:cubicBezTo>
                  <a:pt x="1086" y="73"/>
                  <a:pt x="1083" y="76"/>
                  <a:pt x="1081" y="79"/>
                </a:cubicBezTo>
                <a:cubicBezTo>
                  <a:pt x="1084" y="85"/>
                  <a:pt x="1089" y="91"/>
                  <a:pt x="1089" y="99"/>
                </a:cubicBezTo>
                <a:cubicBezTo>
                  <a:pt x="1094" y="107"/>
                  <a:pt x="1086" y="116"/>
                  <a:pt x="1095" y="124"/>
                </a:cubicBezTo>
                <a:cubicBezTo>
                  <a:pt x="1114" y="140"/>
                  <a:pt x="1137" y="149"/>
                  <a:pt x="1161" y="155"/>
                </a:cubicBezTo>
                <a:cubicBezTo>
                  <a:pt x="1162" y="162"/>
                  <a:pt x="1171" y="157"/>
                  <a:pt x="1175" y="159"/>
                </a:cubicBezTo>
                <a:cubicBezTo>
                  <a:pt x="1207" y="160"/>
                  <a:pt x="1242" y="159"/>
                  <a:pt x="1274" y="159"/>
                </a:cubicBezTo>
                <a:cubicBezTo>
                  <a:pt x="1280" y="153"/>
                  <a:pt x="1287" y="152"/>
                  <a:pt x="1294" y="150"/>
                </a:cubicBezTo>
                <a:cubicBezTo>
                  <a:pt x="1307" y="142"/>
                  <a:pt x="1319" y="132"/>
                  <a:pt x="1330" y="121"/>
                </a:cubicBezTo>
                <a:cubicBezTo>
                  <a:pt x="1336" y="116"/>
                  <a:pt x="1344" y="111"/>
                  <a:pt x="1346" y="103"/>
                </a:cubicBezTo>
                <a:cubicBezTo>
                  <a:pt x="1340" y="97"/>
                  <a:pt x="1332" y="94"/>
                  <a:pt x="1325" y="88"/>
                </a:cubicBezTo>
                <a:cubicBezTo>
                  <a:pt x="1309" y="100"/>
                  <a:pt x="1293" y="110"/>
                  <a:pt x="1276" y="119"/>
                </a:cubicBezTo>
                <a:cubicBezTo>
                  <a:pt x="1259" y="126"/>
                  <a:pt x="1242" y="133"/>
                  <a:pt x="1223" y="132"/>
                </a:cubicBezTo>
                <a:cubicBezTo>
                  <a:pt x="1214" y="138"/>
                  <a:pt x="1207" y="148"/>
                  <a:pt x="1195" y="149"/>
                </a:cubicBezTo>
                <a:cubicBezTo>
                  <a:pt x="1183" y="152"/>
                  <a:pt x="1173" y="145"/>
                  <a:pt x="1163" y="140"/>
                </a:cubicBezTo>
                <a:cubicBezTo>
                  <a:pt x="1156" y="136"/>
                  <a:pt x="1151" y="128"/>
                  <a:pt x="1149" y="120"/>
                </a:cubicBezTo>
                <a:cubicBezTo>
                  <a:pt x="1145" y="117"/>
                  <a:pt x="1141" y="115"/>
                  <a:pt x="1136" y="112"/>
                </a:cubicBezTo>
                <a:cubicBezTo>
                  <a:pt x="1118" y="103"/>
                  <a:pt x="1103" y="88"/>
                  <a:pt x="1089" y="73"/>
                </a:cubicBezTo>
                <a:close/>
                <a:moveTo>
                  <a:pt x="1187" y="75"/>
                </a:moveTo>
                <a:cubicBezTo>
                  <a:pt x="1186" y="74"/>
                  <a:pt x="1183" y="73"/>
                  <a:pt x="1180" y="73"/>
                </a:cubicBezTo>
                <a:cubicBezTo>
                  <a:pt x="1178" y="73"/>
                  <a:pt x="1176" y="74"/>
                  <a:pt x="1175" y="75"/>
                </a:cubicBezTo>
                <a:cubicBezTo>
                  <a:pt x="1177" y="77"/>
                  <a:pt x="1179" y="77"/>
                  <a:pt x="1181" y="77"/>
                </a:cubicBezTo>
                <a:cubicBezTo>
                  <a:pt x="1183" y="77"/>
                  <a:pt x="1187" y="78"/>
                  <a:pt x="1187" y="75"/>
                </a:cubicBezTo>
                <a:close/>
                <a:moveTo>
                  <a:pt x="1656" y="82"/>
                </a:moveTo>
                <a:cubicBezTo>
                  <a:pt x="1654" y="75"/>
                  <a:pt x="1646" y="73"/>
                  <a:pt x="1639" y="73"/>
                </a:cubicBezTo>
                <a:cubicBezTo>
                  <a:pt x="1635" y="74"/>
                  <a:pt x="1631" y="73"/>
                  <a:pt x="1629" y="77"/>
                </a:cubicBezTo>
                <a:cubicBezTo>
                  <a:pt x="1635" y="85"/>
                  <a:pt x="1647" y="86"/>
                  <a:pt x="1656" y="90"/>
                </a:cubicBezTo>
                <a:cubicBezTo>
                  <a:pt x="1659" y="89"/>
                  <a:pt x="1656" y="85"/>
                  <a:pt x="1656" y="82"/>
                </a:cubicBezTo>
                <a:close/>
                <a:moveTo>
                  <a:pt x="1593" y="99"/>
                </a:moveTo>
                <a:cubicBezTo>
                  <a:pt x="1582" y="93"/>
                  <a:pt x="1579" y="78"/>
                  <a:pt x="1567" y="73"/>
                </a:cubicBezTo>
                <a:cubicBezTo>
                  <a:pt x="1566" y="74"/>
                  <a:pt x="1563" y="75"/>
                  <a:pt x="1564" y="77"/>
                </a:cubicBezTo>
                <a:cubicBezTo>
                  <a:pt x="1568" y="87"/>
                  <a:pt x="1577" y="96"/>
                  <a:pt x="1584" y="104"/>
                </a:cubicBezTo>
                <a:cubicBezTo>
                  <a:pt x="1593" y="110"/>
                  <a:pt x="1600" y="119"/>
                  <a:pt x="1609" y="123"/>
                </a:cubicBezTo>
                <a:cubicBezTo>
                  <a:pt x="1611" y="125"/>
                  <a:pt x="1614" y="127"/>
                  <a:pt x="1616" y="126"/>
                </a:cubicBezTo>
                <a:cubicBezTo>
                  <a:pt x="1617" y="121"/>
                  <a:pt x="1615" y="118"/>
                  <a:pt x="1614" y="114"/>
                </a:cubicBezTo>
                <a:cubicBezTo>
                  <a:pt x="1607" y="110"/>
                  <a:pt x="1599" y="105"/>
                  <a:pt x="1593" y="99"/>
                </a:cubicBezTo>
                <a:close/>
                <a:moveTo>
                  <a:pt x="1767" y="76"/>
                </a:moveTo>
                <a:cubicBezTo>
                  <a:pt x="1766" y="75"/>
                  <a:pt x="1766" y="73"/>
                  <a:pt x="1764" y="73"/>
                </a:cubicBezTo>
                <a:cubicBezTo>
                  <a:pt x="1759" y="85"/>
                  <a:pt x="1759" y="85"/>
                  <a:pt x="1759" y="85"/>
                </a:cubicBezTo>
                <a:cubicBezTo>
                  <a:pt x="1751" y="92"/>
                  <a:pt x="1751" y="92"/>
                  <a:pt x="1751" y="92"/>
                </a:cubicBezTo>
                <a:cubicBezTo>
                  <a:pt x="1757" y="89"/>
                  <a:pt x="1765" y="83"/>
                  <a:pt x="1767" y="76"/>
                </a:cubicBezTo>
                <a:close/>
                <a:moveTo>
                  <a:pt x="1914" y="82"/>
                </a:moveTo>
                <a:cubicBezTo>
                  <a:pt x="1911" y="77"/>
                  <a:pt x="1907" y="74"/>
                  <a:pt x="1901" y="74"/>
                </a:cubicBezTo>
                <a:cubicBezTo>
                  <a:pt x="1898" y="76"/>
                  <a:pt x="1896" y="80"/>
                  <a:pt x="1895" y="85"/>
                </a:cubicBezTo>
                <a:cubicBezTo>
                  <a:pt x="1900" y="88"/>
                  <a:pt x="1908" y="89"/>
                  <a:pt x="1914" y="88"/>
                </a:cubicBezTo>
                <a:cubicBezTo>
                  <a:pt x="1915" y="87"/>
                  <a:pt x="1915" y="84"/>
                  <a:pt x="1914" y="82"/>
                </a:cubicBezTo>
                <a:close/>
                <a:moveTo>
                  <a:pt x="857" y="85"/>
                </a:moveTo>
                <a:cubicBezTo>
                  <a:pt x="846" y="75"/>
                  <a:pt x="846" y="75"/>
                  <a:pt x="846" y="75"/>
                </a:cubicBezTo>
                <a:cubicBezTo>
                  <a:pt x="837" y="73"/>
                  <a:pt x="833" y="83"/>
                  <a:pt x="825" y="83"/>
                </a:cubicBezTo>
                <a:cubicBezTo>
                  <a:pt x="818" y="91"/>
                  <a:pt x="807" y="93"/>
                  <a:pt x="800" y="103"/>
                </a:cubicBezTo>
                <a:cubicBezTo>
                  <a:pt x="790" y="109"/>
                  <a:pt x="781" y="118"/>
                  <a:pt x="770" y="121"/>
                </a:cubicBezTo>
                <a:cubicBezTo>
                  <a:pt x="766" y="127"/>
                  <a:pt x="766" y="127"/>
                  <a:pt x="766" y="127"/>
                </a:cubicBezTo>
                <a:cubicBezTo>
                  <a:pt x="762" y="137"/>
                  <a:pt x="752" y="141"/>
                  <a:pt x="744" y="147"/>
                </a:cubicBezTo>
                <a:cubicBezTo>
                  <a:pt x="731" y="152"/>
                  <a:pt x="713" y="157"/>
                  <a:pt x="699" y="151"/>
                </a:cubicBezTo>
                <a:cubicBezTo>
                  <a:pt x="686" y="146"/>
                  <a:pt x="680" y="132"/>
                  <a:pt x="675" y="121"/>
                </a:cubicBezTo>
                <a:cubicBezTo>
                  <a:pt x="666" y="117"/>
                  <a:pt x="655" y="116"/>
                  <a:pt x="647" y="111"/>
                </a:cubicBezTo>
                <a:cubicBezTo>
                  <a:pt x="637" y="104"/>
                  <a:pt x="644" y="119"/>
                  <a:pt x="637" y="121"/>
                </a:cubicBezTo>
                <a:cubicBezTo>
                  <a:pt x="643" y="126"/>
                  <a:pt x="636" y="132"/>
                  <a:pt x="639" y="138"/>
                </a:cubicBezTo>
                <a:cubicBezTo>
                  <a:pt x="646" y="143"/>
                  <a:pt x="654" y="147"/>
                  <a:pt x="663" y="151"/>
                </a:cubicBezTo>
                <a:cubicBezTo>
                  <a:pt x="668" y="152"/>
                  <a:pt x="675" y="153"/>
                  <a:pt x="677" y="159"/>
                </a:cubicBezTo>
                <a:cubicBezTo>
                  <a:pt x="777" y="159"/>
                  <a:pt x="777" y="159"/>
                  <a:pt x="777" y="159"/>
                </a:cubicBezTo>
                <a:cubicBezTo>
                  <a:pt x="803" y="151"/>
                  <a:pt x="825" y="136"/>
                  <a:pt x="847" y="119"/>
                </a:cubicBezTo>
                <a:cubicBezTo>
                  <a:pt x="854" y="111"/>
                  <a:pt x="867" y="105"/>
                  <a:pt x="870" y="94"/>
                </a:cubicBezTo>
                <a:cubicBezTo>
                  <a:pt x="857" y="85"/>
                  <a:pt x="857" y="85"/>
                  <a:pt x="857" y="85"/>
                </a:cubicBezTo>
                <a:close/>
                <a:moveTo>
                  <a:pt x="229" y="81"/>
                </a:moveTo>
                <a:cubicBezTo>
                  <a:pt x="227" y="80"/>
                  <a:pt x="224" y="78"/>
                  <a:pt x="224" y="76"/>
                </a:cubicBezTo>
                <a:cubicBezTo>
                  <a:pt x="223" y="76"/>
                  <a:pt x="222" y="77"/>
                  <a:pt x="220" y="77"/>
                </a:cubicBezTo>
                <a:cubicBezTo>
                  <a:pt x="215" y="82"/>
                  <a:pt x="208" y="86"/>
                  <a:pt x="203" y="89"/>
                </a:cubicBezTo>
                <a:cubicBezTo>
                  <a:pt x="204" y="91"/>
                  <a:pt x="206" y="92"/>
                  <a:pt x="207" y="93"/>
                </a:cubicBezTo>
                <a:cubicBezTo>
                  <a:pt x="213" y="87"/>
                  <a:pt x="220" y="82"/>
                  <a:pt x="229" y="81"/>
                </a:cubicBezTo>
                <a:close/>
                <a:moveTo>
                  <a:pt x="379" y="83"/>
                </a:moveTo>
                <a:cubicBezTo>
                  <a:pt x="376" y="81"/>
                  <a:pt x="374" y="77"/>
                  <a:pt x="370" y="77"/>
                </a:cubicBezTo>
                <a:cubicBezTo>
                  <a:pt x="362" y="87"/>
                  <a:pt x="350" y="94"/>
                  <a:pt x="339" y="101"/>
                </a:cubicBezTo>
                <a:cubicBezTo>
                  <a:pt x="328" y="106"/>
                  <a:pt x="318" y="114"/>
                  <a:pt x="305" y="114"/>
                </a:cubicBezTo>
                <a:cubicBezTo>
                  <a:pt x="300" y="115"/>
                  <a:pt x="296" y="119"/>
                  <a:pt x="290" y="120"/>
                </a:cubicBezTo>
                <a:cubicBezTo>
                  <a:pt x="295" y="120"/>
                  <a:pt x="295" y="120"/>
                  <a:pt x="295" y="120"/>
                </a:cubicBezTo>
                <a:cubicBezTo>
                  <a:pt x="293" y="125"/>
                  <a:pt x="288" y="123"/>
                  <a:pt x="285" y="126"/>
                </a:cubicBezTo>
                <a:cubicBezTo>
                  <a:pt x="279" y="135"/>
                  <a:pt x="279" y="135"/>
                  <a:pt x="279" y="135"/>
                </a:cubicBezTo>
                <a:cubicBezTo>
                  <a:pt x="293" y="132"/>
                  <a:pt x="307" y="127"/>
                  <a:pt x="320" y="122"/>
                </a:cubicBezTo>
                <a:cubicBezTo>
                  <a:pt x="341" y="113"/>
                  <a:pt x="359" y="100"/>
                  <a:pt x="378" y="86"/>
                </a:cubicBezTo>
                <a:cubicBezTo>
                  <a:pt x="379" y="83"/>
                  <a:pt x="379" y="83"/>
                  <a:pt x="379" y="83"/>
                </a:cubicBezTo>
                <a:close/>
                <a:moveTo>
                  <a:pt x="716" y="82"/>
                </a:moveTo>
                <a:cubicBezTo>
                  <a:pt x="705" y="84"/>
                  <a:pt x="697" y="80"/>
                  <a:pt x="687" y="77"/>
                </a:cubicBezTo>
                <a:cubicBezTo>
                  <a:pt x="684" y="79"/>
                  <a:pt x="681" y="80"/>
                  <a:pt x="679" y="82"/>
                </a:cubicBezTo>
                <a:cubicBezTo>
                  <a:pt x="684" y="88"/>
                  <a:pt x="692" y="86"/>
                  <a:pt x="699" y="86"/>
                </a:cubicBezTo>
                <a:cubicBezTo>
                  <a:pt x="707" y="91"/>
                  <a:pt x="716" y="95"/>
                  <a:pt x="726" y="93"/>
                </a:cubicBezTo>
                <a:cubicBezTo>
                  <a:pt x="727" y="91"/>
                  <a:pt x="726" y="88"/>
                  <a:pt x="725" y="87"/>
                </a:cubicBezTo>
                <a:cubicBezTo>
                  <a:pt x="725" y="83"/>
                  <a:pt x="720" y="81"/>
                  <a:pt x="716" y="82"/>
                </a:cubicBezTo>
                <a:close/>
                <a:moveTo>
                  <a:pt x="1188" y="83"/>
                </a:moveTo>
                <a:cubicBezTo>
                  <a:pt x="1181" y="81"/>
                  <a:pt x="1172" y="82"/>
                  <a:pt x="1165" y="78"/>
                </a:cubicBezTo>
                <a:cubicBezTo>
                  <a:pt x="1163" y="79"/>
                  <a:pt x="1161" y="80"/>
                  <a:pt x="1159" y="82"/>
                </a:cubicBezTo>
                <a:cubicBezTo>
                  <a:pt x="1163" y="83"/>
                  <a:pt x="1167" y="86"/>
                  <a:pt x="1171" y="86"/>
                </a:cubicBezTo>
                <a:cubicBezTo>
                  <a:pt x="1177" y="87"/>
                  <a:pt x="1184" y="89"/>
                  <a:pt x="1190" y="87"/>
                </a:cubicBezTo>
                <a:cubicBezTo>
                  <a:pt x="1191" y="86"/>
                  <a:pt x="1190" y="84"/>
                  <a:pt x="1188" y="83"/>
                </a:cubicBezTo>
                <a:close/>
                <a:moveTo>
                  <a:pt x="1255" y="86"/>
                </a:moveTo>
                <a:cubicBezTo>
                  <a:pt x="1254" y="77"/>
                  <a:pt x="1245" y="80"/>
                  <a:pt x="1240" y="83"/>
                </a:cubicBezTo>
                <a:cubicBezTo>
                  <a:pt x="1236" y="85"/>
                  <a:pt x="1230" y="83"/>
                  <a:pt x="1226" y="86"/>
                </a:cubicBezTo>
                <a:cubicBezTo>
                  <a:pt x="1227" y="88"/>
                  <a:pt x="1227" y="91"/>
                  <a:pt x="1228" y="93"/>
                </a:cubicBezTo>
                <a:cubicBezTo>
                  <a:pt x="1239" y="95"/>
                  <a:pt x="1248" y="90"/>
                  <a:pt x="1255" y="86"/>
                </a:cubicBezTo>
                <a:close/>
                <a:moveTo>
                  <a:pt x="250" y="80"/>
                </a:moveTo>
                <a:cubicBezTo>
                  <a:pt x="242" y="80"/>
                  <a:pt x="242" y="80"/>
                  <a:pt x="242" y="80"/>
                </a:cubicBezTo>
                <a:cubicBezTo>
                  <a:pt x="239" y="82"/>
                  <a:pt x="235" y="79"/>
                  <a:pt x="233" y="82"/>
                </a:cubicBezTo>
                <a:cubicBezTo>
                  <a:pt x="239" y="86"/>
                  <a:pt x="238" y="97"/>
                  <a:pt x="247" y="94"/>
                </a:cubicBezTo>
                <a:cubicBezTo>
                  <a:pt x="253" y="91"/>
                  <a:pt x="250" y="86"/>
                  <a:pt x="250" y="80"/>
                </a:cubicBezTo>
                <a:close/>
                <a:moveTo>
                  <a:pt x="1635" y="88"/>
                </a:moveTo>
                <a:cubicBezTo>
                  <a:pt x="1630" y="86"/>
                  <a:pt x="1626" y="81"/>
                  <a:pt x="1621" y="80"/>
                </a:cubicBezTo>
                <a:cubicBezTo>
                  <a:pt x="1619" y="81"/>
                  <a:pt x="1614" y="81"/>
                  <a:pt x="1615" y="85"/>
                </a:cubicBezTo>
                <a:cubicBezTo>
                  <a:pt x="1621" y="88"/>
                  <a:pt x="1626" y="93"/>
                  <a:pt x="1633" y="96"/>
                </a:cubicBezTo>
                <a:cubicBezTo>
                  <a:pt x="1643" y="92"/>
                  <a:pt x="1647" y="105"/>
                  <a:pt x="1657" y="101"/>
                </a:cubicBezTo>
                <a:cubicBezTo>
                  <a:pt x="1658" y="100"/>
                  <a:pt x="1659" y="96"/>
                  <a:pt x="1656" y="95"/>
                </a:cubicBezTo>
                <a:cubicBezTo>
                  <a:pt x="1648" y="94"/>
                  <a:pt x="1642" y="90"/>
                  <a:pt x="1635" y="88"/>
                </a:cubicBezTo>
                <a:close/>
                <a:moveTo>
                  <a:pt x="1319" y="83"/>
                </a:moveTo>
                <a:cubicBezTo>
                  <a:pt x="1319" y="82"/>
                  <a:pt x="1317" y="80"/>
                  <a:pt x="1315" y="80"/>
                </a:cubicBezTo>
                <a:cubicBezTo>
                  <a:pt x="1301" y="87"/>
                  <a:pt x="1301" y="87"/>
                  <a:pt x="1301" y="87"/>
                </a:cubicBezTo>
                <a:cubicBezTo>
                  <a:pt x="1286" y="97"/>
                  <a:pt x="1269" y="104"/>
                  <a:pt x="1252" y="111"/>
                </a:cubicBezTo>
                <a:cubicBezTo>
                  <a:pt x="1243" y="115"/>
                  <a:pt x="1227" y="112"/>
                  <a:pt x="1227" y="125"/>
                </a:cubicBezTo>
                <a:cubicBezTo>
                  <a:pt x="1227" y="126"/>
                  <a:pt x="1228" y="126"/>
                  <a:pt x="1229" y="127"/>
                </a:cubicBezTo>
                <a:cubicBezTo>
                  <a:pt x="1254" y="124"/>
                  <a:pt x="1277" y="115"/>
                  <a:pt x="1297" y="101"/>
                </a:cubicBezTo>
                <a:cubicBezTo>
                  <a:pt x="1305" y="96"/>
                  <a:pt x="1314" y="91"/>
                  <a:pt x="1319" y="83"/>
                </a:cubicBezTo>
                <a:close/>
                <a:moveTo>
                  <a:pt x="779" y="90"/>
                </a:moveTo>
                <a:cubicBezTo>
                  <a:pt x="776" y="87"/>
                  <a:pt x="773" y="81"/>
                  <a:pt x="768" y="82"/>
                </a:cubicBezTo>
                <a:cubicBezTo>
                  <a:pt x="760" y="84"/>
                  <a:pt x="768" y="91"/>
                  <a:pt x="768" y="95"/>
                </a:cubicBezTo>
                <a:cubicBezTo>
                  <a:pt x="770" y="96"/>
                  <a:pt x="770" y="96"/>
                  <a:pt x="770" y="96"/>
                </a:cubicBezTo>
                <a:cubicBezTo>
                  <a:pt x="773" y="94"/>
                  <a:pt x="777" y="93"/>
                  <a:pt x="779" y="90"/>
                </a:cubicBezTo>
                <a:close/>
                <a:moveTo>
                  <a:pt x="1778" y="88"/>
                </a:moveTo>
                <a:cubicBezTo>
                  <a:pt x="1777" y="86"/>
                  <a:pt x="1774" y="82"/>
                  <a:pt x="1771" y="82"/>
                </a:cubicBezTo>
                <a:cubicBezTo>
                  <a:pt x="1762" y="92"/>
                  <a:pt x="1752" y="99"/>
                  <a:pt x="1742" y="107"/>
                </a:cubicBezTo>
                <a:cubicBezTo>
                  <a:pt x="1728" y="115"/>
                  <a:pt x="1713" y="121"/>
                  <a:pt x="1697" y="124"/>
                </a:cubicBezTo>
                <a:cubicBezTo>
                  <a:pt x="1694" y="130"/>
                  <a:pt x="1690" y="136"/>
                  <a:pt x="1684" y="142"/>
                </a:cubicBezTo>
                <a:cubicBezTo>
                  <a:pt x="1674" y="152"/>
                  <a:pt x="1659" y="155"/>
                  <a:pt x="1645" y="154"/>
                </a:cubicBezTo>
                <a:cubicBezTo>
                  <a:pt x="1634" y="151"/>
                  <a:pt x="1622" y="143"/>
                  <a:pt x="1618" y="132"/>
                </a:cubicBezTo>
                <a:cubicBezTo>
                  <a:pt x="1608" y="131"/>
                  <a:pt x="1599" y="123"/>
                  <a:pt x="1591" y="116"/>
                </a:cubicBezTo>
                <a:cubicBezTo>
                  <a:pt x="1583" y="112"/>
                  <a:pt x="1577" y="103"/>
                  <a:pt x="1569" y="98"/>
                </a:cubicBezTo>
                <a:cubicBezTo>
                  <a:pt x="1568" y="96"/>
                  <a:pt x="1568" y="93"/>
                  <a:pt x="1566" y="93"/>
                </a:cubicBezTo>
                <a:cubicBezTo>
                  <a:pt x="1573" y="101"/>
                  <a:pt x="1572" y="113"/>
                  <a:pt x="1571" y="123"/>
                </a:cubicBezTo>
                <a:cubicBezTo>
                  <a:pt x="1571" y="128"/>
                  <a:pt x="1568" y="133"/>
                  <a:pt x="1568" y="138"/>
                </a:cubicBezTo>
                <a:cubicBezTo>
                  <a:pt x="1571" y="141"/>
                  <a:pt x="1574" y="145"/>
                  <a:pt x="1579" y="147"/>
                </a:cubicBezTo>
                <a:cubicBezTo>
                  <a:pt x="1584" y="153"/>
                  <a:pt x="1593" y="152"/>
                  <a:pt x="1597" y="159"/>
                </a:cubicBezTo>
                <a:cubicBezTo>
                  <a:pt x="1652" y="159"/>
                  <a:pt x="1708" y="159"/>
                  <a:pt x="1765" y="159"/>
                </a:cubicBezTo>
                <a:cubicBezTo>
                  <a:pt x="1767" y="155"/>
                  <a:pt x="1767" y="155"/>
                  <a:pt x="1767" y="155"/>
                </a:cubicBezTo>
                <a:cubicBezTo>
                  <a:pt x="1786" y="146"/>
                  <a:pt x="1798" y="130"/>
                  <a:pt x="1809" y="114"/>
                </a:cubicBezTo>
                <a:cubicBezTo>
                  <a:pt x="1802" y="106"/>
                  <a:pt x="1791" y="101"/>
                  <a:pt x="1783" y="94"/>
                </a:cubicBezTo>
                <a:cubicBezTo>
                  <a:pt x="1764" y="113"/>
                  <a:pt x="1741" y="130"/>
                  <a:pt x="1714" y="135"/>
                </a:cubicBezTo>
                <a:cubicBezTo>
                  <a:pt x="1708" y="135"/>
                  <a:pt x="1701" y="137"/>
                  <a:pt x="1696" y="135"/>
                </a:cubicBezTo>
                <a:cubicBezTo>
                  <a:pt x="1695" y="134"/>
                  <a:pt x="1696" y="132"/>
                  <a:pt x="1697" y="132"/>
                </a:cubicBezTo>
                <a:cubicBezTo>
                  <a:pt x="1712" y="130"/>
                  <a:pt x="1728" y="129"/>
                  <a:pt x="1740" y="120"/>
                </a:cubicBezTo>
                <a:cubicBezTo>
                  <a:pt x="1742" y="119"/>
                  <a:pt x="1744" y="119"/>
                  <a:pt x="1745" y="118"/>
                </a:cubicBezTo>
                <a:cubicBezTo>
                  <a:pt x="1758" y="111"/>
                  <a:pt x="1771" y="101"/>
                  <a:pt x="1778" y="88"/>
                </a:cubicBezTo>
                <a:close/>
                <a:moveTo>
                  <a:pt x="311" y="89"/>
                </a:moveTo>
                <a:cubicBezTo>
                  <a:pt x="310" y="87"/>
                  <a:pt x="309" y="83"/>
                  <a:pt x="306" y="83"/>
                </a:cubicBezTo>
                <a:cubicBezTo>
                  <a:pt x="295" y="89"/>
                  <a:pt x="295" y="89"/>
                  <a:pt x="295" y="89"/>
                </a:cubicBezTo>
                <a:cubicBezTo>
                  <a:pt x="294" y="91"/>
                  <a:pt x="295" y="94"/>
                  <a:pt x="296" y="96"/>
                </a:cubicBezTo>
                <a:cubicBezTo>
                  <a:pt x="301" y="95"/>
                  <a:pt x="308" y="94"/>
                  <a:pt x="311" y="89"/>
                </a:cubicBezTo>
                <a:close/>
                <a:moveTo>
                  <a:pt x="1720" y="92"/>
                </a:moveTo>
                <a:cubicBezTo>
                  <a:pt x="1718" y="89"/>
                  <a:pt x="1715" y="85"/>
                  <a:pt x="1711" y="85"/>
                </a:cubicBezTo>
                <a:cubicBezTo>
                  <a:pt x="1706" y="89"/>
                  <a:pt x="1700" y="88"/>
                  <a:pt x="1695" y="91"/>
                </a:cubicBezTo>
                <a:cubicBezTo>
                  <a:pt x="1698" y="99"/>
                  <a:pt x="1700" y="108"/>
                  <a:pt x="1700" y="116"/>
                </a:cubicBezTo>
                <a:cubicBezTo>
                  <a:pt x="1704" y="116"/>
                  <a:pt x="1704" y="116"/>
                  <a:pt x="1704" y="116"/>
                </a:cubicBezTo>
                <a:cubicBezTo>
                  <a:pt x="1722" y="113"/>
                  <a:pt x="1739" y="106"/>
                  <a:pt x="1751" y="92"/>
                </a:cubicBezTo>
                <a:cubicBezTo>
                  <a:pt x="1744" y="96"/>
                  <a:pt x="1735" y="97"/>
                  <a:pt x="1727" y="96"/>
                </a:cubicBezTo>
                <a:cubicBezTo>
                  <a:pt x="1720" y="101"/>
                  <a:pt x="1720" y="101"/>
                  <a:pt x="1720" y="101"/>
                </a:cubicBezTo>
                <a:cubicBezTo>
                  <a:pt x="1713" y="103"/>
                  <a:pt x="1707" y="107"/>
                  <a:pt x="1701" y="106"/>
                </a:cubicBezTo>
                <a:cubicBezTo>
                  <a:pt x="1700" y="100"/>
                  <a:pt x="1708" y="102"/>
                  <a:pt x="1712" y="100"/>
                </a:cubicBezTo>
                <a:cubicBezTo>
                  <a:pt x="1714" y="98"/>
                  <a:pt x="1720" y="98"/>
                  <a:pt x="1720" y="92"/>
                </a:cubicBezTo>
                <a:close/>
                <a:moveTo>
                  <a:pt x="1623" y="97"/>
                </a:moveTo>
                <a:cubicBezTo>
                  <a:pt x="1608" y="87"/>
                  <a:pt x="1608" y="87"/>
                  <a:pt x="1608" y="87"/>
                </a:cubicBezTo>
                <a:cubicBezTo>
                  <a:pt x="1605" y="85"/>
                  <a:pt x="1600" y="87"/>
                  <a:pt x="1596" y="86"/>
                </a:cubicBezTo>
                <a:cubicBezTo>
                  <a:pt x="1594" y="87"/>
                  <a:pt x="1591" y="86"/>
                  <a:pt x="1590" y="88"/>
                </a:cubicBezTo>
                <a:cubicBezTo>
                  <a:pt x="1598" y="97"/>
                  <a:pt x="1606" y="104"/>
                  <a:pt x="1616" y="109"/>
                </a:cubicBezTo>
                <a:cubicBezTo>
                  <a:pt x="1618" y="105"/>
                  <a:pt x="1623" y="101"/>
                  <a:pt x="1623" y="97"/>
                </a:cubicBezTo>
                <a:close/>
                <a:moveTo>
                  <a:pt x="392" y="92"/>
                </a:moveTo>
                <a:cubicBezTo>
                  <a:pt x="389" y="92"/>
                  <a:pt x="388" y="88"/>
                  <a:pt x="384" y="88"/>
                </a:cubicBezTo>
                <a:cubicBezTo>
                  <a:pt x="374" y="96"/>
                  <a:pt x="363" y="102"/>
                  <a:pt x="353" y="110"/>
                </a:cubicBezTo>
                <a:cubicBezTo>
                  <a:pt x="349" y="114"/>
                  <a:pt x="344" y="115"/>
                  <a:pt x="340" y="117"/>
                </a:cubicBezTo>
                <a:cubicBezTo>
                  <a:pt x="321" y="131"/>
                  <a:pt x="297" y="134"/>
                  <a:pt x="276" y="143"/>
                </a:cubicBezTo>
                <a:cubicBezTo>
                  <a:pt x="270" y="142"/>
                  <a:pt x="270" y="142"/>
                  <a:pt x="270" y="142"/>
                </a:cubicBezTo>
                <a:cubicBezTo>
                  <a:pt x="259" y="148"/>
                  <a:pt x="248" y="152"/>
                  <a:pt x="235" y="153"/>
                </a:cubicBezTo>
                <a:cubicBezTo>
                  <a:pt x="227" y="152"/>
                  <a:pt x="217" y="149"/>
                  <a:pt x="212" y="141"/>
                </a:cubicBezTo>
                <a:cubicBezTo>
                  <a:pt x="208" y="139"/>
                  <a:pt x="208" y="129"/>
                  <a:pt x="201" y="131"/>
                </a:cubicBezTo>
                <a:cubicBezTo>
                  <a:pt x="190" y="126"/>
                  <a:pt x="179" y="121"/>
                  <a:pt x="169" y="113"/>
                </a:cubicBezTo>
                <a:cubicBezTo>
                  <a:pt x="169" y="113"/>
                  <a:pt x="169" y="114"/>
                  <a:pt x="168" y="115"/>
                </a:cubicBezTo>
                <a:cubicBezTo>
                  <a:pt x="170" y="124"/>
                  <a:pt x="167" y="133"/>
                  <a:pt x="166" y="141"/>
                </a:cubicBezTo>
                <a:cubicBezTo>
                  <a:pt x="175" y="147"/>
                  <a:pt x="183" y="155"/>
                  <a:pt x="194" y="156"/>
                </a:cubicBezTo>
                <a:cubicBezTo>
                  <a:pt x="198" y="162"/>
                  <a:pt x="205" y="158"/>
                  <a:pt x="210" y="160"/>
                </a:cubicBezTo>
                <a:cubicBezTo>
                  <a:pt x="253" y="159"/>
                  <a:pt x="299" y="160"/>
                  <a:pt x="341" y="159"/>
                </a:cubicBezTo>
                <a:cubicBezTo>
                  <a:pt x="343" y="155"/>
                  <a:pt x="343" y="155"/>
                  <a:pt x="343" y="155"/>
                </a:cubicBezTo>
                <a:cubicBezTo>
                  <a:pt x="356" y="150"/>
                  <a:pt x="368" y="141"/>
                  <a:pt x="381" y="132"/>
                </a:cubicBezTo>
                <a:cubicBezTo>
                  <a:pt x="409" y="105"/>
                  <a:pt x="409" y="105"/>
                  <a:pt x="409" y="105"/>
                </a:cubicBezTo>
                <a:cubicBezTo>
                  <a:pt x="409" y="102"/>
                  <a:pt x="409" y="102"/>
                  <a:pt x="409" y="102"/>
                </a:cubicBezTo>
                <a:cubicBezTo>
                  <a:pt x="403" y="100"/>
                  <a:pt x="398" y="95"/>
                  <a:pt x="392" y="92"/>
                </a:cubicBezTo>
                <a:close/>
                <a:moveTo>
                  <a:pt x="196" y="92"/>
                </a:moveTo>
                <a:cubicBezTo>
                  <a:pt x="190" y="92"/>
                  <a:pt x="183" y="87"/>
                  <a:pt x="178" y="89"/>
                </a:cubicBezTo>
                <a:cubicBezTo>
                  <a:pt x="178" y="90"/>
                  <a:pt x="178" y="90"/>
                  <a:pt x="178" y="90"/>
                </a:cubicBezTo>
                <a:cubicBezTo>
                  <a:pt x="186" y="96"/>
                  <a:pt x="193" y="103"/>
                  <a:pt x="203" y="105"/>
                </a:cubicBezTo>
                <a:cubicBezTo>
                  <a:pt x="209" y="99"/>
                  <a:pt x="199" y="96"/>
                  <a:pt x="196" y="92"/>
                </a:cubicBezTo>
                <a:close/>
                <a:moveTo>
                  <a:pt x="1275" y="94"/>
                </a:moveTo>
                <a:cubicBezTo>
                  <a:pt x="1270" y="94"/>
                  <a:pt x="1265" y="92"/>
                  <a:pt x="1260" y="91"/>
                </a:cubicBezTo>
                <a:cubicBezTo>
                  <a:pt x="1254" y="92"/>
                  <a:pt x="1249" y="95"/>
                  <a:pt x="1244" y="97"/>
                </a:cubicBezTo>
                <a:cubicBezTo>
                  <a:pt x="1240" y="100"/>
                  <a:pt x="1233" y="96"/>
                  <a:pt x="1230" y="100"/>
                </a:cubicBezTo>
                <a:cubicBezTo>
                  <a:pt x="1230" y="103"/>
                  <a:pt x="1229" y="107"/>
                  <a:pt x="1231" y="110"/>
                </a:cubicBezTo>
                <a:cubicBezTo>
                  <a:pt x="1246" y="111"/>
                  <a:pt x="1257" y="101"/>
                  <a:pt x="1270" y="98"/>
                </a:cubicBezTo>
                <a:cubicBezTo>
                  <a:pt x="1272" y="98"/>
                  <a:pt x="1275" y="96"/>
                  <a:pt x="1275" y="94"/>
                </a:cubicBezTo>
                <a:close/>
                <a:moveTo>
                  <a:pt x="1192" y="96"/>
                </a:moveTo>
                <a:cubicBezTo>
                  <a:pt x="1191" y="92"/>
                  <a:pt x="1184" y="93"/>
                  <a:pt x="1181" y="93"/>
                </a:cubicBezTo>
                <a:cubicBezTo>
                  <a:pt x="1183" y="98"/>
                  <a:pt x="1183" y="104"/>
                  <a:pt x="1188" y="106"/>
                </a:cubicBezTo>
                <a:cubicBezTo>
                  <a:pt x="1193" y="106"/>
                  <a:pt x="1191" y="100"/>
                  <a:pt x="1192" y="96"/>
                </a:cubicBezTo>
                <a:close/>
                <a:moveTo>
                  <a:pt x="797" y="96"/>
                </a:moveTo>
                <a:cubicBezTo>
                  <a:pt x="793" y="95"/>
                  <a:pt x="790" y="95"/>
                  <a:pt x="786" y="94"/>
                </a:cubicBezTo>
                <a:cubicBezTo>
                  <a:pt x="781" y="99"/>
                  <a:pt x="775" y="99"/>
                  <a:pt x="770" y="104"/>
                </a:cubicBezTo>
                <a:cubicBezTo>
                  <a:pt x="771" y="107"/>
                  <a:pt x="768" y="112"/>
                  <a:pt x="772" y="113"/>
                </a:cubicBezTo>
                <a:cubicBezTo>
                  <a:pt x="781" y="111"/>
                  <a:pt x="788" y="104"/>
                  <a:pt x="795" y="99"/>
                </a:cubicBezTo>
                <a:cubicBezTo>
                  <a:pt x="797" y="96"/>
                  <a:pt x="797" y="96"/>
                  <a:pt x="797" y="96"/>
                </a:cubicBezTo>
                <a:close/>
                <a:moveTo>
                  <a:pt x="96" y="105"/>
                </a:moveTo>
                <a:cubicBezTo>
                  <a:pt x="91" y="96"/>
                  <a:pt x="91" y="96"/>
                  <a:pt x="91" y="96"/>
                </a:cubicBezTo>
                <a:cubicBezTo>
                  <a:pt x="86" y="96"/>
                  <a:pt x="82" y="100"/>
                  <a:pt x="77" y="100"/>
                </a:cubicBezTo>
                <a:cubicBezTo>
                  <a:pt x="74" y="106"/>
                  <a:pt x="70" y="113"/>
                  <a:pt x="73" y="119"/>
                </a:cubicBezTo>
                <a:cubicBezTo>
                  <a:pt x="75" y="125"/>
                  <a:pt x="81" y="124"/>
                  <a:pt x="85" y="124"/>
                </a:cubicBezTo>
                <a:cubicBezTo>
                  <a:pt x="92" y="123"/>
                  <a:pt x="99" y="123"/>
                  <a:pt x="104" y="116"/>
                </a:cubicBezTo>
                <a:cubicBezTo>
                  <a:pt x="106" y="114"/>
                  <a:pt x="111" y="113"/>
                  <a:pt x="109" y="110"/>
                </a:cubicBezTo>
                <a:cubicBezTo>
                  <a:pt x="103" y="112"/>
                  <a:pt x="100" y="108"/>
                  <a:pt x="96" y="105"/>
                </a:cubicBezTo>
                <a:close/>
                <a:moveTo>
                  <a:pt x="727" y="101"/>
                </a:moveTo>
                <a:cubicBezTo>
                  <a:pt x="727" y="95"/>
                  <a:pt x="718" y="99"/>
                  <a:pt x="714" y="99"/>
                </a:cubicBezTo>
                <a:cubicBezTo>
                  <a:pt x="714" y="114"/>
                  <a:pt x="714" y="114"/>
                  <a:pt x="714" y="114"/>
                </a:cubicBezTo>
                <a:cubicBezTo>
                  <a:pt x="715" y="115"/>
                  <a:pt x="717" y="114"/>
                  <a:pt x="718" y="114"/>
                </a:cubicBezTo>
                <a:cubicBezTo>
                  <a:pt x="723" y="112"/>
                  <a:pt x="725" y="106"/>
                  <a:pt x="727" y="101"/>
                </a:cubicBezTo>
                <a:close/>
                <a:moveTo>
                  <a:pt x="890" y="107"/>
                </a:moveTo>
                <a:cubicBezTo>
                  <a:pt x="888" y="105"/>
                  <a:pt x="886" y="102"/>
                  <a:pt x="883" y="100"/>
                </a:cubicBezTo>
                <a:cubicBezTo>
                  <a:pt x="881" y="100"/>
                  <a:pt x="877" y="99"/>
                  <a:pt x="875" y="101"/>
                </a:cubicBezTo>
                <a:cubicBezTo>
                  <a:pt x="861" y="117"/>
                  <a:pt x="846" y="132"/>
                  <a:pt x="827" y="143"/>
                </a:cubicBezTo>
                <a:cubicBezTo>
                  <a:pt x="819" y="148"/>
                  <a:pt x="810" y="152"/>
                  <a:pt x="803" y="158"/>
                </a:cubicBezTo>
                <a:cubicBezTo>
                  <a:pt x="810" y="160"/>
                  <a:pt x="818" y="158"/>
                  <a:pt x="825" y="159"/>
                </a:cubicBezTo>
                <a:cubicBezTo>
                  <a:pt x="836" y="152"/>
                  <a:pt x="847" y="145"/>
                  <a:pt x="858" y="138"/>
                </a:cubicBezTo>
                <a:cubicBezTo>
                  <a:pt x="869" y="127"/>
                  <a:pt x="883" y="121"/>
                  <a:pt x="890" y="107"/>
                </a:cubicBezTo>
                <a:close/>
                <a:moveTo>
                  <a:pt x="247" y="100"/>
                </a:moveTo>
                <a:cubicBezTo>
                  <a:pt x="244" y="99"/>
                  <a:pt x="242" y="103"/>
                  <a:pt x="243" y="106"/>
                </a:cubicBezTo>
                <a:cubicBezTo>
                  <a:pt x="244" y="106"/>
                  <a:pt x="244" y="106"/>
                  <a:pt x="244" y="106"/>
                </a:cubicBezTo>
                <a:cubicBezTo>
                  <a:pt x="246" y="105"/>
                  <a:pt x="248" y="102"/>
                  <a:pt x="247" y="100"/>
                </a:cubicBezTo>
                <a:close/>
                <a:moveTo>
                  <a:pt x="580" y="116"/>
                </a:moveTo>
                <a:cubicBezTo>
                  <a:pt x="572" y="106"/>
                  <a:pt x="572" y="106"/>
                  <a:pt x="572" y="106"/>
                </a:cubicBezTo>
                <a:cubicBezTo>
                  <a:pt x="564" y="108"/>
                  <a:pt x="555" y="110"/>
                  <a:pt x="546" y="112"/>
                </a:cubicBezTo>
                <a:cubicBezTo>
                  <a:pt x="545" y="114"/>
                  <a:pt x="545" y="114"/>
                  <a:pt x="545" y="114"/>
                </a:cubicBezTo>
                <a:cubicBezTo>
                  <a:pt x="547" y="121"/>
                  <a:pt x="553" y="127"/>
                  <a:pt x="560" y="129"/>
                </a:cubicBezTo>
                <a:cubicBezTo>
                  <a:pt x="570" y="127"/>
                  <a:pt x="582" y="129"/>
                  <a:pt x="587" y="120"/>
                </a:cubicBezTo>
                <a:cubicBezTo>
                  <a:pt x="585" y="118"/>
                  <a:pt x="582" y="118"/>
                  <a:pt x="580" y="116"/>
                </a:cubicBezTo>
                <a:close/>
                <a:moveTo>
                  <a:pt x="1034" y="115"/>
                </a:moveTo>
                <a:cubicBezTo>
                  <a:pt x="1026" y="107"/>
                  <a:pt x="1026" y="107"/>
                  <a:pt x="1026" y="107"/>
                </a:cubicBezTo>
                <a:cubicBezTo>
                  <a:pt x="1019" y="106"/>
                  <a:pt x="1015" y="111"/>
                  <a:pt x="1008" y="112"/>
                </a:cubicBezTo>
                <a:cubicBezTo>
                  <a:pt x="1007" y="115"/>
                  <a:pt x="1012" y="117"/>
                  <a:pt x="1013" y="120"/>
                </a:cubicBezTo>
                <a:cubicBezTo>
                  <a:pt x="1018" y="124"/>
                  <a:pt x="1026" y="124"/>
                  <a:pt x="1032" y="123"/>
                </a:cubicBezTo>
                <a:cubicBezTo>
                  <a:pt x="1035" y="122"/>
                  <a:pt x="1040" y="121"/>
                  <a:pt x="1041" y="117"/>
                </a:cubicBezTo>
                <a:cubicBezTo>
                  <a:pt x="1034" y="115"/>
                  <a:pt x="1034" y="115"/>
                  <a:pt x="1034" y="115"/>
                </a:cubicBezTo>
                <a:close/>
                <a:moveTo>
                  <a:pt x="1655" y="110"/>
                </a:moveTo>
                <a:cubicBezTo>
                  <a:pt x="1656" y="107"/>
                  <a:pt x="1653" y="107"/>
                  <a:pt x="1651" y="108"/>
                </a:cubicBezTo>
                <a:cubicBezTo>
                  <a:pt x="1651" y="110"/>
                  <a:pt x="1651" y="113"/>
                  <a:pt x="1652" y="114"/>
                </a:cubicBezTo>
                <a:cubicBezTo>
                  <a:pt x="1654" y="113"/>
                  <a:pt x="1655" y="111"/>
                  <a:pt x="1655" y="110"/>
                </a:cubicBezTo>
                <a:close/>
                <a:moveTo>
                  <a:pt x="1363" y="113"/>
                </a:moveTo>
                <a:cubicBezTo>
                  <a:pt x="1366" y="108"/>
                  <a:pt x="1357" y="110"/>
                  <a:pt x="1355" y="107"/>
                </a:cubicBezTo>
                <a:cubicBezTo>
                  <a:pt x="1350" y="111"/>
                  <a:pt x="1347" y="116"/>
                  <a:pt x="1343" y="119"/>
                </a:cubicBezTo>
                <a:cubicBezTo>
                  <a:pt x="1328" y="133"/>
                  <a:pt x="1312" y="149"/>
                  <a:pt x="1293" y="158"/>
                </a:cubicBezTo>
                <a:cubicBezTo>
                  <a:pt x="1293" y="159"/>
                  <a:pt x="1293" y="159"/>
                  <a:pt x="1293" y="159"/>
                </a:cubicBezTo>
                <a:cubicBezTo>
                  <a:pt x="1308" y="158"/>
                  <a:pt x="1308" y="158"/>
                  <a:pt x="1308" y="158"/>
                </a:cubicBezTo>
                <a:cubicBezTo>
                  <a:pt x="1308" y="156"/>
                  <a:pt x="1309" y="153"/>
                  <a:pt x="1312" y="152"/>
                </a:cubicBezTo>
                <a:cubicBezTo>
                  <a:pt x="1320" y="151"/>
                  <a:pt x="1327" y="144"/>
                  <a:pt x="1334" y="139"/>
                </a:cubicBezTo>
                <a:cubicBezTo>
                  <a:pt x="1343" y="131"/>
                  <a:pt x="1355" y="125"/>
                  <a:pt x="1363" y="113"/>
                </a:cubicBezTo>
                <a:close/>
                <a:moveTo>
                  <a:pt x="428" y="113"/>
                </a:moveTo>
                <a:cubicBezTo>
                  <a:pt x="426" y="110"/>
                  <a:pt x="422" y="108"/>
                  <a:pt x="418" y="108"/>
                </a:cubicBezTo>
                <a:cubicBezTo>
                  <a:pt x="404" y="118"/>
                  <a:pt x="394" y="135"/>
                  <a:pt x="377" y="143"/>
                </a:cubicBezTo>
                <a:cubicBezTo>
                  <a:pt x="371" y="149"/>
                  <a:pt x="362" y="153"/>
                  <a:pt x="357" y="158"/>
                </a:cubicBezTo>
                <a:cubicBezTo>
                  <a:pt x="368" y="159"/>
                  <a:pt x="368" y="159"/>
                  <a:pt x="368" y="159"/>
                </a:cubicBezTo>
                <a:cubicBezTo>
                  <a:pt x="373" y="158"/>
                  <a:pt x="376" y="161"/>
                  <a:pt x="381" y="159"/>
                </a:cubicBezTo>
                <a:cubicBezTo>
                  <a:pt x="382" y="154"/>
                  <a:pt x="382" y="154"/>
                  <a:pt x="382" y="154"/>
                </a:cubicBezTo>
                <a:cubicBezTo>
                  <a:pt x="396" y="147"/>
                  <a:pt x="408" y="136"/>
                  <a:pt x="419" y="125"/>
                </a:cubicBezTo>
                <a:cubicBezTo>
                  <a:pt x="423" y="121"/>
                  <a:pt x="425" y="116"/>
                  <a:pt x="428" y="113"/>
                </a:cubicBezTo>
                <a:close/>
                <a:moveTo>
                  <a:pt x="1188" y="112"/>
                </a:moveTo>
                <a:cubicBezTo>
                  <a:pt x="1187" y="111"/>
                  <a:pt x="1185" y="111"/>
                  <a:pt x="1184" y="112"/>
                </a:cubicBezTo>
                <a:cubicBezTo>
                  <a:pt x="1184" y="113"/>
                  <a:pt x="1183" y="116"/>
                  <a:pt x="1185" y="116"/>
                </a:cubicBezTo>
                <a:cubicBezTo>
                  <a:pt x="1187" y="115"/>
                  <a:pt x="1189" y="113"/>
                  <a:pt x="1188" y="112"/>
                </a:cubicBezTo>
                <a:close/>
                <a:moveTo>
                  <a:pt x="1371" y="130"/>
                </a:moveTo>
                <a:cubicBezTo>
                  <a:pt x="1370" y="126"/>
                  <a:pt x="1371" y="120"/>
                  <a:pt x="1369" y="116"/>
                </a:cubicBezTo>
                <a:cubicBezTo>
                  <a:pt x="1366" y="117"/>
                  <a:pt x="1364" y="120"/>
                  <a:pt x="1363" y="122"/>
                </a:cubicBezTo>
                <a:cubicBezTo>
                  <a:pt x="1350" y="133"/>
                  <a:pt x="1337" y="144"/>
                  <a:pt x="1323" y="153"/>
                </a:cubicBezTo>
                <a:cubicBezTo>
                  <a:pt x="1321" y="156"/>
                  <a:pt x="1316" y="154"/>
                  <a:pt x="1315" y="158"/>
                </a:cubicBezTo>
                <a:cubicBezTo>
                  <a:pt x="1321" y="159"/>
                  <a:pt x="1327" y="159"/>
                  <a:pt x="1334" y="159"/>
                </a:cubicBezTo>
                <a:cubicBezTo>
                  <a:pt x="1350" y="149"/>
                  <a:pt x="1350" y="149"/>
                  <a:pt x="1350" y="149"/>
                </a:cubicBezTo>
                <a:cubicBezTo>
                  <a:pt x="1357" y="142"/>
                  <a:pt x="1366" y="139"/>
                  <a:pt x="1371" y="130"/>
                </a:cubicBezTo>
                <a:close/>
                <a:moveTo>
                  <a:pt x="891" y="117"/>
                </a:moveTo>
                <a:cubicBezTo>
                  <a:pt x="890" y="117"/>
                  <a:pt x="890" y="117"/>
                  <a:pt x="890" y="117"/>
                </a:cubicBezTo>
                <a:cubicBezTo>
                  <a:pt x="874" y="135"/>
                  <a:pt x="855" y="145"/>
                  <a:pt x="837" y="158"/>
                </a:cubicBezTo>
                <a:cubicBezTo>
                  <a:pt x="845" y="161"/>
                  <a:pt x="853" y="159"/>
                  <a:pt x="861" y="159"/>
                </a:cubicBezTo>
                <a:cubicBezTo>
                  <a:pt x="863" y="160"/>
                  <a:pt x="865" y="157"/>
                  <a:pt x="865" y="155"/>
                </a:cubicBezTo>
                <a:cubicBezTo>
                  <a:pt x="871" y="147"/>
                  <a:pt x="879" y="144"/>
                  <a:pt x="886" y="136"/>
                </a:cubicBezTo>
                <a:cubicBezTo>
                  <a:pt x="894" y="133"/>
                  <a:pt x="890" y="124"/>
                  <a:pt x="891" y="117"/>
                </a:cubicBezTo>
                <a:close/>
                <a:moveTo>
                  <a:pt x="940" y="121"/>
                </a:moveTo>
                <a:cubicBezTo>
                  <a:pt x="938" y="116"/>
                  <a:pt x="930" y="116"/>
                  <a:pt x="928" y="120"/>
                </a:cubicBezTo>
                <a:cubicBezTo>
                  <a:pt x="929" y="123"/>
                  <a:pt x="928" y="128"/>
                  <a:pt x="931" y="131"/>
                </a:cubicBezTo>
                <a:cubicBezTo>
                  <a:pt x="936" y="130"/>
                  <a:pt x="937" y="124"/>
                  <a:pt x="940" y="121"/>
                </a:cubicBezTo>
                <a:close/>
                <a:moveTo>
                  <a:pt x="1822" y="121"/>
                </a:moveTo>
                <a:cubicBezTo>
                  <a:pt x="1819" y="121"/>
                  <a:pt x="1817" y="118"/>
                  <a:pt x="1815" y="118"/>
                </a:cubicBezTo>
                <a:cubicBezTo>
                  <a:pt x="1807" y="128"/>
                  <a:pt x="1800" y="140"/>
                  <a:pt x="1790" y="149"/>
                </a:cubicBezTo>
                <a:cubicBezTo>
                  <a:pt x="1786" y="151"/>
                  <a:pt x="1781" y="154"/>
                  <a:pt x="1778" y="158"/>
                </a:cubicBezTo>
                <a:cubicBezTo>
                  <a:pt x="1781" y="159"/>
                  <a:pt x="1783" y="159"/>
                  <a:pt x="1786" y="159"/>
                </a:cubicBezTo>
                <a:cubicBezTo>
                  <a:pt x="1796" y="151"/>
                  <a:pt x="1808" y="142"/>
                  <a:pt x="1817" y="134"/>
                </a:cubicBezTo>
                <a:cubicBezTo>
                  <a:pt x="1821" y="131"/>
                  <a:pt x="1820" y="125"/>
                  <a:pt x="1822" y="121"/>
                </a:cubicBezTo>
                <a:close/>
                <a:moveTo>
                  <a:pt x="1417" y="123"/>
                </a:moveTo>
                <a:cubicBezTo>
                  <a:pt x="1415" y="120"/>
                  <a:pt x="1411" y="119"/>
                  <a:pt x="1408" y="119"/>
                </a:cubicBezTo>
                <a:cubicBezTo>
                  <a:pt x="1404" y="118"/>
                  <a:pt x="1402" y="121"/>
                  <a:pt x="1400" y="125"/>
                </a:cubicBezTo>
                <a:cubicBezTo>
                  <a:pt x="1402" y="127"/>
                  <a:pt x="1402" y="131"/>
                  <a:pt x="1402" y="135"/>
                </a:cubicBezTo>
                <a:cubicBezTo>
                  <a:pt x="1399" y="140"/>
                  <a:pt x="1394" y="147"/>
                  <a:pt x="1386" y="147"/>
                </a:cubicBezTo>
                <a:cubicBezTo>
                  <a:pt x="1382" y="149"/>
                  <a:pt x="1377" y="153"/>
                  <a:pt x="1374" y="158"/>
                </a:cubicBezTo>
                <a:cubicBezTo>
                  <a:pt x="1382" y="163"/>
                  <a:pt x="1387" y="153"/>
                  <a:pt x="1393" y="150"/>
                </a:cubicBezTo>
                <a:cubicBezTo>
                  <a:pt x="1399" y="141"/>
                  <a:pt x="1414" y="135"/>
                  <a:pt x="1417" y="123"/>
                </a:cubicBezTo>
                <a:close/>
                <a:moveTo>
                  <a:pt x="284" y="121"/>
                </a:moveTo>
                <a:cubicBezTo>
                  <a:pt x="285" y="121"/>
                  <a:pt x="285" y="121"/>
                  <a:pt x="285" y="121"/>
                </a:cubicBezTo>
                <a:cubicBezTo>
                  <a:pt x="286" y="121"/>
                  <a:pt x="286" y="121"/>
                  <a:pt x="286" y="121"/>
                </a:cubicBezTo>
                <a:cubicBezTo>
                  <a:pt x="284" y="121"/>
                  <a:pt x="284" y="121"/>
                  <a:pt x="284" y="121"/>
                </a:cubicBezTo>
                <a:close/>
                <a:moveTo>
                  <a:pt x="7" y="145"/>
                </a:moveTo>
                <a:cubicBezTo>
                  <a:pt x="8" y="137"/>
                  <a:pt x="10" y="128"/>
                  <a:pt x="4" y="123"/>
                </a:cubicBezTo>
                <a:cubicBezTo>
                  <a:pt x="4" y="131"/>
                  <a:pt x="3" y="140"/>
                  <a:pt x="4" y="148"/>
                </a:cubicBezTo>
                <a:cubicBezTo>
                  <a:pt x="7" y="145"/>
                  <a:pt x="7" y="145"/>
                  <a:pt x="7" y="145"/>
                </a:cubicBezTo>
                <a:close/>
                <a:moveTo>
                  <a:pt x="475" y="125"/>
                </a:moveTo>
                <a:cubicBezTo>
                  <a:pt x="474" y="123"/>
                  <a:pt x="472" y="123"/>
                  <a:pt x="469" y="123"/>
                </a:cubicBezTo>
                <a:cubicBezTo>
                  <a:pt x="467" y="123"/>
                  <a:pt x="467" y="126"/>
                  <a:pt x="466" y="128"/>
                </a:cubicBezTo>
                <a:cubicBezTo>
                  <a:pt x="466" y="132"/>
                  <a:pt x="463" y="137"/>
                  <a:pt x="464" y="139"/>
                </a:cubicBezTo>
                <a:cubicBezTo>
                  <a:pt x="468" y="136"/>
                  <a:pt x="473" y="130"/>
                  <a:pt x="475" y="125"/>
                </a:cubicBezTo>
                <a:close/>
                <a:moveTo>
                  <a:pt x="428" y="135"/>
                </a:moveTo>
                <a:cubicBezTo>
                  <a:pt x="427" y="126"/>
                  <a:pt x="427" y="126"/>
                  <a:pt x="427" y="126"/>
                </a:cubicBezTo>
                <a:cubicBezTo>
                  <a:pt x="423" y="128"/>
                  <a:pt x="420" y="130"/>
                  <a:pt x="417" y="134"/>
                </a:cubicBezTo>
                <a:cubicBezTo>
                  <a:pt x="408" y="144"/>
                  <a:pt x="397" y="151"/>
                  <a:pt x="387" y="158"/>
                </a:cubicBezTo>
                <a:cubicBezTo>
                  <a:pt x="394" y="160"/>
                  <a:pt x="399" y="159"/>
                  <a:pt x="406" y="159"/>
                </a:cubicBezTo>
                <a:cubicBezTo>
                  <a:pt x="406" y="158"/>
                  <a:pt x="405" y="155"/>
                  <a:pt x="407" y="154"/>
                </a:cubicBezTo>
                <a:cubicBezTo>
                  <a:pt x="415" y="150"/>
                  <a:pt x="422" y="142"/>
                  <a:pt x="428" y="135"/>
                </a:cubicBezTo>
                <a:close/>
                <a:moveTo>
                  <a:pt x="944" y="138"/>
                </a:moveTo>
                <a:cubicBezTo>
                  <a:pt x="945" y="135"/>
                  <a:pt x="946" y="129"/>
                  <a:pt x="943" y="127"/>
                </a:cubicBezTo>
                <a:cubicBezTo>
                  <a:pt x="932" y="137"/>
                  <a:pt x="926" y="149"/>
                  <a:pt x="914" y="157"/>
                </a:cubicBezTo>
                <a:cubicBezTo>
                  <a:pt x="914" y="158"/>
                  <a:pt x="914" y="158"/>
                  <a:pt x="914" y="158"/>
                </a:cubicBezTo>
                <a:cubicBezTo>
                  <a:pt x="917" y="159"/>
                  <a:pt x="922" y="160"/>
                  <a:pt x="923" y="156"/>
                </a:cubicBezTo>
                <a:cubicBezTo>
                  <a:pt x="932" y="153"/>
                  <a:pt x="939" y="146"/>
                  <a:pt x="944" y="138"/>
                </a:cubicBezTo>
                <a:close/>
                <a:moveTo>
                  <a:pt x="1109" y="143"/>
                </a:moveTo>
                <a:cubicBezTo>
                  <a:pt x="1103" y="138"/>
                  <a:pt x="1095" y="133"/>
                  <a:pt x="1088" y="128"/>
                </a:cubicBezTo>
                <a:cubicBezTo>
                  <a:pt x="1086" y="131"/>
                  <a:pt x="1086" y="131"/>
                  <a:pt x="1086" y="131"/>
                </a:cubicBezTo>
                <a:cubicBezTo>
                  <a:pt x="1082" y="136"/>
                  <a:pt x="1088" y="139"/>
                  <a:pt x="1091" y="142"/>
                </a:cubicBezTo>
                <a:cubicBezTo>
                  <a:pt x="1100" y="149"/>
                  <a:pt x="1111" y="151"/>
                  <a:pt x="1118" y="159"/>
                </a:cubicBezTo>
                <a:cubicBezTo>
                  <a:pt x="1140" y="159"/>
                  <a:pt x="1140" y="159"/>
                  <a:pt x="1140" y="159"/>
                </a:cubicBezTo>
                <a:cubicBezTo>
                  <a:pt x="1142" y="158"/>
                  <a:pt x="1142" y="158"/>
                  <a:pt x="1142" y="158"/>
                </a:cubicBezTo>
                <a:cubicBezTo>
                  <a:pt x="1141" y="156"/>
                  <a:pt x="1141" y="156"/>
                  <a:pt x="1141" y="156"/>
                </a:cubicBezTo>
                <a:cubicBezTo>
                  <a:pt x="1129" y="154"/>
                  <a:pt x="1121" y="146"/>
                  <a:pt x="1109" y="143"/>
                </a:cubicBezTo>
                <a:close/>
                <a:moveTo>
                  <a:pt x="1830" y="128"/>
                </a:moveTo>
                <a:cubicBezTo>
                  <a:pt x="1829" y="128"/>
                  <a:pt x="1829" y="128"/>
                  <a:pt x="1829" y="128"/>
                </a:cubicBezTo>
                <a:cubicBezTo>
                  <a:pt x="1818" y="138"/>
                  <a:pt x="1808" y="150"/>
                  <a:pt x="1796" y="158"/>
                </a:cubicBezTo>
                <a:cubicBezTo>
                  <a:pt x="1801" y="159"/>
                  <a:pt x="1807" y="158"/>
                  <a:pt x="1813" y="159"/>
                </a:cubicBezTo>
                <a:cubicBezTo>
                  <a:pt x="1822" y="158"/>
                  <a:pt x="1827" y="149"/>
                  <a:pt x="1832" y="142"/>
                </a:cubicBezTo>
                <a:cubicBezTo>
                  <a:pt x="1835" y="138"/>
                  <a:pt x="1831" y="133"/>
                  <a:pt x="1830" y="128"/>
                </a:cubicBezTo>
                <a:close/>
                <a:moveTo>
                  <a:pt x="482" y="139"/>
                </a:moveTo>
                <a:cubicBezTo>
                  <a:pt x="483" y="135"/>
                  <a:pt x="480" y="126"/>
                  <a:pt x="476" y="134"/>
                </a:cubicBezTo>
                <a:cubicBezTo>
                  <a:pt x="470" y="143"/>
                  <a:pt x="461" y="150"/>
                  <a:pt x="457" y="158"/>
                </a:cubicBezTo>
                <a:cubicBezTo>
                  <a:pt x="461" y="161"/>
                  <a:pt x="467" y="159"/>
                  <a:pt x="471" y="159"/>
                </a:cubicBezTo>
                <a:cubicBezTo>
                  <a:pt x="472" y="158"/>
                  <a:pt x="471" y="156"/>
                  <a:pt x="471" y="155"/>
                </a:cubicBezTo>
                <a:cubicBezTo>
                  <a:pt x="471" y="152"/>
                  <a:pt x="475" y="152"/>
                  <a:pt x="477" y="150"/>
                </a:cubicBezTo>
                <a:cubicBezTo>
                  <a:pt x="480" y="147"/>
                  <a:pt x="483" y="143"/>
                  <a:pt x="482" y="139"/>
                </a:cubicBezTo>
                <a:close/>
                <a:moveTo>
                  <a:pt x="1420" y="145"/>
                </a:moveTo>
                <a:cubicBezTo>
                  <a:pt x="1420" y="141"/>
                  <a:pt x="1423" y="135"/>
                  <a:pt x="1419" y="132"/>
                </a:cubicBezTo>
                <a:cubicBezTo>
                  <a:pt x="1411" y="140"/>
                  <a:pt x="1401" y="150"/>
                  <a:pt x="1393" y="158"/>
                </a:cubicBezTo>
                <a:cubicBezTo>
                  <a:pt x="1396" y="159"/>
                  <a:pt x="1402" y="160"/>
                  <a:pt x="1406" y="158"/>
                </a:cubicBezTo>
                <a:cubicBezTo>
                  <a:pt x="1408" y="151"/>
                  <a:pt x="1417" y="151"/>
                  <a:pt x="1420" y="145"/>
                </a:cubicBezTo>
                <a:close/>
                <a:moveTo>
                  <a:pt x="1874" y="138"/>
                </a:moveTo>
                <a:cubicBezTo>
                  <a:pt x="1869" y="133"/>
                  <a:pt x="1863" y="138"/>
                  <a:pt x="1858" y="139"/>
                </a:cubicBezTo>
                <a:cubicBezTo>
                  <a:pt x="1855" y="143"/>
                  <a:pt x="1855" y="149"/>
                  <a:pt x="1851" y="152"/>
                </a:cubicBezTo>
                <a:cubicBezTo>
                  <a:pt x="1844" y="156"/>
                  <a:pt x="1842" y="149"/>
                  <a:pt x="1836" y="148"/>
                </a:cubicBezTo>
                <a:cubicBezTo>
                  <a:pt x="1827" y="158"/>
                  <a:pt x="1827" y="158"/>
                  <a:pt x="1827" y="158"/>
                </a:cubicBezTo>
                <a:cubicBezTo>
                  <a:pt x="1837" y="158"/>
                  <a:pt x="1847" y="160"/>
                  <a:pt x="1857" y="157"/>
                </a:cubicBezTo>
                <a:cubicBezTo>
                  <a:pt x="1873" y="139"/>
                  <a:pt x="1873" y="139"/>
                  <a:pt x="1873" y="139"/>
                </a:cubicBezTo>
                <a:cubicBezTo>
                  <a:pt x="1874" y="138"/>
                  <a:pt x="1874" y="138"/>
                  <a:pt x="1874" y="138"/>
                </a:cubicBezTo>
                <a:close/>
                <a:moveTo>
                  <a:pt x="899" y="142"/>
                </a:moveTo>
                <a:cubicBezTo>
                  <a:pt x="898" y="140"/>
                  <a:pt x="896" y="137"/>
                  <a:pt x="893" y="137"/>
                </a:cubicBezTo>
                <a:cubicBezTo>
                  <a:pt x="886" y="142"/>
                  <a:pt x="880" y="149"/>
                  <a:pt x="873" y="155"/>
                </a:cubicBezTo>
                <a:cubicBezTo>
                  <a:pt x="873" y="159"/>
                  <a:pt x="873" y="159"/>
                  <a:pt x="873" y="159"/>
                </a:cubicBezTo>
                <a:cubicBezTo>
                  <a:pt x="876" y="159"/>
                  <a:pt x="881" y="159"/>
                  <a:pt x="885" y="159"/>
                </a:cubicBezTo>
                <a:cubicBezTo>
                  <a:pt x="889" y="152"/>
                  <a:pt x="895" y="149"/>
                  <a:pt x="899" y="142"/>
                </a:cubicBezTo>
                <a:close/>
                <a:moveTo>
                  <a:pt x="1379" y="144"/>
                </a:moveTo>
                <a:cubicBezTo>
                  <a:pt x="1376" y="141"/>
                  <a:pt x="1375" y="139"/>
                  <a:pt x="1372" y="138"/>
                </a:cubicBezTo>
                <a:cubicBezTo>
                  <a:pt x="1364" y="144"/>
                  <a:pt x="1356" y="152"/>
                  <a:pt x="1348" y="158"/>
                </a:cubicBezTo>
                <a:cubicBezTo>
                  <a:pt x="1353" y="159"/>
                  <a:pt x="1360" y="161"/>
                  <a:pt x="1364" y="156"/>
                </a:cubicBezTo>
                <a:cubicBezTo>
                  <a:pt x="1369" y="152"/>
                  <a:pt x="1376" y="149"/>
                  <a:pt x="1379" y="144"/>
                </a:cubicBezTo>
                <a:close/>
                <a:moveTo>
                  <a:pt x="436" y="144"/>
                </a:moveTo>
                <a:cubicBezTo>
                  <a:pt x="434" y="141"/>
                  <a:pt x="434" y="141"/>
                  <a:pt x="434" y="141"/>
                </a:cubicBezTo>
                <a:cubicBezTo>
                  <a:pt x="430" y="138"/>
                  <a:pt x="429" y="143"/>
                  <a:pt x="426" y="145"/>
                </a:cubicBezTo>
                <a:cubicBezTo>
                  <a:pt x="422" y="150"/>
                  <a:pt x="415" y="153"/>
                  <a:pt x="413" y="158"/>
                </a:cubicBezTo>
                <a:cubicBezTo>
                  <a:pt x="422" y="159"/>
                  <a:pt x="433" y="160"/>
                  <a:pt x="443" y="159"/>
                </a:cubicBezTo>
                <a:cubicBezTo>
                  <a:pt x="449" y="155"/>
                  <a:pt x="456" y="151"/>
                  <a:pt x="460" y="143"/>
                </a:cubicBezTo>
                <a:cubicBezTo>
                  <a:pt x="454" y="146"/>
                  <a:pt x="449" y="148"/>
                  <a:pt x="443" y="147"/>
                </a:cubicBezTo>
                <a:cubicBezTo>
                  <a:pt x="438" y="149"/>
                  <a:pt x="435" y="156"/>
                  <a:pt x="429" y="158"/>
                </a:cubicBezTo>
                <a:cubicBezTo>
                  <a:pt x="423" y="152"/>
                  <a:pt x="435" y="150"/>
                  <a:pt x="436" y="144"/>
                </a:cubicBezTo>
                <a:close/>
                <a:moveTo>
                  <a:pt x="1883" y="152"/>
                </a:moveTo>
                <a:cubicBezTo>
                  <a:pt x="1882" y="149"/>
                  <a:pt x="1883" y="144"/>
                  <a:pt x="1879" y="142"/>
                </a:cubicBezTo>
                <a:cubicBezTo>
                  <a:pt x="1874" y="147"/>
                  <a:pt x="1870" y="152"/>
                  <a:pt x="1866" y="158"/>
                </a:cubicBezTo>
                <a:cubicBezTo>
                  <a:pt x="1876" y="159"/>
                  <a:pt x="1876" y="159"/>
                  <a:pt x="1876" y="159"/>
                </a:cubicBezTo>
                <a:cubicBezTo>
                  <a:pt x="1880" y="158"/>
                  <a:pt x="1882" y="154"/>
                  <a:pt x="1883" y="152"/>
                </a:cubicBezTo>
                <a:close/>
                <a:moveTo>
                  <a:pt x="1108" y="158"/>
                </a:moveTo>
                <a:cubicBezTo>
                  <a:pt x="1100" y="151"/>
                  <a:pt x="1090" y="149"/>
                  <a:pt x="1082" y="142"/>
                </a:cubicBezTo>
                <a:cubicBezTo>
                  <a:pt x="1073" y="151"/>
                  <a:pt x="1090" y="152"/>
                  <a:pt x="1091" y="159"/>
                </a:cubicBezTo>
                <a:cubicBezTo>
                  <a:pt x="1096" y="160"/>
                  <a:pt x="1102" y="159"/>
                  <a:pt x="1108" y="158"/>
                </a:cubicBezTo>
                <a:close/>
                <a:moveTo>
                  <a:pt x="653" y="153"/>
                </a:moveTo>
                <a:cubicBezTo>
                  <a:pt x="647" y="152"/>
                  <a:pt x="642" y="146"/>
                  <a:pt x="636" y="145"/>
                </a:cubicBezTo>
                <a:cubicBezTo>
                  <a:pt x="632" y="149"/>
                  <a:pt x="628" y="153"/>
                  <a:pt x="627" y="159"/>
                </a:cubicBezTo>
                <a:cubicBezTo>
                  <a:pt x="637" y="161"/>
                  <a:pt x="648" y="159"/>
                  <a:pt x="658" y="158"/>
                </a:cubicBezTo>
                <a:cubicBezTo>
                  <a:pt x="658" y="155"/>
                  <a:pt x="654" y="155"/>
                  <a:pt x="653" y="153"/>
                </a:cubicBezTo>
                <a:close/>
                <a:moveTo>
                  <a:pt x="1581" y="158"/>
                </a:moveTo>
                <a:cubicBezTo>
                  <a:pt x="1576" y="153"/>
                  <a:pt x="1570" y="149"/>
                  <a:pt x="1564" y="145"/>
                </a:cubicBezTo>
                <a:cubicBezTo>
                  <a:pt x="1561" y="150"/>
                  <a:pt x="1556" y="154"/>
                  <a:pt x="1554" y="158"/>
                </a:cubicBezTo>
                <a:cubicBezTo>
                  <a:pt x="1561" y="160"/>
                  <a:pt x="1571" y="158"/>
                  <a:pt x="1579" y="159"/>
                </a:cubicBezTo>
                <a:cubicBezTo>
                  <a:pt x="1581" y="158"/>
                  <a:pt x="1581" y="158"/>
                  <a:pt x="1581" y="158"/>
                </a:cubicBezTo>
                <a:close/>
                <a:moveTo>
                  <a:pt x="913" y="148"/>
                </a:moveTo>
                <a:cubicBezTo>
                  <a:pt x="904" y="146"/>
                  <a:pt x="904" y="146"/>
                  <a:pt x="904" y="146"/>
                </a:cubicBezTo>
                <a:cubicBezTo>
                  <a:pt x="896" y="155"/>
                  <a:pt x="896" y="155"/>
                  <a:pt x="896" y="155"/>
                </a:cubicBezTo>
                <a:cubicBezTo>
                  <a:pt x="896" y="156"/>
                  <a:pt x="894" y="158"/>
                  <a:pt x="896" y="159"/>
                </a:cubicBezTo>
                <a:cubicBezTo>
                  <a:pt x="902" y="157"/>
                  <a:pt x="910" y="154"/>
                  <a:pt x="913" y="148"/>
                </a:cubicBezTo>
                <a:close/>
                <a:moveTo>
                  <a:pt x="178" y="158"/>
                </a:moveTo>
                <a:cubicBezTo>
                  <a:pt x="174" y="153"/>
                  <a:pt x="168" y="151"/>
                  <a:pt x="162" y="148"/>
                </a:cubicBezTo>
                <a:cubicBezTo>
                  <a:pt x="160" y="152"/>
                  <a:pt x="156" y="154"/>
                  <a:pt x="155" y="158"/>
                </a:cubicBezTo>
                <a:cubicBezTo>
                  <a:pt x="163" y="160"/>
                  <a:pt x="171" y="160"/>
                  <a:pt x="178" y="158"/>
                </a:cubicBezTo>
                <a:close/>
                <a:moveTo>
                  <a:pt x="1081" y="158"/>
                </a:moveTo>
                <a:cubicBezTo>
                  <a:pt x="1080" y="156"/>
                  <a:pt x="1079" y="154"/>
                  <a:pt x="1077" y="153"/>
                </a:cubicBezTo>
                <a:cubicBezTo>
                  <a:pt x="1073" y="150"/>
                  <a:pt x="1070" y="154"/>
                  <a:pt x="1068" y="158"/>
                </a:cubicBezTo>
                <a:cubicBezTo>
                  <a:pt x="1072" y="159"/>
                  <a:pt x="1077" y="160"/>
                  <a:pt x="1081" y="158"/>
                </a:cubicBezTo>
                <a:close/>
                <a:moveTo>
                  <a:pt x="67" y="180"/>
                </a:moveTo>
                <a:cubicBezTo>
                  <a:pt x="69" y="180"/>
                  <a:pt x="67" y="185"/>
                  <a:pt x="70" y="182"/>
                </a:cubicBezTo>
                <a:cubicBezTo>
                  <a:pt x="70" y="181"/>
                  <a:pt x="70" y="181"/>
                  <a:pt x="70" y="181"/>
                </a:cubicBezTo>
                <a:cubicBezTo>
                  <a:pt x="85" y="180"/>
                  <a:pt x="101" y="180"/>
                  <a:pt x="117" y="180"/>
                </a:cubicBezTo>
                <a:cubicBezTo>
                  <a:pt x="141" y="181"/>
                  <a:pt x="165" y="180"/>
                  <a:pt x="191" y="181"/>
                </a:cubicBezTo>
                <a:cubicBezTo>
                  <a:pt x="326" y="179"/>
                  <a:pt x="462" y="183"/>
                  <a:pt x="597" y="181"/>
                </a:cubicBezTo>
                <a:cubicBezTo>
                  <a:pt x="755" y="181"/>
                  <a:pt x="755" y="181"/>
                  <a:pt x="755" y="181"/>
                </a:cubicBezTo>
                <a:cubicBezTo>
                  <a:pt x="820" y="181"/>
                  <a:pt x="885" y="181"/>
                  <a:pt x="949" y="181"/>
                </a:cubicBezTo>
                <a:cubicBezTo>
                  <a:pt x="1023" y="180"/>
                  <a:pt x="1098" y="181"/>
                  <a:pt x="1174" y="181"/>
                </a:cubicBezTo>
                <a:cubicBezTo>
                  <a:pt x="1226" y="181"/>
                  <a:pt x="1275" y="182"/>
                  <a:pt x="1327" y="181"/>
                </a:cubicBezTo>
                <a:cubicBezTo>
                  <a:pt x="1365" y="183"/>
                  <a:pt x="1400" y="179"/>
                  <a:pt x="1438" y="183"/>
                </a:cubicBezTo>
                <a:cubicBezTo>
                  <a:pt x="1447" y="180"/>
                  <a:pt x="1455" y="182"/>
                  <a:pt x="1464" y="182"/>
                </a:cubicBezTo>
                <a:cubicBezTo>
                  <a:pt x="1481" y="182"/>
                  <a:pt x="1497" y="182"/>
                  <a:pt x="1514" y="183"/>
                </a:cubicBezTo>
                <a:cubicBezTo>
                  <a:pt x="1517" y="182"/>
                  <a:pt x="1517" y="182"/>
                  <a:pt x="1517" y="182"/>
                </a:cubicBezTo>
                <a:cubicBezTo>
                  <a:pt x="1567" y="183"/>
                  <a:pt x="1621" y="181"/>
                  <a:pt x="1670" y="181"/>
                </a:cubicBezTo>
                <a:cubicBezTo>
                  <a:pt x="1682" y="180"/>
                  <a:pt x="1693" y="183"/>
                  <a:pt x="1705" y="181"/>
                </a:cubicBezTo>
                <a:cubicBezTo>
                  <a:pt x="1755" y="182"/>
                  <a:pt x="1801" y="181"/>
                  <a:pt x="1853" y="182"/>
                </a:cubicBezTo>
                <a:cubicBezTo>
                  <a:pt x="1875" y="181"/>
                  <a:pt x="1899" y="182"/>
                  <a:pt x="1923" y="181"/>
                </a:cubicBezTo>
                <a:cubicBezTo>
                  <a:pt x="1944" y="181"/>
                  <a:pt x="1963" y="182"/>
                  <a:pt x="1985" y="182"/>
                </a:cubicBezTo>
                <a:cubicBezTo>
                  <a:pt x="1986" y="183"/>
                  <a:pt x="1986" y="185"/>
                  <a:pt x="1986" y="186"/>
                </a:cubicBezTo>
                <a:cubicBezTo>
                  <a:pt x="1983" y="188"/>
                  <a:pt x="1983" y="188"/>
                  <a:pt x="1983" y="188"/>
                </a:cubicBezTo>
                <a:cubicBezTo>
                  <a:pt x="1898" y="188"/>
                  <a:pt x="1809" y="188"/>
                  <a:pt x="1722" y="187"/>
                </a:cubicBezTo>
                <a:cubicBezTo>
                  <a:pt x="1718" y="186"/>
                  <a:pt x="1713" y="186"/>
                  <a:pt x="1709" y="187"/>
                </a:cubicBezTo>
                <a:cubicBezTo>
                  <a:pt x="1686" y="188"/>
                  <a:pt x="1660" y="187"/>
                  <a:pt x="1636" y="187"/>
                </a:cubicBezTo>
                <a:cubicBezTo>
                  <a:pt x="1618" y="187"/>
                  <a:pt x="1600" y="187"/>
                  <a:pt x="1582" y="186"/>
                </a:cubicBezTo>
                <a:cubicBezTo>
                  <a:pt x="1567" y="189"/>
                  <a:pt x="1550" y="186"/>
                  <a:pt x="1533" y="187"/>
                </a:cubicBezTo>
                <a:cubicBezTo>
                  <a:pt x="1525" y="187"/>
                  <a:pt x="1516" y="188"/>
                  <a:pt x="1508" y="187"/>
                </a:cubicBezTo>
                <a:cubicBezTo>
                  <a:pt x="1505" y="187"/>
                  <a:pt x="1505" y="187"/>
                  <a:pt x="1505" y="187"/>
                </a:cubicBezTo>
                <a:cubicBezTo>
                  <a:pt x="1484" y="187"/>
                  <a:pt x="1484" y="187"/>
                  <a:pt x="1484" y="187"/>
                </a:cubicBezTo>
                <a:cubicBezTo>
                  <a:pt x="1479" y="187"/>
                  <a:pt x="1472" y="188"/>
                  <a:pt x="1467" y="187"/>
                </a:cubicBezTo>
                <a:cubicBezTo>
                  <a:pt x="1411" y="189"/>
                  <a:pt x="1357" y="186"/>
                  <a:pt x="1300" y="188"/>
                </a:cubicBezTo>
                <a:cubicBezTo>
                  <a:pt x="1226" y="188"/>
                  <a:pt x="1155" y="186"/>
                  <a:pt x="1083" y="187"/>
                </a:cubicBezTo>
                <a:cubicBezTo>
                  <a:pt x="1046" y="186"/>
                  <a:pt x="1010" y="188"/>
                  <a:pt x="972" y="187"/>
                </a:cubicBezTo>
                <a:cubicBezTo>
                  <a:pt x="930" y="186"/>
                  <a:pt x="891" y="187"/>
                  <a:pt x="850" y="187"/>
                </a:cubicBezTo>
                <a:cubicBezTo>
                  <a:pt x="819" y="187"/>
                  <a:pt x="787" y="186"/>
                  <a:pt x="755" y="187"/>
                </a:cubicBezTo>
                <a:cubicBezTo>
                  <a:pt x="706" y="186"/>
                  <a:pt x="654" y="187"/>
                  <a:pt x="604" y="187"/>
                </a:cubicBezTo>
                <a:cubicBezTo>
                  <a:pt x="577" y="186"/>
                  <a:pt x="547" y="188"/>
                  <a:pt x="520" y="186"/>
                </a:cubicBezTo>
                <a:cubicBezTo>
                  <a:pt x="489" y="187"/>
                  <a:pt x="458" y="186"/>
                  <a:pt x="425" y="187"/>
                </a:cubicBezTo>
                <a:cubicBezTo>
                  <a:pt x="326" y="185"/>
                  <a:pt x="231" y="186"/>
                  <a:pt x="131" y="186"/>
                </a:cubicBezTo>
                <a:cubicBezTo>
                  <a:pt x="88" y="186"/>
                  <a:pt x="46" y="186"/>
                  <a:pt x="3" y="185"/>
                </a:cubicBezTo>
                <a:cubicBezTo>
                  <a:pt x="4" y="181"/>
                  <a:pt x="4" y="181"/>
                  <a:pt x="4" y="181"/>
                </a:cubicBezTo>
                <a:cubicBezTo>
                  <a:pt x="25" y="179"/>
                  <a:pt x="45" y="181"/>
                  <a:pt x="67" y="180"/>
                </a:cubicBezTo>
                <a:close/>
              </a:path>
            </a:pathLst>
          </a:custGeom>
          <a:solidFill>
            <a:srgbClr val="A7977E"/>
          </a:solidFill>
          <a:ln>
            <a:noFill/>
          </a:ln>
        </p:spPr>
        <p:txBody>
          <a:bodyPr vert="horz" wrap="square" lIns="121920" tIns="60960" rIns="121920" bIns="60960" numCol="1" anchor="t" anchorCtr="0" compatLnSpc="1"/>
          <a:lstStyle/>
          <a:p>
            <a:endParaRPr lang="zh-CN" altLang="en-US" sz="3200">
              <a:solidFill>
                <a:schemeClr val="tx1">
                  <a:lumMod val="65000"/>
                  <a:lumOff val="35000"/>
                </a:schemeClr>
              </a:solidFill>
              <a:ea typeface="方正黑体简体" panose="03000509000000000000" pitchFamily="65" charset="-122"/>
            </a:endParaRPr>
          </a:p>
        </p:txBody>
      </p:sp>
      <p:sp>
        <p:nvSpPr>
          <p:cNvPr id="65" name="文本框 64"/>
          <p:cNvSpPr txBox="1"/>
          <p:nvPr>
            <p:custDataLst>
              <p:tags r:id="rId8"/>
            </p:custDataLst>
          </p:nvPr>
        </p:nvSpPr>
        <p:spPr>
          <a:xfrm>
            <a:off x="3063454" y="1388664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>
                <a:solidFill>
                  <a:schemeClr val="bg1"/>
                </a:solidFill>
                <a:ea typeface="方正黑体简体" panose="03000509000000000000" pitchFamily="65" charset="-122"/>
              </a:rPr>
              <a:t>输入你的标题</a:t>
            </a:r>
          </a:p>
        </p:txBody>
      </p:sp>
      <p:sp>
        <p:nvSpPr>
          <p:cNvPr id="66" name="文本框 65"/>
          <p:cNvSpPr txBox="1"/>
          <p:nvPr>
            <p:custDataLst>
              <p:tags r:id="rId9"/>
            </p:custDataLst>
          </p:nvPr>
        </p:nvSpPr>
        <p:spPr>
          <a:xfrm>
            <a:off x="3063454" y="2140504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>
                <a:solidFill>
                  <a:schemeClr val="bg1"/>
                </a:solidFill>
                <a:ea typeface="方正黑体简体" panose="03000509000000000000" pitchFamily="65" charset="-122"/>
              </a:rPr>
              <a:t>输入你的标题</a:t>
            </a:r>
          </a:p>
        </p:txBody>
      </p:sp>
      <p:sp>
        <p:nvSpPr>
          <p:cNvPr id="69" name="文本框 68"/>
          <p:cNvSpPr txBox="1"/>
          <p:nvPr>
            <p:custDataLst>
              <p:tags r:id="rId10"/>
            </p:custDataLst>
          </p:nvPr>
        </p:nvSpPr>
        <p:spPr>
          <a:xfrm>
            <a:off x="3044409" y="4361177"/>
            <a:ext cx="1617751" cy="37965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en-US"/>
            </a:defPPr>
            <a:lvl1pPr>
              <a:defRPr sz="1400" b="1">
                <a:solidFill>
                  <a:srgbClr val="C29354"/>
                </a:solidFill>
                <a:latin typeface="微软雅黑" panose="020B0503020204020204" charset="-122"/>
                <a:ea typeface="微软雅黑" panose="020B0503020204020204" charset="-122"/>
              </a:defRPr>
            </a:lvl1pPr>
          </a:lstStyle>
          <a:p>
            <a:r>
              <a:rPr lang="zh-CN" altLang="en-US" sz="1865">
                <a:solidFill>
                  <a:schemeClr val="bg1"/>
                </a:solidFill>
                <a:ea typeface="方正黑体简体" panose="03000509000000000000" pitchFamily="65" charset="-122"/>
              </a:rPr>
              <a:t>输入你的标题</a:t>
            </a:r>
          </a:p>
        </p:txBody>
      </p:sp>
      <p:sp>
        <p:nvSpPr>
          <p:cNvPr id="2" name="文本框 1"/>
          <p:cNvSpPr txBox="1"/>
          <p:nvPr>
            <p:custDataLst>
              <p:tags r:id="rId11"/>
            </p:custDataLst>
          </p:nvPr>
        </p:nvSpPr>
        <p:spPr>
          <a:xfrm>
            <a:off x="3441065" y="351155"/>
            <a:ext cx="267335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写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作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背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景</a:t>
            </a:r>
          </a:p>
        </p:txBody>
      </p:sp>
      <p:sp>
        <p:nvSpPr>
          <p:cNvPr id="3" name="文本框 2"/>
          <p:cNvSpPr txBox="1"/>
          <p:nvPr>
            <p:custDataLst>
              <p:tags r:id="rId12"/>
            </p:custDataLst>
          </p:nvPr>
        </p:nvSpPr>
        <p:spPr>
          <a:xfrm>
            <a:off x="791210" y="992505"/>
            <a:ext cx="1009078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孟子生活的战国中期，各国互相攻伐，强者称霸，割据混乱的书面已成为社会经济进一步发展的障碍。尖锐激烈的社会变革和错综复杂的社会矛盾，激起了新旧势力和各种不同政治主张的剧烈斗争，形成百家争鸣的局面。孟子针对社会现状阐述自己的观点，宣扬他的“仁政”“王道”学说。《人皆有不忍人之心》即是其一。</a:t>
            </a:r>
          </a:p>
        </p:txBody>
      </p:sp>
      <p:pic>
        <p:nvPicPr>
          <p:cNvPr id="6" name="图片 5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8"/>
          <a:stretch>
            <a:fillRect/>
          </a:stretch>
        </p:blipFill>
        <p:spPr>
          <a:xfrm>
            <a:off x="3591560" y="3475355"/>
            <a:ext cx="7101840" cy="245999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5" grpId="0" animBg="1"/>
      <p:bldP spid="57" grpId="0" animBg="1"/>
      <p:bldP spid="59" grpId="0" animBg="1"/>
      <p:bldP spid="61" grpId="0" animBg="1"/>
      <p:bldP spid="65" grpId="0"/>
      <p:bldP spid="66" grpId="0"/>
      <p:bldP spid="6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495300" y="50006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12" name="文本框 11"/>
          <p:cNvSpPr txBox="1"/>
          <p:nvPr>
            <p:custDataLst>
              <p:tags r:id="rId4"/>
            </p:custDataLst>
          </p:nvPr>
        </p:nvSpPr>
        <p:spPr>
          <a:xfrm>
            <a:off x="4691380" y="189865"/>
            <a:ext cx="1811655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解</a:t>
            </a:r>
            <a:r>
              <a:rPr lang="en-US" altLang="zh-CN" sz="3200">
                <a:latin typeface="汉仪中隶书简" panose="02010609000101010101" charset="-122"/>
                <a:ea typeface="汉仪中隶书简" panose="02010609000101010101" charset="-122"/>
              </a:rPr>
              <a:t>   </a:t>
            </a:r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题</a:t>
            </a:r>
          </a:p>
        </p:txBody>
      </p:sp>
      <p:sp>
        <p:nvSpPr>
          <p:cNvPr id="13" name="内容占位符 12"/>
          <p:cNvSpPr>
            <a:spLocks noGrp="1"/>
          </p:cNvSpPr>
          <p:nvPr>
            <p:ph idx="1"/>
            <p:custDataLst>
              <p:tags r:id="rId5"/>
            </p:custDataLst>
          </p:nvPr>
        </p:nvSpPr>
        <p:spPr>
          <a:xfrm>
            <a:off x="1751965" y="929005"/>
            <a:ext cx="8930005" cy="5536565"/>
          </a:xfrm>
          <a:ln>
            <a:solidFill>
              <a:schemeClr val="accent1"/>
            </a:solidFill>
          </a:ln>
        </p:spPr>
        <p:txBody>
          <a:bodyPr>
            <a:noAutofit/>
          </a:bodyPr>
          <a:lstStyle/>
          <a:p>
            <a:pPr fontAlgn="auto">
              <a:lnSpc>
                <a:spcPts val="44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《人皆有不忍人之心》选自《孟子·公孙丑上》，题目为编者所加。孟子认为人人都有仁义礼智这四种善端，把他们发扬光大，我们就会成为尧舜这样的圣人，任其泯灭，我们就会堕落为禽兽。这就是他的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性善论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，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王道论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是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性善论</a:t>
            </a:r>
            <a:r>
              <a:rPr lang="en-US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”</a:t>
            </a:r>
            <a:r>
              <a:rPr lang="zh-CN" altLang="en-US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在政治学上的运用。本章最能体现孟子这种思想的篇章。</a:t>
            </a:r>
          </a:p>
          <a:p>
            <a:pPr fontAlgn="auto">
              <a:lnSpc>
                <a:spcPts val="44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“忍人”，狠心对待别人。</a:t>
            </a:r>
          </a:p>
          <a:p>
            <a:pPr fontAlgn="auto">
              <a:lnSpc>
                <a:spcPts val="44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“不忍人之心”，怜爱别人的心。</a:t>
            </a:r>
          </a:p>
          <a:p>
            <a:pPr fontAlgn="auto">
              <a:lnSpc>
                <a:spcPts val="4440"/>
              </a:lnSpc>
            </a:pPr>
            <a:r>
              <a:rPr lang="zh-CN" altLang="zh-CN" sz="27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“人皆有不忍人之心”即</a:t>
            </a:r>
            <a:r>
              <a:rPr lang="zh-CN" altLang="zh-CN" sz="27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</a:rPr>
              <a:t>每个人都有怜爱别人的心。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>
            <p:custDataLst>
              <p:tags r:id="rId1"/>
            </p:custDataLst>
          </p:nvPr>
        </p:nvSpPr>
        <p:spPr>
          <a:xfrm>
            <a:off x="926465" y="1000442"/>
            <a:ext cx="11201400" cy="58578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ea typeface="方正黑体简体" panose="03000509000000000000" pitchFamily="65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>
            <p:custDataLst>
              <p:tags r:id="rId2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38" t="35625" r="16019" b="15417"/>
          <a:stretch>
            <a:fillRect/>
          </a:stretch>
        </p:blipFill>
        <p:spPr>
          <a:xfrm flipH="1">
            <a:off x="0" y="4800600"/>
            <a:ext cx="2118200" cy="1857376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0648" r="56574" b="70000"/>
          <a:stretch>
            <a:fillRect/>
          </a:stretch>
        </p:blipFill>
        <p:spPr>
          <a:xfrm>
            <a:off x="10772776" y="0"/>
            <a:ext cx="1171575" cy="2057400"/>
          </a:xfrm>
          <a:prstGeom prst="rect">
            <a:avLst/>
          </a:prstGeom>
        </p:spPr>
      </p:pic>
      <p:sp>
        <p:nvSpPr>
          <p:cNvPr id="6" name="文本框 5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342787" y="1944099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7" name="文本框 6"/>
          <p:cNvSpPr txBox="1"/>
          <p:nvPr>
            <p:custDataLst>
              <p:tags r:id="rId5"/>
            </p:custDataLst>
          </p:nvPr>
        </p:nvSpPr>
        <p:spPr>
          <a:xfrm>
            <a:off x="4988747" y="2074824"/>
            <a:ext cx="68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壹</a:t>
            </a:r>
          </a:p>
        </p:txBody>
      </p:sp>
      <p:sp>
        <p:nvSpPr>
          <p:cNvPr id="15" name="文本框 14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6476992" y="4060486"/>
            <a:ext cx="3631763" cy="11846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775970" fontAlgn="base">
              <a:spcBef>
                <a:spcPct val="0"/>
              </a:spcBef>
              <a:spcAft>
                <a:spcPct val="0"/>
              </a:spcAft>
              <a:defRPr sz="15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200000"/>
              </a:lnSpc>
            </a:pPr>
            <a:r>
              <a:rPr lang="zh-CN" altLang="en-US" sz="1400" kern="0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点击输入本栏的具体文字，简明扼要的说明分项内容，此为概念图解，请根据您的具体内容酌情修改。</a:t>
            </a:r>
            <a:endParaRPr lang="zh-CN" altLang="en-US" sz="1400">
              <a:solidFill>
                <a:schemeClr val="bg1"/>
              </a:solidFill>
              <a:latin typeface="方正黑体简体" panose="03000509000000000000" pitchFamily="65" charset="-122"/>
              <a:ea typeface="方正黑体简体" panose="03000509000000000000" pitchFamily="65" charset="-122"/>
            </a:endParaRPr>
          </a:p>
        </p:txBody>
      </p:sp>
      <p:sp>
        <p:nvSpPr>
          <p:cNvPr id="16" name="文本框 15"/>
          <p:cNvSpPr txBox="1"/>
          <p:nvPr>
            <p:custDataLst>
              <p:tags r:id="rId7"/>
            </p:custDataLst>
          </p:nvPr>
        </p:nvSpPr>
        <p:spPr>
          <a:xfrm>
            <a:off x="10122952" y="4191211"/>
            <a:ext cx="689242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>
                <a:solidFill>
                  <a:schemeClr val="bg1"/>
                </a:solidFill>
                <a:latin typeface="方正黑体简体" panose="03000509000000000000" pitchFamily="65" charset="-122"/>
                <a:ea typeface="方正黑体简体" panose="03000509000000000000" pitchFamily="65" charset="-122"/>
              </a:rPr>
              <a:t>肆</a:t>
            </a:r>
          </a:p>
        </p:txBody>
      </p:sp>
      <p:sp>
        <p:nvSpPr>
          <p:cNvPr id="24" name="文本框 23"/>
          <p:cNvSpPr txBox="1"/>
          <p:nvPr>
            <p:custDataLst>
              <p:tags r:id="rId8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初读课文、注意字音</a:t>
            </a:r>
          </a:p>
        </p:txBody>
      </p:sp>
      <p:sp>
        <p:nvSpPr>
          <p:cNvPr id="25" name="内容占位符 24"/>
          <p:cNvSpPr>
            <a:spLocks noGrp="1"/>
          </p:cNvSpPr>
          <p:nvPr>
            <p:ph idx="1"/>
            <p:custDataLst>
              <p:tags r:id="rId9"/>
            </p:custDataLst>
          </p:nvPr>
        </p:nvSpPr>
        <p:spPr>
          <a:xfrm>
            <a:off x="2905760" y="1304290"/>
            <a:ext cx="6430010" cy="4248785"/>
          </a:xfrm>
        </p:spPr>
        <p:txBody>
          <a:bodyPr>
            <a:norm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zh-CN" sz="2800" b="1"/>
              <a:t>怵惕（</a:t>
            </a:r>
            <a:r>
              <a:rPr lang="en-US" altLang="zh-CN" sz="2800" b="1" err="1"/>
              <a:t>ch</a:t>
            </a:r>
            <a:r>
              <a:rPr lang="zh-CN" altLang="zh-CN" sz="2800" b="1"/>
              <a:t>ù</a:t>
            </a:r>
            <a:r>
              <a:rPr lang="en-US" altLang="zh-CN" sz="2800" b="1"/>
              <a:t>  t</a:t>
            </a:r>
            <a:r>
              <a:rPr lang="zh-CN" altLang="zh-CN" sz="2800" b="1"/>
              <a:t>ì）</a:t>
            </a:r>
            <a:r>
              <a:rPr lang="en-US" altLang="zh-CN" sz="2800" b="1"/>
              <a:t>	</a:t>
            </a:r>
            <a:r>
              <a:rPr lang="zh-CN" altLang="zh-CN" sz="2800" b="1"/>
              <a:t>恻（è）隐</a:t>
            </a:r>
            <a:r>
              <a:rPr lang="en-US" altLang="zh-CN" sz="2800" b="1"/>
              <a:t>	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 b="1"/>
              <a:t>内（</a:t>
            </a:r>
            <a:r>
              <a:rPr lang="en-US" altLang="zh-CN" sz="2800" b="1"/>
              <a:t>n</a:t>
            </a:r>
            <a:r>
              <a:rPr lang="zh-CN" altLang="zh-CN" sz="2800" b="1"/>
              <a:t>à）交</a:t>
            </a:r>
            <a:r>
              <a:rPr lang="en-US" altLang="zh-CN" sz="2800" b="1"/>
              <a:t>	</a:t>
            </a:r>
            <a:r>
              <a:rPr lang="zh-CN" altLang="zh-CN" sz="2800" b="1"/>
              <a:t>要（</a:t>
            </a:r>
            <a:r>
              <a:rPr lang="en-US" altLang="zh-CN" sz="2800" b="1"/>
              <a:t>y</a:t>
            </a:r>
            <a:r>
              <a:rPr lang="zh-CN" altLang="zh-CN" sz="2800" b="1"/>
              <a:t>ā</a:t>
            </a:r>
            <a:r>
              <a:rPr lang="en-US" altLang="zh-CN" sz="2800" b="1"/>
              <a:t>o</a:t>
            </a:r>
            <a:r>
              <a:rPr lang="zh-CN" altLang="zh-CN" sz="2800" b="1"/>
              <a:t>）誉</a:t>
            </a:r>
            <a:r>
              <a:rPr lang="en-US" altLang="zh-CN" sz="2800" b="1"/>
              <a:t>	</a:t>
            </a:r>
          </a:p>
          <a:p>
            <a:pPr fontAlgn="auto">
              <a:lnSpc>
                <a:spcPct val="150000"/>
              </a:lnSpc>
            </a:pPr>
            <a:r>
              <a:rPr lang="zh-CN" altLang="zh-CN" sz="2800" b="1"/>
              <a:t>羞恶（</a:t>
            </a:r>
            <a:r>
              <a:rPr lang="en-US" altLang="zh-CN" sz="2800" b="1"/>
              <a:t>w</a:t>
            </a:r>
            <a:r>
              <a:rPr lang="zh-CN" altLang="zh-CN" sz="2800" b="1"/>
              <a:t>ù）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 nodeType="afterGroup">
                            <p:stCondLst>
                              <p:cond delay="1500"/>
                            </p:stCondLst>
                            <p:childTnLst>
                              <p:par>
                                <p:cTn id="2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15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981" t="43541" r="18241" b="26459"/>
          <a:stretch>
            <a:fillRect/>
          </a:stretch>
        </p:blipFill>
        <p:spPr>
          <a:xfrm>
            <a:off x="10812462" y="4150521"/>
            <a:ext cx="1171575" cy="2057400"/>
          </a:xfrm>
          <a:prstGeom prst="rect">
            <a:avLst/>
          </a:prstGeom>
        </p:spPr>
      </p:pic>
      <p:sp>
        <p:nvSpPr>
          <p:cNvPr id="24" name="文本框 23"/>
          <p:cNvSpPr txBox="1"/>
          <p:nvPr>
            <p:custDataLst>
              <p:tags r:id="rId2"/>
            </p:custDataLst>
          </p:nvPr>
        </p:nvSpPr>
        <p:spPr>
          <a:xfrm>
            <a:off x="616585" y="235585"/>
            <a:ext cx="3869690" cy="58356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r>
              <a:rPr lang="zh-CN" sz="3200">
                <a:latin typeface="汉仪中隶书简" panose="02010609000101010101" charset="-122"/>
                <a:ea typeface="汉仪中隶书简" panose="02010609000101010101" charset="-122"/>
              </a:rPr>
              <a:t>诵读课文、理解文意</a:t>
            </a:r>
          </a:p>
        </p:txBody>
      </p:sp>
      <p:sp>
        <p:nvSpPr>
          <p:cNvPr id="23556" name="文本框 10"/>
          <p:cNvSpPr/>
          <p:nvPr>
            <p:custDataLst>
              <p:tags r:id="rId3"/>
            </p:custDataLst>
          </p:nvPr>
        </p:nvSpPr>
        <p:spPr>
          <a:xfrm>
            <a:off x="441325" y="1670050"/>
            <a:ext cx="5454015" cy="3169285"/>
          </a:xfrm>
          <a:prstGeom prst="rect">
            <a:avLst/>
          </a:prstGeom>
          <a:noFill/>
          <a:ln>
            <a:solidFill>
              <a:schemeClr val="accent1"/>
            </a:solidFill>
            <a:miter lim="800000"/>
          </a:ln>
        </p:spPr>
        <p:txBody>
          <a:bodyPr wrap="square"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>
              <a:lnSpc>
                <a:spcPts val="4800"/>
              </a:lnSpc>
            </a:pP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孟子曰：“人皆有</a:t>
            </a:r>
            <a:r>
              <a:rPr lang="en-US" altLang="en-US" sz="3200" b="1">
                <a:solidFill>
                  <a:schemeClr val="tx1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不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忍人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之心。先王有不忍人之心，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斯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有不忍人之政矣。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以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不忍人之心，行不忍人之政，治天下可</a:t>
            </a:r>
            <a:r>
              <a:rPr lang="en-US" altLang="en-US" sz="3200" b="1">
                <a:solidFill>
                  <a:srgbClr val="FF0000"/>
                </a:solidFill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运</a:t>
            </a:r>
            <a:r>
              <a:rPr lang="en-US" altLang="en-US" sz="3200" b="1">
                <a:latin typeface="方正北魏楷书简体" panose="03000509000000000000" charset="-122"/>
                <a:ea typeface="方正北魏楷书简体" panose="03000509000000000000" charset="-122"/>
                <a:cs typeface="方正北魏楷书简体" panose="03000509000000000000" charset="-122"/>
                <a:sym typeface="+mn-ea"/>
              </a:rPr>
              <a:t>之掌上。</a:t>
            </a:r>
          </a:p>
        </p:txBody>
      </p:sp>
      <p:sp>
        <p:nvSpPr>
          <p:cNvPr id="23557" name="文本框 12"/>
          <p:cNvSpPr/>
          <p:nvPr>
            <p:custDataLst>
              <p:tags r:id="rId4"/>
            </p:custDataLst>
          </p:nvPr>
        </p:nvSpPr>
        <p:spPr>
          <a:xfrm>
            <a:off x="342265" y="4855527"/>
            <a:ext cx="5400675" cy="206121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>
            <a:spAutoFit/>
          </a:bodyPr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lvl="0" indent="0" eaLnBrk="1" hangingPunct="1"/>
            <a:r>
              <a:rPr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  <a:sym typeface="+mn-ea"/>
              </a:rPr>
              <a:t>忍人</a:t>
            </a:r>
            <a:r>
              <a:rPr sz="3200" b="1">
                <a:latin typeface="汉仪中隶书简" panose="02010609000101010101" charset="-122"/>
                <a:ea typeface="汉仪中隶书简" panose="02010609000101010101" charset="-122"/>
                <a:sym typeface="+mn-ea"/>
              </a:rPr>
              <a:t>：狠心对待别人</a:t>
            </a:r>
          </a:p>
          <a:p>
            <a:pPr marL="0" lvl="0" indent="0" eaLnBrk="1" hangingPunct="1"/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</a:rPr>
              <a:t>斯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</a:rPr>
              <a:t>：才。</a:t>
            </a:r>
          </a:p>
          <a:p>
            <a:pPr marL="0" lvl="0" indent="0" eaLnBrk="1" hangingPunct="1"/>
            <a:r>
              <a:rPr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</a:rPr>
              <a:t>以</a:t>
            </a:r>
            <a:r>
              <a:rPr sz="3200" b="1">
                <a:latin typeface="汉仪中隶书简" panose="02010609000101010101" charset="-122"/>
                <a:ea typeface="汉仪中隶书简" panose="02010609000101010101" charset="-122"/>
              </a:rPr>
              <a:t>：用、拿</a:t>
            </a:r>
            <a:endParaRPr lang="en-US" altLang="zh-CN" sz="3200" b="1">
              <a:latin typeface="汉仪中隶书简" panose="02010609000101010101" charset="-122"/>
              <a:ea typeface="汉仪中隶书简" panose="02010609000101010101" charset="-122"/>
            </a:endParaRPr>
          </a:p>
          <a:p>
            <a:pPr marL="0" lvl="0" indent="0" eaLnBrk="1" hangingPunct="1"/>
            <a:r>
              <a:rPr lang="en-US" altLang="en-US" sz="3200" b="1">
                <a:solidFill>
                  <a:srgbClr val="FF0000"/>
                </a:solidFill>
                <a:latin typeface="汉仪中隶书简" panose="02010609000101010101" charset="-122"/>
                <a:ea typeface="汉仪中隶书简" panose="02010609000101010101" charset="-122"/>
              </a:rPr>
              <a:t>运</a:t>
            </a:r>
            <a:r>
              <a:rPr lang="en-US" altLang="en-US" sz="3200" b="1">
                <a:latin typeface="汉仪中隶书简" panose="02010609000101010101" charset="-122"/>
                <a:ea typeface="汉仪中隶书简" panose="02010609000101010101" charset="-122"/>
              </a:rPr>
              <a:t>：运转，转动。</a:t>
            </a:r>
            <a:endParaRPr lang="en-US" altLang="zh-CN" sz="3200" b="1">
              <a:latin typeface="汉仪中隶书简" panose="02010609000101010101" charset="-122"/>
              <a:ea typeface="汉仪中隶书简" panose="02010609000101010101" charset="-122"/>
            </a:endParaRPr>
          </a:p>
        </p:txBody>
      </p:sp>
      <p:sp>
        <p:nvSpPr>
          <p:cNvPr id="23555" name="矩形 15"/>
          <p:cNvSpPr/>
          <p:nvPr>
            <p:custDataLst>
              <p:tags r:id="rId5"/>
            </p:custDataLst>
          </p:nvPr>
        </p:nvSpPr>
        <p:spPr>
          <a:xfrm>
            <a:off x="6030595" y="1064260"/>
            <a:ext cx="5723255" cy="49720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 anchorCtr="0"/>
          <a:lstStyle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marL="0" marR="0" lvl="0" indent="0" eaLnBrk="1" hangingPunct="1">
              <a:lnSpc>
                <a:spcPts val="3900"/>
              </a:lnSpc>
            </a:pPr>
            <a:r>
              <a:rPr lang="en-US" altLang="en-US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译文：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孟子说：“每个人都有</a:t>
            </a:r>
            <a:r>
              <a:rPr lang="en-US" altLang="zh-CN" sz="3200" b="1">
                <a:solidFill>
                  <a:srgbClr val="FF0000"/>
                </a:solidFill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怜悯体恤别人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的心情。古代圣王由于</a:t>
            </a:r>
            <a:r>
              <a:rPr lang="en-US" altLang="en-US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有</a:t>
            </a:r>
            <a:r>
              <a:rPr lang="en-US" altLang="zh-CN" sz="3200" b="1">
                <a:latin typeface="方正隶书简体" panose="03000509000000000000" charset="-122"/>
                <a:ea typeface="方正隶书简体" panose="03000509000000000000" charset="-122"/>
                <a:cs typeface="方正隶书简体" panose="03000509000000000000" charset="-122"/>
              </a:rPr>
              <a:t>怜悯体恤别人的心情，所以才有怜悯体恤百姓的政治。用怜悯体恤别人的心情，施行怜悯体恤百姓的政治，治理天下就可以像在手掌心里面运转东西一样容易了。</a:t>
            </a:r>
            <a:endParaRPr lang="en-US" altLang="en-US" sz="3200" b="1">
              <a:latin typeface="方正隶书简体" panose="03000509000000000000" charset="-122"/>
              <a:ea typeface="方正隶书简体" panose="03000509000000000000" charset="-122"/>
              <a:cs typeface="方正隶书简体" panose="03000509000000000000" charset="-122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000">
        <p:circle/>
      </p:transition>
    </mc:Choice>
    <mc:Fallback xmlns:p159="http://schemas.microsoft.com/office/powerpoint/2015/09/main" xmlns:p15="http://schemas.microsoft.com/office/powerpoint/2012/main" xmlns:a14="http://schemas.microsoft.com/office/drawing/2010/main" xmlns:wp="http://schemas.openxmlformats.org/drawingml/2006/wordprocessingDrawing" xmlns:w="http://schemas.openxmlformats.org/wordprocessingml/2006/main" xmlns:m="http://schemas.openxmlformats.org/officeDocument/2006/math" xmlns="">
      <p:transition spd="slow" advClick="0" advTm="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 nodeType="clickPar">
                      <p:stCondLst>
                        <p:cond delay="indefinite"/>
                      </p:stCondLst>
                      <p:childTnLst>
                        <p:par>
                          <p:cTn id="1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1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7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 additive="base"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5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557" grpId="1" uiExpand="1" build="p"/>
      <p:bldP spid="23555" grpId="0" build="p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20.11.30"/>
  <p:tag name="AS_TITLE" val="Aspose.Slides for Java"/>
  <p:tag name="AS_VERSION" val="20.11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7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9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0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2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3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4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9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0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2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3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8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5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6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7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9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0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1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2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3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4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7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0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245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5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6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37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0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2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3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2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4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5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6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6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7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48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2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3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4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5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6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2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7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9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0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1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2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3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4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8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59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3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60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0"/>
</p:tagLst>
</file>

<file path=ppt/tags/tag1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1"/>
</p:tagLst>
</file>

<file path=ppt/tags/tag1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2"/>
</p:tagLst>
</file>

<file path=ppt/tags/tag1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3"/>
</p:tagLst>
</file>

<file path=ppt/tags/tag1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4"/>
</p:tagLst>
</file>

<file path=ppt/tags/tag1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6"/>
</p:tagLst>
</file>

<file path=ppt/tags/tag1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7"/>
</p:tagLst>
</file>

<file path=ppt/tags/tag1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78"/>
</p:tagLst>
</file>

<file path=ppt/tags/tag1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0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4"/>
</p:tagLst>
</file>

<file path=ppt/tags/tag1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1"/>
</p:tagLst>
</file>

<file path=ppt/tags/tag1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2"/>
</p:tagLst>
</file>

<file path=ppt/tags/tag1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3"/>
</p:tagLst>
</file>

<file path=ppt/tags/tag1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4"/>
</p:tagLst>
</file>

<file path=ppt/tags/tag1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5"/>
</p:tagLst>
</file>

<file path=ppt/tags/tag1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6"/>
</p:tagLst>
</file>

<file path=ppt/tags/tag1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7"/>
</p:tagLst>
</file>

<file path=ppt/tags/tag1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98"/>
</p:tagLst>
</file>

<file path=ppt/tags/tag1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6"/>
</p:tagLst>
</file>

<file path=ppt/tags/tag1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6"/>
</p:tagLst>
</file>

<file path=ppt/tags/tag1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88"/>
</p:tagLst>
</file>

<file path=ppt/tags/tag1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4"/>
</p:tagLst>
</file>

<file path=ppt/tags/tag1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5"/>
</p:tagLst>
</file>

<file path=ppt/tags/tag1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5"/>
</p:tagLst>
</file>

<file path=ppt/tags/tag1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6"/>
</p:tagLst>
</file>

<file path=ppt/tags/tag1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14"/>
</p:tagLst>
</file>

<file path=ppt/tags/tag1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0"/>
</p:tagLst>
</file>

<file path=ppt/tags/tag1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1"/>
</p:tagLst>
</file>

<file path=ppt/tags/tag1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2"/>
</p:tagLst>
</file>

<file path=ppt/tags/tag1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7"/>
</p:tagLst>
</file>

<file path=ppt/tags/tag1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2"/>
</p:tagLst>
</file>

<file path=ppt/tags/tag1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3"/>
</p:tagLst>
</file>

<file path=ppt/tags/tag1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3"/>
</p:tagLst>
</file>

<file path=ppt/tags/tag1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4"/>
</p:tagLst>
</file>

<file path=ppt/tags/tag1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5"/>
</p:tagLst>
</file>

<file path=ppt/tags/tag1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7"/>
</p:tagLst>
</file>

<file path=ppt/tags/tag1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8"/>
</p:tagLst>
</file>

<file path=ppt/tags/tag1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09"/>
</p:tagLst>
</file>

<file path=ppt/tags/tag1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1"/>
</p:tagLst>
</file>

<file path=ppt/tags/tag1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8"/>
</p:tagLst>
</file>

<file path=ppt/tags/tag1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3"/>
</p:tagLst>
</file>

<file path=ppt/tags/tag1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42"/>
</p:tagLst>
</file>

<file path=ppt/tags/tag1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4"/>
</p:tagLst>
</file>

<file path=ppt/tags/tag1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7"/>
</p:tagLst>
</file>

<file path=ppt/tags/tag1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8"/>
</p:tagLst>
</file>

<file path=ppt/tags/tag1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19"/>
</p:tagLst>
</file>

<file path=ppt/tags/tag1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0"/>
</p:tagLst>
</file>

<file path=ppt/tags/tag1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1"/>
</p:tagLst>
</file>

<file path=ppt/tags/tag1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2"/>
</p:tagLst>
</file>

<file path=ppt/tags/tag1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19"/>
</p:tagLst>
</file>

<file path=ppt/tags/tag2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2"/>
</p:tagLst>
</file>

<file path=ppt/tags/tag2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4"/>
</p:tagLst>
</file>

<file path=ppt/tags/tag2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6"/>
</p:tagLst>
</file>

<file path=ppt/tags/tag2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7"/>
</p:tagLst>
</file>

<file path=ppt/tags/tag2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28"/>
</p:tagLst>
</file>

<file path=ppt/tags/tag2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0"/>
</p:tagLst>
</file>

<file path=ppt/tags/tag2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1"/>
</p:tagLst>
</file>

<file path=ppt/tags/tag2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2"/>
</p:tagLst>
</file>

<file path=ppt/tags/tag2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3"/>
</p:tagLst>
</file>

<file path=ppt/tags/tag2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6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0"/>
</p:tagLst>
</file>

<file path=ppt/tags/tag2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6"/>
</p:tagLst>
</file>

<file path=ppt/tags/tag2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7"/>
</p:tagLst>
</file>

<file path=ppt/tags/tag2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38"/>
</p:tagLst>
</file>

<file path=ppt/tags/tag2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9"/>
</p:tagLst>
</file>

<file path=ppt/tags/tag2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0"/>
</p:tagLst>
</file>

<file path=ppt/tags/tag2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0"/>
</p:tagLst>
</file>

<file path=ppt/tags/tag2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91"/>
</p:tagLst>
</file>

<file path=ppt/tags/tag2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5"/>
</p:tagLst>
</file>

<file path=ppt/tags/tag2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6"/>
</p:tagLst>
</file>

<file path=ppt/tags/tag2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47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2"/>
</p:tagLst>
</file>

<file path=ppt/tags/tag2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6"/>
</p:tagLst>
</file>

<file path=ppt/tags/tag2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7"/>
</p:tagLst>
</file>

<file path=ppt/tags/tag2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8"/>
</p:tagLst>
</file>

<file path=ppt/tags/tag2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9"/>
</p:tagLst>
</file>

<file path=ppt/tags/tag2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389"/>
</p:tagLst>
</file>

<file path=ppt/tags/tag2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2"/>
</p:tagLst>
</file>

<file path=ppt/tags/tag2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3"/>
</p:tagLst>
</file>

<file path=ppt/tags/tag2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54"/>
</p:tagLst>
</file>

<file path=ppt/tags/tag2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5"/>
</p:tagLst>
</file>

<file path=ppt/tags/tag2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3"/>
</p:tagLst>
</file>

<file path=ppt/tags/tag2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7"/>
</p:tagLst>
</file>

<file path=ppt/tags/tag2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8"/>
</p:tagLst>
</file>

<file path=ppt/tags/tag2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9"/>
</p:tagLst>
</file>

<file path=ppt/tags/tag2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1"/>
</p:tagLst>
</file>

<file path=ppt/tags/tag2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2"/>
</p:tagLst>
</file>

<file path=ppt/tags/tag2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63"/>
</p:tagLst>
</file>

<file path=ppt/tags/tag2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1"/>
</p:tagLst>
</file>

<file path=ppt/tags/tag2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2"/>
</p:tagLst>
</file>

<file path=ppt/tags/tag2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3"/>
</p:tagLst>
</file>

<file path=ppt/tags/tag2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4"/>
</p:tagLst>
</file>

<file path=ppt/tags/tag2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5"/>
</p:tagLst>
</file>

<file path=ppt/tags/tag2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6"/>
</p:tagLst>
</file>

<file path=ppt/tags/tag2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7"/>
</p:tagLst>
</file>

<file path=ppt/tags/tag2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8"/>
</p:tagLst>
</file>

<file path=ppt/tags/tag2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79"/>
</p:tagLst>
</file>

<file path=ppt/tags/tag2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0"/>
</p:tagLst>
</file>

<file path=ppt/tags/tag2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6"/>
</p:tagLst>
</file>

<file path=ppt/tags/tag2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7"/>
</p:tagLst>
</file>

<file path=ppt/tags/tag2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8"/>
</p:tagLst>
</file>

<file path=ppt/tags/tag2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9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5"/>
</p:tagLst>
</file>

<file path=ppt/tags/tag2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0"/>
</p:tagLst>
</file>

<file path=ppt/tags/tag2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1"/>
</p:tagLst>
</file>

<file path=ppt/tags/tag2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2"/>
</p:tagLst>
</file>

<file path=ppt/tags/tag2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3"/>
</p:tagLst>
</file>

<file path=ppt/tags/tag2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84"/>
</p:tagLst>
</file>

<file path=ppt/tags/tag2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7"/>
</p:tagLst>
</file>

<file path=ppt/tags/tag2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8"/>
</p:tagLst>
</file>

<file path=ppt/tags/tag2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9"/>
</p:tagLst>
</file>

<file path=ppt/tags/tag2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0"/>
</p:tagLst>
</file>

<file path=ppt/tags/tag2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6"/>
</p:tagLst>
</file>

<file path=ppt/tags/tag2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2"/>
</p:tagLst>
</file>

<file path=ppt/tags/tag2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3"/>
</p:tagLst>
</file>

<file path=ppt/tags/tag2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4"/>
</p:tagLst>
</file>

<file path=ppt/tags/tag2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995"/>
</p:tagLst>
</file>

<file path=ppt/tags/tag2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8"/>
</p:tagLst>
</file>

<file path=ppt/tags/tag2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9"/>
</p:tagLst>
</file>

<file path=ppt/tags/tag2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0"/>
</p:tagLst>
</file>

<file path=ppt/tags/tag2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1"/>
</p:tagLst>
</file>

<file path=ppt/tags/tag2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2"/>
</p:tagLst>
</file>

<file path=ppt/tags/tag2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3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7"/>
</p:tagLst>
</file>

<file path=ppt/tags/tag2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4"/>
</p:tagLst>
</file>

<file path=ppt/tags/tag2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5"/>
</p:tagLst>
</file>

<file path=ppt/tags/tag2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06"/>
</p:tagLst>
</file>

<file path=ppt/tags/tag2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9"/>
</p:tagLst>
</file>

<file path=ppt/tags/tag2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0"/>
</p:tagLst>
</file>

<file path=ppt/tags/tag2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1"/>
</p:tagLst>
</file>

<file path=ppt/tags/tag2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2"/>
</p:tagLst>
</file>

<file path=ppt/tags/tag2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3"/>
</p:tagLst>
</file>

<file path=ppt/tags/tag2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5"/>
</p:tagLst>
</file>

<file path=ppt/tags/tag2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6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29"/>
</p:tagLst>
</file>

<file path=ppt/tags/tag2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17"/>
</p:tagLst>
</file>

<file path=ppt/tags/tag2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9"/>
</p:tagLst>
</file>

<file path=ppt/tags/tag2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0"/>
</p:tagLst>
</file>

<file path=ppt/tags/tag2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1"/>
</p:tagLst>
</file>

<file path=ppt/tags/tag2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2"/>
</p:tagLst>
</file>

<file path=ppt/tags/tag2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3"/>
</p:tagLst>
</file>

<file path=ppt/tags/tag2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4"/>
</p:tagLst>
</file>

<file path=ppt/tags/tag2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5"/>
</p:tagLst>
</file>

<file path=ppt/tags/tag2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6"/>
</p:tagLst>
</file>

<file path=ppt/tags/tag2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0"/>
</p:tagLst>
</file>

<file path=ppt/tags/tag2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5"/>
</p:tagLst>
</file>

<file path=ppt/tags/tag2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6"/>
</p:tagLst>
</file>

<file path=ppt/tags/tag2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27"/>
</p:tagLst>
</file>

<file path=ppt/tags/tag2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39"/>
</p:tagLst>
</file>

<file path=ppt/tags/tag2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0"/>
</p:tagLst>
</file>

<file path=ppt/tags/tag2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1"/>
  <p:tag name="KSO_WM_UNIT_PLACING_PICTURE_USER_VIEWPORT" val="{&quot;height&quot;:2925.0015748031497,&quot;width&quot;:3335.748031496063}"/>
</p:tagLst>
</file>

<file path=ppt/tags/tag2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2"/>
</p:tagLst>
</file>

<file path=ppt/tags/tag2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3"/>
</p:tagLst>
</file>

<file path=ppt/tags/tag2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4"/>
</p:tagLst>
</file>

<file path=ppt/tags/tag2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6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9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1"/>
</p:tagLst>
</file>

<file path=ppt/tags/tag3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7"/>
</p:tagLst>
</file>

<file path=ppt/tags/tag3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8"/>
</p:tagLst>
</file>

<file path=ppt/tags/tag3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49"/>
</p:tagLst>
</file>

<file path=ppt/tags/tag3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1"/>
</p:tagLst>
</file>

<file path=ppt/tags/tag3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2"/>
</p:tagLst>
</file>

<file path=ppt/tags/tag3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8"/>
</p:tagLst>
</file>

<file path=ppt/tags/tag3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9"/>
</p:tagLst>
</file>

<file path=ppt/tags/tag3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0"/>
</p:tagLst>
</file>

<file path=ppt/tags/tag3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1"/>
</p:tagLst>
</file>

<file path=ppt/tags/tag3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2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2"/>
</p:tagLst>
</file>

<file path=ppt/tags/tag3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3"/>
</p:tagLst>
</file>

<file path=ppt/tags/tag3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4"/>
</p:tagLst>
</file>

<file path=ppt/tags/tag3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5"/>
</p:tagLst>
</file>

<file path=ppt/tags/tag3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56"/>
</p:tagLst>
</file>

<file path=ppt/tags/tag3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5"/>
</p:tagLst>
</file>

<file path=ppt/tags/tag3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6"/>
</p:tagLst>
</file>

<file path=ppt/tags/tag3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7"/>
</p:tagLst>
</file>

<file path=ppt/tags/tag3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8"/>
</p:tagLst>
</file>

<file path=ppt/tags/tag3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69"/>
</p:tagLst>
</file>

<file path=ppt/tags/tag3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3"/>
</p:tagLst>
</file>

<file path=ppt/tags/tag3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2"/>
</p:tagLst>
</file>

<file path=ppt/tags/tag3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3"/>
</p:tagLst>
</file>

<file path=ppt/tags/tag3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9"/>
</p:tagLst>
</file>

<file path=ppt/tags/tag3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0"/>
</p:tagLst>
</file>

<file path=ppt/tags/tag3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1"/>
</p:tagLst>
</file>

<file path=ppt/tags/tag3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2"/>
</p:tagLst>
</file>

<file path=ppt/tags/tag3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83"/>
</p:tagLst>
</file>

<file path=ppt/tags/tag3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5"/>
</p:tagLst>
</file>

<file path=ppt/tags/tag3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6"/>
</p:tagLst>
</file>

<file path=ppt/tags/tag3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1077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4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5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6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8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39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0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0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4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5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7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8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49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0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2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5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7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8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59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2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3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4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2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7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8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69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0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3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4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5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76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4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5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6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7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8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89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5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6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7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8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5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0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2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93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6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7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08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4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7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706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0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2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23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8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9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5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6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2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UNIQUEID" val="813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3221</Words>
  <Application>Microsoft Office PowerPoint</Application>
  <PresentationFormat>自定义</PresentationFormat>
  <Paragraphs>220</Paragraphs>
  <Slides>29</Slides>
  <Notes>23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0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rbm.xkw.com</dc:creator>
  <cp:lastModifiedBy>hj</cp:lastModifiedBy>
  <cp:revision>2</cp:revision>
  <cp:lastPrinted>2021-08-21T20:19:17Z</cp:lastPrinted>
  <dcterms:created xsi:type="dcterms:W3CDTF">2021-08-21T20:19:17Z</dcterms:created>
  <dcterms:modified xsi:type="dcterms:W3CDTF">2021-08-26T09:30:58Z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