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</p:sldIdLst>
  <p:sldSz cx="12192000" cy="6858000"/>
  <p:notesSz cx="7103745" cy="10234295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204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image" Target="../media/image5.png" /><Relationship Id="rId13" Type="http://schemas.openxmlformats.org/officeDocument/2006/relationships/tags" Target="../tags/tag8.xml" /><Relationship Id="rId14" Type="http://schemas.openxmlformats.org/officeDocument/2006/relationships/image" Target="../media/image6.png" /><Relationship Id="rId15" Type="http://schemas.openxmlformats.org/officeDocument/2006/relationships/tags" Target="../tags/tag9.xml" /><Relationship Id="rId16" Type="http://schemas.openxmlformats.org/officeDocument/2006/relationships/image" Target="../media/image7.png" /><Relationship Id="rId17" Type="http://schemas.openxmlformats.org/officeDocument/2006/relationships/tags" Target="../tags/tag10.xml" /><Relationship Id="rId18" Type="http://schemas.openxmlformats.org/officeDocument/2006/relationships/image" Target="../media/image8.png" /><Relationship Id="rId19" Type="http://schemas.openxmlformats.org/officeDocument/2006/relationships/tags" Target="../tags/tag11.xml" /><Relationship Id="rId2" Type="http://schemas.openxmlformats.org/officeDocument/2006/relationships/tags" Target="../tags/tag1.xml" /><Relationship Id="rId20" Type="http://schemas.openxmlformats.org/officeDocument/2006/relationships/image" Target="../media/image9.png" /><Relationship Id="rId21" Type="http://schemas.openxmlformats.org/officeDocument/2006/relationships/tags" Target="../tags/tag12.xml" /><Relationship Id="rId22" Type="http://schemas.openxmlformats.org/officeDocument/2006/relationships/image" Target="../media/image10.png" /><Relationship Id="rId23" Type="http://schemas.openxmlformats.org/officeDocument/2006/relationships/tags" Target="../tags/tag13.xml" /><Relationship Id="rId24" Type="http://schemas.openxmlformats.org/officeDocument/2006/relationships/image" Target="../media/image11.png" /><Relationship Id="rId25" Type="http://schemas.openxmlformats.org/officeDocument/2006/relationships/tags" Target="../tags/tag14.xml" /><Relationship Id="rId26" Type="http://schemas.openxmlformats.org/officeDocument/2006/relationships/tags" Target="../tags/tag15.xml" /><Relationship Id="rId27" Type="http://schemas.openxmlformats.org/officeDocument/2006/relationships/tags" Target="../tags/tag16.xml" /><Relationship Id="rId28" Type="http://schemas.openxmlformats.org/officeDocument/2006/relationships/tags" Target="../tags/tag17.xml" /><Relationship Id="rId29" Type="http://schemas.openxmlformats.org/officeDocument/2006/relationships/tags" Target="../tags/tag18.xml" /><Relationship Id="rId3" Type="http://schemas.openxmlformats.org/officeDocument/2006/relationships/tags" Target="../tags/tag2.xml" /><Relationship Id="rId30" Type="http://schemas.openxmlformats.org/officeDocument/2006/relationships/tags" Target="../tags/tag19.xml" /><Relationship Id="rId31" Type="http://schemas.openxmlformats.org/officeDocument/2006/relationships/slideMaster" Target="../slideMasters/slideMaster1.xml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tags" Target="../tags/tag4.xml" /><Relationship Id="rId7" Type="http://schemas.openxmlformats.org/officeDocument/2006/relationships/image" Target="../media/image3.jpeg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5.xml" /><Relationship Id="rId3" Type="http://schemas.openxmlformats.org/officeDocument/2006/relationships/image" Target="../media/image17.jpeg" /><Relationship Id="rId4" Type="http://schemas.openxmlformats.org/officeDocument/2006/relationships/image" Target="../media/image12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97.xml" /><Relationship Id="rId12" Type="http://schemas.openxmlformats.org/officeDocument/2006/relationships/image" Target="../media/image5.png" /><Relationship Id="rId13" Type="http://schemas.openxmlformats.org/officeDocument/2006/relationships/tags" Target="../tags/tag98.xml" /><Relationship Id="rId14" Type="http://schemas.openxmlformats.org/officeDocument/2006/relationships/image" Target="../media/image6.png" /><Relationship Id="rId15" Type="http://schemas.openxmlformats.org/officeDocument/2006/relationships/tags" Target="../tags/tag99.xml" /><Relationship Id="rId16" Type="http://schemas.openxmlformats.org/officeDocument/2006/relationships/image" Target="../media/image7.png" /><Relationship Id="rId17" Type="http://schemas.openxmlformats.org/officeDocument/2006/relationships/tags" Target="../tags/tag100.xml" /><Relationship Id="rId18" Type="http://schemas.openxmlformats.org/officeDocument/2006/relationships/image" Target="../media/image9.png" /><Relationship Id="rId19" Type="http://schemas.openxmlformats.org/officeDocument/2006/relationships/tags" Target="../tags/tag101.xml" /><Relationship Id="rId2" Type="http://schemas.openxmlformats.org/officeDocument/2006/relationships/tags" Target="../tags/tag91.xml" /><Relationship Id="rId20" Type="http://schemas.openxmlformats.org/officeDocument/2006/relationships/image" Target="../media/image10.png" /><Relationship Id="rId21" Type="http://schemas.openxmlformats.org/officeDocument/2006/relationships/tags" Target="../tags/tag102.xml" /><Relationship Id="rId22" Type="http://schemas.openxmlformats.org/officeDocument/2006/relationships/image" Target="../media/image11.png" /><Relationship Id="rId23" Type="http://schemas.openxmlformats.org/officeDocument/2006/relationships/tags" Target="../tags/tag103.xml" /><Relationship Id="rId24" Type="http://schemas.openxmlformats.org/officeDocument/2006/relationships/tags" Target="../tags/tag104.xml" /><Relationship Id="rId25" Type="http://schemas.openxmlformats.org/officeDocument/2006/relationships/tags" Target="../tags/tag105.xml" /><Relationship Id="rId26" Type="http://schemas.openxmlformats.org/officeDocument/2006/relationships/tags" Target="../tags/tag106.xml" /><Relationship Id="rId27" Type="http://schemas.openxmlformats.org/officeDocument/2006/relationships/tags" Target="../tags/tag107.xml" /><Relationship Id="rId28" Type="http://schemas.openxmlformats.org/officeDocument/2006/relationships/tags" Target="../tags/tag108.xml" /><Relationship Id="rId29" Type="http://schemas.openxmlformats.org/officeDocument/2006/relationships/tags" Target="../tags/tag109.xml" /><Relationship Id="rId3" Type="http://schemas.openxmlformats.org/officeDocument/2006/relationships/tags" Target="../tags/tag92.xml" /><Relationship Id="rId30" Type="http://schemas.openxmlformats.org/officeDocument/2006/relationships/tags" Target="../tags/tag110.xml" /><Relationship Id="rId31" Type="http://schemas.openxmlformats.org/officeDocument/2006/relationships/tags" Target="../tags/tag111.xml" /><Relationship Id="rId32" Type="http://schemas.openxmlformats.org/officeDocument/2006/relationships/slideMaster" Target="../slideMasters/slideMaster1.xml" /><Relationship Id="rId4" Type="http://schemas.openxmlformats.org/officeDocument/2006/relationships/tags" Target="../tags/tag93.xml" /><Relationship Id="rId5" Type="http://schemas.openxmlformats.org/officeDocument/2006/relationships/image" Target="../media/image3.jpeg" /><Relationship Id="rId6" Type="http://schemas.openxmlformats.org/officeDocument/2006/relationships/tags" Target="../tags/tag94.xml" /><Relationship Id="rId7" Type="http://schemas.openxmlformats.org/officeDocument/2006/relationships/image" Target="../media/image2.png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image" Target="../media/image1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7.jpeg" /><Relationship Id="rId3" Type="http://schemas.openxmlformats.org/officeDocument/2006/relationships/image" Target="../media/image12.png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image" Target="../media/image1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image" Target="../media/image13.jpe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image" Target="../media/image1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image" Target="../media/image1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image" Target="../media/image16.emf" /><Relationship Id="rId17" Type="http://schemas.openxmlformats.org/officeDocument/2006/relationships/tags" Target="../tags/tag37.xml" /><Relationship Id="rId18" Type="http://schemas.openxmlformats.org/officeDocument/2006/relationships/tags" Target="../tags/tag38.xml" /><Relationship Id="rId19" Type="http://schemas.openxmlformats.org/officeDocument/2006/relationships/tags" Target="../tags/tag39.xml" /><Relationship Id="rId2" Type="http://schemas.openxmlformats.org/officeDocument/2006/relationships/tags" Target="../tags/tag26.xml" /><Relationship Id="rId20" Type="http://schemas.openxmlformats.org/officeDocument/2006/relationships/tags" Target="../tags/tag40.xml" /><Relationship Id="rId21" Type="http://schemas.openxmlformats.org/officeDocument/2006/relationships/tags" Target="../tags/tag41.xml" /><Relationship Id="rId22" Type="http://schemas.openxmlformats.org/officeDocument/2006/relationships/slideMaster" Target="../slideMasters/slideMaster1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image" Target="../media/image3.jpeg" /><Relationship Id="rId6" Type="http://schemas.openxmlformats.org/officeDocument/2006/relationships/tags" Target="../tags/tag29.xml" /><Relationship Id="rId7" Type="http://schemas.openxmlformats.org/officeDocument/2006/relationships/image" Target="../media/image14.png" /><Relationship Id="rId8" Type="http://schemas.openxmlformats.org/officeDocument/2006/relationships/tags" Target="../tags/tag30.xml" /><Relationship Id="rId9" Type="http://schemas.openxmlformats.org/officeDocument/2006/relationships/image" Target="../media/image15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image" Target="../media/image1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tags" Target="../tags/tag57.xml" /><Relationship Id="rId11" Type="http://schemas.openxmlformats.org/officeDocument/2006/relationships/image" Target="../media/image1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6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3.jpeg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image" Target="../media/image13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image" Target="../media/image1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tags" Target="../tags/tag8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7.xml" /><Relationship Id="rId3" Type="http://schemas.openxmlformats.org/officeDocument/2006/relationships/image" Target="../media/image17.jpeg" /><Relationship Id="rId4" Type="http://schemas.openxmlformats.org/officeDocument/2006/relationships/image" Target="../media/image12.png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9534141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8708" y="561494"/>
            <a:ext cx="4260141" cy="39920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1436" y="561975"/>
            <a:ext cx="10989128" cy="5715000"/>
          </a:xfrm>
          <a:custGeom>
            <a:gdLst>
              <a:gd name="connsiteX0" fmla="*/ 0 w 10989128"/>
              <a:gd name="connsiteY0" fmla="*/ 0 h 5715000"/>
              <a:gd name="connsiteX1" fmla="*/ 10989128 w 10989128"/>
              <a:gd name="connsiteY1" fmla="*/ 0 h 5715000"/>
              <a:gd name="connsiteX2" fmla="*/ 10989128 w 10989128"/>
              <a:gd name="connsiteY2" fmla="*/ 5715000 h 5715000"/>
              <a:gd name="connsiteX3" fmla="*/ 0 w 10989128"/>
              <a:gd name="connsiteY3" fmla="*/ 5715000 h 5715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9128" h="5715000">
                <a:moveTo>
                  <a:pt x="0" y="0"/>
                </a:moveTo>
                <a:lnTo>
                  <a:pt x="10989128" y="0"/>
                </a:lnTo>
                <a:lnTo>
                  <a:pt x="10989128" y="5715000"/>
                </a:lnTo>
                <a:lnTo>
                  <a:pt x="0" y="5715000"/>
                </a:lnTo>
                <a:close/>
              </a:path>
            </a:pathLst>
          </a:custGeom>
          <a:solidFill>
            <a:schemeClr val="bg2"/>
          </a:solidFill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9155622" y="4343607"/>
            <a:ext cx="2290179" cy="1913949"/>
            <a:chOff x="5898019" y="1606855"/>
            <a:chExt cx="6536712" cy="5462862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898019" y="3832712"/>
              <a:ext cx="2470075" cy="185255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6107218" y="1606855"/>
              <a:ext cx="5842050" cy="43815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368094" y="4019739"/>
              <a:ext cx="4066637" cy="304997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6786090" y="4261543"/>
              <a:ext cx="2838200" cy="212865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545641" y="938654"/>
            <a:ext cx="3142289" cy="295843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03250" y="4275825"/>
            <a:ext cx="3242809" cy="16189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719164" y="4900356"/>
            <a:ext cx="499338" cy="51491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0010944" y="460109"/>
            <a:ext cx="1731414" cy="1475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6"/>
            </p:custDataLst>
          </p:nvPr>
        </p:nvSpPr>
        <p:spPr>
          <a:xfrm>
            <a:off x="7319866" y="2753137"/>
            <a:ext cx="1073341" cy="3266341"/>
          </a:xfrm>
        </p:spPr>
        <p:txBody>
          <a:bodyPr vert="eaVert" lIns="90000" tIns="46800" rIns="90000" bIns="46800" anchor="b" anchorCtr="0">
            <a:normAutofit/>
          </a:bodyPr>
          <a:lstStyle>
            <a:lvl1pPr algn="l">
              <a:defRPr sz="44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7"/>
            </p:custDataLst>
          </p:nvPr>
        </p:nvSpPr>
        <p:spPr>
          <a:xfrm>
            <a:off x="4202992" y="2753138"/>
            <a:ext cx="3056690" cy="3266341"/>
          </a:xfrm>
        </p:spPr>
        <p:txBody>
          <a:bodyPr vert="eaVert"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88290" y="0"/>
            <a:ext cx="11903710" cy="6584950"/>
            <a:chOff x="288290" y="0"/>
            <a:chExt cx="11903710" cy="6584950"/>
          </a:xfrm>
        </p:grpSpPr>
        <p:sp>
          <p:nvSpPr>
            <p:cNvPr id="8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288290" y="273050"/>
              <a:ext cx="11616055" cy="6311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925155" y="0"/>
              <a:ext cx="1266845" cy="10933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524616" y="-9525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1436" y="561975"/>
            <a:ext cx="10989128" cy="5715000"/>
          </a:xfrm>
          <a:custGeom>
            <a:gdLst>
              <a:gd name="connsiteX0" fmla="*/ 0 w 10989128"/>
              <a:gd name="connsiteY0" fmla="*/ 0 h 5715000"/>
              <a:gd name="connsiteX1" fmla="*/ 10989128 w 10989128"/>
              <a:gd name="connsiteY1" fmla="*/ 0 h 5715000"/>
              <a:gd name="connsiteX2" fmla="*/ 10989128 w 10989128"/>
              <a:gd name="connsiteY2" fmla="*/ 5715000 h 5715000"/>
              <a:gd name="connsiteX3" fmla="*/ 0 w 10989128"/>
              <a:gd name="connsiteY3" fmla="*/ 5715000 h 5715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9128" h="5715000">
                <a:moveTo>
                  <a:pt x="0" y="0"/>
                </a:moveTo>
                <a:lnTo>
                  <a:pt x="10989128" y="0"/>
                </a:lnTo>
                <a:lnTo>
                  <a:pt x="10989128" y="5715000"/>
                </a:lnTo>
                <a:lnTo>
                  <a:pt x="0" y="5715000"/>
                </a:lnTo>
                <a:close/>
              </a:path>
            </a:pathLst>
          </a:custGeom>
          <a:solidFill>
            <a:schemeClr val="accent2"/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8708" y="561494"/>
            <a:ext cx="4260141" cy="3992071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9202612" y="4483942"/>
            <a:ext cx="2290179" cy="1913949"/>
            <a:chOff x="5898019" y="1606855"/>
            <a:chExt cx="6536712" cy="5462862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898019" y="3832712"/>
              <a:ext cx="2470075" cy="18525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6107218" y="1606855"/>
              <a:ext cx="5842050" cy="43815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368094" y="4019739"/>
              <a:ext cx="4066637" cy="304997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6786090" y="4261543"/>
              <a:ext cx="2838200" cy="2128650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03250" y="4275825"/>
            <a:ext cx="3242809" cy="16189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935079" y="4899116"/>
            <a:ext cx="499338" cy="5149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010944" y="460109"/>
            <a:ext cx="1731414" cy="1475360"/>
          </a:xfrm>
          <a:prstGeom prst="rect">
            <a:avLst/>
          </a:prstGeom>
        </p:spPr>
      </p:pic>
      <p:grpSp>
        <p:nvGrpSpPr>
          <p:cNvPr id="20" name="组合 19"/>
          <p:cNvGrpSpPr/>
          <p:nvPr>
            <p:custDataLst>
              <p:tags r:id="rId24"/>
            </p:custDataLst>
          </p:nvPr>
        </p:nvGrpSpPr>
        <p:grpSpPr>
          <a:xfrm>
            <a:off x="7131133" y="625190"/>
            <a:ext cx="3495743" cy="3496903"/>
            <a:chOff x="4657295" y="296286"/>
            <a:chExt cx="3495743" cy="3496903"/>
          </a:xfrm>
        </p:grpSpPr>
        <p:sp>
          <p:nvSpPr>
            <p:cNvPr id="21" name="文本框 20"/>
            <p:cNvSpPr txBox="1"/>
            <p:nvPr>
              <p:custDataLst>
                <p:tags r:id="rId25"/>
              </p:custDataLst>
            </p:nvPr>
          </p:nvSpPr>
          <p:spPr>
            <a:xfrm>
              <a:off x="4657295" y="296286"/>
              <a:ext cx="2046800" cy="264604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zh-CN" altLang="en-US" sz="16600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尚巍手书W" panose="00020600040101010101" pitchFamily="18" charset="-122"/>
                </a:rPr>
                <a:t>再</a:t>
              </a:r>
              <a:endParaRPr lang="zh-CN" altLang="en-US" sz="16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26"/>
              </p:custDataLst>
            </p:nvPr>
          </p:nvSpPr>
          <p:spPr>
            <a:xfrm>
              <a:off x="6106238" y="1147144"/>
              <a:ext cx="2046800" cy="264604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zh-CN" altLang="en-US" sz="16600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尚巍手书W" panose="00020600040101010101" pitchFamily="18" charset="-122"/>
                </a:rPr>
                <a:t>会</a:t>
              </a:r>
              <a:endParaRPr lang="zh-CN" altLang="en-US" sz="16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6463191" y="3000995"/>
            <a:ext cx="994381" cy="3157471"/>
          </a:xfrm>
        </p:spPr>
        <p:txBody>
          <a:bodyPr vert="eaVert" lIns="90000" tIns="46800" rIns="90000" bIns="468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80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3" hasCustomPrompt="1"/>
            <p:custDataLst>
              <p:tags r:id="rId31"/>
            </p:custDataLst>
          </p:nvPr>
        </p:nvSpPr>
        <p:spPr>
          <a:xfrm>
            <a:off x="4706887" y="3001617"/>
            <a:ext cx="1714502" cy="3156849"/>
          </a:xfrm>
        </p:spPr>
        <p:txBody>
          <a:bodyPr vert="eaVert" lIns="90000" tIns="46800" rIns="90000" bIns="46800"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25175" y="0"/>
            <a:ext cx="1266825" cy="1093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50296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82117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defRPr sz="28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22adfa2d2ca781161e31761df776dee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650365"/>
            <a:ext cx="1367790" cy="3557905"/>
          </a:xfrm>
          <a:prstGeom prst="rect">
            <a:avLst/>
          </a:prstGeom>
        </p:spPr>
      </p:pic>
      <p:pic>
        <p:nvPicPr>
          <p:cNvPr id="11" name="图片 10" descr="22adfa2d2ca781161e31761df776dee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824210" y="1650365"/>
            <a:ext cx="1367790" cy="3557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9534141" y="-9525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1436" y="561975"/>
            <a:ext cx="10989128" cy="5715000"/>
          </a:xfrm>
          <a:custGeom>
            <a:gdLst>
              <a:gd name="connsiteX0" fmla="*/ 0 w 10989128"/>
              <a:gd name="connsiteY0" fmla="*/ 0 h 5715000"/>
              <a:gd name="connsiteX1" fmla="*/ 10989128 w 10989128"/>
              <a:gd name="connsiteY1" fmla="*/ 0 h 5715000"/>
              <a:gd name="connsiteX2" fmla="*/ 10989128 w 10989128"/>
              <a:gd name="connsiteY2" fmla="*/ 5715000 h 5715000"/>
              <a:gd name="connsiteX3" fmla="*/ 0 w 10989128"/>
              <a:gd name="connsiteY3" fmla="*/ 5715000 h 5715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9128" h="5715000">
                <a:moveTo>
                  <a:pt x="0" y="0"/>
                </a:moveTo>
                <a:lnTo>
                  <a:pt x="10989128" y="0"/>
                </a:lnTo>
                <a:lnTo>
                  <a:pt x="10989128" y="5715000"/>
                </a:lnTo>
                <a:lnTo>
                  <a:pt x="0" y="5715000"/>
                </a:lnTo>
                <a:close/>
              </a:path>
            </a:pathLst>
          </a:custGeom>
          <a:solidFill>
            <a:schemeClr val="bg2"/>
          </a:solidFill>
        </p:spPr>
      </p:pic>
      <p:pic>
        <p:nvPicPr>
          <p:cNvPr id="10" name="图片 9" descr="灯笼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79263" y="526319"/>
            <a:ext cx="2928237" cy="2902681"/>
          </a:xfrm>
          <a:prstGeom prst="rect">
            <a:avLst/>
          </a:prstGeom>
        </p:spPr>
      </p:pic>
      <p:pic>
        <p:nvPicPr>
          <p:cNvPr id="11" name="图片 10" descr="树枝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312243" y="2107134"/>
            <a:ext cx="2335942" cy="4343400"/>
          </a:xfrm>
          <a:prstGeom prst="rect">
            <a:avLst/>
          </a:prstGeom>
        </p:spPr>
      </p:pic>
      <p:grpSp>
        <p:nvGrpSpPr>
          <p:cNvPr id="12" name="Group 4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3651476" y="1198398"/>
            <a:ext cx="4889049" cy="2670191"/>
            <a:chOff x="1769" y="1030"/>
            <a:chExt cx="4138" cy="2260"/>
          </a:xfrm>
          <a:solidFill>
            <a:schemeClr val="accent1"/>
          </a:solidFill>
        </p:grpSpPr>
        <p:sp>
          <p:nvSpPr>
            <p:cNvPr id="13" name="Freeform 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2008" y="1030"/>
              <a:ext cx="3899" cy="2210"/>
            </a:xfrm>
            <a:custGeom>
              <a:gdLst>
                <a:gd name="T0" fmla="*/ 523 w 1648"/>
                <a:gd name="T1" fmla="*/ 866 h 933"/>
                <a:gd name="T2" fmla="*/ 1401 w 1648"/>
                <a:gd name="T3" fmla="*/ 248 h 933"/>
                <a:gd name="T4" fmla="*/ 1401 w 1648"/>
                <a:gd name="T5" fmla="*/ 248 h 933"/>
                <a:gd name="T6" fmla="*/ 1307 w 1648"/>
                <a:gd name="T7" fmla="*/ 215 h 933"/>
                <a:gd name="T8" fmla="*/ 224 w 1648"/>
                <a:gd name="T9" fmla="*/ 308 h 933"/>
                <a:gd name="T10" fmla="*/ 236 w 1648"/>
                <a:gd name="T11" fmla="*/ 446 h 933"/>
                <a:gd name="T12" fmla="*/ 113 w 1648"/>
                <a:gd name="T13" fmla="*/ 348 h 933"/>
                <a:gd name="T14" fmla="*/ 238 w 1648"/>
                <a:gd name="T15" fmla="*/ 482 h 933"/>
                <a:gd name="T16" fmla="*/ 292 w 1648"/>
                <a:gd name="T17" fmla="*/ 444 h 933"/>
                <a:gd name="T18" fmla="*/ 590 w 1648"/>
                <a:gd name="T19" fmla="*/ 795 h 933"/>
                <a:gd name="T20" fmla="*/ 1069 w 1648"/>
                <a:gd name="T21" fmla="*/ 806 h 933"/>
                <a:gd name="T22" fmla="*/ 1335 w 1648"/>
                <a:gd name="T23" fmla="*/ 617 h 933"/>
                <a:gd name="T24" fmla="*/ 1290 w 1648"/>
                <a:gd name="T25" fmla="*/ 615 h 933"/>
                <a:gd name="T26" fmla="*/ 1157 w 1648"/>
                <a:gd name="T27" fmla="*/ 544 h 933"/>
                <a:gd name="T28" fmla="*/ 1086 w 1648"/>
                <a:gd name="T29" fmla="*/ 664 h 933"/>
                <a:gd name="T30" fmla="*/ 1123 w 1648"/>
                <a:gd name="T31" fmla="*/ 847 h 933"/>
                <a:gd name="T32" fmla="*/ 1016 w 1648"/>
                <a:gd name="T33" fmla="*/ 533 h 933"/>
                <a:gd name="T34" fmla="*/ 887 w 1648"/>
                <a:gd name="T35" fmla="*/ 429 h 933"/>
                <a:gd name="T36" fmla="*/ 960 w 1648"/>
                <a:gd name="T37" fmla="*/ 503 h 933"/>
                <a:gd name="T38" fmla="*/ 843 w 1648"/>
                <a:gd name="T39" fmla="*/ 731 h 933"/>
                <a:gd name="T40" fmla="*/ 787 w 1648"/>
                <a:gd name="T41" fmla="*/ 677 h 933"/>
                <a:gd name="T42" fmla="*/ 699 w 1648"/>
                <a:gd name="T43" fmla="*/ 747 h 933"/>
                <a:gd name="T44" fmla="*/ 822 w 1648"/>
                <a:gd name="T45" fmla="*/ 600 h 933"/>
                <a:gd name="T46" fmla="*/ 775 w 1648"/>
                <a:gd name="T47" fmla="*/ 463 h 933"/>
                <a:gd name="T48" fmla="*/ 789 w 1648"/>
                <a:gd name="T49" fmla="*/ 513 h 933"/>
                <a:gd name="T50" fmla="*/ 657 w 1648"/>
                <a:gd name="T51" fmla="*/ 465 h 933"/>
                <a:gd name="T52" fmla="*/ 825 w 1648"/>
                <a:gd name="T53" fmla="*/ 381 h 933"/>
                <a:gd name="T54" fmla="*/ 719 w 1648"/>
                <a:gd name="T55" fmla="*/ 282 h 933"/>
                <a:gd name="T56" fmla="*/ 533 w 1648"/>
                <a:gd name="T57" fmla="*/ 361 h 933"/>
                <a:gd name="T58" fmla="*/ 618 w 1648"/>
                <a:gd name="T59" fmla="*/ 270 h 933"/>
                <a:gd name="T60" fmla="*/ 638 w 1648"/>
                <a:gd name="T61" fmla="*/ 201 h 933"/>
                <a:gd name="T62" fmla="*/ 532 w 1648"/>
                <a:gd name="T63" fmla="*/ 258 h 933"/>
                <a:gd name="T64" fmla="*/ 640 w 1648"/>
                <a:gd name="T65" fmla="*/ 568 h 933"/>
                <a:gd name="T66" fmla="*/ 566 w 1648"/>
                <a:gd name="T67" fmla="*/ 536 h 933"/>
                <a:gd name="T68" fmla="*/ 521 w 1648"/>
                <a:gd name="T69" fmla="*/ 695 h 933"/>
                <a:gd name="T70" fmla="*/ 435 w 1648"/>
                <a:gd name="T71" fmla="*/ 600 h 933"/>
                <a:gd name="T72" fmla="*/ 363 w 1648"/>
                <a:gd name="T73" fmla="*/ 606 h 933"/>
                <a:gd name="T74" fmla="*/ 416 w 1648"/>
                <a:gd name="T75" fmla="*/ 540 h 933"/>
                <a:gd name="T76" fmla="*/ 501 w 1648"/>
                <a:gd name="T77" fmla="*/ 475 h 933"/>
                <a:gd name="T78" fmla="*/ 417 w 1648"/>
                <a:gd name="T79" fmla="*/ 432 h 933"/>
                <a:gd name="T80" fmla="*/ 285 w 1648"/>
                <a:gd name="T81" fmla="*/ 318 h 933"/>
                <a:gd name="T82" fmla="*/ 343 w 1648"/>
                <a:gd name="T83" fmla="*/ 324 h 933"/>
                <a:gd name="T84" fmla="*/ 490 w 1648"/>
                <a:gd name="T85" fmla="*/ 211 h 933"/>
                <a:gd name="T86" fmla="*/ 573 w 1648"/>
                <a:gd name="T87" fmla="*/ 115 h 933"/>
                <a:gd name="T88" fmla="*/ 685 w 1648"/>
                <a:gd name="T89" fmla="*/ 160 h 933"/>
                <a:gd name="T90" fmla="*/ 935 w 1648"/>
                <a:gd name="T91" fmla="*/ 70 h 933"/>
                <a:gd name="T92" fmla="*/ 1001 w 1648"/>
                <a:gd name="T93" fmla="*/ 300 h 933"/>
                <a:gd name="T94" fmla="*/ 1044 w 1648"/>
                <a:gd name="T95" fmla="*/ 89 h 933"/>
                <a:gd name="T96" fmla="*/ 1158 w 1648"/>
                <a:gd name="T97" fmla="*/ 179 h 933"/>
                <a:gd name="T98" fmla="*/ 1331 w 1648"/>
                <a:gd name="T99" fmla="*/ 322 h 933"/>
                <a:gd name="T100" fmla="*/ 1325 w 1648"/>
                <a:gd name="T101" fmla="*/ 458 h 933"/>
                <a:gd name="T102" fmla="*/ 1146 w 1648"/>
                <a:gd name="T103" fmla="*/ 429 h 933"/>
                <a:gd name="T104" fmla="*/ 1263 w 1648"/>
                <a:gd name="T105" fmla="*/ 485 h 933"/>
                <a:gd name="T106" fmla="*/ 1363 w 1648"/>
                <a:gd name="T107" fmla="*/ 527 h 933"/>
                <a:gd name="T108" fmla="*/ 1393 w 1648"/>
                <a:gd name="T109" fmla="*/ 463 h 933"/>
                <a:gd name="T110" fmla="*/ 1423 w 1648"/>
                <a:gd name="T111" fmla="*/ 445 h 933"/>
                <a:gd name="T112" fmla="*/ 1427 w 1648"/>
                <a:gd name="T113" fmla="*/ 417 h 933"/>
                <a:gd name="T114" fmla="*/ 1496 w 1648"/>
                <a:gd name="T115" fmla="*/ 443 h 9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48" h="933">
                  <a:moveTo>
                    <a:pt x="1595" y="349"/>
                  </a:moveTo>
                  <a:cubicBezTo>
                    <a:pt x="1595" y="334"/>
                    <a:pt x="1597" y="320"/>
                    <a:pt x="1602" y="307"/>
                  </a:cubicBezTo>
                  <a:cubicBezTo>
                    <a:pt x="1384" y="115"/>
                    <a:pt x="1107" y="0"/>
                    <a:pt x="805" y="0"/>
                  </a:cubicBezTo>
                  <a:cubicBezTo>
                    <a:pt x="500" y="0"/>
                    <a:pt x="220" y="118"/>
                    <a:pt x="0" y="314"/>
                  </a:cubicBezTo>
                  <a:cubicBezTo>
                    <a:pt x="523" y="866"/>
                    <a:pt x="523" y="866"/>
                    <a:pt x="523" y="866"/>
                  </a:cubicBezTo>
                  <a:cubicBezTo>
                    <a:pt x="606" y="813"/>
                    <a:pt x="702" y="783"/>
                    <a:pt x="805" y="783"/>
                  </a:cubicBezTo>
                  <a:cubicBezTo>
                    <a:pt x="945" y="783"/>
                    <a:pt x="1074" y="839"/>
                    <a:pt x="1172" y="933"/>
                  </a:cubicBezTo>
                  <a:cubicBezTo>
                    <a:pt x="1648" y="448"/>
                    <a:pt x="1648" y="448"/>
                    <a:pt x="1648" y="448"/>
                  </a:cubicBezTo>
                  <a:cubicBezTo>
                    <a:pt x="1616" y="427"/>
                    <a:pt x="1595" y="390"/>
                    <a:pt x="1595" y="349"/>
                  </a:cubicBezTo>
                  <a:close/>
                  <a:moveTo>
                    <a:pt x="1401" y="248"/>
                  </a:moveTo>
                  <a:cubicBezTo>
                    <a:pt x="1406" y="252"/>
                    <a:pt x="1411" y="255"/>
                    <a:pt x="1416" y="259"/>
                  </a:cubicBezTo>
                  <a:cubicBezTo>
                    <a:pt x="1415" y="260"/>
                    <a:pt x="1415" y="260"/>
                    <a:pt x="1415" y="261"/>
                  </a:cubicBezTo>
                  <a:cubicBezTo>
                    <a:pt x="1418" y="268"/>
                    <a:pt x="1426" y="269"/>
                    <a:pt x="1433" y="273"/>
                  </a:cubicBezTo>
                  <a:cubicBezTo>
                    <a:pt x="1412" y="282"/>
                    <a:pt x="1400" y="269"/>
                    <a:pt x="1399" y="257"/>
                  </a:cubicBezTo>
                  <a:cubicBezTo>
                    <a:pt x="1399" y="254"/>
                    <a:pt x="1400" y="251"/>
                    <a:pt x="1401" y="248"/>
                  </a:cubicBezTo>
                  <a:close/>
                  <a:moveTo>
                    <a:pt x="1207" y="145"/>
                  </a:moveTo>
                  <a:cubicBezTo>
                    <a:pt x="1208" y="144"/>
                    <a:pt x="1208" y="143"/>
                    <a:pt x="1209" y="142"/>
                  </a:cubicBezTo>
                  <a:cubicBezTo>
                    <a:pt x="1233" y="153"/>
                    <a:pt x="1256" y="163"/>
                    <a:pt x="1279" y="175"/>
                  </a:cubicBezTo>
                  <a:cubicBezTo>
                    <a:pt x="1261" y="183"/>
                    <a:pt x="1248" y="200"/>
                    <a:pt x="1250" y="222"/>
                  </a:cubicBezTo>
                  <a:cubicBezTo>
                    <a:pt x="1256" y="213"/>
                    <a:pt x="1291" y="194"/>
                    <a:pt x="1307" y="215"/>
                  </a:cubicBezTo>
                  <a:cubicBezTo>
                    <a:pt x="1311" y="242"/>
                    <a:pt x="1324" y="270"/>
                    <a:pt x="1300" y="285"/>
                  </a:cubicBezTo>
                  <a:cubicBezTo>
                    <a:pt x="1276" y="300"/>
                    <a:pt x="1232" y="292"/>
                    <a:pt x="1207" y="283"/>
                  </a:cubicBezTo>
                  <a:cubicBezTo>
                    <a:pt x="1187" y="253"/>
                    <a:pt x="1186" y="172"/>
                    <a:pt x="1207" y="145"/>
                  </a:cubicBezTo>
                  <a:close/>
                  <a:moveTo>
                    <a:pt x="192" y="280"/>
                  </a:moveTo>
                  <a:cubicBezTo>
                    <a:pt x="209" y="282"/>
                    <a:pt x="223" y="288"/>
                    <a:pt x="224" y="308"/>
                  </a:cubicBezTo>
                  <a:cubicBezTo>
                    <a:pt x="222" y="316"/>
                    <a:pt x="211" y="316"/>
                    <a:pt x="200" y="316"/>
                  </a:cubicBezTo>
                  <a:cubicBezTo>
                    <a:pt x="200" y="308"/>
                    <a:pt x="216" y="314"/>
                    <a:pt x="212" y="301"/>
                  </a:cubicBezTo>
                  <a:cubicBezTo>
                    <a:pt x="204" y="296"/>
                    <a:pt x="194" y="291"/>
                    <a:pt x="183" y="287"/>
                  </a:cubicBezTo>
                  <a:cubicBezTo>
                    <a:pt x="186" y="285"/>
                    <a:pt x="189" y="282"/>
                    <a:pt x="192" y="280"/>
                  </a:cubicBezTo>
                  <a:close/>
                  <a:moveTo>
                    <a:pt x="236" y="446"/>
                  </a:moveTo>
                  <a:cubicBezTo>
                    <a:pt x="222" y="445"/>
                    <a:pt x="217" y="454"/>
                    <a:pt x="218" y="463"/>
                  </a:cubicBezTo>
                  <a:cubicBezTo>
                    <a:pt x="202" y="446"/>
                    <a:pt x="202" y="446"/>
                    <a:pt x="202" y="446"/>
                  </a:cubicBezTo>
                  <a:cubicBezTo>
                    <a:pt x="195" y="421"/>
                    <a:pt x="176" y="408"/>
                    <a:pt x="154" y="399"/>
                  </a:cubicBezTo>
                  <a:cubicBezTo>
                    <a:pt x="108" y="353"/>
                    <a:pt x="108" y="353"/>
                    <a:pt x="108" y="353"/>
                  </a:cubicBezTo>
                  <a:cubicBezTo>
                    <a:pt x="109" y="351"/>
                    <a:pt x="111" y="350"/>
                    <a:pt x="113" y="348"/>
                  </a:cubicBezTo>
                  <a:cubicBezTo>
                    <a:pt x="173" y="351"/>
                    <a:pt x="249" y="384"/>
                    <a:pt x="263" y="425"/>
                  </a:cubicBezTo>
                  <a:cubicBezTo>
                    <a:pt x="271" y="445"/>
                    <a:pt x="269" y="473"/>
                    <a:pt x="242" y="468"/>
                  </a:cubicBezTo>
                  <a:cubicBezTo>
                    <a:pt x="234" y="464"/>
                    <a:pt x="246" y="443"/>
                    <a:pt x="236" y="446"/>
                  </a:cubicBezTo>
                  <a:close/>
                  <a:moveTo>
                    <a:pt x="248" y="492"/>
                  </a:moveTo>
                  <a:cubicBezTo>
                    <a:pt x="238" y="482"/>
                    <a:pt x="238" y="482"/>
                    <a:pt x="238" y="482"/>
                  </a:cubicBezTo>
                  <a:cubicBezTo>
                    <a:pt x="241" y="483"/>
                    <a:pt x="244" y="483"/>
                    <a:pt x="248" y="483"/>
                  </a:cubicBezTo>
                  <a:cubicBezTo>
                    <a:pt x="282" y="481"/>
                    <a:pt x="286" y="439"/>
                    <a:pt x="271" y="412"/>
                  </a:cubicBezTo>
                  <a:cubicBezTo>
                    <a:pt x="249" y="376"/>
                    <a:pt x="178" y="344"/>
                    <a:pt x="119" y="342"/>
                  </a:cubicBezTo>
                  <a:cubicBezTo>
                    <a:pt x="122" y="339"/>
                    <a:pt x="124" y="337"/>
                    <a:pt x="127" y="335"/>
                  </a:cubicBezTo>
                  <a:cubicBezTo>
                    <a:pt x="202" y="340"/>
                    <a:pt x="292" y="380"/>
                    <a:pt x="292" y="444"/>
                  </a:cubicBezTo>
                  <a:cubicBezTo>
                    <a:pt x="292" y="472"/>
                    <a:pt x="271" y="488"/>
                    <a:pt x="248" y="492"/>
                  </a:cubicBezTo>
                  <a:close/>
                  <a:moveTo>
                    <a:pt x="666" y="738"/>
                  </a:moveTo>
                  <a:cubicBezTo>
                    <a:pt x="662" y="726"/>
                    <a:pt x="656" y="716"/>
                    <a:pt x="640" y="717"/>
                  </a:cubicBezTo>
                  <a:cubicBezTo>
                    <a:pt x="630" y="729"/>
                    <a:pt x="630" y="752"/>
                    <a:pt x="637" y="770"/>
                  </a:cubicBezTo>
                  <a:cubicBezTo>
                    <a:pt x="621" y="778"/>
                    <a:pt x="605" y="786"/>
                    <a:pt x="590" y="795"/>
                  </a:cubicBezTo>
                  <a:cubicBezTo>
                    <a:pt x="590" y="790"/>
                    <a:pt x="590" y="784"/>
                    <a:pt x="589" y="779"/>
                  </a:cubicBezTo>
                  <a:cubicBezTo>
                    <a:pt x="614" y="766"/>
                    <a:pt x="615" y="731"/>
                    <a:pt x="627" y="707"/>
                  </a:cubicBezTo>
                  <a:cubicBezTo>
                    <a:pt x="647" y="694"/>
                    <a:pt x="677" y="712"/>
                    <a:pt x="666" y="738"/>
                  </a:cubicBezTo>
                  <a:close/>
                  <a:moveTo>
                    <a:pt x="1070" y="801"/>
                  </a:moveTo>
                  <a:cubicBezTo>
                    <a:pt x="1070" y="802"/>
                    <a:pt x="1070" y="804"/>
                    <a:pt x="1069" y="806"/>
                  </a:cubicBezTo>
                  <a:cubicBezTo>
                    <a:pt x="1064" y="802"/>
                    <a:pt x="1058" y="799"/>
                    <a:pt x="1053" y="795"/>
                  </a:cubicBezTo>
                  <a:cubicBezTo>
                    <a:pt x="1047" y="784"/>
                    <a:pt x="1034" y="778"/>
                    <a:pt x="1021" y="778"/>
                  </a:cubicBezTo>
                  <a:cubicBezTo>
                    <a:pt x="1011" y="773"/>
                    <a:pt x="1000" y="768"/>
                    <a:pt x="989" y="763"/>
                  </a:cubicBezTo>
                  <a:cubicBezTo>
                    <a:pt x="1018" y="761"/>
                    <a:pt x="1072" y="768"/>
                    <a:pt x="1070" y="801"/>
                  </a:cubicBezTo>
                  <a:close/>
                  <a:moveTo>
                    <a:pt x="1335" y="617"/>
                  </a:moveTo>
                  <a:cubicBezTo>
                    <a:pt x="1314" y="612"/>
                    <a:pt x="1283" y="632"/>
                    <a:pt x="1279" y="650"/>
                  </a:cubicBezTo>
                  <a:cubicBezTo>
                    <a:pt x="1277" y="661"/>
                    <a:pt x="1277" y="670"/>
                    <a:pt x="1279" y="679"/>
                  </a:cubicBezTo>
                  <a:cubicBezTo>
                    <a:pt x="1275" y="684"/>
                    <a:pt x="1275" y="684"/>
                    <a:pt x="1275" y="684"/>
                  </a:cubicBezTo>
                  <a:cubicBezTo>
                    <a:pt x="1273" y="672"/>
                    <a:pt x="1268" y="661"/>
                    <a:pt x="1269" y="653"/>
                  </a:cubicBezTo>
                  <a:cubicBezTo>
                    <a:pt x="1271" y="639"/>
                    <a:pt x="1289" y="629"/>
                    <a:pt x="1290" y="615"/>
                  </a:cubicBezTo>
                  <a:cubicBezTo>
                    <a:pt x="1295" y="580"/>
                    <a:pt x="1269" y="577"/>
                    <a:pt x="1253" y="558"/>
                  </a:cubicBezTo>
                  <a:cubicBezTo>
                    <a:pt x="1251" y="543"/>
                    <a:pt x="1268" y="529"/>
                    <a:pt x="1254" y="518"/>
                  </a:cubicBezTo>
                  <a:cubicBezTo>
                    <a:pt x="1233" y="512"/>
                    <a:pt x="1202" y="579"/>
                    <a:pt x="1187" y="528"/>
                  </a:cubicBezTo>
                  <a:cubicBezTo>
                    <a:pt x="1194" y="536"/>
                    <a:pt x="1210" y="542"/>
                    <a:pt x="1220" y="532"/>
                  </a:cubicBezTo>
                  <a:cubicBezTo>
                    <a:pt x="1212" y="488"/>
                    <a:pt x="1164" y="518"/>
                    <a:pt x="1157" y="544"/>
                  </a:cubicBezTo>
                  <a:cubicBezTo>
                    <a:pt x="1150" y="573"/>
                    <a:pt x="1163" y="598"/>
                    <a:pt x="1185" y="611"/>
                  </a:cubicBezTo>
                  <a:cubicBezTo>
                    <a:pt x="1315" y="553"/>
                    <a:pt x="1212" y="795"/>
                    <a:pt x="1135" y="723"/>
                  </a:cubicBezTo>
                  <a:cubicBezTo>
                    <a:pt x="1135" y="722"/>
                    <a:pt x="1121" y="707"/>
                    <a:pt x="1124" y="688"/>
                  </a:cubicBezTo>
                  <a:cubicBezTo>
                    <a:pt x="1127" y="673"/>
                    <a:pt x="1143" y="675"/>
                    <a:pt x="1151" y="660"/>
                  </a:cubicBezTo>
                  <a:cubicBezTo>
                    <a:pt x="1143" y="619"/>
                    <a:pt x="1088" y="631"/>
                    <a:pt x="1086" y="664"/>
                  </a:cubicBezTo>
                  <a:cubicBezTo>
                    <a:pt x="1085" y="675"/>
                    <a:pt x="1093" y="684"/>
                    <a:pt x="1094" y="694"/>
                  </a:cubicBezTo>
                  <a:cubicBezTo>
                    <a:pt x="1095" y="702"/>
                    <a:pt x="1092" y="710"/>
                    <a:pt x="1093" y="717"/>
                  </a:cubicBezTo>
                  <a:cubicBezTo>
                    <a:pt x="1097" y="764"/>
                    <a:pt x="1143" y="784"/>
                    <a:pt x="1191" y="775"/>
                  </a:cubicBezTo>
                  <a:cubicBezTo>
                    <a:pt x="1125" y="846"/>
                    <a:pt x="1125" y="846"/>
                    <a:pt x="1125" y="846"/>
                  </a:cubicBezTo>
                  <a:cubicBezTo>
                    <a:pt x="1124" y="847"/>
                    <a:pt x="1123" y="847"/>
                    <a:pt x="1123" y="847"/>
                  </a:cubicBezTo>
                  <a:cubicBezTo>
                    <a:pt x="1118" y="842"/>
                    <a:pt x="1113" y="838"/>
                    <a:pt x="1108" y="835"/>
                  </a:cubicBezTo>
                  <a:cubicBezTo>
                    <a:pt x="1122" y="822"/>
                    <a:pt x="1134" y="807"/>
                    <a:pt x="1138" y="786"/>
                  </a:cubicBezTo>
                  <a:cubicBezTo>
                    <a:pt x="1117" y="774"/>
                    <a:pt x="1094" y="764"/>
                    <a:pt x="1086" y="740"/>
                  </a:cubicBezTo>
                  <a:cubicBezTo>
                    <a:pt x="1016" y="747"/>
                    <a:pt x="1010" y="646"/>
                    <a:pt x="1013" y="579"/>
                  </a:cubicBezTo>
                  <a:cubicBezTo>
                    <a:pt x="1013" y="564"/>
                    <a:pt x="1020" y="546"/>
                    <a:pt x="1016" y="533"/>
                  </a:cubicBezTo>
                  <a:cubicBezTo>
                    <a:pt x="1010" y="513"/>
                    <a:pt x="960" y="493"/>
                    <a:pt x="994" y="466"/>
                  </a:cubicBezTo>
                  <a:cubicBezTo>
                    <a:pt x="981" y="498"/>
                    <a:pt x="1031" y="519"/>
                    <a:pt x="1050" y="495"/>
                  </a:cubicBezTo>
                  <a:cubicBezTo>
                    <a:pt x="1050" y="469"/>
                    <a:pt x="1031" y="451"/>
                    <a:pt x="1008" y="431"/>
                  </a:cubicBezTo>
                  <a:cubicBezTo>
                    <a:pt x="977" y="404"/>
                    <a:pt x="939" y="360"/>
                    <a:pt x="919" y="413"/>
                  </a:cubicBezTo>
                  <a:cubicBezTo>
                    <a:pt x="903" y="414"/>
                    <a:pt x="896" y="423"/>
                    <a:pt x="887" y="429"/>
                  </a:cubicBezTo>
                  <a:cubicBezTo>
                    <a:pt x="886" y="438"/>
                    <a:pt x="880" y="443"/>
                    <a:pt x="883" y="455"/>
                  </a:cubicBezTo>
                  <a:cubicBezTo>
                    <a:pt x="837" y="478"/>
                    <a:pt x="852" y="616"/>
                    <a:pt x="903" y="620"/>
                  </a:cubicBezTo>
                  <a:cubicBezTo>
                    <a:pt x="928" y="622"/>
                    <a:pt x="938" y="607"/>
                    <a:pt x="942" y="584"/>
                  </a:cubicBezTo>
                  <a:cubicBezTo>
                    <a:pt x="885" y="632"/>
                    <a:pt x="859" y="498"/>
                    <a:pt x="899" y="474"/>
                  </a:cubicBezTo>
                  <a:cubicBezTo>
                    <a:pt x="927" y="457"/>
                    <a:pt x="954" y="478"/>
                    <a:pt x="960" y="503"/>
                  </a:cubicBezTo>
                  <a:cubicBezTo>
                    <a:pt x="976" y="575"/>
                    <a:pt x="934" y="718"/>
                    <a:pt x="988" y="763"/>
                  </a:cubicBezTo>
                  <a:cubicBezTo>
                    <a:pt x="976" y="758"/>
                    <a:pt x="964" y="754"/>
                    <a:pt x="951" y="750"/>
                  </a:cubicBezTo>
                  <a:cubicBezTo>
                    <a:pt x="959" y="698"/>
                    <a:pt x="912" y="643"/>
                    <a:pt x="886" y="704"/>
                  </a:cubicBezTo>
                  <a:cubicBezTo>
                    <a:pt x="918" y="710"/>
                    <a:pt x="922" y="726"/>
                    <a:pt x="913" y="740"/>
                  </a:cubicBezTo>
                  <a:cubicBezTo>
                    <a:pt x="890" y="735"/>
                    <a:pt x="866" y="732"/>
                    <a:pt x="843" y="731"/>
                  </a:cubicBezTo>
                  <a:cubicBezTo>
                    <a:pt x="847" y="721"/>
                    <a:pt x="856" y="711"/>
                    <a:pt x="856" y="700"/>
                  </a:cubicBezTo>
                  <a:cubicBezTo>
                    <a:pt x="856" y="682"/>
                    <a:pt x="850" y="678"/>
                    <a:pt x="837" y="662"/>
                  </a:cubicBezTo>
                  <a:cubicBezTo>
                    <a:pt x="839" y="638"/>
                    <a:pt x="831" y="626"/>
                    <a:pt x="815" y="620"/>
                  </a:cubicBezTo>
                  <a:cubicBezTo>
                    <a:pt x="804" y="624"/>
                    <a:pt x="795" y="629"/>
                    <a:pt x="786" y="634"/>
                  </a:cubicBezTo>
                  <a:cubicBezTo>
                    <a:pt x="783" y="649"/>
                    <a:pt x="781" y="665"/>
                    <a:pt x="787" y="677"/>
                  </a:cubicBezTo>
                  <a:cubicBezTo>
                    <a:pt x="793" y="684"/>
                    <a:pt x="807" y="681"/>
                    <a:pt x="812" y="683"/>
                  </a:cubicBezTo>
                  <a:cubicBezTo>
                    <a:pt x="799" y="698"/>
                    <a:pt x="778" y="684"/>
                    <a:pt x="769" y="672"/>
                  </a:cubicBezTo>
                  <a:cubicBezTo>
                    <a:pt x="755" y="676"/>
                    <a:pt x="746" y="686"/>
                    <a:pt x="748" y="706"/>
                  </a:cubicBezTo>
                  <a:cubicBezTo>
                    <a:pt x="766" y="709"/>
                    <a:pt x="774" y="720"/>
                    <a:pt x="775" y="732"/>
                  </a:cubicBezTo>
                  <a:cubicBezTo>
                    <a:pt x="749" y="735"/>
                    <a:pt x="724" y="740"/>
                    <a:pt x="699" y="747"/>
                  </a:cubicBezTo>
                  <a:cubicBezTo>
                    <a:pt x="676" y="704"/>
                    <a:pt x="711" y="602"/>
                    <a:pt x="680" y="569"/>
                  </a:cubicBezTo>
                  <a:cubicBezTo>
                    <a:pt x="666" y="566"/>
                    <a:pt x="663" y="586"/>
                    <a:pt x="658" y="583"/>
                  </a:cubicBezTo>
                  <a:cubicBezTo>
                    <a:pt x="657" y="561"/>
                    <a:pt x="671" y="549"/>
                    <a:pt x="682" y="549"/>
                  </a:cubicBezTo>
                  <a:cubicBezTo>
                    <a:pt x="701" y="551"/>
                    <a:pt x="697" y="575"/>
                    <a:pt x="712" y="599"/>
                  </a:cubicBezTo>
                  <a:cubicBezTo>
                    <a:pt x="734" y="633"/>
                    <a:pt x="801" y="633"/>
                    <a:pt x="822" y="600"/>
                  </a:cubicBezTo>
                  <a:cubicBezTo>
                    <a:pt x="825" y="595"/>
                    <a:pt x="824" y="584"/>
                    <a:pt x="829" y="575"/>
                  </a:cubicBezTo>
                  <a:cubicBezTo>
                    <a:pt x="834" y="566"/>
                    <a:pt x="840" y="567"/>
                    <a:pt x="844" y="559"/>
                  </a:cubicBezTo>
                  <a:cubicBezTo>
                    <a:pt x="858" y="528"/>
                    <a:pt x="836" y="507"/>
                    <a:pt x="821" y="489"/>
                  </a:cubicBezTo>
                  <a:cubicBezTo>
                    <a:pt x="826" y="468"/>
                    <a:pt x="817" y="441"/>
                    <a:pt x="799" y="435"/>
                  </a:cubicBezTo>
                  <a:cubicBezTo>
                    <a:pt x="789" y="442"/>
                    <a:pt x="782" y="452"/>
                    <a:pt x="775" y="463"/>
                  </a:cubicBezTo>
                  <a:cubicBezTo>
                    <a:pt x="786" y="480"/>
                    <a:pt x="765" y="496"/>
                    <a:pt x="762" y="517"/>
                  </a:cubicBezTo>
                  <a:cubicBezTo>
                    <a:pt x="756" y="551"/>
                    <a:pt x="779" y="582"/>
                    <a:pt x="801" y="566"/>
                  </a:cubicBezTo>
                  <a:cubicBezTo>
                    <a:pt x="807" y="554"/>
                    <a:pt x="805" y="535"/>
                    <a:pt x="797" y="525"/>
                  </a:cubicBezTo>
                  <a:cubicBezTo>
                    <a:pt x="790" y="516"/>
                    <a:pt x="781" y="533"/>
                    <a:pt x="777" y="526"/>
                  </a:cubicBezTo>
                  <a:cubicBezTo>
                    <a:pt x="777" y="518"/>
                    <a:pt x="784" y="517"/>
                    <a:pt x="789" y="513"/>
                  </a:cubicBezTo>
                  <a:cubicBezTo>
                    <a:pt x="851" y="534"/>
                    <a:pt x="787" y="614"/>
                    <a:pt x="739" y="580"/>
                  </a:cubicBezTo>
                  <a:cubicBezTo>
                    <a:pt x="729" y="554"/>
                    <a:pt x="730" y="517"/>
                    <a:pt x="721" y="490"/>
                  </a:cubicBezTo>
                  <a:cubicBezTo>
                    <a:pt x="697" y="478"/>
                    <a:pt x="651" y="496"/>
                    <a:pt x="645" y="470"/>
                  </a:cubicBezTo>
                  <a:cubicBezTo>
                    <a:pt x="638" y="447"/>
                    <a:pt x="668" y="434"/>
                    <a:pt x="687" y="454"/>
                  </a:cubicBezTo>
                  <a:cubicBezTo>
                    <a:pt x="677" y="450"/>
                    <a:pt x="654" y="449"/>
                    <a:pt x="657" y="465"/>
                  </a:cubicBezTo>
                  <a:cubicBezTo>
                    <a:pt x="686" y="486"/>
                    <a:pt x="748" y="470"/>
                    <a:pt x="772" y="451"/>
                  </a:cubicBezTo>
                  <a:cubicBezTo>
                    <a:pt x="783" y="442"/>
                    <a:pt x="802" y="416"/>
                    <a:pt x="801" y="402"/>
                  </a:cubicBezTo>
                  <a:cubicBezTo>
                    <a:pt x="799" y="386"/>
                    <a:pt x="774" y="376"/>
                    <a:pt x="779" y="353"/>
                  </a:cubicBezTo>
                  <a:cubicBezTo>
                    <a:pt x="782" y="339"/>
                    <a:pt x="801" y="326"/>
                    <a:pt x="819" y="339"/>
                  </a:cubicBezTo>
                  <a:cubicBezTo>
                    <a:pt x="778" y="338"/>
                    <a:pt x="789" y="390"/>
                    <a:pt x="825" y="381"/>
                  </a:cubicBezTo>
                  <a:cubicBezTo>
                    <a:pt x="833" y="379"/>
                    <a:pt x="837" y="366"/>
                    <a:pt x="847" y="360"/>
                  </a:cubicBezTo>
                  <a:cubicBezTo>
                    <a:pt x="865" y="350"/>
                    <a:pt x="885" y="352"/>
                    <a:pt x="887" y="342"/>
                  </a:cubicBezTo>
                  <a:cubicBezTo>
                    <a:pt x="880" y="306"/>
                    <a:pt x="820" y="300"/>
                    <a:pt x="790" y="320"/>
                  </a:cubicBezTo>
                  <a:cubicBezTo>
                    <a:pt x="780" y="307"/>
                    <a:pt x="765" y="314"/>
                    <a:pt x="747" y="306"/>
                  </a:cubicBezTo>
                  <a:cubicBezTo>
                    <a:pt x="738" y="301"/>
                    <a:pt x="731" y="286"/>
                    <a:pt x="719" y="282"/>
                  </a:cubicBezTo>
                  <a:cubicBezTo>
                    <a:pt x="648" y="258"/>
                    <a:pt x="580" y="353"/>
                    <a:pt x="669" y="359"/>
                  </a:cubicBezTo>
                  <a:cubicBezTo>
                    <a:pt x="667" y="349"/>
                    <a:pt x="661" y="344"/>
                    <a:pt x="663" y="331"/>
                  </a:cubicBezTo>
                  <a:cubicBezTo>
                    <a:pt x="688" y="295"/>
                    <a:pt x="739" y="310"/>
                    <a:pt x="748" y="341"/>
                  </a:cubicBezTo>
                  <a:cubicBezTo>
                    <a:pt x="765" y="397"/>
                    <a:pt x="705" y="431"/>
                    <a:pt x="656" y="432"/>
                  </a:cubicBezTo>
                  <a:cubicBezTo>
                    <a:pt x="601" y="433"/>
                    <a:pt x="529" y="416"/>
                    <a:pt x="533" y="361"/>
                  </a:cubicBezTo>
                  <a:cubicBezTo>
                    <a:pt x="534" y="343"/>
                    <a:pt x="543" y="330"/>
                    <a:pt x="562" y="330"/>
                  </a:cubicBezTo>
                  <a:cubicBezTo>
                    <a:pt x="585" y="329"/>
                    <a:pt x="593" y="360"/>
                    <a:pt x="618" y="338"/>
                  </a:cubicBezTo>
                  <a:cubicBezTo>
                    <a:pt x="618" y="325"/>
                    <a:pt x="624" y="305"/>
                    <a:pt x="621" y="282"/>
                  </a:cubicBezTo>
                  <a:cubicBezTo>
                    <a:pt x="637" y="260"/>
                    <a:pt x="687" y="268"/>
                    <a:pt x="703" y="244"/>
                  </a:cubicBezTo>
                  <a:cubicBezTo>
                    <a:pt x="678" y="256"/>
                    <a:pt x="640" y="255"/>
                    <a:pt x="618" y="270"/>
                  </a:cubicBezTo>
                  <a:cubicBezTo>
                    <a:pt x="613" y="276"/>
                    <a:pt x="615" y="288"/>
                    <a:pt x="611" y="295"/>
                  </a:cubicBezTo>
                  <a:cubicBezTo>
                    <a:pt x="590" y="232"/>
                    <a:pt x="676" y="260"/>
                    <a:pt x="712" y="234"/>
                  </a:cubicBezTo>
                  <a:cubicBezTo>
                    <a:pt x="725" y="225"/>
                    <a:pt x="728" y="214"/>
                    <a:pt x="734" y="196"/>
                  </a:cubicBezTo>
                  <a:cubicBezTo>
                    <a:pt x="710" y="199"/>
                    <a:pt x="694" y="226"/>
                    <a:pt x="667" y="223"/>
                  </a:cubicBezTo>
                  <a:cubicBezTo>
                    <a:pt x="656" y="222"/>
                    <a:pt x="644" y="214"/>
                    <a:pt x="638" y="201"/>
                  </a:cubicBezTo>
                  <a:cubicBezTo>
                    <a:pt x="655" y="215"/>
                    <a:pt x="705" y="216"/>
                    <a:pt x="700" y="182"/>
                  </a:cubicBezTo>
                  <a:cubicBezTo>
                    <a:pt x="649" y="143"/>
                    <a:pt x="546" y="200"/>
                    <a:pt x="577" y="254"/>
                  </a:cubicBezTo>
                  <a:cubicBezTo>
                    <a:pt x="558" y="256"/>
                    <a:pt x="560" y="235"/>
                    <a:pt x="551" y="227"/>
                  </a:cubicBezTo>
                  <a:cubicBezTo>
                    <a:pt x="540" y="242"/>
                    <a:pt x="555" y="261"/>
                    <a:pt x="557" y="267"/>
                  </a:cubicBezTo>
                  <a:cubicBezTo>
                    <a:pt x="542" y="272"/>
                    <a:pt x="542" y="251"/>
                    <a:pt x="532" y="258"/>
                  </a:cubicBezTo>
                  <a:cubicBezTo>
                    <a:pt x="528" y="271"/>
                    <a:pt x="544" y="276"/>
                    <a:pt x="538" y="283"/>
                  </a:cubicBezTo>
                  <a:cubicBezTo>
                    <a:pt x="526" y="281"/>
                    <a:pt x="522" y="266"/>
                    <a:pt x="510" y="273"/>
                  </a:cubicBezTo>
                  <a:cubicBezTo>
                    <a:pt x="510" y="304"/>
                    <a:pt x="478" y="340"/>
                    <a:pt x="475" y="363"/>
                  </a:cubicBezTo>
                  <a:cubicBezTo>
                    <a:pt x="472" y="386"/>
                    <a:pt x="485" y="420"/>
                    <a:pt x="498" y="437"/>
                  </a:cubicBezTo>
                  <a:cubicBezTo>
                    <a:pt x="539" y="494"/>
                    <a:pt x="660" y="478"/>
                    <a:pt x="640" y="568"/>
                  </a:cubicBezTo>
                  <a:cubicBezTo>
                    <a:pt x="637" y="584"/>
                    <a:pt x="611" y="607"/>
                    <a:pt x="581" y="598"/>
                  </a:cubicBezTo>
                  <a:cubicBezTo>
                    <a:pt x="554" y="590"/>
                    <a:pt x="551" y="552"/>
                    <a:pt x="589" y="552"/>
                  </a:cubicBezTo>
                  <a:cubicBezTo>
                    <a:pt x="582" y="559"/>
                    <a:pt x="571" y="563"/>
                    <a:pt x="573" y="578"/>
                  </a:cubicBezTo>
                  <a:cubicBezTo>
                    <a:pt x="594" y="601"/>
                    <a:pt x="634" y="579"/>
                    <a:pt x="625" y="551"/>
                  </a:cubicBezTo>
                  <a:cubicBezTo>
                    <a:pt x="620" y="539"/>
                    <a:pt x="591" y="530"/>
                    <a:pt x="566" y="536"/>
                  </a:cubicBezTo>
                  <a:cubicBezTo>
                    <a:pt x="555" y="538"/>
                    <a:pt x="546" y="553"/>
                    <a:pt x="532" y="559"/>
                  </a:cubicBezTo>
                  <a:cubicBezTo>
                    <a:pt x="519" y="566"/>
                    <a:pt x="505" y="561"/>
                    <a:pt x="500" y="573"/>
                  </a:cubicBezTo>
                  <a:cubicBezTo>
                    <a:pt x="508" y="591"/>
                    <a:pt x="520" y="605"/>
                    <a:pt x="526" y="625"/>
                  </a:cubicBezTo>
                  <a:cubicBezTo>
                    <a:pt x="605" y="560"/>
                    <a:pt x="632" y="716"/>
                    <a:pt x="573" y="731"/>
                  </a:cubicBezTo>
                  <a:cubicBezTo>
                    <a:pt x="542" y="739"/>
                    <a:pt x="531" y="717"/>
                    <a:pt x="521" y="695"/>
                  </a:cubicBezTo>
                  <a:cubicBezTo>
                    <a:pt x="519" y="715"/>
                    <a:pt x="512" y="731"/>
                    <a:pt x="508" y="750"/>
                  </a:cubicBezTo>
                  <a:cubicBezTo>
                    <a:pt x="500" y="742"/>
                    <a:pt x="500" y="742"/>
                    <a:pt x="500" y="742"/>
                  </a:cubicBezTo>
                  <a:cubicBezTo>
                    <a:pt x="521" y="690"/>
                    <a:pt x="528" y="604"/>
                    <a:pt x="485" y="576"/>
                  </a:cubicBezTo>
                  <a:cubicBezTo>
                    <a:pt x="447" y="552"/>
                    <a:pt x="372" y="579"/>
                    <a:pt x="408" y="629"/>
                  </a:cubicBezTo>
                  <a:cubicBezTo>
                    <a:pt x="418" y="616"/>
                    <a:pt x="420" y="604"/>
                    <a:pt x="435" y="600"/>
                  </a:cubicBezTo>
                  <a:cubicBezTo>
                    <a:pt x="495" y="587"/>
                    <a:pt x="490" y="671"/>
                    <a:pt x="475" y="717"/>
                  </a:cubicBezTo>
                  <a:cubicBezTo>
                    <a:pt x="451" y="693"/>
                    <a:pt x="451" y="693"/>
                    <a:pt x="451" y="693"/>
                  </a:cubicBezTo>
                  <a:cubicBezTo>
                    <a:pt x="469" y="688"/>
                    <a:pt x="476" y="675"/>
                    <a:pt x="457" y="652"/>
                  </a:cubicBezTo>
                  <a:cubicBezTo>
                    <a:pt x="444" y="660"/>
                    <a:pt x="429" y="661"/>
                    <a:pt x="415" y="657"/>
                  </a:cubicBezTo>
                  <a:cubicBezTo>
                    <a:pt x="363" y="606"/>
                    <a:pt x="363" y="606"/>
                    <a:pt x="363" y="606"/>
                  </a:cubicBezTo>
                  <a:cubicBezTo>
                    <a:pt x="365" y="583"/>
                    <a:pt x="343" y="566"/>
                    <a:pt x="324" y="568"/>
                  </a:cubicBezTo>
                  <a:cubicBezTo>
                    <a:pt x="316" y="559"/>
                    <a:pt x="316" y="559"/>
                    <a:pt x="316" y="559"/>
                  </a:cubicBezTo>
                  <a:cubicBezTo>
                    <a:pt x="334" y="546"/>
                    <a:pt x="363" y="579"/>
                    <a:pt x="377" y="582"/>
                  </a:cubicBezTo>
                  <a:cubicBezTo>
                    <a:pt x="397" y="586"/>
                    <a:pt x="405" y="578"/>
                    <a:pt x="419" y="560"/>
                  </a:cubicBezTo>
                  <a:cubicBezTo>
                    <a:pt x="423" y="551"/>
                    <a:pt x="415" y="551"/>
                    <a:pt x="416" y="540"/>
                  </a:cubicBezTo>
                  <a:cubicBezTo>
                    <a:pt x="434" y="526"/>
                    <a:pt x="472" y="530"/>
                    <a:pt x="485" y="511"/>
                  </a:cubicBezTo>
                  <a:cubicBezTo>
                    <a:pt x="463" y="517"/>
                    <a:pt x="434" y="518"/>
                    <a:pt x="413" y="525"/>
                  </a:cubicBezTo>
                  <a:cubicBezTo>
                    <a:pt x="407" y="530"/>
                    <a:pt x="407" y="543"/>
                    <a:pt x="406" y="546"/>
                  </a:cubicBezTo>
                  <a:cubicBezTo>
                    <a:pt x="397" y="546"/>
                    <a:pt x="396" y="539"/>
                    <a:pt x="393" y="534"/>
                  </a:cubicBezTo>
                  <a:cubicBezTo>
                    <a:pt x="409" y="490"/>
                    <a:pt x="495" y="527"/>
                    <a:pt x="501" y="475"/>
                  </a:cubicBezTo>
                  <a:cubicBezTo>
                    <a:pt x="510" y="476"/>
                    <a:pt x="513" y="473"/>
                    <a:pt x="519" y="472"/>
                  </a:cubicBezTo>
                  <a:cubicBezTo>
                    <a:pt x="511" y="460"/>
                    <a:pt x="503" y="448"/>
                    <a:pt x="488" y="445"/>
                  </a:cubicBezTo>
                  <a:cubicBezTo>
                    <a:pt x="485" y="475"/>
                    <a:pt x="423" y="507"/>
                    <a:pt x="413" y="460"/>
                  </a:cubicBezTo>
                  <a:cubicBezTo>
                    <a:pt x="423" y="477"/>
                    <a:pt x="462" y="480"/>
                    <a:pt x="466" y="458"/>
                  </a:cubicBezTo>
                  <a:cubicBezTo>
                    <a:pt x="469" y="435"/>
                    <a:pt x="440" y="431"/>
                    <a:pt x="417" y="432"/>
                  </a:cubicBezTo>
                  <a:cubicBezTo>
                    <a:pt x="382" y="434"/>
                    <a:pt x="350" y="454"/>
                    <a:pt x="335" y="473"/>
                  </a:cubicBezTo>
                  <a:cubicBezTo>
                    <a:pt x="331" y="478"/>
                    <a:pt x="337" y="493"/>
                    <a:pt x="331" y="498"/>
                  </a:cubicBezTo>
                  <a:cubicBezTo>
                    <a:pt x="300" y="467"/>
                    <a:pt x="349" y="443"/>
                    <a:pt x="374" y="434"/>
                  </a:cubicBezTo>
                  <a:cubicBezTo>
                    <a:pt x="372" y="411"/>
                    <a:pt x="361" y="398"/>
                    <a:pt x="350" y="384"/>
                  </a:cubicBezTo>
                  <a:cubicBezTo>
                    <a:pt x="311" y="380"/>
                    <a:pt x="305" y="348"/>
                    <a:pt x="285" y="318"/>
                  </a:cubicBezTo>
                  <a:cubicBezTo>
                    <a:pt x="267" y="291"/>
                    <a:pt x="245" y="277"/>
                    <a:pt x="254" y="235"/>
                  </a:cubicBezTo>
                  <a:cubicBezTo>
                    <a:pt x="292" y="210"/>
                    <a:pt x="331" y="187"/>
                    <a:pt x="372" y="167"/>
                  </a:cubicBezTo>
                  <a:cubicBezTo>
                    <a:pt x="414" y="168"/>
                    <a:pt x="452" y="191"/>
                    <a:pt x="454" y="243"/>
                  </a:cubicBezTo>
                  <a:cubicBezTo>
                    <a:pt x="454" y="266"/>
                    <a:pt x="450" y="306"/>
                    <a:pt x="426" y="321"/>
                  </a:cubicBezTo>
                  <a:cubicBezTo>
                    <a:pt x="407" y="333"/>
                    <a:pt x="359" y="340"/>
                    <a:pt x="343" y="324"/>
                  </a:cubicBezTo>
                  <a:cubicBezTo>
                    <a:pt x="319" y="299"/>
                    <a:pt x="340" y="246"/>
                    <a:pt x="384" y="255"/>
                  </a:cubicBezTo>
                  <a:cubicBezTo>
                    <a:pt x="362" y="228"/>
                    <a:pt x="315" y="242"/>
                    <a:pt x="303" y="263"/>
                  </a:cubicBezTo>
                  <a:cubicBezTo>
                    <a:pt x="285" y="296"/>
                    <a:pt x="305" y="359"/>
                    <a:pt x="335" y="372"/>
                  </a:cubicBezTo>
                  <a:cubicBezTo>
                    <a:pt x="375" y="390"/>
                    <a:pt x="434" y="366"/>
                    <a:pt x="470" y="353"/>
                  </a:cubicBezTo>
                  <a:cubicBezTo>
                    <a:pt x="491" y="317"/>
                    <a:pt x="512" y="253"/>
                    <a:pt x="490" y="211"/>
                  </a:cubicBezTo>
                  <a:cubicBezTo>
                    <a:pt x="492" y="200"/>
                    <a:pt x="497" y="190"/>
                    <a:pt x="494" y="173"/>
                  </a:cubicBezTo>
                  <a:cubicBezTo>
                    <a:pt x="485" y="161"/>
                    <a:pt x="467" y="157"/>
                    <a:pt x="453" y="150"/>
                  </a:cubicBezTo>
                  <a:cubicBezTo>
                    <a:pt x="450" y="145"/>
                    <a:pt x="447" y="140"/>
                    <a:pt x="445" y="135"/>
                  </a:cubicBezTo>
                  <a:cubicBezTo>
                    <a:pt x="494" y="115"/>
                    <a:pt x="546" y="99"/>
                    <a:pt x="599" y="87"/>
                  </a:cubicBezTo>
                  <a:cubicBezTo>
                    <a:pt x="585" y="99"/>
                    <a:pt x="574" y="99"/>
                    <a:pt x="573" y="115"/>
                  </a:cubicBezTo>
                  <a:cubicBezTo>
                    <a:pt x="570" y="152"/>
                    <a:pt x="639" y="161"/>
                    <a:pt x="638" y="128"/>
                  </a:cubicBezTo>
                  <a:cubicBezTo>
                    <a:pt x="638" y="112"/>
                    <a:pt x="626" y="118"/>
                    <a:pt x="618" y="106"/>
                  </a:cubicBezTo>
                  <a:cubicBezTo>
                    <a:pt x="636" y="110"/>
                    <a:pt x="652" y="111"/>
                    <a:pt x="653" y="128"/>
                  </a:cubicBezTo>
                  <a:cubicBezTo>
                    <a:pt x="656" y="162"/>
                    <a:pt x="581" y="164"/>
                    <a:pt x="561" y="138"/>
                  </a:cubicBezTo>
                  <a:cubicBezTo>
                    <a:pt x="571" y="206"/>
                    <a:pt x="635" y="154"/>
                    <a:pt x="685" y="160"/>
                  </a:cubicBezTo>
                  <a:cubicBezTo>
                    <a:pt x="688" y="143"/>
                    <a:pt x="676" y="143"/>
                    <a:pt x="674" y="132"/>
                  </a:cubicBezTo>
                  <a:cubicBezTo>
                    <a:pt x="690" y="118"/>
                    <a:pt x="680" y="99"/>
                    <a:pt x="670" y="88"/>
                  </a:cubicBezTo>
                  <a:cubicBezTo>
                    <a:pt x="665" y="84"/>
                    <a:pt x="662" y="80"/>
                    <a:pt x="662" y="80"/>
                  </a:cubicBezTo>
                  <a:cubicBezTo>
                    <a:pt x="662" y="80"/>
                    <a:pt x="774" y="54"/>
                    <a:pt x="935" y="69"/>
                  </a:cubicBezTo>
                  <a:cubicBezTo>
                    <a:pt x="935" y="70"/>
                    <a:pt x="935" y="70"/>
                    <a:pt x="935" y="70"/>
                  </a:cubicBezTo>
                  <a:cubicBezTo>
                    <a:pt x="965" y="73"/>
                    <a:pt x="994" y="78"/>
                    <a:pt x="1023" y="84"/>
                  </a:cubicBezTo>
                  <a:cubicBezTo>
                    <a:pt x="1009" y="87"/>
                    <a:pt x="997" y="104"/>
                    <a:pt x="1003" y="139"/>
                  </a:cubicBezTo>
                  <a:cubicBezTo>
                    <a:pt x="983" y="142"/>
                    <a:pt x="974" y="163"/>
                    <a:pt x="982" y="185"/>
                  </a:cubicBezTo>
                  <a:cubicBezTo>
                    <a:pt x="987" y="192"/>
                    <a:pt x="1005" y="187"/>
                    <a:pt x="1008" y="197"/>
                  </a:cubicBezTo>
                  <a:cubicBezTo>
                    <a:pt x="1003" y="230"/>
                    <a:pt x="969" y="269"/>
                    <a:pt x="1001" y="300"/>
                  </a:cubicBezTo>
                  <a:cubicBezTo>
                    <a:pt x="1023" y="304"/>
                    <a:pt x="1042" y="314"/>
                    <a:pt x="1061" y="306"/>
                  </a:cubicBezTo>
                  <a:cubicBezTo>
                    <a:pt x="1107" y="287"/>
                    <a:pt x="1078" y="220"/>
                    <a:pt x="1053" y="193"/>
                  </a:cubicBezTo>
                  <a:cubicBezTo>
                    <a:pt x="1056" y="174"/>
                    <a:pt x="1085" y="180"/>
                    <a:pt x="1102" y="174"/>
                  </a:cubicBezTo>
                  <a:cubicBezTo>
                    <a:pt x="1094" y="154"/>
                    <a:pt x="1074" y="146"/>
                    <a:pt x="1058" y="135"/>
                  </a:cubicBezTo>
                  <a:cubicBezTo>
                    <a:pt x="1063" y="112"/>
                    <a:pt x="1055" y="96"/>
                    <a:pt x="1044" y="89"/>
                  </a:cubicBezTo>
                  <a:cubicBezTo>
                    <a:pt x="1082" y="98"/>
                    <a:pt x="1118" y="108"/>
                    <a:pt x="1154" y="121"/>
                  </a:cubicBezTo>
                  <a:cubicBezTo>
                    <a:pt x="1152" y="126"/>
                    <a:pt x="1151" y="133"/>
                    <a:pt x="1152" y="142"/>
                  </a:cubicBezTo>
                  <a:cubicBezTo>
                    <a:pt x="1154" y="160"/>
                    <a:pt x="1173" y="166"/>
                    <a:pt x="1171" y="181"/>
                  </a:cubicBezTo>
                  <a:cubicBezTo>
                    <a:pt x="1169" y="191"/>
                    <a:pt x="1157" y="203"/>
                    <a:pt x="1143" y="197"/>
                  </a:cubicBezTo>
                  <a:cubicBezTo>
                    <a:pt x="1147" y="190"/>
                    <a:pt x="1162" y="194"/>
                    <a:pt x="1158" y="179"/>
                  </a:cubicBezTo>
                  <a:cubicBezTo>
                    <a:pt x="1149" y="164"/>
                    <a:pt x="1119" y="176"/>
                    <a:pt x="1110" y="183"/>
                  </a:cubicBezTo>
                  <a:cubicBezTo>
                    <a:pt x="1110" y="209"/>
                    <a:pt x="1074" y="234"/>
                    <a:pt x="1105" y="254"/>
                  </a:cubicBezTo>
                  <a:cubicBezTo>
                    <a:pt x="1110" y="237"/>
                    <a:pt x="1127" y="221"/>
                    <a:pt x="1147" y="232"/>
                  </a:cubicBezTo>
                  <a:cubicBezTo>
                    <a:pt x="1158" y="273"/>
                    <a:pt x="1155" y="308"/>
                    <a:pt x="1180" y="324"/>
                  </a:cubicBezTo>
                  <a:cubicBezTo>
                    <a:pt x="1209" y="343"/>
                    <a:pt x="1295" y="346"/>
                    <a:pt x="1331" y="322"/>
                  </a:cubicBezTo>
                  <a:cubicBezTo>
                    <a:pt x="1353" y="307"/>
                    <a:pt x="1358" y="252"/>
                    <a:pt x="1347" y="213"/>
                  </a:cubicBezTo>
                  <a:cubicBezTo>
                    <a:pt x="1359" y="220"/>
                    <a:pt x="1370" y="227"/>
                    <a:pt x="1381" y="234"/>
                  </a:cubicBezTo>
                  <a:cubicBezTo>
                    <a:pt x="1377" y="243"/>
                    <a:pt x="1372" y="251"/>
                    <a:pt x="1367" y="258"/>
                  </a:cubicBezTo>
                  <a:cubicBezTo>
                    <a:pt x="1364" y="304"/>
                    <a:pt x="1345" y="334"/>
                    <a:pt x="1304" y="343"/>
                  </a:cubicBezTo>
                  <a:cubicBezTo>
                    <a:pt x="1271" y="391"/>
                    <a:pt x="1380" y="419"/>
                    <a:pt x="1325" y="458"/>
                  </a:cubicBezTo>
                  <a:cubicBezTo>
                    <a:pt x="1362" y="400"/>
                    <a:pt x="1196" y="355"/>
                    <a:pt x="1196" y="407"/>
                  </a:cubicBezTo>
                  <a:cubicBezTo>
                    <a:pt x="1195" y="440"/>
                    <a:pt x="1252" y="437"/>
                    <a:pt x="1259" y="420"/>
                  </a:cubicBezTo>
                  <a:cubicBezTo>
                    <a:pt x="1246" y="468"/>
                    <a:pt x="1178" y="431"/>
                    <a:pt x="1173" y="400"/>
                  </a:cubicBezTo>
                  <a:cubicBezTo>
                    <a:pt x="1159" y="409"/>
                    <a:pt x="1115" y="359"/>
                    <a:pt x="1110" y="397"/>
                  </a:cubicBezTo>
                  <a:cubicBezTo>
                    <a:pt x="1107" y="417"/>
                    <a:pt x="1138" y="414"/>
                    <a:pt x="1146" y="429"/>
                  </a:cubicBezTo>
                  <a:cubicBezTo>
                    <a:pt x="1144" y="446"/>
                    <a:pt x="1150" y="453"/>
                    <a:pt x="1167" y="450"/>
                  </a:cubicBezTo>
                  <a:cubicBezTo>
                    <a:pt x="1177" y="445"/>
                    <a:pt x="1166" y="426"/>
                    <a:pt x="1171" y="420"/>
                  </a:cubicBezTo>
                  <a:cubicBezTo>
                    <a:pt x="1187" y="428"/>
                    <a:pt x="1190" y="448"/>
                    <a:pt x="1212" y="459"/>
                  </a:cubicBezTo>
                  <a:cubicBezTo>
                    <a:pt x="1237" y="471"/>
                    <a:pt x="1300" y="467"/>
                    <a:pt x="1267" y="508"/>
                  </a:cubicBezTo>
                  <a:cubicBezTo>
                    <a:pt x="1266" y="500"/>
                    <a:pt x="1268" y="489"/>
                    <a:pt x="1263" y="485"/>
                  </a:cubicBezTo>
                  <a:cubicBezTo>
                    <a:pt x="1242" y="468"/>
                    <a:pt x="1200" y="472"/>
                    <a:pt x="1179" y="453"/>
                  </a:cubicBezTo>
                  <a:cubicBezTo>
                    <a:pt x="1193" y="486"/>
                    <a:pt x="1269" y="466"/>
                    <a:pt x="1259" y="515"/>
                  </a:cubicBezTo>
                  <a:cubicBezTo>
                    <a:pt x="1272" y="525"/>
                    <a:pt x="1293" y="534"/>
                    <a:pt x="1315" y="526"/>
                  </a:cubicBezTo>
                  <a:cubicBezTo>
                    <a:pt x="1327" y="519"/>
                    <a:pt x="1323" y="496"/>
                    <a:pt x="1334" y="488"/>
                  </a:cubicBezTo>
                  <a:cubicBezTo>
                    <a:pt x="1363" y="471"/>
                    <a:pt x="1385" y="512"/>
                    <a:pt x="1363" y="527"/>
                  </a:cubicBezTo>
                  <a:cubicBezTo>
                    <a:pt x="1363" y="511"/>
                    <a:pt x="1362" y="496"/>
                    <a:pt x="1347" y="497"/>
                  </a:cubicBezTo>
                  <a:cubicBezTo>
                    <a:pt x="1330" y="512"/>
                    <a:pt x="1323" y="537"/>
                    <a:pt x="1314" y="559"/>
                  </a:cubicBezTo>
                  <a:cubicBezTo>
                    <a:pt x="1317" y="568"/>
                    <a:pt x="1338" y="559"/>
                    <a:pt x="1344" y="565"/>
                  </a:cubicBezTo>
                  <a:cubicBezTo>
                    <a:pt x="1327" y="575"/>
                    <a:pt x="1280" y="572"/>
                    <a:pt x="1300" y="602"/>
                  </a:cubicBezTo>
                  <a:cubicBezTo>
                    <a:pt x="1369" y="598"/>
                    <a:pt x="1449" y="512"/>
                    <a:pt x="1393" y="463"/>
                  </a:cubicBezTo>
                  <a:cubicBezTo>
                    <a:pt x="1418" y="466"/>
                    <a:pt x="1423" y="498"/>
                    <a:pt x="1440" y="504"/>
                  </a:cubicBezTo>
                  <a:lnTo>
                    <a:pt x="1335" y="617"/>
                  </a:lnTo>
                  <a:close/>
                  <a:moveTo>
                    <a:pt x="1490" y="449"/>
                  </a:moveTo>
                  <a:cubicBezTo>
                    <a:pt x="1473" y="421"/>
                    <a:pt x="1461" y="359"/>
                    <a:pt x="1424" y="397"/>
                  </a:cubicBezTo>
                  <a:cubicBezTo>
                    <a:pt x="1442" y="410"/>
                    <a:pt x="1446" y="437"/>
                    <a:pt x="1423" y="445"/>
                  </a:cubicBezTo>
                  <a:cubicBezTo>
                    <a:pt x="1393" y="454"/>
                    <a:pt x="1375" y="429"/>
                    <a:pt x="1372" y="421"/>
                  </a:cubicBezTo>
                  <a:cubicBezTo>
                    <a:pt x="1343" y="359"/>
                    <a:pt x="1408" y="314"/>
                    <a:pt x="1458" y="290"/>
                  </a:cubicBezTo>
                  <a:cubicBezTo>
                    <a:pt x="1461" y="293"/>
                    <a:pt x="1464" y="295"/>
                    <a:pt x="1466" y="297"/>
                  </a:cubicBezTo>
                  <a:cubicBezTo>
                    <a:pt x="1424" y="316"/>
                    <a:pt x="1389" y="344"/>
                    <a:pt x="1381" y="378"/>
                  </a:cubicBezTo>
                  <a:cubicBezTo>
                    <a:pt x="1371" y="418"/>
                    <a:pt x="1407" y="457"/>
                    <a:pt x="1427" y="417"/>
                  </a:cubicBezTo>
                  <a:cubicBezTo>
                    <a:pt x="1382" y="437"/>
                    <a:pt x="1387" y="381"/>
                    <a:pt x="1403" y="357"/>
                  </a:cubicBezTo>
                  <a:cubicBezTo>
                    <a:pt x="1416" y="337"/>
                    <a:pt x="1442" y="319"/>
                    <a:pt x="1472" y="305"/>
                  </a:cubicBezTo>
                  <a:cubicBezTo>
                    <a:pt x="1469" y="315"/>
                    <a:pt x="1467" y="327"/>
                    <a:pt x="1468" y="338"/>
                  </a:cubicBezTo>
                  <a:cubicBezTo>
                    <a:pt x="1468" y="352"/>
                    <a:pt x="1471" y="366"/>
                    <a:pt x="1477" y="378"/>
                  </a:cubicBezTo>
                  <a:cubicBezTo>
                    <a:pt x="1475" y="400"/>
                    <a:pt x="1481" y="425"/>
                    <a:pt x="1496" y="443"/>
                  </a:cubicBezTo>
                  <a:lnTo>
                    <a:pt x="1490" y="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/>
            <p:nvPr>
              <p:custDataLst>
                <p:tags r:id="rId13"/>
              </p:custDataLst>
            </p:nvPr>
          </p:nvSpPr>
          <p:spPr bwMode="auto">
            <a:xfrm>
              <a:off x="1769" y="1847"/>
              <a:ext cx="1384" cy="1443"/>
            </a:xfrm>
            <a:custGeom>
              <a:gdLst>
                <a:gd name="T0" fmla="*/ 67 w 585"/>
                <a:gd name="T1" fmla="*/ 0 h 609"/>
                <a:gd name="T2" fmla="*/ 0 w 585"/>
                <a:gd name="T3" fmla="*/ 69 h 609"/>
                <a:gd name="T4" fmla="*/ 517 w 585"/>
                <a:gd name="T5" fmla="*/ 609 h 609"/>
                <a:gd name="T6" fmla="*/ 585 w 585"/>
                <a:gd name="T7" fmla="*/ 548 h 609"/>
                <a:gd name="T8" fmla="*/ 67 w 585"/>
                <a:gd name="T9" fmla="*/ 0 h 6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609">
                  <a:moveTo>
                    <a:pt x="67" y="0"/>
                  </a:moveTo>
                  <a:cubicBezTo>
                    <a:pt x="44" y="22"/>
                    <a:pt x="22" y="45"/>
                    <a:pt x="0" y="69"/>
                  </a:cubicBezTo>
                  <a:cubicBezTo>
                    <a:pt x="517" y="609"/>
                    <a:pt x="517" y="609"/>
                    <a:pt x="517" y="609"/>
                  </a:cubicBezTo>
                  <a:cubicBezTo>
                    <a:pt x="538" y="587"/>
                    <a:pt x="561" y="567"/>
                    <a:pt x="585" y="548"/>
                  </a:cubicBez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/>
            <p:nvPr>
              <p:custDataLst>
                <p:tags r:id="rId14"/>
              </p:custDataLst>
            </p:nvPr>
          </p:nvSpPr>
          <p:spPr bwMode="auto">
            <a:xfrm>
              <a:off x="3915" y="1182"/>
              <a:ext cx="880" cy="1371"/>
            </a:xfrm>
            <a:custGeom>
              <a:gdLst>
                <a:gd name="T0" fmla="*/ 185 w 372"/>
                <a:gd name="T1" fmla="*/ 319 h 579"/>
                <a:gd name="T2" fmla="*/ 172 w 372"/>
                <a:gd name="T3" fmla="*/ 290 h 579"/>
                <a:gd name="T4" fmla="*/ 230 w 372"/>
                <a:gd name="T5" fmla="*/ 298 h 579"/>
                <a:gd name="T6" fmla="*/ 189 w 372"/>
                <a:gd name="T7" fmla="*/ 299 h 579"/>
                <a:gd name="T8" fmla="*/ 372 w 372"/>
                <a:gd name="T9" fmla="*/ 273 h 579"/>
                <a:gd name="T10" fmla="*/ 313 w 372"/>
                <a:gd name="T11" fmla="*/ 225 h 579"/>
                <a:gd name="T12" fmla="*/ 148 w 372"/>
                <a:gd name="T13" fmla="*/ 197 h 579"/>
                <a:gd name="T14" fmla="*/ 301 w 372"/>
                <a:gd name="T15" fmla="*/ 255 h 579"/>
                <a:gd name="T16" fmla="*/ 143 w 372"/>
                <a:gd name="T17" fmla="*/ 190 h 579"/>
                <a:gd name="T18" fmla="*/ 113 w 372"/>
                <a:gd name="T19" fmla="*/ 193 h 579"/>
                <a:gd name="T20" fmla="*/ 85 w 372"/>
                <a:gd name="T21" fmla="*/ 94 h 579"/>
                <a:gd name="T22" fmla="*/ 99 w 372"/>
                <a:gd name="T23" fmla="*/ 144 h 579"/>
                <a:gd name="T24" fmla="*/ 108 w 372"/>
                <a:gd name="T25" fmla="*/ 116 h 579"/>
                <a:gd name="T26" fmla="*/ 97 w 372"/>
                <a:gd name="T27" fmla="*/ 156 h 579"/>
                <a:gd name="T28" fmla="*/ 77 w 372"/>
                <a:gd name="T29" fmla="*/ 79 h 579"/>
                <a:gd name="T30" fmla="*/ 56 w 372"/>
                <a:gd name="T31" fmla="*/ 60 h 579"/>
                <a:gd name="T32" fmla="*/ 53 w 372"/>
                <a:gd name="T33" fmla="*/ 37 h 579"/>
                <a:gd name="T34" fmla="*/ 22 w 372"/>
                <a:gd name="T35" fmla="*/ 91 h 579"/>
                <a:gd name="T36" fmla="*/ 42 w 372"/>
                <a:gd name="T37" fmla="*/ 83 h 579"/>
                <a:gd name="T38" fmla="*/ 63 w 372"/>
                <a:gd name="T39" fmla="*/ 190 h 579"/>
                <a:gd name="T40" fmla="*/ 48 w 372"/>
                <a:gd name="T41" fmla="*/ 203 h 579"/>
                <a:gd name="T42" fmla="*/ 27 w 372"/>
                <a:gd name="T43" fmla="*/ 106 h 579"/>
                <a:gd name="T44" fmla="*/ 45 w 372"/>
                <a:gd name="T45" fmla="*/ 191 h 579"/>
                <a:gd name="T46" fmla="*/ 39 w 372"/>
                <a:gd name="T47" fmla="*/ 221 h 579"/>
                <a:gd name="T48" fmla="*/ 94 w 372"/>
                <a:gd name="T49" fmla="*/ 234 h 579"/>
                <a:gd name="T50" fmla="*/ 67 w 372"/>
                <a:gd name="T51" fmla="*/ 245 h 579"/>
                <a:gd name="T52" fmla="*/ 196 w 372"/>
                <a:gd name="T53" fmla="*/ 352 h 579"/>
                <a:gd name="T54" fmla="*/ 308 w 372"/>
                <a:gd name="T55" fmla="*/ 476 h 579"/>
                <a:gd name="T56" fmla="*/ 256 w 372"/>
                <a:gd name="T57" fmla="*/ 475 h 579"/>
                <a:gd name="T58" fmla="*/ 278 w 372"/>
                <a:gd name="T59" fmla="*/ 550 h 579"/>
                <a:gd name="T60" fmla="*/ 321 w 372"/>
                <a:gd name="T61" fmla="*/ 556 h 579"/>
                <a:gd name="T62" fmla="*/ 330 w 372"/>
                <a:gd name="T63" fmla="*/ 526 h 579"/>
                <a:gd name="T64" fmla="*/ 342 w 372"/>
                <a:gd name="T65" fmla="*/ 513 h 579"/>
                <a:gd name="T66" fmla="*/ 346 w 372"/>
                <a:gd name="T67" fmla="*/ 467 h 579"/>
                <a:gd name="T68" fmla="*/ 327 w 372"/>
                <a:gd name="T69" fmla="*/ 440 h 579"/>
                <a:gd name="T70" fmla="*/ 185 w 372"/>
                <a:gd name="T71" fmla="*/ 319 h 5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579">
                  <a:moveTo>
                    <a:pt x="185" y="319"/>
                  </a:moveTo>
                  <a:cubicBezTo>
                    <a:pt x="183" y="307"/>
                    <a:pt x="169" y="307"/>
                    <a:pt x="172" y="290"/>
                  </a:cubicBezTo>
                  <a:cubicBezTo>
                    <a:pt x="184" y="270"/>
                    <a:pt x="223" y="280"/>
                    <a:pt x="230" y="298"/>
                  </a:cubicBezTo>
                  <a:cubicBezTo>
                    <a:pt x="222" y="294"/>
                    <a:pt x="193" y="282"/>
                    <a:pt x="189" y="299"/>
                  </a:cubicBezTo>
                  <a:cubicBezTo>
                    <a:pt x="230" y="340"/>
                    <a:pt x="352" y="323"/>
                    <a:pt x="372" y="273"/>
                  </a:cubicBezTo>
                  <a:cubicBezTo>
                    <a:pt x="351" y="258"/>
                    <a:pt x="351" y="222"/>
                    <a:pt x="313" y="225"/>
                  </a:cubicBezTo>
                  <a:cubicBezTo>
                    <a:pt x="279" y="279"/>
                    <a:pt x="159" y="254"/>
                    <a:pt x="148" y="197"/>
                  </a:cubicBezTo>
                  <a:cubicBezTo>
                    <a:pt x="151" y="266"/>
                    <a:pt x="249" y="272"/>
                    <a:pt x="301" y="255"/>
                  </a:cubicBezTo>
                  <a:cubicBezTo>
                    <a:pt x="250" y="300"/>
                    <a:pt x="114" y="263"/>
                    <a:pt x="143" y="190"/>
                  </a:cubicBezTo>
                  <a:cubicBezTo>
                    <a:pt x="133" y="191"/>
                    <a:pt x="120" y="203"/>
                    <a:pt x="113" y="193"/>
                  </a:cubicBezTo>
                  <a:cubicBezTo>
                    <a:pt x="158" y="178"/>
                    <a:pt x="139" y="86"/>
                    <a:pt x="85" y="94"/>
                  </a:cubicBezTo>
                  <a:cubicBezTo>
                    <a:pt x="71" y="107"/>
                    <a:pt x="72" y="146"/>
                    <a:pt x="99" y="144"/>
                  </a:cubicBezTo>
                  <a:cubicBezTo>
                    <a:pt x="111" y="139"/>
                    <a:pt x="105" y="123"/>
                    <a:pt x="108" y="116"/>
                  </a:cubicBezTo>
                  <a:cubicBezTo>
                    <a:pt x="125" y="135"/>
                    <a:pt x="113" y="155"/>
                    <a:pt x="97" y="156"/>
                  </a:cubicBezTo>
                  <a:cubicBezTo>
                    <a:pt x="63" y="159"/>
                    <a:pt x="58" y="104"/>
                    <a:pt x="77" y="79"/>
                  </a:cubicBezTo>
                  <a:cubicBezTo>
                    <a:pt x="75" y="68"/>
                    <a:pt x="62" y="70"/>
                    <a:pt x="56" y="60"/>
                  </a:cubicBezTo>
                  <a:cubicBezTo>
                    <a:pt x="53" y="54"/>
                    <a:pt x="57" y="45"/>
                    <a:pt x="53" y="37"/>
                  </a:cubicBezTo>
                  <a:cubicBezTo>
                    <a:pt x="30" y="0"/>
                    <a:pt x="0" y="53"/>
                    <a:pt x="22" y="91"/>
                  </a:cubicBezTo>
                  <a:cubicBezTo>
                    <a:pt x="35" y="95"/>
                    <a:pt x="36" y="77"/>
                    <a:pt x="42" y="83"/>
                  </a:cubicBezTo>
                  <a:cubicBezTo>
                    <a:pt x="30" y="131"/>
                    <a:pt x="61" y="149"/>
                    <a:pt x="63" y="190"/>
                  </a:cubicBezTo>
                  <a:cubicBezTo>
                    <a:pt x="59" y="194"/>
                    <a:pt x="52" y="207"/>
                    <a:pt x="48" y="203"/>
                  </a:cubicBezTo>
                  <a:cubicBezTo>
                    <a:pt x="64" y="165"/>
                    <a:pt x="28" y="143"/>
                    <a:pt x="27" y="106"/>
                  </a:cubicBezTo>
                  <a:cubicBezTo>
                    <a:pt x="14" y="129"/>
                    <a:pt x="45" y="161"/>
                    <a:pt x="45" y="191"/>
                  </a:cubicBezTo>
                  <a:cubicBezTo>
                    <a:pt x="45" y="201"/>
                    <a:pt x="35" y="211"/>
                    <a:pt x="39" y="221"/>
                  </a:cubicBezTo>
                  <a:cubicBezTo>
                    <a:pt x="46" y="244"/>
                    <a:pt x="73" y="232"/>
                    <a:pt x="94" y="234"/>
                  </a:cubicBezTo>
                  <a:cubicBezTo>
                    <a:pt x="84" y="237"/>
                    <a:pt x="79" y="245"/>
                    <a:pt x="67" y="245"/>
                  </a:cubicBezTo>
                  <a:cubicBezTo>
                    <a:pt x="102" y="269"/>
                    <a:pt x="149" y="306"/>
                    <a:pt x="196" y="352"/>
                  </a:cubicBezTo>
                  <a:cubicBezTo>
                    <a:pt x="237" y="390"/>
                    <a:pt x="300" y="431"/>
                    <a:pt x="308" y="476"/>
                  </a:cubicBezTo>
                  <a:cubicBezTo>
                    <a:pt x="319" y="531"/>
                    <a:pt x="239" y="523"/>
                    <a:pt x="256" y="475"/>
                  </a:cubicBezTo>
                  <a:cubicBezTo>
                    <a:pt x="199" y="479"/>
                    <a:pt x="214" y="579"/>
                    <a:pt x="278" y="550"/>
                  </a:cubicBezTo>
                  <a:cubicBezTo>
                    <a:pt x="293" y="560"/>
                    <a:pt x="309" y="565"/>
                    <a:pt x="321" y="556"/>
                  </a:cubicBezTo>
                  <a:cubicBezTo>
                    <a:pt x="330" y="550"/>
                    <a:pt x="322" y="541"/>
                    <a:pt x="330" y="526"/>
                  </a:cubicBezTo>
                  <a:cubicBezTo>
                    <a:pt x="334" y="518"/>
                    <a:pt x="341" y="521"/>
                    <a:pt x="342" y="513"/>
                  </a:cubicBezTo>
                  <a:cubicBezTo>
                    <a:pt x="346" y="498"/>
                    <a:pt x="338" y="478"/>
                    <a:pt x="346" y="467"/>
                  </a:cubicBezTo>
                  <a:cubicBezTo>
                    <a:pt x="341" y="457"/>
                    <a:pt x="335" y="448"/>
                    <a:pt x="327" y="440"/>
                  </a:cubicBezTo>
                  <a:cubicBezTo>
                    <a:pt x="332" y="355"/>
                    <a:pt x="253" y="336"/>
                    <a:pt x="185" y="3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15"/>
              </p:custDataLst>
            </p:nvPr>
          </p:nvSpPr>
          <p:spPr bwMode="auto">
            <a:xfrm>
              <a:off x="3678" y="1442"/>
              <a:ext cx="289" cy="363"/>
            </a:xfrm>
            <a:custGeom>
              <a:gdLst>
                <a:gd name="T0" fmla="*/ 31 w 122"/>
                <a:gd name="T1" fmla="*/ 42 h 153"/>
                <a:gd name="T2" fmla="*/ 62 w 122"/>
                <a:gd name="T3" fmla="*/ 81 h 153"/>
                <a:gd name="T4" fmla="*/ 29 w 122"/>
                <a:gd name="T5" fmla="*/ 54 h 153"/>
                <a:gd name="T6" fmla="*/ 86 w 122"/>
                <a:gd name="T7" fmla="*/ 118 h 153"/>
                <a:gd name="T8" fmla="*/ 99 w 122"/>
                <a:gd name="T9" fmla="*/ 50 h 153"/>
                <a:gd name="T10" fmla="*/ 121 w 122"/>
                <a:gd name="T11" fmla="*/ 46 h 153"/>
                <a:gd name="T12" fmla="*/ 116 w 122"/>
                <a:gd name="T13" fmla="*/ 21 h 153"/>
                <a:gd name="T14" fmla="*/ 31 w 122"/>
                <a:gd name="T15" fmla="*/ 42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53">
                  <a:moveTo>
                    <a:pt x="31" y="42"/>
                  </a:moveTo>
                  <a:cubicBezTo>
                    <a:pt x="64" y="30"/>
                    <a:pt x="85" y="64"/>
                    <a:pt x="62" y="81"/>
                  </a:cubicBezTo>
                  <a:cubicBezTo>
                    <a:pt x="68" y="63"/>
                    <a:pt x="50" y="42"/>
                    <a:pt x="29" y="54"/>
                  </a:cubicBezTo>
                  <a:cubicBezTo>
                    <a:pt x="0" y="92"/>
                    <a:pt x="54" y="153"/>
                    <a:pt x="86" y="118"/>
                  </a:cubicBezTo>
                  <a:cubicBezTo>
                    <a:pt x="71" y="90"/>
                    <a:pt x="97" y="75"/>
                    <a:pt x="99" y="50"/>
                  </a:cubicBezTo>
                  <a:cubicBezTo>
                    <a:pt x="103" y="45"/>
                    <a:pt x="114" y="47"/>
                    <a:pt x="121" y="46"/>
                  </a:cubicBezTo>
                  <a:cubicBezTo>
                    <a:pt x="122" y="35"/>
                    <a:pt x="120" y="27"/>
                    <a:pt x="116" y="21"/>
                  </a:cubicBezTo>
                  <a:cubicBezTo>
                    <a:pt x="90" y="31"/>
                    <a:pt x="37" y="0"/>
                    <a:pt x="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129904" y="1377986"/>
            <a:ext cx="1221321" cy="5604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8"/>
            </p:custDataLst>
          </p:nvPr>
        </p:nvSpPr>
        <p:spPr>
          <a:xfrm>
            <a:off x="3127114" y="4732866"/>
            <a:ext cx="5937772" cy="73063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00" b="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9534141" y="0"/>
            <a:ext cx="265785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1436" y="561975"/>
            <a:ext cx="10989128" cy="5715000"/>
          </a:xfrm>
          <a:custGeom>
            <a:gdLst>
              <a:gd name="connsiteX0" fmla="*/ 0 w 10989128"/>
              <a:gd name="connsiteY0" fmla="*/ 0 h 5715000"/>
              <a:gd name="connsiteX1" fmla="*/ 10989128 w 10989128"/>
              <a:gd name="connsiteY1" fmla="*/ 0 h 5715000"/>
              <a:gd name="connsiteX2" fmla="*/ 10989128 w 10989128"/>
              <a:gd name="connsiteY2" fmla="*/ 5715000 h 5715000"/>
              <a:gd name="connsiteX3" fmla="*/ 0 w 10989128"/>
              <a:gd name="connsiteY3" fmla="*/ 5715000 h 5715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9128" h="5715000">
                <a:moveTo>
                  <a:pt x="0" y="0"/>
                </a:moveTo>
                <a:lnTo>
                  <a:pt x="10989128" y="0"/>
                </a:lnTo>
                <a:lnTo>
                  <a:pt x="10989128" y="5715000"/>
                </a:lnTo>
                <a:lnTo>
                  <a:pt x="0" y="571500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799686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25155" y="0"/>
            <a:ext cx="1266845" cy="10933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all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all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all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288290" y="0"/>
            <a:ext cx="11903710" cy="6584950"/>
            <a:chOff x="288290" y="0"/>
            <a:chExt cx="11903710" cy="6584950"/>
          </a:xfrm>
        </p:grpSpPr>
        <p:sp>
          <p:nvSpPr>
            <p:cNvPr id="8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288290" y="273050"/>
              <a:ext cx="11616055" cy="6311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925155" y="0"/>
              <a:ext cx="1266845" cy="10933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66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67.xml" /><Relationship Id="rId21" Type="http://schemas.openxmlformats.org/officeDocument/2006/relationships/tags" Target="../tags/tag168.xml" /><Relationship Id="rId22" Type="http://schemas.openxmlformats.org/officeDocument/2006/relationships/tags" Target="../tags/tag169.xml" /><Relationship Id="rId23" Type="http://schemas.openxmlformats.org/officeDocument/2006/relationships/tags" Target="../tags/tag170.xml" /><Relationship Id="rId24" Type="http://schemas.openxmlformats.org/officeDocument/2006/relationships/tags" Target="../tags/tag171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9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0.png" /><Relationship Id="rId3" Type="http://schemas.openxmlformats.org/officeDocument/2006/relationships/tags" Target="../tags/tag2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16200000">
            <a:off x="5147310" y="294005"/>
            <a:ext cx="1073150" cy="6073140"/>
          </a:xfrm>
        </p:spPr>
        <p:txBody>
          <a:bodyPr>
            <a:normAutofit/>
          </a:bodyPr>
          <a:lstStyle/>
          <a:p>
            <a:pPr algn="ctr"/>
            <a:r>
              <a:rPr lang="zh-CN" altLang="en-US"/>
              <a:t>古诗词手法题串讲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</a:t>
            </a:r>
            <a:r>
              <a:t>夸张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定义：对事物的形象、适量、性质、程度等等，进行夸大（也有缩小的，但以夸大为多）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分类</a:t>
            </a:r>
            <a:r>
              <a:rPr lang="en-US" altLang="zh-CN"/>
              <a:t>;</a:t>
            </a:r>
            <a:r>
              <a:t>夸大缩小数字，性状夸大或缩小，做不可能之事。</a:t>
            </a:r>
          </a:p>
          <a:p/>
          <a:p>
            <a:r>
              <a:t>例句</a:t>
            </a:r>
          </a:p>
          <a:p>
            <a:pPr algn="l"/>
            <a:r>
              <a:rPr>
                <a:sym typeface="+mn-ea"/>
              </a:rPr>
              <a:t>白发三千丈，缘愁似个长。</a:t>
            </a:r>
            <a:endParaRPr lang="zh-CN" altLang="en-US"/>
          </a:p>
          <a:p>
            <a:pPr algn="l"/>
            <a:r>
              <a:rPr>
                <a:sym typeface="+mn-ea"/>
              </a:rPr>
              <a:t>笔落惊风雨，诗成泣鬼神。</a:t>
            </a:r>
            <a:endParaRPr lang="zh-CN" altLang="en-US"/>
          </a:p>
          <a:p>
            <a:pPr algn="l"/>
            <a:r>
              <a:rPr>
                <a:sym typeface="+mn-ea"/>
              </a:rPr>
              <a:t>危楼高百尺，手可摘星辰。</a:t>
            </a:r>
            <a:endParaRPr lang="zh-CN" altLang="en-US"/>
          </a:p>
          <a:p>
            <a:endParaRPr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《雁儿落带过得胜令》 </a:t>
            </a:r>
            <a:endParaRPr lang="zh-CN" altLang="en-US"/>
          </a:p>
          <a:p>
            <a:pPr algn="ctr"/>
            <a:r>
              <a:rPr lang="zh-CN" altLang="en-US"/>
              <a:t>         吴西逸①</a:t>
            </a:r>
            <a:endParaRPr lang="zh-CN" altLang="en-US"/>
          </a:p>
          <a:p>
            <a:pPr algn="ctr"/>
            <a:r>
              <a:rPr lang="zh-CN" altLang="en-US"/>
              <a:t>春花闻杜鸦,秋月看归雁。人情薄似云,风景疾如箭。留下买花钱,赴入种桑园。②</a:t>
            </a:r>
            <a:endParaRPr lang="zh-CN" altLang="en-US"/>
          </a:p>
          <a:p>
            <a:pPr algn="ctr"/>
            <a:r>
              <a:rPr lang="zh-CN" altLang="en-US"/>
              <a:t>茅苫三间厦③,秧肥数倾田。床边,放一册冷淡渊明传;窗前,抄几联清新杜甫篇。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注:①吴西逸:生平不详曾当过小官,终看破红尘归隐。此曲为归隐前后所作。</a:t>
            </a:r>
            <a:endParaRPr lang="zh-CN" altLang="en-US"/>
          </a:p>
          <a:p>
            <a:r>
              <a:rPr lang="zh-CN" altLang="en-US"/>
              <a:t>②橙:赶快。③苦:用草覆盖。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出关①徐兰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凭山俯海古边州,旅②影风翻见戍楼。</a:t>
            </a:r>
            <a:endParaRPr lang="zh-CN" altLang="en-US"/>
          </a:p>
          <a:p>
            <a:pPr algn="ctr"/>
            <a:r>
              <a:rPr lang="zh-CN" altLang="en-US"/>
              <a:t>马后桃花马前雪,出关争得不回头。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[注]①关,指居庸关。②蒲( pei ),旌旗。</a:t>
            </a:r>
            <a:endParaRPr lang="zh-CN" altLang="en-US"/>
          </a:p>
          <a:p>
            <a:r>
              <a:rPr lang="zh-CN" altLang="en-US"/>
              <a:t>“马后桃花马前雪”,一句在艺术表现上有什么特点?请作简要分析。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sz="1800">
                <a:sym typeface="+mn-ea"/>
              </a:rPr>
              <a:t>夸张的作用</a:t>
            </a:r>
            <a:endParaRPr lang="zh-CN" altLang="en-US" sz="1800"/>
          </a:p>
          <a:p>
            <a:r>
              <a:rPr sz="1800">
                <a:sym typeface="+mn-ea"/>
              </a:rPr>
              <a:t>强调特点，表达了作者强烈的情感。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</a:t>
            </a:r>
            <a:r>
              <a:t>比拟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把事物当作人来描写叫拟人，把人当做物来描写叫拟物。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拟人例句：</a:t>
            </a:r>
            <a:endParaRPr lang="zh-CN" altLang="en-US"/>
          </a:p>
          <a:p>
            <a:r>
              <a:rPr lang="zh-CN" altLang="en-US"/>
              <a:t>霜禽欲下先偷眼，粉蝶如知合断魂</a:t>
            </a:r>
            <a:endParaRPr lang="zh-CN" altLang="en-US"/>
          </a:p>
          <a:p>
            <a:r>
              <a:rPr lang="zh-CN" altLang="en-US"/>
              <a:t>                    （《山园小梅》林逋）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拟物例句：</a:t>
            </a:r>
            <a:endParaRPr lang="zh-CN" altLang="en-US"/>
          </a:p>
          <a:p>
            <a:r>
              <a:rPr lang="zh-CN" altLang="en-US"/>
              <a:t>把物当作人来写：恶霸夹着尾巴逃跑了。</a:t>
            </a:r>
            <a:endParaRPr lang="zh-CN" altLang="en-US"/>
          </a:p>
          <a:p>
            <a:r>
              <a:rPr lang="zh-CN" altLang="en-US"/>
              <a:t>人群涌了上来。</a:t>
            </a:r>
            <a:endParaRPr lang="zh-CN" altLang="en-US"/>
          </a:p>
          <a:p>
            <a:r>
              <a:rPr lang="zh-CN" altLang="en-US"/>
              <a:t>那宽大肥厚的荷叶下面，有一个人的脸，下半截身子长在水里。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把物当物写：</a:t>
            </a:r>
            <a:endParaRPr lang="zh-CN" altLang="en-US"/>
          </a:p>
          <a:p>
            <a:r>
              <a:rPr lang="zh-CN" altLang="en-US"/>
              <a:t>火山发出一声咆哮。</a:t>
            </a:r>
            <a:endParaRPr lang="zh-CN" altLang="en-US"/>
          </a:p>
          <a:p>
            <a:r>
              <a:rPr lang="zh-CN" altLang="en-US"/>
              <a:t>两个人都没有说话，有滋有味地咀嚼着一秒一秒流来的时间。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雨过至城中苏家</a:t>
            </a:r>
            <a:endParaRPr lang="zh-CN" altLang="en-US"/>
          </a:p>
          <a:p>
            <a:pPr algn="ctr"/>
            <a:r>
              <a:rPr lang="zh-CN" altLang="en-US"/>
              <a:t>     宋   黄庭坚</a:t>
            </a:r>
            <a:endParaRPr lang="zh-CN" altLang="en-US"/>
          </a:p>
          <a:p>
            <a:pPr algn="ctr"/>
            <a:r>
              <a:rPr lang="zh-CN" altLang="en-US"/>
              <a:t>飘然一雨洒青春,九陌净无车马尘。</a:t>
            </a:r>
            <a:endParaRPr lang="zh-CN" altLang="en-US"/>
          </a:p>
          <a:p>
            <a:pPr algn="ctr"/>
            <a:r>
              <a:rPr lang="zh-CN" altLang="en-US"/>
              <a:t>渐散紫烟笼帝阙,稍回晴日丽天津。</a:t>
            </a:r>
            <a:endParaRPr lang="zh-CN" altLang="en-US"/>
          </a:p>
          <a:p>
            <a:pPr algn="ctr"/>
            <a:r>
              <a:rPr lang="zh-CN" altLang="en-US">
                <a:solidFill>
                  <a:srgbClr val="FF0000"/>
                </a:solidFill>
              </a:rPr>
              <a:t>花飞衣袖红香湿,柳拂鞍绿色匀。</a:t>
            </a:r>
            <a:endParaRPr lang="zh-CN" altLang="en-US"/>
          </a:p>
          <a:p>
            <a:pPr algn="ctr"/>
            <a:r>
              <a:rPr lang="zh-CN" altLang="en-US"/>
              <a:t>管领风光唯痛饮,都城谁是得闲人。</a:t>
            </a:r>
            <a:endParaRPr lang="zh-CN" altLang="en-US"/>
          </a:p>
          <a:p>
            <a:r>
              <a:rPr lang="zh-CN" altLang="en-US"/>
              <a:t>[注此诗作于宋哲宗元佑元年(1086),黄庭坚时任秘书省校书郎,是年,长期贬谪外放的苏轼被授予翰林学士、知制诰等要职。</a:t>
            </a:r>
            <a:endParaRPr lang="zh-CN" altLang="en-US"/>
          </a:p>
          <a:p>
            <a:r>
              <a:rPr lang="zh-CN" altLang="en-US"/>
              <a:t>(2)结合诗句说明颈联运用了哪些艺术手法?(4分)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(正宫)塞鸿秋◇浔阳即景</a:t>
            </a:r>
            <a:endParaRPr lang="zh-CN" altLang="en-US"/>
          </a:p>
          <a:p>
            <a:pPr algn="ctr"/>
            <a:r>
              <a:rPr lang="zh-CN" altLang="en-US"/>
              <a:t>     元周德清①</a:t>
            </a:r>
            <a:endParaRPr lang="zh-CN" altLang="en-US"/>
          </a:p>
          <a:p>
            <a:pPr algn="ctr"/>
            <a:r>
              <a:rPr lang="zh-CN" altLang="en-US"/>
              <a:t>长江万里白如练,淮山数点青如淀②。</a:t>
            </a:r>
            <a:endParaRPr lang="zh-CN" altLang="en-US"/>
          </a:p>
          <a:p>
            <a:pPr algn="ctr"/>
            <a:r>
              <a:rPr lang="zh-CN" altLang="en-US"/>
              <a:t>江帆几片疾如箭,山泉千尺飞如电。</a:t>
            </a:r>
            <a:endParaRPr lang="zh-CN" altLang="en-US"/>
          </a:p>
          <a:p>
            <a:pPr algn="ctr"/>
            <a:r>
              <a:rPr lang="zh-CN" altLang="en-US"/>
              <a:t>晚云都变露,新月初学扇,塞鸿一字来如线。</a:t>
            </a:r>
            <a:endParaRPr lang="zh-CN" altLang="en-US"/>
          </a:p>
          <a:p>
            <a:r>
              <a:rPr lang="zh-CN" altLang="en-US"/>
              <a:t>[注]①周德清(1277-1365),号挺斋,高安(今属江西)人。②淀:即蓝靛,蓝色染料。</a:t>
            </a:r>
            <a:endParaRPr lang="zh-CN" altLang="en-US"/>
          </a:p>
          <a:p>
            <a:r>
              <a:rPr lang="zh-CN" altLang="en-US"/>
              <a:t>1、浔阳就是现在的     市。(1分)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2、说明作品中的三种修辞方法(3分)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清明</a:t>
            </a:r>
            <a:endParaRPr lang="zh-CN" altLang="en-US"/>
          </a:p>
          <a:p>
            <a:pPr algn="ctr"/>
            <a:r>
              <a:rPr lang="zh-CN" altLang="en-US"/>
              <a:t>        黄庭坚</a:t>
            </a:r>
            <a:endParaRPr lang="zh-CN" altLang="en-US"/>
          </a:p>
          <a:p>
            <a:pPr algn="ctr"/>
            <a:r>
              <a:rPr lang="zh-CN" altLang="en-US"/>
              <a:t>佳节清明桃李笑,野田荒芜自生愁。</a:t>
            </a:r>
            <a:endParaRPr lang="zh-CN" altLang="en-US"/>
          </a:p>
          <a:p>
            <a:pPr algn="ctr"/>
            <a:r>
              <a:rPr lang="zh-CN" altLang="en-US"/>
              <a:t>雷惊天地龙蛇蛰,雨足原草木柔。</a:t>
            </a:r>
            <a:endParaRPr lang="zh-CN" altLang="en-US"/>
          </a:p>
          <a:p>
            <a:pPr algn="ctr"/>
            <a:r>
              <a:rPr lang="zh-CN" altLang="en-US"/>
              <a:t>人乞祭余骄妾妇,士甘焚死不公候。</a:t>
            </a:r>
            <a:endParaRPr lang="zh-CN" altLang="en-US"/>
          </a:p>
          <a:p>
            <a:pPr algn="ctr"/>
            <a:r>
              <a:rPr lang="zh-CN" altLang="en-US"/>
              <a:t>贤愚千载知谁是,满眼蓬蒿共一丘。</a:t>
            </a:r>
            <a:endParaRPr lang="zh-CN" altLang="en-US"/>
          </a:p>
          <a:p>
            <a:r>
              <a:rPr lang="zh-CN" altLang="en-US"/>
              <a:t>【注】①此诗作于诗人被贬宜州期间②上:指介之推,春秋时晋人从晋文公出亡十九年,功成后拒绝做官,隐居锦山被烧死</a:t>
            </a:r>
            <a:endParaRPr lang="zh-CN" altLang="en-US"/>
          </a:p>
          <a:p>
            <a:r>
              <a:rPr lang="zh-CN" altLang="en-US"/>
              <a:t>1)这首诗首联写抒情有什么特点?(4分)</a:t>
            </a:r>
            <a:endParaRPr lang="zh-CN" altLang="en-US"/>
          </a:p>
          <a:p>
            <a:r>
              <a:rPr sz="2000">
                <a:sym typeface="+mn-ea"/>
              </a:rPr>
              <a:t>比拟作用</a:t>
            </a:r>
            <a:endParaRPr lang="zh-CN" altLang="en-US" sz="2000"/>
          </a:p>
          <a:p>
            <a:r>
              <a:rPr sz="2000">
                <a:sym typeface="+mn-ea"/>
              </a:rPr>
              <a:t>赋予事物以人性，生动形象，增强了感染力。是所写</a:t>
            </a:r>
            <a:r>
              <a:rPr lang="en-US" altLang="zh-CN" sz="2000">
                <a:sym typeface="+mn-ea"/>
              </a:rPr>
              <a:t>“</a:t>
            </a:r>
            <a:r>
              <a:rPr sz="2000">
                <a:sym typeface="+mn-ea"/>
              </a:rPr>
              <a:t>人</a:t>
            </a:r>
            <a:r>
              <a:rPr lang="en-US" altLang="zh-CN" sz="2000">
                <a:sym typeface="+mn-ea"/>
              </a:rPr>
              <a:t>”或“</a:t>
            </a:r>
            <a:r>
              <a:rPr sz="2000">
                <a:sym typeface="+mn-ea"/>
              </a:rPr>
              <a:t>物</a:t>
            </a:r>
            <a:r>
              <a:rPr lang="en-US" altLang="zh-CN" sz="2000">
                <a:sym typeface="+mn-ea"/>
              </a:rPr>
              <a:t>”</a:t>
            </a:r>
            <a:r>
              <a:rPr sz="2000">
                <a:sym typeface="+mn-ea"/>
              </a:rPr>
              <a:t>色彩鲜明、描绘形象，表意丰富。</a:t>
            </a:r>
            <a:endParaRPr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4.</a:t>
            </a:r>
            <a:r>
              <a:t>借代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用相关事物代替另一个要表达的事物。</a:t>
            </a:r>
            <a:endParaRPr lang="zh-CN" altLang="en-US"/>
          </a:p>
          <a:p>
            <a:r>
              <a:rPr lang="zh-CN" altLang="en-US"/>
              <a:t>分类：用部分代整体，专名代泛称，特征代替本体，具体代抽象。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作用：使语言简练含蓄，突出特点。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例句</a:t>
            </a:r>
            <a:endParaRPr lang="zh-CN" altLang="en-US"/>
          </a:p>
          <a:p>
            <a:r>
              <a:rPr>
                <a:sym typeface="+mn-ea"/>
              </a:rPr>
              <a:t>两岸青山相对出，</a:t>
            </a:r>
            <a:r>
              <a:rPr>
                <a:solidFill>
                  <a:srgbClr val="FF0000"/>
                </a:solidFill>
                <a:sym typeface="+mn-ea"/>
              </a:rPr>
              <a:t>孤帆</a:t>
            </a:r>
            <a:r>
              <a:rPr>
                <a:sym typeface="+mn-ea"/>
              </a:rPr>
              <a:t>一片日边来。</a:t>
            </a:r>
            <a:endParaRPr lang="zh-CN" altLang="en-US"/>
          </a:p>
          <a:p>
            <a:r>
              <a:rPr>
                <a:sym typeface="+mn-ea"/>
              </a:rPr>
              <a:t>何以解忧唯有</a:t>
            </a:r>
            <a:r>
              <a:rPr>
                <a:solidFill>
                  <a:srgbClr val="FF0000"/>
                </a:solidFill>
                <a:sym typeface="+mn-ea"/>
              </a:rPr>
              <a:t>杜康</a:t>
            </a:r>
            <a:r>
              <a:rPr>
                <a:sym typeface="+mn-ea"/>
              </a:rPr>
              <a:t>。</a:t>
            </a:r>
            <a:endParaRPr lang="zh-CN" altLang="en-US"/>
          </a:p>
          <a:p>
            <a:r>
              <a:rPr>
                <a:sym typeface="+mn-ea"/>
              </a:rPr>
              <a:t>回眸一笑百媚生，六宫</a:t>
            </a:r>
            <a:r>
              <a:rPr>
                <a:solidFill>
                  <a:srgbClr val="FF0000"/>
                </a:solidFill>
                <a:sym typeface="+mn-ea"/>
              </a:rPr>
              <a:t>粉黛</a:t>
            </a:r>
            <a:r>
              <a:rPr>
                <a:sym typeface="+mn-ea"/>
              </a:rPr>
              <a:t>无颜色。</a:t>
            </a:r>
            <a:endParaRPr lang="zh-CN" altLang="en-US"/>
          </a:p>
          <a:p>
            <a:r>
              <a:rPr>
                <a:sym typeface="+mn-ea"/>
              </a:rPr>
              <a:t>浔阳地僻无音乐，终岁不闻</a:t>
            </a:r>
            <a:r>
              <a:rPr>
                <a:solidFill>
                  <a:srgbClr val="FF0000"/>
                </a:solidFill>
                <a:sym typeface="+mn-ea"/>
              </a:rPr>
              <a:t>丝竹</a:t>
            </a:r>
            <a:r>
              <a:rPr>
                <a:sym typeface="+mn-ea"/>
              </a:rPr>
              <a:t>声。</a:t>
            </a:r>
            <a:endParaRPr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《满江红登黄鹤楼有感》</a:t>
            </a:r>
            <a:endParaRPr lang="zh-CN" altLang="en-US"/>
          </a:p>
          <a:p>
            <a:pPr algn="ctr"/>
            <a:r>
              <a:rPr lang="zh-CN" altLang="en-US"/>
              <a:t>              岳飞</a:t>
            </a:r>
            <a:endParaRPr lang="zh-CN" altLang="en-US"/>
          </a:p>
          <a:p>
            <a:pPr algn="l"/>
            <a:r>
              <a:rPr lang="zh-CN" altLang="en-US"/>
              <a:t>     遥望中原,荒烟外,许多城郭。想当年,花遮柳护,凤楼龙阁。万岁山前珠翠绕,蓬壶殿里笙歌作。到而今,铁骑满,风尘恶。</a:t>
            </a:r>
            <a:endParaRPr lang="zh-CN" altLang="en-US"/>
          </a:p>
          <a:p>
            <a:pPr algn="l"/>
            <a:r>
              <a:rPr lang="zh-CN" altLang="en-US"/>
              <a:t>     兵安在?膏锋锷。民安在?填沟壑。叹江山如故,千村寥落。何日请缨提锐旅,一鞭直渡清河洛。却归来,再续汉阳游,骑黄鹤。</a:t>
            </a:r>
            <a:endParaRPr lang="zh-CN" altLang="en-US"/>
          </a:p>
          <a:p>
            <a:pPr algn="l"/>
            <a:endParaRPr lang="zh-CN" altLang="en-US"/>
          </a:p>
          <a:p>
            <a:r>
              <a:rPr lang="zh-CN" altLang="en-US"/>
              <a:t>万岁山前珠翠绕,用了什么样的修辞方法?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手法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修辞手法：</a:t>
            </a:r>
            <a:endParaRPr lang="zh-CN" altLang="en-US"/>
          </a:p>
          <a:p>
            <a:r>
              <a:rPr lang="zh-CN" altLang="en-US"/>
              <a:t>比喻、对偶比拟、借代、夸张、设问。</a:t>
            </a:r>
            <a:endParaRPr lang="zh-CN" altLang="en-US"/>
          </a:p>
          <a:p>
            <a:r>
              <a:rPr lang="zh-CN" altLang="en-US"/>
              <a:t>表现手法：</a:t>
            </a:r>
            <a:endParaRPr lang="zh-CN" altLang="en-US"/>
          </a:p>
          <a:p>
            <a:r>
              <a:rPr lang="zh-CN" altLang="en-US"/>
              <a:t>用典、对比、衬托、象征、托物言志、借景抒情</a:t>
            </a:r>
            <a:endParaRPr lang="zh-CN" altLang="en-US"/>
          </a:p>
          <a:p>
            <a:r>
              <a:rPr lang="zh-CN" altLang="en-US"/>
              <a:t>描写手法</a:t>
            </a:r>
            <a:endParaRPr lang="zh-CN" altLang="en-US"/>
          </a:p>
          <a:p>
            <a:r>
              <a:rPr lang="zh-CN" altLang="en-US"/>
              <a:t>正面描写、侧面描写、视觉听觉嗅觉味觉触觉、远近结合、虚实结合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折桂令·问秦淮孔尚任</a:t>
            </a:r>
            <a:endParaRPr lang="zh-CN" altLang="en-US"/>
          </a:p>
          <a:p>
            <a:pPr algn="l"/>
            <a:r>
              <a:rPr lang="zh-CN" altLang="en-US"/>
              <a:t>旧日窗寮，破纸迎风，坏槛当潮，目断魂消。当年粉黛，何处笙箫？罢灯船端阳②不闹，收酒旗重九无聊。</a:t>
            </a:r>
            <a:endParaRPr lang="zh-CN" altLang="en-US"/>
          </a:p>
          <a:p>
            <a:pPr marL="0" indent="0" algn="l">
              <a:buNone/>
            </a:pPr>
            <a:r>
              <a:rPr lang="zh-CN" altLang="en-US"/>
              <a:t>白鸟飘飘，绿水滔滔③，嫩黄花有些蝶飞，新红叶无个人瞧。</a:t>
            </a:r>
            <a:endParaRPr lang="zh-CN" altLang="en-US"/>
          </a:p>
          <a:p>
            <a:pPr marL="0" indent="0" algn="l">
              <a:buNone/>
            </a:pPr>
            <a:endParaRPr lang="zh-CN" altLang="en-US"/>
          </a:p>
          <a:p>
            <a:pPr marL="0" indent="0" algn="l">
              <a:buNone/>
            </a:pPr>
            <a:r>
              <a:t>【问】</a:t>
            </a:r>
            <a:r>
              <a:rPr lang="en-US" altLang="zh-CN"/>
              <a:t>“</a:t>
            </a:r>
            <a:r>
              <a:t>当年粉黛，何处笙箫？</a:t>
            </a:r>
            <a:r>
              <a:rPr lang="en-US" altLang="zh-CN"/>
              <a:t>”</a:t>
            </a:r>
            <a:r>
              <a:t>有了什么修辞手法？（</a:t>
            </a:r>
            <a:r>
              <a:rPr lang="en-US" altLang="zh-CN"/>
              <a:t>2</a:t>
            </a:r>
            <a:r>
              <a:t>分）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下列熟语中，没有使用借代手法的一项是 （   </a:t>
            </a:r>
            <a:r>
              <a:rPr lang="en-US" altLang="zh-CN"/>
              <a:t>C</a:t>
            </a:r>
            <a:r>
              <a:rPr lang="zh-CN" altLang="en-US"/>
              <a:t>      ）（</a:t>
            </a:r>
            <a:r>
              <a:rPr lang="en-US" altLang="zh-CN"/>
              <a:t>3</a:t>
            </a:r>
            <a:r>
              <a:t>分）</a:t>
            </a:r>
          </a:p>
          <a:p/>
          <a:p>
            <a:r>
              <a:rPr lang="en-US" altLang="zh-CN"/>
              <a:t>A.</a:t>
            </a:r>
            <a:r>
              <a:t>人为刀俎我为鱼肉        </a:t>
            </a:r>
            <a:r>
              <a:rPr lang="en-US" altLang="zh-CN"/>
              <a:t>B</a:t>
            </a:r>
            <a:r>
              <a:t>。人皆可以为尧舜</a:t>
            </a:r>
          </a:p>
          <a:p>
            <a:r>
              <a:rPr lang="en-US" altLang="zh-CN"/>
              <a:t>C</a:t>
            </a:r>
            <a:r>
              <a:t>。化干戈为玉帛            </a:t>
            </a:r>
            <a:r>
              <a:rPr lang="en-US" altLang="zh-CN"/>
              <a:t>D</a:t>
            </a:r>
            <a:r>
              <a:t>。情人眼里出西施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5.</a:t>
            </a:r>
            <a:r>
              <a:t>对偶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用结构相同、字数相同的一组句子或短语来表现两个相对或相近的意思。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例句：无边落木萧萧下，不尽长江滚滚来。</a:t>
            </a:r>
            <a:endParaRPr lang="zh-CN" altLang="en-US"/>
          </a:p>
          <a:p>
            <a:r>
              <a:rPr lang="zh-CN" altLang="en-US"/>
              <a:t>                                （杜甫《登高》）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作用：语言简练，整齐对称，意义集中含蓄音节整齐、富有结构美和音乐美。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    雨过至城中苏家</a:t>
            </a:r>
            <a:endParaRPr lang="zh-CN" altLang="en-US"/>
          </a:p>
          <a:p>
            <a:pPr algn="ctr"/>
            <a:r>
              <a:rPr lang="zh-CN" altLang="en-US"/>
              <a:t>    宋·黄庭坚</a:t>
            </a:r>
            <a:endParaRPr lang="zh-CN" altLang="en-US"/>
          </a:p>
          <a:p>
            <a:pPr algn="ctr"/>
            <a:r>
              <a:rPr lang="zh-CN" altLang="en-US"/>
              <a:t>    飘然一雨洒青春，九陌净无车马尘。</a:t>
            </a:r>
            <a:endParaRPr lang="zh-CN" altLang="en-US"/>
          </a:p>
          <a:p>
            <a:pPr algn="ctr"/>
            <a:r>
              <a:rPr lang="zh-CN" altLang="en-US"/>
              <a:t>    渐散紫烟笼帝阙，稍回晴日丽天津。</a:t>
            </a:r>
            <a:endParaRPr lang="zh-CN" altLang="en-US"/>
          </a:p>
          <a:p>
            <a:pPr algn="ctr"/>
            <a:r>
              <a:rPr lang="zh-CN" altLang="en-US"/>
              <a:t>    花飞衣袖红香湿，柳拂鞍鞯绿色匀。</a:t>
            </a:r>
            <a:endParaRPr lang="zh-CN" altLang="en-US"/>
          </a:p>
          <a:p>
            <a:r>
              <a:rPr lang="zh-CN" altLang="en-US"/>
              <a:t>    管领风光唯痛饮，都城谁是得闲人。</a:t>
            </a:r>
            <a:endParaRPr lang="zh-CN" altLang="en-US"/>
          </a:p>
          <a:p>
            <a:r>
              <a:rPr lang="zh-CN" altLang="en-US"/>
              <a:t>    注：此诗作于宋哲宗元祐元年（1086），黄庭坚时任秘书省校书郎，是年，长期贬谪外放的苏轼被授予翰林学士、知制诰等要职。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t>）结合诗句说明颈联运用了哪些艺术手法？（4分）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6.</a:t>
            </a:r>
            <a:r>
              <a:t>对比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定义：</a:t>
            </a:r>
            <a:endParaRPr lang="zh-CN" altLang="en-US"/>
          </a:p>
          <a:p>
            <a:r>
              <a:rPr lang="zh-CN" altLang="en-US"/>
              <a:t>把两种不同的事物或情形作对照，互相比较。</a:t>
            </a:r>
            <a:endParaRPr lang="zh-CN" altLang="en-US"/>
          </a:p>
          <a:p>
            <a:r>
              <a:rPr lang="zh-CN" altLang="en-US"/>
              <a:t>分类：</a:t>
            </a:r>
            <a:endParaRPr lang="zh-CN" altLang="en-US"/>
          </a:p>
          <a:p>
            <a:r>
              <a:rPr lang="zh-CN" altLang="en-US"/>
              <a:t>时间对比、空间对比、性质对比</a:t>
            </a:r>
            <a:endParaRPr lang="zh-CN" altLang="en-US"/>
          </a:p>
          <a:p>
            <a:r>
              <a:rPr lang="zh-CN" altLang="en-US"/>
              <a:t>关键词：</a:t>
            </a:r>
            <a:endParaRPr lang="zh-CN" altLang="en-US"/>
          </a:p>
          <a:p>
            <a:r>
              <a:rPr lang="zh-CN" altLang="en-US"/>
              <a:t>唯</a:t>
            </a:r>
            <a:r>
              <a:rPr lang="en-US" altLang="zh-CN"/>
              <a:t>/</a:t>
            </a:r>
            <a:r>
              <a:t>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10546715" cy="381000"/>
          </a:xfrm>
        </p:spPr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两部作品使用了相同的手法，但又完全不同，请分析。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3236595"/>
          </a:xfrm>
        </p:spPr>
        <p:txBody>
          <a:bodyPr/>
          <a:lstStyle/>
          <a:p>
            <a:r>
              <a:rPr lang="en-US" altLang="zh-CN"/>
              <a:t>A</a:t>
            </a:r>
            <a:r>
              <a:t>华清宫</a:t>
            </a:r>
          </a:p>
          <a:p>
            <a:r>
              <a:t>四廊飞雪暗云端，</a:t>
            </a:r>
          </a:p>
          <a:p>
            <a:r>
              <a:t>惟此宫中落便干。</a:t>
            </a:r>
          </a:p>
          <a:p>
            <a:r>
              <a:t>绿树碧檐相掩映，</a:t>
            </a:r>
          </a:p>
          <a:p>
            <a:r>
              <a:t>无人知道外边寒。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4"/>
          </p:nvPr>
        </p:nvSpPr>
        <p:spPr>
          <a:xfrm>
            <a:off x="6235700" y="1406525"/>
            <a:ext cx="5283200" cy="3656330"/>
          </a:xfrm>
        </p:spPr>
        <p:txBody>
          <a:bodyPr/>
          <a:lstStyle/>
          <a:p>
            <a:r>
              <a:rPr lang="en-US" altLang="zh-CN"/>
              <a:t>B</a:t>
            </a:r>
            <a:r>
              <a:t>过华清宫</a:t>
            </a:r>
          </a:p>
          <a:p>
            <a:r>
              <a:t>君主游乐万机轻，</a:t>
            </a:r>
          </a:p>
          <a:p>
            <a:r>
              <a:t>一曲霓裳四海兵。</a:t>
            </a:r>
          </a:p>
          <a:p>
            <a:r>
              <a:t>玉辇升天人已尽，</a:t>
            </a:r>
          </a:p>
          <a:p>
            <a:r>
              <a:t>故宫惟有树长生。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7.</a:t>
            </a:r>
            <a:r>
              <a:t>衬托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定义</a:t>
            </a:r>
            <a:r>
              <a:rPr lang="en-US" altLang="zh-CN"/>
              <a:t>;</a:t>
            </a:r>
            <a:endParaRPr lang="en-US" altLang="zh-CN"/>
          </a:p>
          <a:p>
            <a:r>
              <a:t>为了突出主要事物，用类似的食物或反面的、有差别的事物做陪衬。</a:t>
            </a:r>
          </a:p>
          <a:p>
            <a:r>
              <a:t>分类：</a:t>
            </a:r>
          </a:p>
          <a:p>
            <a:r>
              <a:t>正衬、反衬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正衬：以哀景衬哀情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秋词 刘禹锡</a:t>
            </a:r>
            <a:endParaRPr lang="zh-CN" altLang="en-US"/>
          </a:p>
          <a:p>
            <a:r>
              <a:rPr lang="zh-CN" altLang="en-US"/>
              <a:t>自古逢秋悲寂寥，我言秋日胜春朝。</a:t>
            </a:r>
            <a:endParaRPr lang="zh-CN" altLang="en-US"/>
          </a:p>
          <a:p>
            <a:r>
              <a:t>晴空一鹤排云上，便引诗情到碧霄。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反衬：以动衬静、以明衬暗，以乐景衬哀情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鸟鸣涧   王维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人闲桂花落，夜静春山空。</a:t>
            </a:r>
            <a:endParaRPr lang="zh-CN" altLang="en-US"/>
          </a:p>
          <a:p>
            <a:r>
              <a:rPr lang="zh-CN" altLang="en-US"/>
              <a:t>月出惊山鸟，时鸣春涧中。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一桂花飘落、明月高升、鸟鸣深涧之动静衬静，营造出春山月夜幽美静谧的氛围。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踏莎行  雪中看梅花</a:t>
            </a:r>
            <a:endParaRPr lang="zh-CN" altLang="en-US"/>
          </a:p>
          <a:p>
            <a:r>
              <a:rPr lang="zh-CN" altLang="en-US"/>
              <a:t>元  王旭</a:t>
            </a:r>
            <a:endParaRPr lang="zh-CN" altLang="en-US"/>
          </a:p>
          <a:p>
            <a:r>
              <a:rPr lang="zh-CN" altLang="en-US"/>
              <a:t>两种风流，一家制作。雪花全似梅花萼。细看不是雪无香，天风吹得香零落。</a:t>
            </a:r>
            <a:endParaRPr lang="zh-CN" altLang="en-US"/>
          </a:p>
          <a:p>
            <a:r>
              <a:rPr lang="zh-CN" altLang="en-US"/>
              <a:t>虽是一般，惟高一着。雪花不似梅花薄。梅花散彩向空山，雪花随意穿帘幕。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【注】萼：花萼。这里指花瓣</a:t>
            </a:r>
            <a:endParaRPr lang="zh-CN" altLang="en-US"/>
          </a:p>
          <a:p>
            <a:r>
              <a:rPr lang="zh-CN" altLang="en-US"/>
              <a:t>指出这首词的写作手法并简析作者的情感。（4分）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【答案】手法：对比（反衬）</a:t>
            </a:r>
            <a:endParaRPr lang="zh-CN" altLang="en-US"/>
          </a:p>
          <a:p>
            <a:r>
              <a:rPr lang="zh-CN" altLang="en-US"/>
              <a:t>内容：细看不是雪无香，体现梅花的香气；雪花不似梅花薄，体现了梅花的纤薄。</a:t>
            </a:r>
            <a:endParaRPr lang="zh-CN" altLang="en-US"/>
          </a:p>
          <a:p>
            <a:r>
              <a:rPr lang="zh-CN" altLang="en-US"/>
              <a:t>情感：对梅与雪的品格有所褒贬，突出了对梅花的喜爱和赞赏之情。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比喻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定义：</a:t>
            </a:r>
            <a:endParaRPr lang="zh-CN" altLang="en-US"/>
          </a:p>
          <a:p>
            <a:r>
              <a:rPr lang="zh-CN" altLang="en-US"/>
              <a:t>把一种事物或者情景比作另一种事物或情景。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分类：</a:t>
            </a:r>
            <a:endParaRPr lang="zh-CN" altLang="en-US"/>
          </a:p>
          <a:p>
            <a:r>
              <a:rPr lang="zh-CN" altLang="en-US"/>
              <a:t>高中阶段分为明喻、暗喻、借喻。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8</a:t>
            </a:r>
            <a:r>
              <a:t>用典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有引用前人诗句和借用历史故事两种。</a:t>
            </a:r>
            <a:endParaRPr lang="zh-CN" altLang="en-US"/>
          </a:p>
          <a:p>
            <a:r>
              <a:rPr lang="zh-CN" altLang="en-US"/>
              <a:t>例句：廉颇老矣尚能饭否？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作用：</a:t>
            </a:r>
            <a:endParaRPr lang="zh-CN" altLang="en-US"/>
          </a:p>
          <a:p>
            <a:r>
              <a:rPr lang="zh-CN" altLang="en-US"/>
              <a:t>诗句：增加文章书卷气，是诗歌典雅、大气</a:t>
            </a:r>
            <a:endParaRPr lang="zh-CN" altLang="en-US"/>
          </a:p>
          <a:p>
            <a:r>
              <a:rPr lang="zh-CN" altLang="en-US"/>
              <a:t>故事传说：增加诗歌的包容量，丰富文章内容</a:t>
            </a:r>
            <a:endParaRPr lang="zh-CN" altLang="en-US"/>
          </a:p>
          <a:p>
            <a:r>
              <a:rPr lang="zh-CN" altLang="en-US"/>
              <a:t>名人名言：增强文章的说服力、可信度。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日暮倚杖水边①</a:t>
            </a:r>
            <a:endParaRPr lang="zh-CN" altLang="en-US"/>
          </a:p>
          <a:p>
            <a:r>
              <a:rPr lang="zh-CN" altLang="en-US"/>
              <a:t>（金）王寂</a:t>
            </a:r>
            <a:endParaRPr lang="zh-CN" altLang="en-US"/>
          </a:p>
          <a:p>
            <a:r>
              <a:rPr lang="zh-CN" altLang="en-US"/>
              <a:t>水国西风小摇落，撩人羁绪乱如丝。</a:t>
            </a:r>
            <a:endParaRPr lang="zh-CN" altLang="en-US"/>
          </a:p>
          <a:p>
            <a:r>
              <a:rPr lang="zh-CN" altLang="en-US"/>
              <a:t>大夫泽畔行吟处，司马江头送别时。</a:t>
            </a:r>
            <a:endParaRPr lang="zh-CN" altLang="en-US"/>
          </a:p>
          <a:p>
            <a:r>
              <a:rPr lang="zh-CN" altLang="en-US"/>
              <a:t>尔辈何伤吾道在，此心惟有彼苍知。</a:t>
            </a:r>
            <a:endParaRPr lang="zh-CN" altLang="en-US"/>
          </a:p>
          <a:p>
            <a:r>
              <a:rPr lang="zh-CN" altLang="en-US"/>
              <a:t>苍颜华发今如许，便挂衣冠已慢迟。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【注】①此诗为王寂被贬官至河南蔡州时所作</a:t>
            </a:r>
            <a:endParaRPr lang="zh-CN" altLang="en-US"/>
          </a:p>
          <a:p>
            <a:r>
              <a:rPr lang="zh-CN" altLang="en-US"/>
              <a:t>⑴此诗颔联以</a:t>
            </a:r>
            <a:r>
              <a:rPr lang="zh-CN" altLang="en-US" u="sng"/>
              <a:t>　　　</a:t>
            </a:r>
            <a:r>
              <a:rPr lang="zh-CN" altLang="en-US"/>
              <a:t>和</a:t>
            </a:r>
            <a:r>
              <a:rPr lang="zh-CN" altLang="en-US" u="sng">
                <a:solidFill>
                  <a:srgbClr val="FF0000"/>
                </a:solidFill>
              </a:rPr>
              <a:t>　　　　</a:t>
            </a:r>
            <a:r>
              <a:rPr lang="zh-CN" altLang="en-US"/>
              <a:t>两位被贬异乡的古人自况，用典精当，对仗工整。（2分）</a:t>
            </a:r>
            <a:endParaRPr lang="zh-CN" altLang="en-US"/>
          </a:p>
          <a:p>
            <a:r>
              <a:rPr lang="zh-CN" altLang="en-US"/>
              <a:t>【答案】</a:t>
            </a:r>
            <a:endParaRPr lang="zh-CN" altLang="en-US"/>
          </a:p>
          <a:p>
            <a:r>
              <a:rPr lang="zh-CN" altLang="en-US"/>
              <a:t>⑴屈原　　白居易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感谢聆听！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19000" y="119634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                      </a:t>
            </a:r>
            <a:r>
              <a:t>本体                      喻词                          喻体</a:t>
            </a:r>
          </a:p>
          <a:p/>
          <a:p>
            <a:pPr marL="0" indent="0">
              <a:buNone/>
            </a:pPr>
            <a:r>
              <a:t>明喻                   出现                    像，好像，仿佛，           出现</a:t>
            </a:r>
          </a:p>
          <a:p>
            <a:pPr marL="0" indent="0">
              <a:buNone/>
            </a:pPr>
            <a:r>
              <a:t>                                                   似，犹如</a:t>
            </a:r>
            <a:r>
              <a:rPr lang="en-US" altLang="zh-CN"/>
              <a:t>……</a:t>
            </a:r>
            <a:r>
              <a:t>  </a:t>
            </a:r>
          </a:p>
          <a:p>
            <a:pPr marL="0" indent="0">
              <a:buNone/>
            </a:pPr>
            <a:r>
              <a:t>暗喻                   出现                   是，成为                        出现</a:t>
            </a:r>
          </a:p>
          <a:p>
            <a:pPr marL="0" indent="0">
              <a:buNone/>
            </a:pPr>
          </a:p>
          <a:p>
            <a:pPr marL="0" indent="0">
              <a:buNone/>
            </a:pPr>
            <a:r>
              <a:t>借喻                  不出现                  不出现                           出现                 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1.</a:t>
            </a:r>
            <a:r>
              <a:t>不知细叶谁裁出，二月春风似剪刀。</a:t>
            </a:r>
          </a:p>
          <a:p>
            <a:r>
              <a:rPr lang="en-US" altLang="zh-CN"/>
              <a:t>2.</a:t>
            </a:r>
            <a:r>
              <a:t>遥望洞庭山水翠，白银盘里一青螺。</a:t>
            </a:r>
          </a:p>
          <a:p>
            <a:r>
              <a:rPr lang="en-US" altLang="zh-CN"/>
              <a:t>3.</a:t>
            </a:r>
            <a:r>
              <a:t>总为浮云能蔽日，长安不见使人愁。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真题讲解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《浔阳即景》 </a:t>
            </a:r>
            <a:endParaRPr lang="zh-CN" altLang="en-US"/>
          </a:p>
          <a:p>
            <a:pPr algn="ctr"/>
            <a:r>
              <a:rPr lang="zh-CN" altLang="en-US"/>
              <a:t>        元  周德清</a:t>
            </a:r>
            <a:endParaRPr lang="zh-CN" altLang="en-US"/>
          </a:p>
          <a:p>
            <a:pPr algn="ctr"/>
            <a:r>
              <a:rPr lang="zh-CN" altLang="en-US"/>
              <a:t>长江万里白如练，淮山点点青如靛。</a:t>
            </a:r>
            <a:endParaRPr lang="zh-CN" altLang="en-US"/>
          </a:p>
          <a:p>
            <a:pPr algn="ctr"/>
            <a:r>
              <a:rPr lang="zh-CN" altLang="en-US"/>
              <a:t>江帆几片急如箭，山泉千尺飞如电。</a:t>
            </a:r>
            <a:endParaRPr lang="zh-CN" altLang="en-US"/>
          </a:p>
          <a:p>
            <a:pPr algn="ctr"/>
            <a:r>
              <a:rPr lang="zh-CN" altLang="en-US"/>
              <a:t>晚云都变露，新月初学扇，塞鸿一字来如线。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《柳梢青送卢梅坡》 刘过</a:t>
            </a:r>
            <a:endParaRPr lang="zh-CN" altLang="en-US"/>
          </a:p>
          <a:p>
            <a:pPr algn="ctr"/>
            <a:r>
              <a:rPr lang="zh-CN" altLang="en-US"/>
              <a:t>泛菊①杯深,吹梅②角远,同在京城。聚散匆匆,云边孤雁,水上浮萍。</a:t>
            </a:r>
            <a:endParaRPr lang="zh-CN" altLang="en-US"/>
          </a:p>
          <a:p>
            <a:pPr algn="ctr"/>
            <a:r>
              <a:rPr lang="zh-CN" altLang="en-US"/>
              <a:t>教人怎不伤情?觉几度、魂飞梦惊。后夜相思,尘随马去,月遂舟行。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[注]①泛菊:饮菊花酒。 ②吹梅:吹奏《梅花落》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作者在表达感情时主要运用了什么手法?请结合全词内容具体说明。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总为浮云能蔽       日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      小人  蒙蔽    皇帝</a:t>
            </a:r>
            <a:endParaRPr lang="zh-CN" altLang="en-US" sz="3200"/>
          </a:p>
          <a:p>
            <a:r>
              <a:rPr lang="zh-CN" altLang="en-US" sz="3200"/>
              <a:t>尘     随       马     去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我    追着    你</a:t>
            </a:r>
            <a:endParaRPr lang="zh-CN" altLang="en-US" sz="3200"/>
          </a:p>
        </p:txBody>
      </p:sp>
      <p:sp>
        <p:nvSpPr>
          <p:cNvPr id="4" name="下箭头 3"/>
          <p:cNvSpPr/>
          <p:nvPr/>
        </p:nvSpPr>
        <p:spPr>
          <a:xfrm>
            <a:off x="2096135" y="152590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3108325" y="152590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4490085" y="152590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998855" y="393636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2096135" y="393636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3356610" y="3936365"/>
            <a:ext cx="372745" cy="668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      </a:t>
            </a:r>
            <a:r>
              <a:rPr lang="zh-CN" altLang="en-US"/>
              <a:t>登城                                               望湖楼晚景</a:t>
            </a:r>
            <a:endParaRPr lang="zh-CN" altLang="en-US"/>
          </a:p>
          <a:p>
            <a:r>
              <a:rPr>
                <a:sym typeface="+mn-ea"/>
              </a:rPr>
              <a:t>       刘敞                                                      苏轼</a:t>
            </a:r>
            <a:endParaRPr lang="zh-CN" altLang="en-US"/>
          </a:p>
          <a:p>
            <a:r>
              <a:rPr lang="zh-CN" altLang="en-US"/>
              <a:t>雨映寒空半有无,                                 横风吹雨入楼斜,</a:t>
            </a:r>
            <a:endParaRPr lang="zh-CN" altLang="en-US"/>
          </a:p>
          <a:p>
            <a:r>
              <a:rPr lang="zh-CN" altLang="en-US"/>
              <a:t>重楼闲上倚城隅。                               壮观应须好句夸</a:t>
            </a:r>
            <a:endParaRPr lang="zh-CN" altLang="en-US"/>
          </a:p>
          <a:p>
            <a:r>
              <a:rPr lang="zh-CN" altLang="en-US"/>
              <a:t>浅深山色高低树,                                 雨过潮平江海碧,</a:t>
            </a:r>
            <a:endParaRPr lang="zh-CN" altLang="en-US"/>
          </a:p>
          <a:p>
            <a:r>
              <a:rPr lang="zh-CN" altLang="en-US"/>
              <a:t>一片江南水墨图。,                              电光时掣紫金蛇。</a:t>
            </a:r>
            <a:endParaRPr lang="zh-CN" altLang="en-US"/>
          </a:p>
          <a:p>
            <a:endParaRPr lang="zh-CN" altLang="en-US" sz="2000"/>
          </a:p>
          <a:p>
            <a:endParaRPr lang="zh-CN" altLang="en-US" sz="2000"/>
          </a:p>
          <a:p>
            <a:r>
              <a:rPr sz="2000">
                <a:sym typeface="+mn-ea"/>
              </a:rPr>
              <a:t>比喻的作用</a:t>
            </a:r>
            <a:endParaRPr lang="zh-CN" altLang="en-US" sz="2000"/>
          </a:p>
          <a:p>
            <a:r>
              <a:rPr sz="2000">
                <a:sym typeface="+mn-ea"/>
              </a:rPr>
              <a:t>化陌生为熟悉，化抽象为具体，化深奥为浅显，易于理解接受。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10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172.xml><?xml version="1.0" encoding="utf-8"?>
<p:tagLst xmlns:p="http://schemas.openxmlformats.org/presentationml/2006/main">
  <p:tag name="KSO_WM_TEMPLATE_CATEGORY" val="custom"/>
  <p:tag name="KSO_WM_TEMPLATE_INDEX" val="20202810"/>
</p:tagLst>
</file>

<file path=ppt/tags/tag173.xml><?xml version="1.0" encoding="utf-8"?>
<p:tagLst xmlns:p="http://schemas.openxmlformats.org/presentationml/2006/main">
  <p:tag name="KSO_WM_TEMPLATE_CATEGORY" val="custom"/>
  <p:tag name="KSO_WM_TEMPLATE_INDEX" val="20202810"/>
</p:tagLst>
</file>

<file path=ppt/tags/tag174.xml><?xml version="1.0" encoding="utf-8"?>
<p:tagLst xmlns:p="http://schemas.openxmlformats.org/presentationml/2006/main">
  <p:tag name="KSO_WM_TEMPLATE_CATEGORY" val="custom"/>
  <p:tag name="KSO_WM_TEMPLATE_INDEX" val="20202810"/>
</p:tagLst>
</file>

<file path=ppt/tags/tag175.xml><?xml version="1.0" encoding="utf-8"?>
<p:tagLst xmlns:p="http://schemas.openxmlformats.org/presentationml/2006/main">
  <p:tag name="KSO_WM_TEMPLATE_CATEGORY" val="custom"/>
  <p:tag name="KSO_WM_TEMPLATE_INDEX" val="20202810"/>
</p:tagLst>
</file>

<file path=ppt/tags/tag176.xml><?xml version="1.0" encoding="utf-8"?>
<p:tagLst xmlns:p="http://schemas.openxmlformats.org/presentationml/2006/main">
  <p:tag name="KSO_WM_TEMPLATE_CATEGORY" val="custom"/>
  <p:tag name="KSO_WM_TEMPLATE_INDEX" val="20202810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0"/>
</p:tagLst>
</file>

<file path=ppt/tags/tag20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202810">
      <a:dk1>
        <a:srgbClr val="000000"/>
      </a:dk1>
      <a:lt1>
        <a:srgbClr val="FFFFFF"/>
      </a:lt1>
      <a:dk2>
        <a:srgbClr val="EAE1D0"/>
      </a:dk2>
      <a:lt2>
        <a:srgbClr val="F2EEE5"/>
      </a:lt2>
      <a:accent1>
        <a:srgbClr val="3C6478"/>
      </a:accent1>
      <a:accent2>
        <a:srgbClr val="3F607E"/>
      </a:accent2>
      <a:accent3>
        <a:srgbClr val="49597F"/>
      </a:accent3>
      <a:accent4>
        <a:srgbClr val="594F7B"/>
      </a:accent4>
      <a:accent5>
        <a:srgbClr val="684171"/>
      </a:accent5>
      <a:accent6>
        <a:srgbClr val="753261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195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37">
      <vt:lpstr>Arial</vt:lpstr>
      <vt:lpstr>微软雅黑</vt:lpstr>
      <vt:lpstr>隶书</vt:lpstr>
      <vt:lpstr>汉仪尚巍手书W</vt:lpstr>
      <vt:lpstr>Office 主题​​</vt:lpstr>
      <vt:lpstr>古诗词手法题串讲</vt:lpstr>
      <vt:lpstr>手法</vt:lpstr>
      <vt:lpstr>1.比喻</vt:lpstr>
      <vt:lpstr>PowerPoint Presentation</vt:lpstr>
      <vt:lpstr>PowerPoint Presentation</vt:lpstr>
      <vt:lpstr>真题讲解</vt:lpstr>
      <vt:lpstr>PowerPoint Presentation</vt:lpstr>
      <vt:lpstr>PowerPoint Presentation</vt:lpstr>
      <vt:lpstr>PowerPoint Presentation</vt:lpstr>
      <vt:lpstr>2.夸张</vt:lpstr>
      <vt:lpstr>PowerPoint Presentation</vt:lpstr>
      <vt:lpstr>PowerPoint Presentation</vt:lpstr>
      <vt:lpstr>3.比拟</vt:lpstr>
      <vt:lpstr>PowerPoint Presentation</vt:lpstr>
      <vt:lpstr>PowerPoint Presentation</vt:lpstr>
      <vt:lpstr>PowerPoint Presentation</vt:lpstr>
      <vt:lpstr>PowerPoint Presentation</vt:lpstr>
      <vt:lpstr>4.借代</vt:lpstr>
      <vt:lpstr>PowerPoint Presentation</vt:lpstr>
      <vt:lpstr>PowerPoint Presentation</vt:lpstr>
      <vt:lpstr>PowerPoint Presentation</vt:lpstr>
      <vt:lpstr>5.对偶</vt:lpstr>
      <vt:lpstr>PowerPoint Presentation</vt:lpstr>
      <vt:lpstr>6.对比</vt:lpstr>
      <vt:lpstr>PowerPoint Presentation</vt:lpstr>
      <vt:lpstr>7.衬托</vt:lpstr>
      <vt:lpstr>PowerPoint Presentation</vt:lpstr>
      <vt:lpstr>PowerPoint Presentation</vt:lpstr>
      <vt:lpstr>PowerPoint Presentation</vt:lpstr>
      <vt:lpstr>8用典</vt:lpstr>
      <vt:lpstr>PowerPoint Presentation</vt:lpstr>
      <vt:lpstr>感谢聆听！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2021-12-18T15:16:55.832</cp:lastPrinted>
  <dcterms:created xsi:type="dcterms:W3CDTF">2021-12-18T15:16:55Z</dcterms:created>
  <dcterms:modified xsi:type="dcterms:W3CDTF">2021-12-18T07:16:56Z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