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3" r:id="rId3"/>
  </p:sldMasterIdLst>
  <p:notesMasterIdLst>
    <p:notesMasterId r:id="rId7"/>
  </p:notesMasterIdLst>
  <p:handoutMasterIdLst>
    <p:handoutMasterId r:id="rId54"/>
  </p:handoutMasterIdLst>
  <p:sldIdLst>
    <p:sldId id="767" r:id="rId4"/>
    <p:sldId id="510" r:id="rId5"/>
    <p:sldId id="509" r:id="rId6"/>
    <p:sldId id="511" r:id="rId8"/>
    <p:sldId id="869" r:id="rId9"/>
    <p:sldId id="864" r:id="rId10"/>
    <p:sldId id="865" r:id="rId11"/>
    <p:sldId id="866" r:id="rId12"/>
    <p:sldId id="1268" r:id="rId13"/>
    <p:sldId id="978" r:id="rId14"/>
    <p:sldId id="1017" r:id="rId15"/>
    <p:sldId id="1018" r:id="rId16"/>
    <p:sldId id="1019" r:id="rId17"/>
    <p:sldId id="1059" r:id="rId18"/>
    <p:sldId id="1021" r:id="rId19"/>
    <p:sldId id="1025" r:id="rId20"/>
    <p:sldId id="1052" r:id="rId21"/>
    <p:sldId id="981" r:id="rId22"/>
    <p:sldId id="1089" r:id="rId23"/>
    <p:sldId id="1238" r:id="rId24"/>
    <p:sldId id="1098" r:id="rId25"/>
    <p:sldId id="1099" r:id="rId26"/>
    <p:sldId id="1100" r:id="rId27"/>
    <p:sldId id="1126" r:id="rId28"/>
    <p:sldId id="1156" r:id="rId29"/>
    <p:sldId id="1152" r:id="rId30"/>
    <p:sldId id="1159" r:id="rId31"/>
    <p:sldId id="1153" r:id="rId32"/>
    <p:sldId id="1154" r:id="rId33"/>
    <p:sldId id="1155" r:id="rId34"/>
    <p:sldId id="1160" r:id="rId35"/>
    <p:sldId id="1161" r:id="rId36"/>
    <p:sldId id="1162" r:id="rId37"/>
    <p:sldId id="1163" r:id="rId38"/>
    <p:sldId id="1199" r:id="rId39"/>
    <p:sldId id="1193" r:id="rId40"/>
    <p:sldId id="1217" r:id="rId41"/>
    <p:sldId id="1218" r:id="rId42"/>
    <p:sldId id="1226" r:id="rId43"/>
    <p:sldId id="1224" r:id="rId44"/>
    <p:sldId id="1196" r:id="rId45"/>
    <p:sldId id="1197" r:id="rId46"/>
    <p:sldId id="1198" r:id="rId47"/>
    <p:sldId id="1201" r:id="rId48"/>
    <p:sldId id="1220" r:id="rId49"/>
    <p:sldId id="1222" r:id="rId50"/>
    <p:sldId id="1223" r:id="rId51"/>
    <p:sldId id="1191" r:id="rId52"/>
    <p:sldId id="1192" r:id="rId53"/>
  </p:sldIdLst>
  <p:sldSz cx="12192000" cy="6858000"/>
  <p:notesSz cx="6858000" cy="9144000"/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2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zs" initials="z" lastIdx="0" clrIdx="0"/>
  <p:cmAuthor id="2" name="作者" initials="A" lastIdx="0" clrIdx="1"/>
  <p:cmAuthor id="3" name="dell" initials="d" lastIdx="2" clrIdx="2"/>
  <p:cmAuthor id="4" name="zhaoqingju" initials="z" lastIdx="0" clrIdx="0"/>
  <p:cmAuthor id="0" name="wangli" initials="wli" lastIdx="0" clrIdx="0"/>
  <p:cmAuthor id="5" name="lenovo" initials="l" lastIdx="0" clrIdx="0"/>
  <p:cmAuthor id="8" name="宋洁然" initials="宋" lastIdx="0" clrIdx="1"/>
  <p:cmAuthor id="9" name="ming qiu" initials="m" lastIdx="0" clrIdx="1"/>
  <p:cmAuthor id="7" name="Yi Su" initials="Y" lastIdx="0" clrIdx="4"/>
  <p:cmAuthor id="6" name="Microsoft Office 用户" initials="M" lastIdx="0" clrIdx="2"/>
  <p:cmAuthor id="10" name="houyanan21" initials="h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E1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711" autoAdjust="0"/>
  </p:normalViewPr>
  <p:slideViewPr>
    <p:cSldViewPr snapToGrid="0" showGuides="1">
      <p:cViewPr varScale="1">
        <p:scale>
          <a:sx n="70" d="100"/>
          <a:sy n="70" d="100"/>
        </p:scale>
        <p:origin x="-720" y="-102"/>
      </p:cViewPr>
      <p:guideLst>
        <p:guide orient="horz" pos="2292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9" Type="http://schemas.openxmlformats.org/officeDocument/2006/relationships/tags" Target="tags/tag614.xml"/><Relationship Id="rId58" Type="http://schemas.openxmlformats.org/officeDocument/2006/relationships/commentAuthors" Target="commentAuthors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tags" Target="../tags/tag613.xml"/><Relationship Id="rId3" Type="http://schemas.openxmlformats.org/officeDocument/2006/relationships/tags" Target="../tags/tag612.xml"/><Relationship Id="rId2" Type="http://schemas.openxmlformats.org/officeDocument/2006/relationships/tags" Target="../tags/tag611.xml"/><Relationship Id="rId1" Type="http://schemas.openxmlformats.org/officeDocument/2006/relationships/tags" Target="../tags/tag6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tags" Target="../tags/tag609.xml"/><Relationship Id="rId5" Type="http://schemas.openxmlformats.org/officeDocument/2006/relationships/tags" Target="../tags/tag608.xml"/><Relationship Id="rId4" Type="http://schemas.openxmlformats.org/officeDocument/2006/relationships/tags" Target="../tags/tag607.xml"/><Relationship Id="rId3" Type="http://schemas.openxmlformats.org/officeDocument/2006/relationships/tags" Target="../tags/tag606.xml"/><Relationship Id="rId2" Type="http://schemas.openxmlformats.org/officeDocument/2006/relationships/tags" Target="../tags/tag605.xml"/><Relationship Id="rId1" Type="http://schemas.openxmlformats.org/officeDocument/2006/relationships/tags" Target="../tags/tag60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549B0-6E95-4B0F-9836-04DB09BA18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CFF8F-0D8F-486B-B036-685806D4B6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436.xml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482.xml"/><Relationship Id="rId4" Type="http://schemas.openxmlformats.org/officeDocument/2006/relationships/tags" Target="../tags/tag481.xml"/><Relationship Id="rId3" Type="http://schemas.openxmlformats.org/officeDocument/2006/relationships/tags" Target="../tags/tag48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586.xml"/><Relationship Id="rId4" Type="http://schemas.openxmlformats.org/officeDocument/2006/relationships/tags" Target="../tags/tag585.xml"/><Relationship Id="rId3" Type="http://schemas.openxmlformats.org/officeDocument/2006/relationships/tags" Target="../tags/tag58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E0ACFF8F-0D8F-486B-B036-685806D4B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74D9C651-2CAF-4B68-B7E6-C04B59B096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E0ACFF8F-0D8F-486B-B036-685806D4B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E0ACFF8F-0D8F-486B-B036-685806D4B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6365FBED-169B-45F3-8B7B-8C5521E24A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7" Type="http://schemas.openxmlformats.org/officeDocument/2006/relationships/tags" Target="../tags/tag74.xml"/><Relationship Id="rId6" Type="http://schemas.openxmlformats.org/officeDocument/2006/relationships/image" Target="../media/image2.png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image" Target="../media/image1.png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image" Target="../media/image5.png"/><Relationship Id="rId4" Type="http://schemas.openxmlformats.org/officeDocument/2006/relationships/tags" Target="../tags/tag76.xml"/><Relationship Id="rId3" Type="http://schemas.openxmlformats.org/officeDocument/2006/relationships/image" Target="../media/image1.png"/><Relationship Id="rId2" Type="http://schemas.openxmlformats.org/officeDocument/2006/relationships/tags" Target="../tags/tag75.xml"/><Relationship Id="rId11" Type="http://schemas.openxmlformats.org/officeDocument/2006/relationships/image" Target="../media/image7.png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image" Target="../media/image8.png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>
            <p:custDataLst>
              <p:tags r:id="rId4"/>
            </p:custDataLst>
          </p:nvPr>
        </p:nvSpPr>
        <p:spPr>
          <a:xfrm>
            <a:off x="0" y="215900"/>
            <a:ext cx="1198033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35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1167"/>
            <a:ext cx="1602317" cy="73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" t="32680" r="2702" b="33849"/>
          <a:stretch>
            <a:fillRect/>
          </a:stretch>
        </p:blipFill>
        <p:spPr bwMode="auto">
          <a:xfrm>
            <a:off x="4711700" y="196851"/>
            <a:ext cx="2796117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0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9" b="40103"/>
          <a:stretch>
            <a:fillRect/>
          </a:stretch>
        </p:blipFill>
        <p:spPr bwMode="auto">
          <a:xfrm>
            <a:off x="7160684" y="-179917"/>
            <a:ext cx="4146549" cy="256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09" r="3059" b="3979"/>
          <a:stretch>
            <a:fillRect/>
          </a:stretch>
        </p:blipFill>
        <p:spPr bwMode="auto">
          <a:xfrm rot="19068620">
            <a:off x="7564967" y="2937933"/>
            <a:ext cx="4146551" cy="162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>
            <p:custDataLst>
              <p:tags r:id="rId7"/>
            </p:custDataLst>
          </p:nvPr>
        </p:nvSpPr>
        <p:spPr>
          <a:xfrm>
            <a:off x="298451" y="0"/>
            <a:ext cx="11552767" cy="65383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28384" r="30144" b="3979"/>
          <a:stretch>
            <a:fillRect/>
          </a:stretch>
        </p:blipFill>
        <p:spPr bwMode="auto">
          <a:xfrm rot="16905840">
            <a:off x="29633" y="-61383"/>
            <a:ext cx="950384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8" t="4581" r="25752"/>
          <a:stretch>
            <a:fillRect/>
          </a:stretch>
        </p:blipFill>
        <p:spPr bwMode="auto">
          <a:xfrm>
            <a:off x="10712451" y="4734984"/>
            <a:ext cx="1778000" cy="212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0" y="1746251"/>
            <a:ext cx="12192000" cy="6115049"/>
            <a:chOff x="-2" y="1972134"/>
            <a:chExt cx="12193467" cy="5864053"/>
          </a:xfrm>
        </p:grpSpPr>
        <p:sp>
          <p:nvSpPr>
            <p:cNvPr id="3" name="任意多边形: 形状 24"/>
            <p:cNvSpPr/>
            <p:nvPr>
              <p:custDataLst>
                <p:tags r:id="rId3"/>
              </p:custDataLst>
            </p:nvPr>
          </p:nvSpPr>
          <p:spPr>
            <a:xfrm>
              <a:off x="-2" y="1972134"/>
              <a:ext cx="12193467" cy="4901934"/>
            </a:xfrm>
            <a:custGeom>
              <a:avLst/>
              <a:gdLst>
                <a:gd name="connsiteX0" fmla="*/ 11696187 w 12162526"/>
                <a:gd name="connsiteY0" fmla="*/ 0 h 1802850"/>
                <a:gd name="connsiteX1" fmla="*/ 12162526 w 12162526"/>
                <a:gd name="connsiteY1" fmla="*/ 0 h 1802850"/>
                <a:gd name="connsiteX2" fmla="*/ 12147286 w 12162526"/>
                <a:gd name="connsiteY2" fmla="*/ 12750 h 1802850"/>
                <a:gd name="connsiteX3" fmla="*/ 12162526 w 12162526"/>
                <a:gd name="connsiteY3" fmla="*/ 1802850 h 1802850"/>
                <a:gd name="connsiteX4" fmla="*/ 0 w 12162526"/>
                <a:gd name="connsiteY4" fmla="*/ 1802850 h 1802850"/>
                <a:gd name="connsiteX5" fmla="*/ 108895 w 12162526"/>
                <a:gd name="connsiteY5" fmla="*/ 1627576 h 1802850"/>
                <a:gd name="connsiteX6" fmla="*/ 1969029 w 12162526"/>
                <a:gd name="connsiteY6" fmla="*/ 710652 h 1802850"/>
                <a:gd name="connsiteX7" fmla="*/ 7996004 w 12162526"/>
                <a:gd name="connsiteY7" fmla="*/ 1527126 h 1802850"/>
                <a:gd name="connsiteX8" fmla="*/ 9259521 w 12162526"/>
                <a:gd name="connsiteY8" fmla="*/ 887554 h 1802850"/>
                <a:gd name="connsiteX9" fmla="*/ 11587517 w 12162526"/>
                <a:gd name="connsiteY9" fmla="*/ 33305 h 1802850"/>
                <a:gd name="connsiteX0-1" fmla="*/ 11696187 w 12162526"/>
                <a:gd name="connsiteY0-2" fmla="*/ 0 h 1802850"/>
                <a:gd name="connsiteX1-3" fmla="*/ 12162526 w 12162526"/>
                <a:gd name="connsiteY1-4" fmla="*/ 0 h 1802850"/>
                <a:gd name="connsiteX2-5" fmla="*/ 12147286 w 12162526"/>
                <a:gd name="connsiteY2-6" fmla="*/ 12750 h 1802850"/>
                <a:gd name="connsiteX3-7" fmla="*/ 12162526 w 12162526"/>
                <a:gd name="connsiteY3-8" fmla="*/ 1802850 h 1802850"/>
                <a:gd name="connsiteX4-9" fmla="*/ 0 w 12162526"/>
                <a:gd name="connsiteY4-10" fmla="*/ 1802850 h 1802850"/>
                <a:gd name="connsiteX5-11" fmla="*/ 108895 w 12162526"/>
                <a:gd name="connsiteY5-12" fmla="*/ 1627576 h 1802850"/>
                <a:gd name="connsiteX6-13" fmla="*/ 1969029 w 12162526"/>
                <a:gd name="connsiteY6-14" fmla="*/ 710652 h 1802850"/>
                <a:gd name="connsiteX7-15" fmla="*/ 7996004 w 12162526"/>
                <a:gd name="connsiteY7-16" fmla="*/ 1527126 h 1802850"/>
                <a:gd name="connsiteX8-17" fmla="*/ 11587517 w 12162526"/>
                <a:gd name="connsiteY8-18" fmla="*/ 33305 h 1802850"/>
                <a:gd name="connsiteX9-19" fmla="*/ 11696187 w 12162526"/>
                <a:gd name="connsiteY9-20" fmla="*/ 0 h 1802850"/>
                <a:gd name="connsiteX0-21" fmla="*/ 11587517 w 12162526"/>
                <a:gd name="connsiteY0-22" fmla="*/ 33305 h 1802850"/>
                <a:gd name="connsiteX1-23" fmla="*/ 12162526 w 12162526"/>
                <a:gd name="connsiteY1-24" fmla="*/ 0 h 1802850"/>
                <a:gd name="connsiteX2-25" fmla="*/ 12147286 w 12162526"/>
                <a:gd name="connsiteY2-26" fmla="*/ 12750 h 1802850"/>
                <a:gd name="connsiteX3-27" fmla="*/ 12162526 w 12162526"/>
                <a:gd name="connsiteY3-28" fmla="*/ 1802850 h 1802850"/>
                <a:gd name="connsiteX4-29" fmla="*/ 0 w 12162526"/>
                <a:gd name="connsiteY4-30" fmla="*/ 1802850 h 1802850"/>
                <a:gd name="connsiteX5-31" fmla="*/ 108895 w 12162526"/>
                <a:gd name="connsiteY5-32" fmla="*/ 1627576 h 1802850"/>
                <a:gd name="connsiteX6-33" fmla="*/ 1969029 w 12162526"/>
                <a:gd name="connsiteY6-34" fmla="*/ 710652 h 1802850"/>
                <a:gd name="connsiteX7-35" fmla="*/ 7996004 w 12162526"/>
                <a:gd name="connsiteY7-36" fmla="*/ 1527126 h 1802850"/>
                <a:gd name="connsiteX8-37" fmla="*/ 11587517 w 12162526"/>
                <a:gd name="connsiteY8-38" fmla="*/ 33305 h 1802850"/>
                <a:gd name="connsiteX0-39" fmla="*/ 11587517 w 12162526"/>
                <a:gd name="connsiteY0-40" fmla="*/ 33305 h 1802850"/>
                <a:gd name="connsiteX1-41" fmla="*/ 12162526 w 12162526"/>
                <a:gd name="connsiteY1-42" fmla="*/ 0 h 1802850"/>
                <a:gd name="connsiteX2-43" fmla="*/ 12162526 w 12162526"/>
                <a:gd name="connsiteY2-44" fmla="*/ 1802850 h 1802850"/>
                <a:gd name="connsiteX3-45" fmla="*/ 0 w 12162526"/>
                <a:gd name="connsiteY3-46" fmla="*/ 1802850 h 1802850"/>
                <a:gd name="connsiteX4-47" fmla="*/ 108895 w 12162526"/>
                <a:gd name="connsiteY4-48" fmla="*/ 1627576 h 1802850"/>
                <a:gd name="connsiteX5-49" fmla="*/ 1969029 w 12162526"/>
                <a:gd name="connsiteY5-50" fmla="*/ 710652 h 1802850"/>
                <a:gd name="connsiteX6-51" fmla="*/ 7996004 w 12162526"/>
                <a:gd name="connsiteY6-52" fmla="*/ 1527126 h 1802850"/>
                <a:gd name="connsiteX7-53" fmla="*/ 11587517 w 12162526"/>
                <a:gd name="connsiteY7-54" fmla="*/ 33305 h 1802850"/>
                <a:gd name="connsiteX0-55" fmla="*/ 7996004 w 12162526"/>
                <a:gd name="connsiteY0-56" fmla="*/ 1528191 h 1803915"/>
                <a:gd name="connsiteX1-57" fmla="*/ 12162526 w 12162526"/>
                <a:gd name="connsiteY1-58" fmla="*/ 1065 h 1803915"/>
                <a:gd name="connsiteX2-59" fmla="*/ 12162526 w 12162526"/>
                <a:gd name="connsiteY2-60" fmla="*/ 1803915 h 1803915"/>
                <a:gd name="connsiteX3-61" fmla="*/ 0 w 12162526"/>
                <a:gd name="connsiteY3-62" fmla="*/ 1803915 h 1803915"/>
                <a:gd name="connsiteX4-63" fmla="*/ 108895 w 12162526"/>
                <a:gd name="connsiteY4-64" fmla="*/ 1628641 h 1803915"/>
                <a:gd name="connsiteX5-65" fmla="*/ 1969029 w 12162526"/>
                <a:gd name="connsiteY5-66" fmla="*/ 711717 h 1803915"/>
                <a:gd name="connsiteX6-67" fmla="*/ 7996004 w 12162526"/>
                <a:gd name="connsiteY6-68" fmla="*/ 1528191 h 1803915"/>
                <a:gd name="connsiteX0-69" fmla="*/ 7996004 w 12177729"/>
                <a:gd name="connsiteY0-70" fmla="*/ 4448312 h 4724036"/>
                <a:gd name="connsiteX1-71" fmla="*/ 12177729 w 12177729"/>
                <a:gd name="connsiteY1-72" fmla="*/ 359 h 4724036"/>
                <a:gd name="connsiteX2-73" fmla="*/ 12162526 w 12177729"/>
                <a:gd name="connsiteY2-74" fmla="*/ 4724036 h 4724036"/>
                <a:gd name="connsiteX3-75" fmla="*/ 0 w 12177729"/>
                <a:gd name="connsiteY3-76" fmla="*/ 4724036 h 4724036"/>
                <a:gd name="connsiteX4-77" fmla="*/ 108895 w 12177729"/>
                <a:gd name="connsiteY4-78" fmla="*/ 4548762 h 4724036"/>
                <a:gd name="connsiteX5-79" fmla="*/ 1969029 w 12177729"/>
                <a:gd name="connsiteY5-80" fmla="*/ 3631838 h 4724036"/>
                <a:gd name="connsiteX6-81" fmla="*/ 7996004 w 12177729"/>
                <a:gd name="connsiteY6-82" fmla="*/ 4448312 h 4724036"/>
                <a:gd name="connsiteX0-83" fmla="*/ 7509503 w 12177729"/>
                <a:gd name="connsiteY0-84" fmla="*/ 3462860 h 4724139"/>
                <a:gd name="connsiteX1-85" fmla="*/ 12177729 w 12177729"/>
                <a:gd name="connsiteY1-86" fmla="*/ 462 h 4724139"/>
                <a:gd name="connsiteX2-87" fmla="*/ 12162526 w 12177729"/>
                <a:gd name="connsiteY2-88" fmla="*/ 4724139 h 4724139"/>
                <a:gd name="connsiteX3-89" fmla="*/ 0 w 12177729"/>
                <a:gd name="connsiteY3-90" fmla="*/ 4724139 h 4724139"/>
                <a:gd name="connsiteX4-91" fmla="*/ 108895 w 12177729"/>
                <a:gd name="connsiteY4-92" fmla="*/ 4548865 h 4724139"/>
                <a:gd name="connsiteX5-93" fmla="*/ 1969029 w 12177729"/>
                <a:gd name="connsiteY5-94" fmla="*/ 3631941 h 4724139"/>
                <a:gd name="connsiteX6-95" fmla="*/ 7509503 w 12177729"/>
                <a:gd name="connsiteY6-96" fmla="*/ 3462860 h 4724139"/>
                <a:gd name="connsiteX0-97" fmla="*/ 7509503 w 12163989"/>
                <a:gd name="connsiteY0-98" fmla="*/ 4502065 h 5763344"/>
                <a:gd name="connsiteX1-99" fmla="*/ 12162526 w 12163989"/>
                <a:gd name="connsiteY1-100" fmla="*/ 355 h 5763344"/>
                <a:gd name="connsiteX2-101" fmla="*/ 12162526 w 12163989"/>
                <a:gd name="connsiteY2-102" fmla="*/ 5763344 h 5763344"/>
                <a:gd name="connsiteX3-103" fmla="*/ 0 w 12163989"/>
                <a:gd name="connsiteY3-104" fmla="*/ 5763344 h 5763344"/>
                <a:gd name="connsiteX4-105" fmla="*/ 108895 w 12163989"/>
                <a:gd name="connsiteY4-106" fmla="*/ 5588070 h 5763344"/>
                <a:gd name="connsiteX5-107" fmla="*/ 1969029 w 12163989"/>
                <a:gd name="connsiteY5-108" fmla="*/ 4671146 h 5763344"/>
                <a:gd name="connsiteX6-109" fmla="*/ 7509503 w 12163989"/>
                <a:gd name="connsiteY6-110" fmla="*/ 4502065 h 5763344"/>
                <a:gd name="connsiteX0-111" fmla="*/ 7889583 w 12163989"/>
                <a:gd name="connsiteY0-112" fmla="*/ 5308374 h 5763290"/>
                <a:gd name="connsiteX1-113" fmla="*/ 12162526 w 12163989"/>
                <a:gd name="connsiteY1-114" fmla="*/ 301 h 5763290"/>
                <a:gd name="connsiteX2-115" fmla="*/ 12162526 w 12163989"/>
                <a:gd name="connsiteY2-116" fmla="*/ 5763290 h 5763290"/>
                <a:gd name="connsiteX3-117" fmla="*/ 0 w 12163989"/>
                <a:gd name="connsiteY3-118" fmla="*/ 5763290 h 5763290"/>
                <a:gd name="connsiteX4-119" fmla="*/ 108895 w 12163989"/>
                <a:gd name="connsiteY4-120" fmla="*/ 5588016 h 5763290"/>
                <a:gd name="connsiteX5-121" fmla="*/ 1969029 w 12163989"/>
                <a:gd name="connsiteY5-122" fmla="*/ 4671092 h 5763290"/>
                <a:gd name="connsiteX6-123" fmla="*/ 7889583 w 12163989"/>
                <a:gd name="connsiteY6-124" fmla="*/ 5308374 h 57632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163989" h="5763290">
                  <a:moveTo>
                    <a:pt x="7889583" y="5308374"/>
                  </a:moveTo>
                  <a:cubicBezTo>
                    <a:pt x="9588499" y="5189932"/>
                    <a:pt x="11468106" y="-45653"/>
                    <a:pt x="12162526" y="301"/>
                  </a:cubicBezTo>
                  <a:cubicBezTo>
                    <a:pt x="12157458" y="1574860"/>
                    <a:pt x="12167594" y="4188731"/>
                    <a:pt x="12162526" y="5763290"/>
                  </a:cubicBezTo>
                  <a:lnTo>
                    <a:pt x="0" y="5763290"/>
                  </a:lnTo>
                  <a:lnTo>
                    <a:pt x="108895" y="5588016"/>
                  </a:lnTo>
                  <a:cubicBezTo>
                    <a:pt x="406479" y="5128267"/>
                    <a:pt x="672248" y="4717699"/>
                    <a:pt x="1969029" y="4671092"/>
                  </a:cubicBezTo>
                  <a:cubicBezTo>
                    <a:pt x="3265810" y="4624485"/>
                    <a:pt x="6190667" y="5426816"/>
                    <a:pt x="7889583" y="5308374"/>
                  </a:cubicBezTo>
                  <a:close/>
                </a:path>
              </a:pathLst>
            </a:custGeom>
            <a:solidFill>
              <a:srgbClr val="895623">
                <a:alpha val="2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4" name="弧形 49"/>
            <p:cNvSpPr/>
            <p:nvPr>
              <p:custDataLst>
                <p:tags r:id="rId4"/>
              </p:custDataLst>
            </p:nvPr>
          </p:nvSpPr>
          <p:spPr>
            <a:xfrm>
              <a:off x="539814" y="6293549"/>
              <a:ext cx="3672858" cy="1542638"/>
            </a:xfrm>
            <a:custGeom>
              <a:avLst/>
              <a:gdLst>
                <a:gd name="connsiteX0" fmla="*/ 3406448 w 6812896"/>
                <a:gd name="connsiteY0" fmla="*/ 0 h 1607456"/>
                <a:gd name="connsiteX1" fmla="*/ 6812896 w 6812896"/>
                <a:gd name="connsiteY1" fmla="*/ 803728 h 1607456"/>
                <a:gd name="connsiteX2" fmla="*/ 3406448 w 6812896"/>
                <a:gd name="connsiteY2" fmla="*/ 803728 h 1607456"/>
                <a:gd name="connsiteX3" fmla="*/ 3406448 w 6812896"/>
                <a:gd name="connsiteY3" fmla="*/ 0 h 1607456"/>
                <a:gd name="connsiteX0-1" fmla="*/ 3406448 w 6812896"/>
                <a:gd name="connsiteY0-2" fmla="*/ 0 h 1607456"/>
                <a:gd name="connsiteX1-3" fmla="*/ 6812896 w 6812896"/>
                <a:gd name="connsiteY1-4" fmla="*/ 803728 h 1607456"/>
                <a:gd name="connsiteX0-5" fmla="*/ 152400 w 3558848"/>
                <a:gd name="connsiteY0-6" fmla="*/ 0 h 803728"/>
                <a:gd name="connsiteX1-7" fmla="*/ 3558848 w 3558848"/>
                <a:gd name="connsiteY1-8" fmla="*/ 803728 h 803728"/>
                <a:gd name="connsiteX2-9" fmla="*/ 152400 w 3558848"/>
                <a:gd name="connsiteY2-10" fmla="*/ 803728 h 803728"/>
                <a:gd name="connsiteX3-11" fmla="*/ 152400 w 3558848"/>
                <a:gd name="connsiteY3-12" fmla="*/ 0 h 803728"/>
                <a:gd name="connsiteX0-13" fmla="*/ 0 w 3558848"/>
                <a:gd name="connsiteY0-14" fmla="*/ 548640 h 803728"/>
                <a:gd name="connsiteX1-15" fmla="*/ 3558848 w 3558848"/>
                <a:gd name="connsiteY1-16" fmla="*/ 803728 h 803728"/>
                <a:gd name="connsiteX0-17" fmla="*/ 152400 w 3558848"/>
                <a:gd name="connsiteY0-18" fmla="*/ 0 h 803728"/>
                <a:gd name="connsiteX1-19" fmla="*/ 3558848 w 3558848"/>
                <a:gd name="connsiteY1-20" fmla="*/ 803728 h 803728"/>
                <a:gd name="connsiteX2-21" fmla="*/ 152400 w 3558848"/>
                <a:gd name="connsiteY2-22" fmla="*/ 803728 h 803728"/>
                <a:gd name="connsiteX3-23" fmla="*/ 152400 w 3558848"/>
                <a:gd name="connsiteY3-24" fmla="*/ 0 h 803728"/>
                <a:gd name="connsiteX0-25" fmla="*/ 0 w 3558848"/>
                <a:gd name="connsiteY0-26" fmla="*/ 548640 h 803728"/>
                <a:gd name="connsiteX1-27" fmla="*/ 3558848 w 3558848"/>
                <a:gd name="connsiteY1-28" fmla="*/ 803728 h 803728"/>
                <a:gd name="connsiteX0-29" fmla="*/ 152400 w 3558848"/>
                <a:gd name="connsiteY0-30" fmla="*/ 0 h 803728"/>
                <a:gd name="connsiteX1-31" fmla="*/ 3558848 w 3558848"/>
                <a:gd name="connsiteY1-32" fmla="*/ 803728 h 803728"/>
                <a:gd name="connsiteX2-33" fmla="*/ 152400 w 3558848"/>
                <a:gd name="connsiteY2-34" fmla="*/ 0 h 803728"/>
                <a:gd name="connsiteX0-35" fmla="*/ 0 w 3558848"/>
                <a:gd name="connsiteY0-36" fmla="*/ 548640 h 803728"/>
                <a:gd name="connsiteX1-37" fmla="*/ 3558848 w 3558848"/>
                <a:gd name="connsiteY1-38" fmla="*/ 803728 h 803728"/>
                <a:gd name="connsiteX0-39" fmla="*/ 868680 w 3558848"/>
                <a:gd name="connsiteY0-40" fmla="*/ 1416898 h 1416898"/>
                <a:gd name="connsiteX1-41" fmla="*/ 3558848 w 3558848"/>
                <a:gd name="connsiteY1-42" fmla="*/ 681386 h 1416898"/>
                <a:gd name="connsiteX2-43" fmla="*/ 868680 w 3558848"/>
                <a:gd name="connsiteY2-44" fmla="*/ 1416898 h 1416898"/>
                <a:gd name="connsiteX0-45" fmla="*/ 0 w 3558848"/>
                <a:gd name="connsiteY0-46" fmla="*/ 426298 h 1416898"/>
                <a:gd name="connsiteX1-47" fmla="*/ 3558848 w 3558848"/>
                <a:gd name="connsiteY1-48" fmla="*/ 681386 h 1416898"/>
                <a:gd name="connsiteX0-49" fmla="*/ 868680 w 3604568"/>
                <a:gd name="connsiteY0-50" fmla="*/ 1527574 h 1527574"/>
                <a:gd name="connsiteX1-51" fmla="*/ 3558848 w 3604568"/>
                <a:gd name="connsiteY1-52" fmla="*/ 792062 h 1527574"/>
                <a:gd name="connsiteX2-53" fmla="*/ 868680 w 3604568"/>
                <a:gd name="connsiteY2-54" fmla="*/ 1527574 h 1527574"/>
                <a:gd name="connsiteX0-55" fmla="*/ 0 w 3604568"/>
                <a:gd name="connsiteY0-56" fmla="*/ 536974 h 1527574"/>
                <a:gd name="connsiteX1-57" fmla="*/ 3604568 w 3604568"/>
                <a:gd name="connsiteY1-58" fmla="*/ 472022 h 1527574"/>
                <a:gd name="connsiteX0-59" fmla="*/ 868680 w 3604568"/>
                <a:gd name="connsiteY0-60" fmla="*/ 1521311 h 1521311"/>
                <a:gd name="connsiteX1-61" fmla="*/ 3558848 w 3604568"/>
                <a:gd name="connsiteY1-62" fmla="*/ 785799 h 1521311"/>
                <a:gd name="connsiteX2-63" fmla="*/ 868680 w 3604568"/>
                <a:gd name="connsiteY2-64" fmla="*/ 1521311 h 1521311"/>
                <a:gd name="connsiteX0-65" fmla="*/ 0 w 3604568"/>
                <a:gd name="connsiteY0-66" fmla="*/ 530711 h 1521311"/>
                <a:gd name="connsiteX1-67" fmla="*/ 3604568 w 3604568"/>
                <a:gd name="connsiteY1-68" fmla="*/ 465759 h 1521311"/>
                <a:gd name="connsiteX0-69" fmla="*/ 1051560 w 3787448"/>
                <a:gd name="connsiteY0-70" fmla="*/ 1495327 h 1495327"/>
                <a:gd name="connsiteX1-71" fmla="*/ 3741728 w 3787448"/>
                <a:gd name="connsiteY1-72" fmla="*/ 759815 h 1495327"/>
                <a:gd name="connsiteX2-73" fmla="*/ 1051560 w 3787448"/>
                <a:gd name="connsiteY2-74" fmla="*/ 1495327 h 1495327"/>
                <a:gd name="connsiteX0-75" fmla="*/ 0 w 3787448"/>
                <a:gd name="connsiteY0-76" fmla="*/ 550447 h 1495327"/>
                <a:gd name="connsiteX1-77" fmla="*/ 3787448 w 3787448"/>
                <a:gd name="connsiteY1-78" fmla="*/ 439775 h 1495327"/>
                <a:gd name="connsiteX0-79" fmla="*/ 1051560 w 3741728"/>
                <a:gd name="connsiteY0-80" fmla="*/ 1561369 h 1561369"/>
                <a:gd name="connsiteX1-81" fmla="*/ 3741728 w 3741728"/>
                <a:gd name="connsiteY1-82" fmla="*/ 825857 h 1561369"/>
                <a:gd name="connsiteX2-83" fmla="*/ 1051560 w 3741728"/>
                <a:gd name="connsiteY2-84" fmla="*/ 1561369 h 1561369"/>
                <a:gd name="connsiteX0-85" fmla="*/ 0 w 3741728"/>
                <a:gd name="connsiteY0-86" fmla="*/ 616489 h 1561369"/>
                <a:gd name="connsiteX1-87" fmla="*/ 3147368 w 3741728"/>
                <a:gd name="connsiteY1-88" fmla="*/ 368657 h 1561369"/>
                <a:gd name="connsiteX0-89" fmla="*/ 1051560 w 3741728"/>
                <a:gd name="connsiteY0-90" fmla="*/ 1543911 h 1543911"/>
                <a:gd name="connsiteX1-91" fmla="*/ 3741728 w 3741728"/>
                <a:gd name="connsiteY1-92" fmla="*/ 808399 h 1543911"/>
                <a:gd name="connsiteX2-93" fmla="*/ 1051560 w 3741728"/>
                <a:gd name="connsiteY2-94" fmla="*/ 1543911 h 1543911"/>
                <a:gd name="connsiteX0-95" fmla="*/ 0 w 3741728"/>
                <a:gd name="connsiteY0-96" fmla="*/ 599031 h 1543911"/>
                <a:gd name="connsiteX1-97" fmla="*/ 3147368 w 3741728"/>
                <a:gd name="connsiteY1-98" fmla="*/ 351199 h 1543911"/>
                <a:gd name="connsiteX0-99" fmla="*/ 1051560 w 3741728"/>
                <a:gd name="connsiteY0-100" fmla="*/ 1705949 h 1705949"/>
                <a:gd name="connsiteX1-101" fmla="*/ 3741728 w 3741728"/>
                <a:gd name="connsiteY1-102" fmla="*/ 970437 h 1705949"/>
                <a:gd name="connsiteX2-103" fmla="*/ 1051560 w 3741728"/>
                <a:gd name="connsiteY2-104" fmla="*/ 1705949 h 1705949"/>
                <a:gd name="connsiteX0-105" fmla="*/ 0 w 3741728"/>
                <a:gd name="connsiteY0-106" fmla="*/ 761069 h 1705949"/>
                <a:gd name="connsiteX1-107" fmla="*/ 3345488 w 3741728"/>
                <a:gd name="connsiteY1-108" fmla="*/ 238917 h 1705949"/>
                <a:gd name="connsiteX0-109" fmla="*/ 1051560 w 3741728"/>
                <a:gd name="connsiteY0-110" fmla="*/ 1555056 h 1555056"/>
                <a:gd name="connsiteX1-111" fmla="*/ 3741728 w 3741728"/>
                <a:gd name="connsiteY1-112" fmla="*/ 819544 h 1555056"/>
                <a:gd name="connsiteX2-113" fmla="*/ 1051560 w 3741728"/>
                <a:gd name="connsiteY2-114" fmla="*/ 1555056 h 1555056"/>
                <a:gd name="connsiteX0-115" fmla="*/ 0 w 3741728"/>
                <a:gd name="connsiteY0-116" fmla="*/ 610176 h 1555056"/>
                <a:gd name="connsiteX1-117" fmla="*/ 3345488 w 3741728"/>
                <a:gd name="connsiteY1-118" fmla="*/ 88024 h 1555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3741728" h="1555056" stroke="0" extrusionOk="0">
                  <a:moveTo>
                    <a:pt x="1051560" y="1555056"/>
                  </a:moveTo>
                  <a:cubicBezTo>
                    <a:pt x="2932889" y="1555056"/>
                    <a:pt x="3741728" y="375657"/>
                    <a:pt x="3741728" y="819544"/>
                  </a:cubicBezTo>
                  <a:lnTo>
                    <a:pt x="1051560" y="1555056"/>
                  </a:lnTo>
                  <a:close/>
                </a:path>
                <a:path w="3741728" h="1555056" fill="none">
                  <a:moveTo>
                    <a:pt x="0" y="610176"/>
                  </a:moveTo>
                  <a:cubicBezTo>
                    <a:pt x="540209" y="-258504"/>
                    <a:pt x="2796848" y="40377"/>
                    <a:pt x="3345488" y="88024"/>
                  </a:cubicBezTo>
                </a:path>
              </a:pathLst>
            </a:cu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" name="弧形 49"/>
            <p:cNvSpPr/>
            <p:nvPr>
              <p:custDataLst>
                <p:tags r:id="rId5"/>
              </p:custDataLst>
            </p:nvPr>
          </p:nvSpPr>
          <p:spPr>
            <a:xfrm>
              <a:off x="1359062" y="6547273"/>
              <a:ext cx="4578902" cy="1258468"/>
            </a:xfrm>
            <a:custGeom>
              <a:avLst/>
              <a:gdLst>
                <a:gd name="connsiteX0" fmla="*/ 3406448 w 6812896"/>
                <a:gd name="connsiteY0" fmla="*/ 0 h 1607456"/>
                <a:gd name="connsiteX1" fmla="*/ 6812896 w 6812896"/>
                <a:gd name="connsiteY1" fmla="*/ 803728 h 1607456"/>
                <a:gd name="connsiteX2" fmla="*/ 3406448 w 6812896"/>
                <a:gd name="connsiteY2" fmla="*/ 803728 h 1607456"/>
                <a:gd name="connsiteX3" fmla="*/ 3406448 w 6812896"/>
                <a:gd name="connsiteY3" fmla="*/ 0 h 1607456"/>
                <a:gd name="connsiteX0-1" fmla="*/ 3406448 w 6812896"/>
                <a:gd name="connsiteY0-2" fmla="*/ 0 h 1607456"/>
                <a:gd name="connsiteX1-3" fmla="*/ 6812896 w 6812896"/>
                <a:gd name="connsiteY1-4" fmla="*/ 803728 h 1607456"/>
                <a:gd name="connsiteX0-5" fmla="*/ 152400 w 3558848"/>
                <a:gd name="connsiteY0-6" fmla="*/ 0 h 803728"/>
                <a:gd name="connsiteX1-7" fmla="*/ 3558848 w 3558848"/>
                <a:gd name="connsiteY1-8" fmla="*/ 803728 h 803728"/>
                <a:gd name="connsiteX2-9" fmla="*/ 152400 w 3558848"/>
                <a:gd name="connsiteY2-10" fmla="*/ 803728 h 803728"/>
                <a:gd name="connsiteX3-11" fmla="*/ 152400 w 3558848"/>
                <a:gd name="connsiteY3-12" fmla="*/ 0 h 803728"/>
                <a:gd name="connsiteX0-13" fmla="*/ 0 w 3558848"/>
                <a:gd name="connsiteY0-14" fmla="*/ 548640 h 803728"/>
                <a:gd name="connsiteX1-15" fmla="*/ 3558848 w 3558848"/>
                <a:gd name="connsiteY1-16" fmla="*/ 803728 h 803728"/>
                <a:gd name="connsiteX0-17" fmla="*/ 152400 w 3558848"/>
                <a:gd name="connsiteY0-18" fmla="*/ 0 h 803728"/>
                <a:gd name="connsiteX1-19" fmla="*/ 3558848 w 3558848"/>
                <a:gd name="connsiteY1-20" fmla="*/ 803728 h 803728"/>
                <a:gd name="connsiteX2-21" fmla="*/ 152400 w 3558848"/>
                <a:gd name="connsiteY2-22" fmla="*/ 803728 h 803728"/>
                <a:gd name="connsiteX3-23" fmla="*/ 152400 w 3558848"/>
                <a:gd name="connsiteY3-24" fmla="*/ 0 h 803728"/>
                <a:gd name="connsiteX0-25" fmla="*/ 0 w 3558848"/>
                <a:gd name="connsiteY0-26" fmla="*/ 548640 h 803728"/>
                <a:gd name="connsiteX1-27" fmla="*/ 3558848 w 3558848"/>
                <a:gd name="connsiteY1-28" fmla="*/ 803728 h 803728"/>
                <a:gd name="connsiteX0-29" fmla="*/ 152400 w 3558848"/>
                <a:gd name="connsiteY0-30" fmla="*/ 0 h 803728"/>
                <a:gd name="connsiteX1-31" fmla="*/ 3558848 w 3558848"/>
                <a:gd name="connsiteY1-32" fmla="*/ 803728 h 803728"/>
                <a:gd name="connsiteX2-33" fmla="*/ 152400 w 3558848"/>
                <a:gd name="connsiteY2-34" fmla="*/ 0 h 803728"/>
                <a:gd name="connsiteX0-35" fmla="*/ 0 w 3558848"/>
                <a:gd name="connsiteY0-36" fmla="*/ 548640 h 803728"/>
                <a:gd name="connsiteX1-37" fmla="*/ 3558848 w 3558848"/>
                <a:gd name="connsiteY1-38" fmla="*/ 803728 h 803728"/>
                <a:gd name="connsiteX0-39" fmla="*/ 868680 w 3558848"/>
                <a:gd name="connsiteY0-40" fmla="*/ 1416898 h 1416898"/>
                <a:gd name="connsiteX1-41" fmla="*/ 3558848 w 3558848"/>
                <a:gd name="connsiteY1-42" fmla="*/ 681386 h 1416898"/>
                <a:gd name="connsiteX2-43" fmla="*/ 868680 w 3558848"/>
                <a:gd name="connsiteY2-44" fmla="*/ 1416898 h 1416898"/>
                <a:gd name="connsiteX0-45" fmla="*/ 0 w 3558848"/>
                <a:gd name="connsiteY0-46" fmla="*/ 426298 h 1416898"/>
                <a:gd name="connsiteX1-47" fmla="*/ 3558848 w 3558848"/>
                <a:gd name="connsiteY1-48" fmla="*/ 681386 h 1416898"/>
                <a:gd name="connsiteX0-49" fmla="*/ 868680 w 3604568"/>
                <a:gd name="connsiteY0-50" fmla="*/ 1527574 h 1527574"/>
                <a:gd name="connsiteX1-51" fmla="*/ 3558848 w 3604568"/>
                <a:gd name="connsiteY1-52" fmla="*/ 792062 h 1527574"/>
                <a:gd name="connsiteX2-53" fmla="*/ 868680 w 3604568"/>
                <a:gd name="connsiteY2-54" fmla="*/ 1527574 h 1527574"/>
                <a:gd name="connsiteX0-55" fmla="*/ 0 w 3604568"/>
                <a:gd name="connsiteY0-56" fmla="*/ 536974 h 1527574"/>
                <a:gd name="connsiteX1-57" fmla="*/ 3604568 w 3604568"/>
                <a:gd name="connsiteY1-58" fmla="*/ 472022 h 1527574"/>
                <a:gd name="connsiteX0-59" fmla="*/ 868680 w 3604568"/>
                <a:gd name="connsiteY0-60" fmla="*/ 1521311 h 1521311"/>
                <a:gd name="connsiteX1-61" fmla="*/ 3558848 w 3604568"/>
                <a:gd name="connsiteY1-62" fmla="*/ 785799 h 1521311"/>
                <a:gd name="connsiteX2-63" fmla="*/ 868680 w 3604568"/>
                <a:gd name="connsiteY2-64" fmla="*/ 1521311 h 1521311"/>
                <a:gd name="connsiteX0-65" fmla="*/ 0 w 3604568"/>
                <a:gd name="connsiteY0-66" fmla="*/ 530711 h 1521311"/>
                <a:gd name="connsiteX1-67" fmla="*/ 3604568 w 3604568"/>
                <a:gd name="connsiteY1-68" fmla="*/ 465759 h 1521311"/>
                <a:gd name="connsiteX0-69" fmla="*/ 1051560 w 3787448"/>
                <a:gd name="connsiteY0-70" fmla="*/ 1495327 h 1495327"/>
                <a:gd name="connsiteX1-71" fmla="*/ 3741728 w 3787448"/>
                <a:gd name="connsiteY1-72" fmla="*/ 759815 h 1495327"/>
                <a:gd name="connsiteX2-73" fmla="*/ 1051560 w 3787448"/>
                <a:gd name="connsiteY2-74" fmla="*/ 1495327 h 1495327"/>
                <a:gd name="connsiteX0-75" fmla="*/ 0 w 3787448"/>
                <a:gd name="connsiteY0-76" fmla="*/ 550447 h 1495327"/>
                <a:gd name="connsiteX1-77" fmla="*/ 3787448 w 3787448"/>
                <a:gd name="connsiteY1-78" fmla="*/ 439775 h 1495327"/>
                <a:gd name="connsiteX0-79" fmla="*/ 1051560 w 3741728"/>
                <a:gd name="connsiteY0-80" fmla="*/ 1561369 h 1561369"/>
                <a:gd name="connsiteX1-81" fmla="*/ 3741728 w 3741728"/>
                <a:gd name="connsiteY1-82" fmla="*/ 825857 h 1561369"/>
                <a:gd name="connsiteX2-83" fmla="*/ 1051560 w 3741728"/>
                <a:gd name="connsiteY2-84" fmla="*/ 1561369 h 1561369"/>
                <a:gd name="connsiteX0-85" fmla="*/ 0 w 3741728"/>
                <a:gd name="connsiteY0-86" fmla="*/ 616489 h 1561369"/>
                <a:gd name="connsiteX1-87" fmla="*/ 3147368 w 3741728"/>
                <a:gd name="connsiteY1-88" fmla="*/ 368657 h 1561369"/>
                <a:gd name="connsiteX0-89" fmla="*/ 1051560 w 3741728"/>
                <a:gd name="connsiteY0-90" fmla="*/ 1543911 h 1543911"/>
                <a:gd name="connsiteX1-91" fmla="*/ 3741728 w 3741728"/>
                <a:gd name="connsiteY1-92" fmla="*/ 808399 h 1543911"/>
                <a:gd name="connsiteX2-93" fmla="*/ 1051560 w 3741728"/>
                <a:gd name="connsiteY2-94" fmla="*/ 1543911 h 1543911"/>
                <a:gd name="connsiteX0-95" fmla="*/ 0 w 3741728"/>
                <a:gd name="connsiteY0-96" fmla="*/ 599031 h 1543911"/>
                <a:gd name="connsiteX1-97" fmla="*/ 3147368 w 3741728"/>
                <a:gd name="connsiteY1-98" fmla="*/ 351199 h 1543911"/>
                <a:gd name="connsiteX0-99" fmla="*/ 1051560 w 3741728"/>
                <a:gd name="connsiteY0-100" fmla="*/ 1705949 h 1705949"/>
                <a:gd name="connsiteX1-101" fmla="*/ 3741728 w 3741728"/>
                <a:gd name="connsiteY1-102" fmla="*/ 970437 h 1705949"/>
                <a:gd name="connsiteX2-103" fmla="*/ 1051560 w 3741728"/>
                <a:gd name="connsiteY2-104" fmla="*/ 1705949 h 1705949"/>
                <a:gd name="connsiteX0-105" fmla="*/ 0 w 3741728"/>
                <a:gd name="connsiteY0-106" fmla="*/ 761069 h 1705949"/>
                <a:gd name="connsiteX1-107" fmla="*/ 3345488 w 3741728"/>
                <a:gd name="connsiteY1-108" fmla="*/ 238917 h 1705949"/>
                <a:gd name="connsiteX0-109" fmla="*/ 1051560 w 3741728"/>
                <a:gd name="connsiteY0-110" fmla="*/ 1555056 h 1555056"/>
                <a:gd name="connsiteX1-111" fmla="*/ 3741728 w 3741728"/>
                <a:gd name="connsiteY1-112" fmla="*/ 819544 h 1555056"/>
                <a:gd name="connsiteX2-113" fmla="*/ 1051560 w 3741728"/>
                <a:gd name="connsiteY2-114" fmla="*/ 1555056 h 1555056"/>
                <a:gd name="connsiteX0-115" fmla="*/ 0 w 3741728"/>
                <a:gd name="connsiteY0-116" fmla="*/ 610176 h 1555056"/>
                <a:gd name="connsiteX1-117" fmla="*/ 3345488 w 3741728"/>
                <a:gd name="connsiteY1-118" fmla="*/ 88024 h 1555056"/>
                <a:gd name="connsiteX0-119" fmla="*/ 1051560 w 3741728"/>
                <a:gd name="connsiteY0-120" fmla="*/ 1488180 h 1488180"/>
                <a:gd name="connsiteX1-121" fmla="*/ 3741728 w 3741728"/>
                <a:gd name="connsiteY1-122" fmla="*/ 752668 h 1488180"/>
                <a:gd name="connsiteX2-123" fmla="*/ 1051560 w 3741728"/>
                <a:gd name="connsiteY2-124" fmla="*/ 1488180 h 1488180"/>
                <a:gd name="connsiteX0-125" fmla="*/ 0 w 3741728"/>
                <a:gd name="connsiteY0-126" fmla="*/ 543300 h 1488180"/>
                <a:gd name="connsiteX1-127" fmla="*/ 2895239 w 3741728"/>
                <a:gd name="connsiteY1-128" fmla="*/ 144049 h 1488180"/>
                <a:gd name="connsiteX0-129" fmla="*/ 1051560 w 3741728"/>
                <a:gd name="connsiteY0-130" fmla="*/ 1381188 h 1381188"/>
                <a:gd name="connsiteX1-131" fmla="*/ 3741728 w 3741728"/>
                <a:gd name="connsiteY1-132" fmla="*/ 645676 h 1381188"/>
                <a:gd name="connsiteX2-133" fmla="*/ 1051560 w 3741728"/>
                <a:gd name="connsiteY2-134" fmla="*/ 1381188 h 1381188"/>
                <a:gd name="connsiteX0-135" fmla="*/ 0 w 3741728"/>
                <a:gd name="connsiteY0-136" fmla="*/ 436308 h 1381188"/>
                <a:gd name="connsiteX1-137" fmla="*/ 2919753 w 3741728"/>
                <a:gd name="connsiteY1-138" fmla="*/ 303881 h 1381188"/>
                <a:gd name="connsiteX0-139" fmla="*/ 1051560 w 3741728"/>
                <a:gd name="connsiteY0-140" fmla="*/ 1424444 h 1424444"/>
                <a:gd name="connsiteX1-141" fmla="*/ 3741728 w 3741728"/>
                <a:gd name="connsiteY1-142" fmla="*/ 688932 h 1424444"/>
                <a:gd name="connsiteX2-143" fmla="*/ 1051560 w 3741728"/>
                <a:gd name="connsiteY2-144" fmla="*/ 1424444 h 1424444"/>
                <a:gd name="connsiteX0-145" fmla="*/ 0 w 3741728"/>
                <a:gd name="connsiteY0-146" fmla="*/ 479564 h 1424444"/>
                <a:gd name="connsiteX1-147" fmla="*/ 2919753 w 3741728"/>
                <a:gd name="connsiteY1-148" fmla="*/ 225853 h 1424444"/>
                <a:gd name="connsiteX0-149" fmla="*/ 1051560 w 3741728"/>
                <a:gd name="connsiteY0-150" fmla="*/ 1447804 h 1447804"/>
                <a:gd name="connsiteX1-151" fmla="*/ 3741728 w 3741728"/>
                <a:gd name="connsiteY1-152" fmla="*/ 712292 h 1447804"/>
                <a:gd name="connsiteX2-153" fmla="*/ 1051560 w 3741728"/>
                <a:gd name="connsiteY2-154" fmla="*/ 1447804 h 1447804"/>
                <a:gd name="connsiteX0-155" fmla="*/ 0 w 3741728"/>
                <a:gd name="connsiteY0-156" fmla="*/ 502924 h 1447804"/>
                <a:gd name="connsiteX1-157" fmla="*/ 2919753 w 3741728"/>
                <a:gd name="connsiteY1-158" fmla="*/ 249213 h 1447804"/>
                <a:gd name="connsiteX0-159" fmla="*/ 1051560 w 3741728"/>
                <a:gd name="connsiteY0-160" fmla="*/ 1342676 h 1342676"/>
                <a:gd name="connsiteX1-161" fmla="*/ 3741728 w 3741728"/>
                <a:gd name="connsiteY1-162" fmla="*/ 607164 h 1342676"/>
                <a:gd name="connsiteX2-163" fmla="*/ 1051560 w 3741728"/>
                <a:gd name="connsiteY2-164" fmla="*/ 1342676 h 1342676"/>
                <a:gd name="connsiteX0-165" fmla="*/ 0 w 3741728"/>
                <a:gd name="connsiteY0-166" fmla="*/ 397796 h 1342676"/>
                <a:gd name="connsiteX1-167" fmla="*/ 2919753 w 3741728"/>
                <a:gd name="connsiteY1-168" fmla="*/ 144085 h 1342676"/>
                <a:gd name="connsiteX0-169" fmla="*/ 1051560 w 3741728"/>
                <a:gd name="connsiteY0-170" fmla="*/ 1269167 h 1269167"/>
                <a:gd name="connsiteX1-171" fmla="*/ 3741728 w 3741728"/>
                <a:gd name="connsiteY1-172" fmla="*/ 533655 h 1269167"/>
                <a:gd name="connsiteX2-173" fmla="*/ 1051560 w 3741728"/>
                <a:gd name="connsiteY2-174" fmla="*/ 1269167 h 1269167"/>
                <a:gd name="connsiteX0-175" fmla="*/ 0 w 3741728"/>
                <a:gd name="connsiteY0-176" fmla="*/ 324287 h 1269167"/>
                <a:gd name="connsiteX1-177" fmla="*/ 3287470 w 3741728"/>
                <a:gd name="connsiteY1-178" fmla="*/ 240373 h 12691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3741728" h="1269167" stroke="0" extrusionOk="0">
                  <a:moveTo>
                    <a:pt x="1051560" y="1269167"/>
                  </a:moveTo>
                  <a:cubicBezTo>
                    <a:pt x="2932889" y="1269167"/>
                    <a:pt x="3741728" y="89768"/>
                    <a:pt x="3741728" y="533655"/>
                  </a:cubicBezTo>
                  <a:lnTo>
                    <a:pt x="1051560" y="1269167"/>
                  </a:lnTo>
                  <a:close/>
                </a:path>
                <a:path w="3741728" h="1269167" fill="none">
                  <a:moveTo>
                    <a:pt x="0" y="324287"/>
                  </a:moveTo>
                  <a:cubicBezTo>
                    <a:pt x="809869" y="-277569"/>
                    <a:pt x="2616258" y="119957"/>
                    <a:pt x="3287470" y="240373"/>
                  </a:cubicBezTo>
                </a:path>
              </a:pathLst>
            </a:cu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pic>
        <p:nvPicPr>
          <p:cNvPr id="7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8" t="4581" r="25752"/>
          <a:stretch>
            <a:fillRect/>
          </a:stretch>
        </p:blipFill>
        <p:spPr bwMode="auto">
          <a:xfrm>
            <a:off x="11142133" y="5374217"/>
            <a:ext cx="1242484" cy="148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/>
          <a:srcRect l="5165"/>
          <a:stretch>
            <a:fillRect/>
          </a:stretch>
        </p:blipFill>
        <p:spPr>
          <a:xfrm>
            <a:off x="0" y="317500"/>
            <a:ext cx="9817100" cy="724547"/>
          </a:xfrm>
          <a:custGeom>
            <a:avLst/>
            <a:gdLst>
              <a:gd name="connsiteX0" fmla="*/ 0 w 9817100"/>
              <a:gd name="connsiteY0" fmla="*/ 0 h 724547"/>
              <a:gd name="connsiteX1" fmla="*/ 9817100 w 9817100"/>
              <a:gd name="connsiteY1" fmla="*/ 0 h 724547"/>
              <a:gd name="connsiteX2" fmla="*/ 9817100 w 9817100"/>
              <a:gd name="connsiteY2" fmla="*/ 724547 h 724547"/>
              <a:gd name="connsiteX3" fmla="*/ 0 w 9817100"/>
              <a:gd name="connsiteY3" fmla="*/ 724547 h 724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17100" h="724547">
                <a:moveTo>
                  <a:pt x="0" y="0"/>
                </a:moveTo>
                <a:lnTo>
                  <a:pt x="9817100" y="0"/>
                </a:lnTo>
                <a:lnTo>
                  <a:pt x="9817100" y="724547"/>
                </a:lnTo>
                <a:lnTo>
                  <a:pt x="0" y="724547"/>
                </a:lnTo>
                <a:close/>
              </a:path>
            </a:pathLst>
          </a:custGeom>
        </p:spPr>
      </p:pic>
      <p:sp>
        <p:nvSpPr>
          <p:cNvPr id="5" name="内容占位符 4"/>
          <p:cNvSpPr>
            <a:spLocks noGrp="1"/>
          </p:cNvSpPr>
          <p:nvPr>
            <p:ph sz="quarter" idx="10" hasCustomPrompt="1"/>
            <p:custDataLst>
              <p:tags r:id="rId4"/>
            </p:custDataLst>
          </p:nvPr>
        </p:nvSpPr>
        <p:spPr>
          <a:xfrm>
            <a:off x="1616524" y="467666"/>
            <a:ext cx="8958952" cy="461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ct val="0"/>
              </a:spcBef>
              <a:buNone/>
              <a:defRPr lang="zh-CN" altLang="en-US" sz="2400" b="1" kern="1200" spc="3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/>
              <a:t>单击此处编辑您的标题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1" hasCustomPrompt="1"/>
            <p:custDataLst>
              <p:tags r:id="rId5"/>
            </p:custDataLst>
          </p:nvPr>
        </p:nvSpPr>
        <p:spPr>
          <a:xfrm>
            <a:off x="1616524" y="1144574"/>
            <a:ext cx="9879062" cy="400110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ct val="0"/>
              </a:spcBef>
              <a:buNone/>
              <a:defRPr lang="zh-CN" altLang="en-US" sz="2000" b="0" kern="1200" spc="3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/>
              <a:t>单击此处编辑您的标题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alphaModFix amt="32000"/>
          </a:blip>
          <a:stretch>
            <a:fillRect/>
          </a:stretch>
        </p:blipFill>
        <p:spPr>
          <a:xfrm>
            <a:off x="0" y="2006600"/>
            <a:ext cx="12204777" cy="485139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tags" Target="../tags/tag100.xml"/><Relationship Id="rId32" Type="http://schemas.openxmlformats.org/officeDocument/2006/relationships/image" Target="file:///D:\qq&#25991;&#20214;\712321467\Image\C2C\Image2\%7b75232B38-A165-1FB7-499C-2E1C792CACB5%7d.png" TargetMode="External"/><Relationship Id="rId31" Type="http://schemas.openxmlformats.org/officeDocument/2006/relationships/image" Target="../media/image10.png"/><Relationship Id="rId30" Type="http://schemas.openxmlformats.org/officeDocument/2006/relationships/tags" Target="../tags/tag99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98.xml"/><Relationship Id="rId28" Type="http://schemas.openxmlformats.org/officeDocument/2006/relationships/tags" Target="../tags/tag97.xml"/><Relationship Id="rId27" Type="http://schemas.openxmlformats.org/officeDocument/2006/relationships/tags" Target="../tags/tag96.xml"/><Relationship Id="rId26" Type="http://schemas.openxmlformats.org/officeDocument/2006/relationships/tags" Target="../tags/tag95.xml"/><Relationship Id="rId25" Type="http://schemas.openxmlformats.org/officeDocument/2006/relationships/tags" Target="../tags/tag94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1" Type="http://schemas.openxmlformats.org/officeDocument/2006/relationships/theme" Target="../theme/theme2.xml"/><Relationship Id="rId20" Type="http://schemas.openxmlformats.org/officeDocument/2006/relationships/tags" Target="../tags/tag165.xml"/><Relationship Id="rId2" Type="http://schemas.openxmlformats.org/officeDocument/2006/relationships/slideLayout" Target="../slideLayouts/slideLayout26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10.png"/><Relationship Id="rId17" Type="http://schemas.openxmlformats.org/officeDocument/2006/relationships/tags" Target="../tags/tag164.xml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77D4C-FBBD-480A-A0F7-3BC9DF18AF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F1741-E55B-4580-A9EB-4CC92455C0B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 r:link="rId3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1" r:link="rId3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77D4C-FBBD-480A-A0F7-3BC9DF18AFE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F1741-E55B-4580-A9EB-4CC92455C0B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hdphoto" Target="../media/image14.wdp"/><Relationship Id="rId8" Type="http://schemas.openxmlformats.org/officeDocument/2006/relationships/image" Target="../media/image13.png"/><Relationship Id="rId7" Type="http://schemas.openxmlformats.org/officeDocument/2006/relationships/tags" Target="../tags/tag170.xml"/><Relationship Id="rId6" Type="http://schemas.microsoft.com/office/2007/relationships/hdphoto" Target="../media/image12.wdp"/><Relationship Id="rId5" Type="http://schemas.openxmlformats.org/officeDocument/2006/relationships/image" Target="../media/image11.png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0" Type="http://schemas.openxmlformats.org/officeDocument/2006/relationships/slideLayout" Target="../slideLayouts/slideLayout26.xml"/><Relationship Id="rId1" Type="http://schemas.openxmlformats.org/officeDocument/2006/relationships/tags" Target="../tags/tag166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tags" Target="../tags/tag402.xml"/><Relationship Id="rId6" Type="http://schemas.openxmlformats.org/officeDocument/2006/relationships/tags" Target="../tags/tag401.xml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9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11.xml"/><Relationship Id="rId8" Type="http://schemas.openxmlformats.org/officeDocument/2006/relationships/tags" Target="../tags/tag410.xml"/><Relationship Id="rId7" Type="http://schemas.openxmlformats.org/officeDocument/2006/relationships/tags" Target="../tags/tag409.xml"/><Relationship Id="rId6" Type="http://schemas.openxmlformats.org/officeDocument/2006/relationships/tags" Target="../tags/tag408.xml"/><Relationship Id="rId5" Type="http://schemas.openxmlformats.org/officeDocument/2006/relationships/tags" Target="../tags/tag407.xml"/><Relationship Id="rId4" Type="http://schemas.openxmlformats.org/officeDocument/2006/relationships/tags" Target="../tags/tag406.xml"/><Relationship Id="rId3" Type="http://schemas.openxmlformats.org/officeDocument/2006/relationships/tags" Target="../tags/tag405.xml"/><Relationship Id="rId21" Type="http://schemas.openxmlformats.org/officeDocument/2006/relationships/slideLayout" Target="../slideLayouts/slideLayout16.xml"/><Relationship Id="rId20" Type="http://schemas.openxmlformats.org/officeDocument/2006/relationships/tags" Target="../tags/tag420.xml"/><Relationship Id="rId2" Type="http://schemas.openxmlformats.org/officeDocument/2006/relationships/tags" Target="../tags/tag404.xml"/><Relationship Id="rId19" Type="http://schemas.openxmlformats.org/officeDocument/2006/relationships/tags" Target="../tags/tag419.xml"/><Relationship Id="rId18" Type="http://schemas.openxmlformats.org/officeDocument/2006/relationships/tags" Target="../tags/tag418.xml"/><Relationship Id="rId17" Type="http://schemas.openxmlformats.org/officeDocument/2006/relationships/image" Target="../media/image29.png"/><Relationship Id="rId16" Type="http://schemas.openxmlformats.org/officeDocument/2006/relationships/image" Target="../media/image28.png"/><Relationship Id="rId15" Type="http://schemas.openxmlformats.org/officeDocument/2006/relationships/tags" Target="../tags/tag417.xml"/><Relationship Id="rId14" Type="http://schemas.openxmlformats.org/officeDocument/2006/relationships/tags" Target="../tags/tag416.xml"/><Relationship Id="rId13" Type="http://schemas.openxmlformats.org/officeDocument/2006/relationships/tags" Target="../tags/tag415.xml"/><Relationship Id="rId12" Type="http://schemas.openxmlformats.org/officeDocument/2006/relationships/tags" Target="../tags/tag414.xml"/><Relationship Id="rId11" Type="http://schemas.openxmlformats.org/officeDocument/2006/relationships/tags" Target="../tags/tag413.xml"/><Relationship Id="rId10" Type="http://schemas.openxmlformats.org/officeDocument/2006/relationships/tags" Target="../tags/tag412.xml"/><Relationship Id="rId1" Type="http://schemas.openxmlformats.org/officeDocument/2006/relationships/tags" Target="../tags/tag40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29.xml"/><Relationship Id="rId8" Type="http://schemas.openxmlformats.org/officeDocument/2006/relationships/tags" Target="../tags/tag428.xml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3" Type="http://schemas.openxmlformats.org/officeDocument/2006/relationships/slideLayout" Target="../slideLayouts/slideLayout16.xml"/><Relationship Id="rId12" Type="http://schemas.openxmlformats.org/officeDocument/2006/relationships/tags" Target="../tags/tag430.xml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tags" Target="../tags/tag42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33.xml"/><Relationship Id="rId2" Type="http://schemas.openxmlformats.org/officeDocument/2006/relationships/tags" Target="../tags/tag432.xml"/><Relationship Id="rId1" Type="http://schemas.openxmlformats.org/officeDocument/2006/relationships/tags" Target="../tags/tag43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43.xml"/><Relationship Id="rId8" Type="http://schemas.openxmlformats.org/officeDocument/2006/relationships/tags" Target="../tags/tag442.xml"/><Relationship Id="rId7" Type="http://schemas.openxmlformats.org/officeDocument/2006/relationships/tags" Target="../tags/tag44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tags" Target="../tags/tag440.xml"/><Relationship Id="rId3" Type="http://schemas.openxmlformats.org/officeDocument/2006/relationships/tags" Target="../tags/tag439.xml"/><Relationship Id="rId2" Type="http://schemas.openxmlformats.org/officeDocument/2006/relationships/tags" Target="../tags/tag438.xml"/><Relationship Id="rId12" Type="http://schemas.openxmlformats.org/officeDocument/2006/relationships/slideLayout" Target="../slideLayouts/slideLayout16.xml"/><Relationship Id="rId11" Type="http://schemas.openxmlformats.org/officeDocument/2006/relationships/tags" Target="../tags/tag445.xml"/><Relationship Id="rId10" Type="http://schemas.openxmlformats.org/officeDocument/2006/relationships/tags" Target="../tags/tag444.xml"/><Relationship Id="rId1" Type="http://schemas.openxmlformats.org/officeDocument/2006/relationships/tags" Target="../tags/tag43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32.png"/><Relationship Id="rId7" Type="http://schemas.openxmlformats.org/officeDocument/2006/relationships/tags" Target="../tags/tag450.xml"/><Relationship Id="rId6" Type="http://schemas.microsoft.com/office/2007/relationships/hdphoto" Target="../media/image31.wdp"/><Relationship Id="rId5" Type="http://schemas.openxmlformats.org/officeDocument/2006/relationships/image" Target="../media/image30.png"/><Relationship Id="rId4" Type="http://schemas.openxmlformats.org/officeDocument/2006/relationships/tags" Target="../tags/tag449.xml"/><Relationship Id="rId3" Type="http://schemas.openxmlformats.org/officeDocument/2006/relationships/tags" Target="../tags/tag448.xml"/><Relationship Id="rId2" Type="http://schemas.openxmlformats.org/officeDocument/2006/relationships/tags" Target="../tags/tag44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451.xml"/><Relationship Id="rId10" Type="http://schemas.openxmlformats.org/officeDocument/2006/relationships/image" Target="../media/image29.png"/><Relationship Id="rId1" Type="http://schemas.openxmlformats.org/officeDocument/2006/relationships/tags" Target="../tags/tag44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tags" Target="../tags/tag45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tags" Target="../tags/tag459.xml"/><Relationship Id="rId6" Type="http://schemas.openxmlformats.org/officeDocument/2006/relationships/tags" Target="../tags/tag458.xml"/><Relationship Id="rId5" Type="http://schemas.openxmlformats.org/officeDocument/2006/relationships/tags" Target="../tags/tag457.xml"/><Relationship Id="rId4" Type="http://schemas.openxmlformats.org/officeDocument/2006/relationships/tags" Target="../tags/tag456.xml"/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45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64.xml"/><Relationship Id="rId4" Type="http://schemas.openxmlformats.org/officeDocument/2006/relationships/tags" Target="../tags/tag463.xml"/><Relationship Id="rId3" Type="http://schemas.openxmlformats.org/officeDocument/2006/relationships/tags" Target="../tags/tag462.xml"/><Relationship Id="rId2" Type="http://schemas.openxmlformats.org/officeDocument/2006/relationships/tags" Target="../tags/tag461.xml"/><Relationship Id="rId1" Type="http://schemas.openxmlformats.org/officeDocument/2006/relationships/tags" Target="../tags/tag460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tags" Target="../tags/tag465.xml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tags" Target="../tags/tag173.xml"/><Relationship Id="rId4" Type="http://schemas.openxmlformats.org/officeDocument/2006/relationships/image" Target="../media/image16.png"/><Relationship Id="rId3" Type="http://schemas.openxmlformats.org/officeDocument/2006/relationships/tags" Target="../tags/tag172.xml"/><Relationship Id="rId2" Type="http://schemas.openxmlformats.org/officeDocument/2006/relationships/image" Target="../media/image15.png"/><Relationship Id="rId1" Type="http://schemas.openxmlformats.org/officeDocument/2006/relationships/tags" Target="../tags/tag171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tags" Target="../tags/tag466.xml"/><Relationship Id="rId3" Type="http://schemas.openxmlformats.org/officeDocument/2006/relationships/image" Target="../media/image35.jpe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tags" Target="../tags/tag468.xml"/><Relationship Id="rId3" Type="http://schemas.openxmlformats.org/officeDocument/2006/relationships/image" Target="../media/image38.jpeg"/><Relationship Id="rId2" Type="http://schemas.openxmlformats.org/officeDocument/2006/relationships/tags" Target="../tags/tag467.xml"/><Relationship Id="rId1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tags" Target="../tags/tag469.xml"/><Relationship Id="rId2" Type="http://schemas.openxmlformats.org/officeDocument/2006/relationships/image" Target="../media/image35.jpe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tags" Target="../tags/tag471.xml"/><Relationship Id="rId4" Type="http://schemas.openxmlformats.org/officeDocument/2006/relationships/image" Target="../media/image41.png"/><Relationship Id="rId3" Type="http://schemas.openxmlformats.org/officeDocument/2006/relationships/tags" Target="../tags/tag470.xml"/><Relationship Id="rId2" Type="http://schemas.openxmlformats.org/officeDocument/2006/relationships/image" Target="../media/image35.jpe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74.xml"/><Relationship Id="rId4" Type="http://schemas.openxmlformats.org/officeDocument/2006/relationships/image" Target="../media/image42.png"/><Relationship Id="rId3" Type="http://schemas.openxmlformats.org/officeDocument/2006/relationships/oleObject" Target="../embeddings/oleObject1.bin"/><Relationship Id="rId2" Type="http://schemas.openxmlformats.org/officeDocument/2006/relationships/tags" Target="../tags/tag473.xml"/><Relationship Id="rId1" Type="http://schemas.openxmlformats.org/officeDocument/2006/relationships/tags" Target="../tags/tag47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479.xml"/><Relationship Id="rId6" Type="http://schemas.openxmlformats.org/officeDocument/2006/relationships/tags" Target="../tags/tag47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tags" Target="../tags/tag477.xml"/><Relationship Id="rId2" Type="http://schemas.openxmlformats.org/officeDocument/2006/relationships/tags" Target="../tags/tag476.xml"/><Relationship Id="rId1" Type="http://schemas.openxmlformats.org/officeDocument/2006/relationships/tags" Target="../tags/tag47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35.jpeg"/><Relationship Id="rId7" Type="http://schemas.openxmlformats.org/officeDocument/2006/relationships/image" Target="../media/image48.jpeg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tags" Target="../tags/tag483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489.xml"/><Relationship Id="rId6" Type="http://schemas.openxmlformats.org/officeDocument/2006/relationships/tags" Target="../tags/tag488.xml"/><Relationship Id="rId5" Type="http://schemas.openxmlformats.org/officeDocument/2006/relationships/image" Target="../media/image49.png"/><Relationship Id="rId4" Type="http://schemas.openxmlformats.org/officeDocument/2006/relationships/tags" Target="../tags/tag487.xml"/><Relationship Id="rId3" Type="http://schemas.openxmlformats.org/officeDocument/2006/relationships/tags" Target="../tags/tag486.xml"/><Relationship Id="rId2" Type="http://schemas.openxmlformats.org/officeDocument/2006/relationships/tags" Target="../tags/tag485.xml"/><Relationship Id="rId1" Type="http://schemas.openxmlformats.org/officeDocument/2006/relationships/tags" Target="../tags/tag484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496.xml"/><Relationship Id="rId8" Type="http://schemas.openxmlformats.org/officeDocument/2006/relationships/tags" Target="../tags/tag495.xml"/><Relationship Id="rId7" Type="http://schemas.openxmlformats.org/officeDocument/2006/relationships/tags" Target="../tags/tag494.xml"/><Relationship Id="rId6" Type="http://schemas.openxmlformats.org/officeDocument/2006/relationships/tags" Target="../tags/tag493.xml"/><Relationship Id="rId5" Type="http://schemas.openxmlformats.org/officeDocument/2006/relationships/tags" Target="../tags/tag492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tags" Target="../tags/tag491.xml"/><Relationship Id="rId17" Type="http://schemas.openxmlformats.org/officeDocument/2006/relationships/notesSlide" Target="../notesSlides/notesSlide7.xml"/><Relationship Id="rId16" Type="http://schemas.openxmlformats.org/officeDocument/2006/relationships/slideLayout" Target="../slideLayouts/slideLayout22.xml"/><Relationship Id="rId15" Type="http://schemas.openxmlformats.org/officeDocument/2006/relationships/tags" Target="../tags/tag501.xml"/><Relationship Id="rId14" Type="http://schemas.openxmlformats.org/officeDocument/2006/relationships/image" Target="../media/image50.png"/><Relationship Id="rId13" Type="http://schemas.openxmlformats.org/officeDocument/2006/relationships/tags" Target="../tags/tag500.xml"/><Relationship Id="rId12" Type="http://schemas.openxmlformats.org/officeDocument/2006/relationships/tags" Target="../tags/tag499.xml"/><Relationship Id="rId11" Type="http://schemas.openxmlformats.org/officeDocument/2006/relationships/tags" Target="../tags/tag498.xml"/><Relationship Id="rId10" Type="http://schemas.openxmlformats.org/officeDocument/2006/relationships/tags" Target="../tags/tag497.xml"/><Relationship Id="rId1" Type="http://schemas.openxmlformats.org/officeDocument/2006/relationships/tags" Target="../tags/tag490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507.xml"/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tags" Target="../tags/tag504.xml"/><Relationship Id="rId3" Type="http://schemas.openxmlformats.org/officeDocument/2006/relationships/tags" Target="../tags/tag503.xml"/><Relationship Id="rId29" Type="http://schemas.openxmlformats.org/officeDocument/2006/relationships/slideLayout" Target="../slideLayouts/slideLayout22.xml"/><Relationship Id="rId28" Type="http://schemas.openxmlformats.org/officeDocument/2006/relationships/image" Target="../media/image35.jpeg"/><Relationship Id="rId27" Type="http://schemas.openxmlformats.org/officeDocument/2006/relationships/tags" Target="../tags/tag525.xml"/><Relationship Id="rId26" Type="http://schemas.openxmlformats.org/officeDocument/2006/relationships/tags" Target="../tags/tag524.xml"/><Relationship Id="rId25" Type="http://schemas.openxmlformats.org/officeDocument/2006/relationships/tags" Target="../tags/tag523.xml"/><Relationship Id="rId24" Type="http://schemas.openxmlformats.org/officeDocument/2006/relationships/tags" Target="../tags/tag522.xml"/><Relationship Id="rId23" Type="http://schemas.openxmlformats.org/officeDocument/2006/relationships/tags" Target="../tags/tag521.xml"/><Relationship Id="rId22" Type="http://schemas.openxmlformats.org/officeDocument/2006/relationships/tags" Target="../tags/tag520.xml"/><Relationship Id="rId21" Type="http://schemas.openxmlformats.org/officeDocument/2006/relationships/tags" Target="../tags/tag519.xml"/><Relationship Id="rId20" Type="http://schemas.openxmlformats.org/officeDocument/2006/relationships/tags" Target="../tags/tag518.xml"/><Relationship Id="rId2" Type="http://schemas.openxmlformats.org/officeDocument/2006/relationships/image" Target="../media/image41.png"/><Relationship Id="rId19" Type="http://schemas.openxmlformats.org/officeDocument/2006/relationships/tags" Target="../tags/tag517.xml"/><Relationship Id="rId18" Type="http://schemas.openxmlformats.org/officeDocument/2006/relationships/tags" Target="../tags/tag516.xml"/><Relationship Id="rId17" Type="http://schemas.openxmlformats.org/officeDocument/2006/relationships/tags" Target="../tags/tag515.xml"/><Relationship Id="rId16" Type="http://schemas.openxmlformats.org/officeDocument/2006/relationships/tags" Target="../tags/tag514.xml"/><Relationship Id="rId15" Type="http://schemas.openxmlformats.org/officeDocument/2006/relationships/tags" Target="../tags/tag513.xml"/><Relationship Id="rId14" Type="http://schemas.openxmlformats.org/officeDocument/2006/relationships/tags" Target="../tags/tag512.xml"/><Relationship Id="rId13" Type="http://schemas.openxmlformats.org/officeDocument/2006/relationships/tags" Target="../tags/tag511.xml"/><Relationship Id="rId12" Type="http://schemas.openxmlformats.org/officeDocument/2006/relationships/tags" Target="../tags/tag510.xml"/><Relationship Id="rId11" Type="http://schemas.openxmlformats.org/officeDocument/2006/relationships/tags" Target="../tags/tag509.xml"/><Relationship Id="rId10" Type="http://schemas.openxmlformats.org/officeDocument/2006/relationships/tags" Target="../tags/tag508.xml"/><Relationship Id="rId1" Type="http://schemas.openxmlformats.org/officeDocument/2006/relationships/tags" Target="../tags/tag50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image" Target="../media/image19.png"/><Relationship Id="rId6" Type="http://schemas.openxmlformats.org/officeDocument/2006/relationships/tags" Target="../tags/tag177.xml"/><Relationship Id="rId5" Type="http://schemas.openxmlformats.org/officeDocument/2006/relationships/image" Target="../media/image18.png"/><Relationship Id="rId4" Type="http://schemas.openxmlformats.org/officeDocument/2006/relationships/tags" Target="../tags/tag176.xml"/><Relationship Id="rId3" Type="http://schemas.openxmlformats.org/officeDocument/2006/relationships/image" Target="../media/image17.png"/><Relationship Id="rId2" Type="http://schemas.openxmlformats.org/officeDocument/2006/relationships/tags" Target="../tags/tag175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80.xml"/><Relationship Id="rId1" Type="http://schemas.openxmlformats.org/officeDocument/2006/relationships/tags" Target="../tags/tag174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35.jpe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tags" Target="../tags/tag52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35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tags" Target="../tags/tag528.xml"/><Relationship Id="rId2" Type="http://schemas.openxmlformats.org/officeDocument/2006/relationships/image" Target="../media/image41.png"/><Relationship Id="rId1" Type="http://schemas.openxmlformats.org/officeDocument/2006/relationships/tags" Target="../tags/tag527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35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tags" Target="../tags/tag530.xml"/><Relationship Id="rId2" Type="http://schemas.openxmlformats.org/officeDocument/2006/relationships/image" Target="../media/image41.png"/><Relationship Id="rId1" Type="http://schemas.openxmlformats.org/officeDocument/2006/relationships/tags" Target="../tags/tag529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35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tags" Target="../tags/tag532.xml"/><Relationship Id="rId2" Type="http://schemas.openxmlformats.org/officeDocument/2006/relationships/image" Target="../media/image41.png"/><Relationship Id="rId1" Type="http://schemas.openxmlformats.org/officeDocument/2006/relationships/tags" Target="../tags/tag531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35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tags" Target="../tags/tag534.xml"/><Relationship Id="rId2" Type="http://schemas.openxmlformats.org/officeDocument/2006/relationships/image" Target="../media/image41.png"/><Relationship Id="rId1" Type="http://schemas.openxmlformats.org/officeDocument/2006/relationships/tags" Target="../tags/tag533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543.xml"/><Relationship Id="rId8" Type="http://schemas.openxmlformats.org/officeDocument/2006/relationships/tags" Target="../tags/tag542.xml"/><Relationship Id="rId7" Type="http://schemas.openxmlformats.org/officeDocument/2006/relationships/tags" Target="../tags/tag541.xml"/><Relationship Id="rId6" Type="http://schemas.openxmlformats.org/officeDocument/2006/relationships/tags" Target="../tags/tag540.xml"/><Relationship Id="rId5" Type="http://schemas.openxmlformats.org/officeDocument/2006/relationships/tags" Target="../tags/tag539.xml"/><Relationship Id="rId4" Type="http://schemas.openxmlformats.org/officeDocument/2006/relationships/tags" Target="../tags/tag538.xml"/><Relationship Id="rId3" Type="http://schemas.openxmlformats.org/officeDocument/2006/relationships/tags" Target="../tags/tag537.xml"/><Relationship Id="rId20" Type="http://schemas.openxmlformats.org/officeDocument/2006/relationships/slideLayout" Target="../slideLayouts/slideLayout23.xml"/><Relationship Id="rId2" Type="http://schemas.openxmlformats.org/officeDocument/2006/relationships/tags" Target="../tags/tag536.xml"/><Relationship Id="rId19" Type="http://schemas.openxmlformats.org/officeDocument/2006/relationships/tags" Target="../tags/tag553.xml"/><Relationship Id="rId18" Type="http://schemas.openxmlformats.org/officeDocument/2006/relationships/tags" Target="../tags/tag552.xml"/><Relationship Id="rId17" Type="http://schemas.openxmlformats.org/officeDocument/2006/relationships/tags" Target="../tags/tag551.xml"/><Relationship Id="rId16" Type="http://schemas.openxmlformats.org/officeDocument/2006/relationships/tags" Target="../tags/tag550.xml"/><Relationship Id="rId15" Type="http://schemas.openxmlformats.org/officeDocument/2006/relationships/tags" Target="../tags/tag549.xml"/><Relationship Id="rId14" Type="http://schemas.openxmlformats.org/officeDocument/2006/relationships/tags" Target="../tags/tag548.xml"/><Relationship Id="rId13" Type="http://schemas.openxmlformats.org/officeDocument/2006/relationships/tags" Target="../tags/tag547.xml"/><Relationship Id="rId12" Type="http://schemas.openxmlformats.org/officeDocument/2006/relationships/tags" Target="../tags/tag546.xml"/><Relationship Id="rId11" Type="http://schemas.openxmlformats.org/officeDocument/2006/relationships/tags" Target="../tags/tag545.xml"/><Relationship Id="rId10" Type="http://schemas.openxmlformats.org/officeDocument/2006/relationships/tags" Target="../tags/tag544.xml"/><Relationship Id="rId1" Type="http://schemas.openxmlformats.org/officeDocument/2006/relationships/tags" Target="../tags/tag535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560.xml"/><Relationship Id="rId8" Type="http://schemas.openxmlformats.org/officeDocument/2006/relationships/tags" Target="../tags/tag559.xml"/><Relationship Id="rId7" Type="http://schemas.openxmlformats.org/officeDocument/2006/relationships/tags" Target="../tags/tag558.xml"/><Relationship Id="rId6" Type="http://schemas.openxmlformats.org/officeDocument/2006/relationships/tags" Target="../tags/tag557.xml"/><Relationship Id="rId5" Type="http://schemas.openxmlformats.org/officeDocument/2006/relationships/tags" Target="../tags/tag556.xml"/><Relationship Id="rId4" Type="http://schemas.openxmlformats.org/officeDocument/2006/relationships/tags" Target="../tags/tag555.xml"/><Relationship Id="rId3" Type="http://schemas.microsoft.com/office/2007/relationships/hdphoto" Target="../media/image52.wdp"/><Relationship Id="rId2" Type="http://schemas.openxmlformats.org/officeDocument/2006/relationships/image" Target="../media/image51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3.png"/><Relationship Id="rId10" Type="http://schemas.openxmlformats.org/officeDocument/2006/relationships/image" Target="../media/image22.png"/><Relationship Id="rId1" Type="http://schemas.openxmlformats.org/officeDocument/2006/relationships/tags" Target="../tags/tag554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6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tags" Target="../tags/tag562.xml"/><Relationship Id="rId2" Type="http://schemas.openxmlformats.org/officeDocument/2006/relationships/image" Target="../media/image53.jpeg"/><Relationship Id="rId1" Type="http://schemas.openxmlformats.org/officeDocument/2006/relationships/tags" Target="../tags/tag56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7" Type="http://schemas.openxmlformats.org/officeDocument/2006/relationships/image" Target="../media/image35.jpeg"/><Relationship Id="rId6" Type="http://schemas.openxmlformats.org/officeDocument/2006/relationships/image" Target="../media/image55.png"/><Relationship Id="rId5" Type="http://schemas.openxmlformats.org/officeDocument/2006/relationships/tags" Target="../tags/tag565.xml"/><Relationship Id="rId4" Type="http://schemas.openxmlformats.org/officeDocument/2006/relationships/image" Target="../media/image5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56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87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tags" Target="../tags/tag186.xml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openxmlformats.org/officeDocument/2006/relationships/tags" Target="../tags/tag185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84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tags" Target="../tags/tag569.xml"/><Relationship Id="rId5" Type="http://schemas.openxmlformats.org/officeDocument/2006/relationships/image" Target="../media/image35.jpeg"/><Relationship Id="rId4" Type="http://schemas.openxmlformats.org/officeDocument/2006/relationships/image" Target="../media/image57.png"/><Relationship Id="rId3" Type="http://schemas.openxmlformats.org/officeDocument/2006/relationships/tags" Target="../tags/tag568.xml"/><Relationship Id="rId2" Type="http://schemas.openxmlformats.org/officeDocument/2006/relationships/image" Target="../media/image56.png"/><Relationship Id="rId1" Type="http://schemas.openxmlformats.org/officeDocument/2006/relationships/tags" Target="../tags/tag567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tags" Target="../tags/tag576.xml"/><Relationship Id="rId6" Type="http://schemas.openxmlformats.org/officeDocument/2006/relationships/tags" Target="../tags/tag575.xml"/><Relationship Id="rId5" Type="http://schemas.openxmlformats.org/officeDocument/2006/relationships/tags" Target="../tags/tag574.xml"/><Relationship Id="rId4" Type="http://schemas.openxmlformats.org/officeDocument/2006/relationships/tags" Target="../tags/tag573.xml"/><Relationship Id="rId3" Type="http://schemas.openxmlformats.org/officeDocument/2006/relationships/tags" Target="../tags/tag572.xml"/><Relationship Id="rId2" Type="http://schemas.openxmlformats.org/officeDocument/2006/relationships/tags" Target="../tags/tag57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77.xml"/><Relationship Id="rId1" Type="http://schemas.openxmlformats.org/officeDocument/2006/relationships/tags" Target="../tags/tag570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583.xml"/><Relationship Id="rId7" Type="http://schemas.microsoft.com/office/2007/relationships/hdphoto" Target="../media/image59.wdp"/><Relationship Id="rId6" Type="http://schemas.openxmlformats.org/officeDocument/2006/relationships/image" Target="../media/image58.png"/><Relationship Id="rId5" Type="http://schemas.openxmlformats.org/officeDocument/2006/relationships/tags" Target="../tags/tag582.xml"/><Relationship Id="rId4" Type="http://schemas.openxmlformats.org/officeDocument/2006/relationships/tags" Target="../tags/tag581.xml"/><Relationship Id="rId3" Type="http://schemas.openxmlformats.org/officeDocument/2006/relationships/tags" Target="../tags/tag580.xml"/><Relationship Id="rId2" Type="http://schemas.openxmlformats.org/officeDocument/2006/relationships/tags" Target="../tags/tag579.xml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3.png"/><Relationship Id="rId1" Type="http://schemas.openxmlformats.org/officeDocument/2006/relationships/tags" Target="../tags/tag578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89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tags" Target="../tags/tag588.xml"/><Relationship Id="rId1" Type="http://schemas.openxmlformats.org/officeDocument/2006/relationships/tags" Target="../tags/tag58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tags" Target="../tags/tag59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590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tags" Target="../tags/tag593.xml"/><Relationship Id="rId1" Type="http://schemas.openxmlformats.org/officeDocument/2006/relationships/tags" Target="../tags/tag592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tags" Target="../tags/tag596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tags" Target="../tags/tag595.xml"/><Relationship Id="rId1" Type="http://schemas.openxmlformats.org/officeDocument/2006/relationships/tags" Target="../tags/tag594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tags" Target="../tags/tag599.xml"/><Relationship Id="rId5" Type="http://schemas.openxmlformats.org/officeDocument/2006/relationships/image" Target="../media/image61.png"/><Relationship Id="rId4" Type="http://schemas.openxmlformats.org/officeDocument/2006/relationships/tags" Target="../tags/tag598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tags" Target="../tags/tag597.xml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03.xml"/><Relationship Id="rId4" Type="http://schemas.openxmlformats.org/officeDocument/2006/relationships/image" Target="../media/image62.jpeg"/><Relationship Id="rId3" Type="http://schemas.openxmlformats.org/officeDocument/2006/relationships/tags" Target="../tags/tag602.xml"/><Relationship Id="rId2" Type="http://schemas.openxmlformats.org/officeDocument/2006/relationships/tags" Target="../tags/tag601.xml"/><Relationship Id="rId1" Type="http://schemas.openxmlformats.org/officeDocument/2006/relationships/tags" Target="../tags/tag600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tags" Target="../tags/tag19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191.xml"/></Relationships>
</file>

<file path=ppt/slides/_rels/slide6.xml.rels><?xml version="1.0" encoding="UTF-8" standalone="yes"?>
<Relationships xmlns="http://schemas.openxmlformats.org/package/2006/relationships"><Relationship Id="rId99" Type="http://schemas.openxmlformats.org/officeDocument/2006/relationships/tags" Target="../tags/tag288.xml"/><Relationship Id="rId98" Type="http://schemas.openxmlformats.org/officeDocument/2006/relationships/tags" Target="../tags/tag287.xml"/><Relationship Id="rId97" Type="http://schemas.openxmlformats.org/officeDocument/2006/relationships/tags" Target="../tags/tag286.xml"/><Relationship Id="rId96" Type="http://schemas.openxmlformats.org/officeDocument/2006/relationships/tags" Target="../tags/tag285.xml"/><Relationship Id="rId95" Type="http://schemas.openxmlformats.org/officeDocument/2006/relationships/tags" Target="../tags/tag284.xml"/><Relationship Id="rId94" Type="http://schemas.openxmlformats.org/officeDocument/2006/relationships/tags" Target="../tags/tag283.xml"/><Relationship Id="rId93" Type="http://schemas.openxmlformats.org/officeDocument/2006/relationships/tags" Target="../tags/tag282.xml"/><Relationship Id="rId92" Type="http://schemas.openxmlformats.org/officeDocument/2006/relationships/tags" Target="../tags/tag281.xml"/><Relationship Id="rId91" Type="http://schemas.openxmlformats.org/officeDocument/2006/relationships/tags" Target="../tags/tag280.xml"/><Relationship Id="rId90" Type="http://schemas.openxmlformats.org/officeDocument/2006/relationships/tags" Target="../tags/tag279.xml"/><Relationship Id="rId9" Type="http://schemas.openxmlformats.org/officeDocument/2006/relationships/tags" Target="../tags/tag198.xml"/><Relationship Id="rId89" Type="http://schemas.openxmlformats.org/officeDocument/2006/relationships/tags" Target="../tags/tag278.xml"/><Relationship Id="rId88" Type="http://schemas.openxmlformats.org/officeDocument/2006/relationships/tags" Target="../tags/tag277.xml"/><Relationship Id="rId87" Type="http://schemas.openxmlformats.org/officeDocument/2006/relationships/tags" Target="../tags/tag276.xml"/><Relationship Id="rId86" Type="http://schemas.openxmlformats.org/officeDocument/2006/relationships/tags" Target="../tags/tag275.xml"/><Relationship Id="rId85" Type="http://schemas.openxmlformats.org/officeDocument/2006/relationships/tags" Target="../tags/tag274.xml"/><Relationship Id="rId84" Type="http://schemas.openxmlformats.org/officeDocument/2006/relationships/tags" Target="../tags/tag273.xml"/><Relationship Id="rId83" Type="http://schemas.openxmlformats.org/officeDocument/2006/relationships/tags" Target="../tags/tag272.xml"/><Relationship Id="rId82" Type="http://schemas.openxmlformats.org/officeDocument/2006/relationships/tags" Target="../tags/tag271.xml"/><Relationship Id="rId81" Type="http://schemas.openxmlformats.org/officeDocument/2006/relationships/tags" Target="../tags/tag270.xml"/><Relationship Id="rId80" Type="http://schemas.openxmlformats.org/officeDocument/2006/relationships/tags" Target="../tags/tag269.xml"/><Relationship Id="rId8" Type="http://schemas.openxmlformats.org/officeDocument/2006/relationships/tags" Target="../tags/tag197.xml"/><Relationship Id="rId79" Type="http://schemas.openxmlformats.org/officeDocument/2006/relationships/tags" Target="../tags/tag268.xml"/><Relationship Id="rId78" Type="http://schemas.openxmlformats.org/officeDocument/2006/relationships/tags" Target="../tags/tag267.xml"/><Relationship Id="rId77" Type="http://schemas.openxmlformats.org/officeDocument/2006/relationships/tags" Target="../tags/tag266.xml"/><Relationship Id="rId76" Type="http://schemas.openxmlformats.org/officeDocument/2006/relationships/tags" Target="../tags/tag265.xml"/><Relationship Id="rId75" Type="http://schemas.openxmlformats.org/officeDocument/2006/relationships/tags" Target="../tags/tag264.xml"/><Relationship Id="rId74" Type="http://schemas.openxmlformats.org/officeDocument/2006/relationships/tags" Target="../tags/tag263.xml"/><Relationship Id="rId73" Type="http://schemas.openxmlformats.org/officeDocument/2006/relationships/tags" Target="../tags/tag262.xml"/><Relationship Id="rId72" Type="http://schemas.openxmlformats.org/officeDocument/2006/relationships/tags" Target="../tags/tag261.xml"/><Relationship Id="rId71" Type="http://schemas.openxmlformats.org/officeDocument/2006/relationships/tags" Target="../tags/tag260.xml"/><Relationship Id="rId70" Type="http://schemas.openxmlformats.org/officeDocument/2006/relationships/tags" Target="../tags/tag259.xml"/><Relationship Id="rId7" Type="http://schemas.openxmlformats.org/officeDocument/2006/relationships/tags" Target="../tags/tag196.xml"/><Relationship Id="rId69" Type="http://schemas.openxmlformats.org/officeDocument/2006/relationships/tags" Target="../tags/tag258.xml"/><Relationship Id="rId68" Type="http://schemas.openxmlformats.org/officeDocument/2006/relationships/tags" Target="../tags/tag257.xml"/><Relationship Id="rId67" Type="http://schemas.openxmlformats.org/officeDocument/2006/relationships/tags" Target="../tags/tag256.xml"/><Relationship Id="rId66" Type="http://schemas.openxmlformats.org/officeDocument/2006/relationships/tags" Target="../tags/tag255.xml"/><Relationship Id="rId65" Type="http://schemas.openxmlformats.org/officeDocument/2006/relationships/tags" Target="../tags/tag254.xml"/><Relationship Id="rId64" Type="http://schemas.openxmlformats.org/officeDocument/2006/relationships/tags" Target="../tags/tag253.xml"/><Relationship Id="rId63" Type="http://schemas.openxmlformats.org/officeDocument/2006/relationships/tags" Target="../tags/tag252.xml"/><Relationship Id="rId62" Type="http://schemas.openxmlformats.org/officeDocument/2006/relationships/tags" Target="../tags/tag251.xml"/><Relationship Id="rId61" Type="http://schemas.openxmlformats.org/officeDocument/2006/relationships/tags" Target="../tags/tag250.xml"/><Relationship Id="rId60" Type="http://schemas.openxmlformats.org/officeDocument/2006/relationships/tags" Target="../tags/tag249.xml"/><Relationship Id="rId6" Type="http://schemas.openxmlformats.org/officeDocument/2006/relationships/image" Target="../media/image23.png"/><Relationship Id="rId59" Type="http://schemas.openxmlformats.org/officeDocument/2006/relationships/tags" Target="../tags/tag248.xml"/><Relationship Id="rId58" Type="http://schemas.openxmlformats.org/officeDocument/2006/relationships/tags" Target="../tags/tag247.xml"/><Relationship Id="rId57" Type="http://schemas.openxmlformats.org/officeDocument/2006/relationships/tags" Target="../tags/tag246.xml"/><Relationship Id="rId56" Type="http://schemas.openxmlformats.org/officeDocument/2006/relationships/tags" Target="../tags/tag245.xml"/><Relationship Id="rId55" Type="http://schemas.openxmlformats.org/officeDocument/2006/relationships/tags" Target="../tags/tag244.xml"/><Relationship Id="rId54" Type="http://schemas.openxmlformats.org/officeDocument/2006/relationships/tags" Target="../tags/tag243.xml"/><Relationship Id="rId53" Type="http://schemas.openxmlformats.org/officeDocument/2006/relationships/tags" Target="../tags/tag242.xml"/><Relationship Id="rId52" Type="http://schemas.openxmlformats.org/officeDocument/2006/relationships/tags" Target="../tags/tag241.xml"/><Relationship Id="rId51" Type="http://schemas.openxmlformats.org/officeDocument/2006/relationships/tags" Target="../tags/tag240.xml"/><Relationship Id="rId50" Type="http://schemas.openxmlformats.org/officeDocument/2006/relationships/tags" Target="../tags/tag239.xml"/><Relationship Id="rId5" Type="http://schemas.openxmlformats.org/officeDocument/2006/relationships/image" Target="../media/image22.png"/><Relationship Id="rId49" Type="http://schemas.openxmlformats.org/officeDocument/2006/relationships/tags" Target="../tags/tag238.xml"/><Relationship Id="rId48" Type="http://schemas.openxmlformats.org/officeDocument/2006/relationships/tags" Target="../tags/tag237.xml"/><Relationship Id="rId47" Type="http://schemas.openxmlformats.org/officeDocument/2006/relationships/tags" Target="../tags/tag236.xml"/><Relationship Id="rId46" Type="http://schemas.openxmlformats.org/officeDocument/2006/relationships/tags" Target="../tags/tag235.xml"/><Relationship Id="rId45" Type="http://schemas.openxmlformats.org/officeDocument/2006/relationships/tags" Target="../tags/tag234.xml"/><Relationship Id="rId44" Type="http://schemas.openxmlformats.org/officeDocument/2006/relationships/tags" Target="../tags/tag233.xml"/><Relationship Id="rId43" Type="http://schemas.openxmlformats.org/officeDocument/2006/relationships/tags" Target="../tags/tag232.xml"/><Relationship Id="rId42" Type="http://schemas.openxmlformats.org/officeDocument/2006/relationships/tags" Target="../tags/tag231.xml"/><Relationship Id="rId41" Type="http://schemas.openxmlformats.org/officeDocument/2006/relationships/tags" Target="../tags/tag230.xml"/><Relationship Id="rId40" Type="http://schemas.openxmlformats.org/officeDocument/2006/relationships/tags" Target="../tags/tag229.xml"/><Relationship Id="rId4" Type="http://schemas.openxmlformats.org/officeDocument/2006/relationships/tags" Target="../tags/tag195.xml"/><Relationship Id="rId39" Type="http://schemas.openxmlformats.org/officeDocument/2006/relationships/tags" Target="../tags/tag228.xml"/><Relationship Id="rId38" Type="http://schemas.openxmlformats.org/officeDocument/2006/relationships/tags" Target="../tags/tag227.xml"/><Relationship Id="rId37" Type="http://schemas.openxmlformats.org/officeDocument/2006/relationships/tags" Target="../tags/tag226.xml"/><Relationship Id="rId36" Type="http://schemas.openxmlformats.org/officeDocument/2006/relationships/tags" Target="../tags/tag225.xml"/><Relationship Id="rId35" Type="http://schemas.openxmlformats.org/officeDocument/2006/relationships/tags" Target="../tags/tag224.xml"/><Relationship Id="rId34" Type="http://schemas.openxmlformats.org/officeDocument/2006/relationships/tags" Target="../tags/tag223.xml"/><Relationship Id="rId33" Type="http://schemas.openxmlformats.org/officeDocument/2006/relationships/tags" Target="../tags/tag222.xml"/><Relationship Id="rId32" Type="http://schemas.openxmlformats.org/officeDocument/2006/relationships/tags" Target="../tags/tag221.xml"/><Relationship Id="rId31" Type="http://schemas.openxmlformats.org/officeDocument/2006/relationships/tags" Target="../tags/tag220.xml"/><Relationship Id="rId30" Type="http://schemas.openxmlformats.org/officeDocument/2006/relationships/tags" Target="../tags/tag219.xml"/><Relationship Id="rId3" Type="http://schemas.openxmlformats.org/officeDocument/2006/relationships/image" Target="../media/image25.png"/><Relationship Id="rId29" Type="http://schemas.openxmlformats.org/officeDocument/2006/relationships/tags" Target="../tags/tag218.xml"/><Relationship Id="rId28" Type="http://schemas.openxmlformats.org/officeDocument/2006/relationships/tags" Target="../tags/tag217.xml"/><Relationship Id="rId27" Type="http://schemas.openxmlformats.org/officeDocument/2006/relationships/tags" Target="../tags/tag216.xml"/><Relationship Id="rId26" Type="http://schemas.openxmlformats.org/officeDocument/2006/relationships/tags" Target="../tags/tag215.xml"/><Relationship Id="rId25" Type="http://schemas.openxmlformats.org/officeDocument/2006/relationships/tags" Target="../tags/tag214.xml"/><Relationship Id="rId24" Type="http://schemas.openxmlformats.org/officeDocument/2006/relationships/tags" Target="../tags/tag213.xml"/><Relationship Id="rId23" Type="http://schemas.openxmlformats.org/officeDocument/2006/relationships/tags" Target="../tags/tag212.xml"/><Relationship Id="rId22" Type="http://schemas.openxmlformats.org/officeDocument/2006/relationships/tags" Target="../tags/tag211.xml"/><Relationship Id="rId21" Type="http://schemas.openxmlformats.org/officeDocument/2006/relationships/tags" Target="../tags/tag210.xml"/><Relationship Id="rId20" Type="http://schemas.openxmlformats.org/officeDocument/2006/relationships/tags" Target="../tags/tag209.xml"/><Relationship Id="rId2" Type="http://schemas.openxmlformats.org/officeDocument/2006/relationships/tags" Target="../tags/tag194.xml"/><Relationship Id="rId19" Type="http://schemas.openxmlformats.org/officeDocument/2006/relationships/tags" Target="../tags/tag208.xml"/><Relationship Id="rId189" Type="http://schemas.openxmlformats.org/officeDocument/2006/relationships/slideLayout" Target="../slideLayouts/slideLayout2.xml"/><Relationship Id="rId188" Type="http://schemas.openxmlformats.org/officeDocument/2006/relationships/tags" Target="../tags/tag377.xml"/><Relationship Id="rId187" Type="http://schemas.openxmlformats.org/officeDocument/2006/relationships/tags" Target="../tags/tag376.xml"/><Relationship Id="rId186" Type="http://schemas.openxmlformats.org/officeDocument/2006/relationships/tags" Target="../tags/tag375.xml"/><Relationship Id="rId185" Type="http://schemas.openxmlformats.org/officeDocument/2006/relationships/tags" Target="../tags/tag374.xml"/><Relationship Id="rId184" Type="http://schemas.openxmlformats.org/officeDocument/2006/relationships/tags" Target="../tags/tag373.xml"/><Relationship Id="rId183" Type="http://schemas.openxmlformats.org/officeDocument/2006/relationships/tags" Target="../tags/tag372.xml"/><Relationship Id="rId182" Type="http://schemas.openxmlformats.org/officeDocument/2006/relationships/tags" Target="../tags/tag371.xml"/><Relationship Id="rId181" Type="http://schemas.openxmlformats.org/officeDocument/2006/relationships/tags" Target="../tags/tag370.xml"/><Relationship Id="rId180" Type="http://schemas.openxmlformats.org/officeDocument/2006/relationships/tags" Target="../tags/tag369.xml"/><Relationship Id="rId18" Type="http://schemas.openxmlformats.org/officeDocument/2006/relationships/tags" Target="../tags/tag207.xml"/><Relationship Id="rId179" Type="http://schemas.openxmlformats.org/officeDocument/2006/relationships/tags" Target="../tags/tag368.xml"/><Relationship Id="rId178" Type="http://schemas.openxmlformats.org/officeDocument/2006/relationships/tags" Target="../tags/tag367.xml"/><Relationship Id="rId177" Type="http://schemas.openxmlformats.org/officeDocument/2006/relationships/tags" Target="../tags/tag366.xml"/><Relationship Id="rId176" Type="http://schemas.openxmlformats.org/officeDocument/2006/relationships/tags" Target="../tags/tag365.xml"/><Relationship Id="rId175" Type="http://schemas.openxmlformats.org/officeDocument/2006/relationships/tags" Target="../tags/tag364.xml"/><Relationship Id="rId174" Type="http://schemas.openxmlformats.org/officeDocument/2006/relationships/tags" Target="../tags/tag363.xml"/><Relationship Id="rId173" Type="http://schemas.openxmlformats.org/officeDocument/2006/relationships/tags" Target="../tags/tag362.xml"/><Relationship Id="rId172" Type="http://schemas.openxmlformats.org/officeDocument/2006/relationships/tags" Target="../tags/tag361.xml"/><Relationship Id="rId171" Type="http://schemas.openxmlformats.org/officeDocument/2006/relationships/tags" Target="../tags/tag360.xml"/><Relationship Id="rId170" Type="http://schemas.openxmlformats.org/officeDocument/2006/relationships/tags" Target="../tags/tag359.xml"/><Relationship Id="rId17" Type="http://schemas.openxmlformats.org/officeDocument/2006/relationships/tags" Target="../tags/tag206.xml"/><Relationship Id="rId169" Type="http://schemas.openxmlformats.org/officeDocument/2006/relationships/tags" Target="../tags/tag358.xml"/><Relationship Id="rId168" Type="http://schemas.openxmlformats.org/officeDocument/2006/relationships/tags" Target="../tags/tag357.xml"/><Relationship Id="rId167" Type="http://schemas.openxmlformats.org/officeDocument/2006/relationships/tags" Target="../tags/tag356.xml"/><Relationship Id="rId166" Type="http://schemas.openxmlformats.org/officeDocument/2006/relationships/tags" Target="../tags/tag355.xml"/><Relationship Id="rId165" Type="http://schemas.openxmlformats.org/officeDocument/2006/relationships/tags" Target="../tags/tag354.xml"/><Relationship Id="rId164" Type="http://schemas.openxmlformats.org/officeDocument/2006/relationships/tags" Target="../tags/tag353.xml"/><Relationship Id="rId163" Type="http://schemas.openxmlformats.org/officeDocument/2006/relationships/tags" Target="../tags/tag352.xml"/><Relationship Id="rId162" Type="http://schemas.openxmlformats.org/officeDocument/2006/relationships/tags" Target="../tags/tag351.xml"/><Relationship Id="rId161" Type="http://schemas.openxmlformats.org/officeDocument/2006/relationships/tags" Target="../tags/tag350.xml"/><Relationship Id="rId160" Type="http://schemas.openxmlformats.org/officeDocument/2006/relationships/tags" Target="../tags/tag349.xml"/><Relationship Id="rId16" Type="http://schemas.openxmlformats.org/officeDocument/2006/relationships/tags" Target="../tags/tag205.xml"/><Relationship Id="rId159" Type="http://schemas.openxmlformats.org/officeDocument/2006/relationships/tags" Target="../tags/tag348.xml"/><Relationship Id="rId158" Type="http://schemas.openxmlformats.org/officeDocument/2006/relationships/tags" Target="../tags/tag347.xml"/><Relationship Id="rId157" Type="http://schemas.openxmlformats.org/officeDocument/2006/relationships/tags" Target="../tags/tag346.xml"/><Relationship Id="rId156" Type="http://schemas.openxmlformats.org/officeDocument/2006/relationships/tags" Target="../tags/tag345.xml"/><Relationship Id="rId155" Type="http://schemas.openxmlformats.org/officeDocument/2006/relationships/tags" Target="../tags/tag344.xml"/><Relationship Id="rId154" Type="http://schemas.openxmlformats.org/officeDocument/2006/relationships/tags" Target="../tags/tag343.xml"/><Relationship Id="rId153" Type="http://schemas.openxmlformats.org/officeDocument/2006/relationships/tags" Target="../tags/tag342.xml"/><Relationship Id="rId152" Type="http://schemas.openxmlformats.org/officeDocument/2006/relationships/tags" Target="../tags/tag341.xml"/><Relationship Id="rId151" Type="http://schemas.openxmlformats.org/officeDocument/2006/relationships/tags" Target="../tags/tag340.xml"/><Relationship Id="rId150" Type="http://schemas.openxmlformats.org/officeDocument/2006/relationships/tags" Target="../tags/tag339.xml"/><Relationship Id="rId15" Type="http://schemas.openxmlformats.org/officeDocument/2006/relationships/tags" Target="../tags/tag204.xml"/><Relationship Id="rId149" Type="http://schemas.openxmlformats.org/officeDocument/2006/relationships/tags" Target="../tags/tag338.xml"/><Relationship Id="rId148" Type="http://schemas.openxmlformats.org/officeDocument/2006/relationships/tags" Target="../tags/tag337.xml"/><Relationship Id="rId147" Type="http://schemas.openxmlformats.org/officeDocument/2006/relationships/tags" Target="../tags/tag336.xml"/><Relationship Id="rId146" Type="http://schemas.openxmlformats.org/officeDocument/2006/relationships/tags" Target="../tags/tag335.xml"/><Relationship Id="rId145" Type="http://schemas.openxmlformats.org/officeDocument/2006/relationships/tags" Target="../tags/tag334.xml"/><Relationship Id="rId144" Type="http://schemas.openxmlformats.org/officeDocument/2006/relationships/tags" Target="../tags/tag333.xml"/><Relationship Id="rId143" Type="http://schemas.openxmlformats.org/officeDocument/2006/relationships/tags" Target="../tags/tag332.xml"/><Relationship Id="rId142" Type="http://schemas.openxmlformats.org/officeDocument/2006/relationships/tags" Target="../tags/tag331.xml"/><Relationship Id="rId141" Type="http://schemas.openxmlformats.org/officeDocument/2006/relationships/tags" Target="../tags/tag330.xml"/><Relationship Id="rId140" Type="http://schemas.openxmlformats.org/officeDocument/2006/relationships/tags" Target="../tags/tag329.xml"/><Relationship Id="rId14" Type="http://schemas.openxmlformats.org/officeDocument/2006/relationships/tags" Target="../tags/tag203.xml"/><Relationship Id="rId139" Type="http://schemas.openxmlformats.org/officeDocument/2006/relationships/tags" Target="../tags/tag328.xml"/><Relationship Id="rId138" Type="http://schemas.openxmlformats.org/officeDocument/2006/relationships/tags" Target="../tags/tag327.xml"/><Relationship Id="rId137" Type="http://schemas.openxmlformats.org/officeDocument/2006/relationships/tags" Target="../tags/tag326.xml"/><Relationship Id="rId136" Type="http://schemas.openxmlformats.org/officeDocument/2006/relationships/tags" Target="../tags/tag325.xml"/><Relationship Id="rId135" Type="http://schemas.openxmlformats.org/officeDocument/2006/relationships/tags" Target="../tags/tag324.xml"/><Relationship Id="rId134" Type="http://schemas.openxmlformats.org/officeDocument/2006/relationships/tags" Target="../tags/tag323.xml"/><Relationship Id="rId133" Type="http://schemas.openxmlformats.org/officeDocument/2006/relationships/tags" Target="../tags/tag322.xml"/><Relationship Id="rId132" Type="http://schemas.openxmlformats.org/officeDocument/2006/relationships/tags" Target="../tags/tag321.xml"/><Relationship Id="rId131" Type="http://schemas.openxmlformats.org/officeDocument/2006/relationships/tags" Target="../tags/tag320.xml"/><Relationship Id="rId130" Type="http://schemas.openxmlformats.org/officeDocument/2006/relationships/tags" Target="../tags/tag319.xml"/><Relationship Id="rId13" Type="http://schemas.openxmlformats.org/officeDocument/2006/relationships/tags" Target="../tags/tag202.xml"/><Relationship Id="rId129" Type="http://schemas.openxmlformats.org/officeDocument/2006/relationships/tags" Target="../tags/tag318.xml"/><Relationship Id="rId128" Type="http://schemas.openxmlformats.org/officeDocument/2006/relationships/tags" Target="../tags/tag317.xml"/><Relationship Id="rId127" Type="http://schemas.openxmlformats.org/officeDocument/2006/relationships/tags" Target="../tags/tag316.xml"/><Relationship Id="rId126" Type="http://schemas.openxmlformats.org/officeDocument/2006/relationships/tags" Target="../tags/tag315.xml"/><Relationship Id="rId125" Type="http://schemas.openxmlformats.org/officeDocument/2006/relationships/tags" Target="../tags/tag314.xml"/><Relationship Id="rId124" Type="http://schemas.openxmlformats.org/officeDocument/2006/relationships/tags" Target="../tags/tag313.xml"/><Relationship Id="rId123" Type="http://schemas.openxmlformats.org/officeDocument/2006/relationships/tags" Target="../tags/tag312.xml"/><Relationship Id="rId122" Type="http://schemas.openxmlformats.org/officeDocument/2006/relationships/tags" Target="../tags/tag311.xml"/><Relationship Id="rId121" Type="http://schemas.openxmlformats.org/officeDocument/2006/relationships/tags" Target="../tags/tag310.xml"/><Relationship Id="rId120" Type="http://schemas.openxmlformats.org/officeDocument/2006/relationships/tags" Target="../tags/tag309.xml"/><Relationship Id="rId12" Type="http://schemas.openxmlformats.org/officeDocument/2006/relationships/tags" Target="../tags/tag201.xml"/><Relationship Id="rId119" Type="http://schemas.openxmlformats.org/officeDocument/2006/relationships/tags" Target="../tags/tag308.xml"/><Relationship Id="rId118" Type="http://schemas.openxmlformats.org/officeDocument/2006/relationships/tags" Target="../tags/tag307.xml"/><Relationship Id="rId117" Type="http://schemas.openxmlformats.org/officeDocument/2006/relationships/tags" Target="../tags/tag306.xml"/><Relationship Id="rId116" Type="http://schemas.openxmlformats.org/officeDocument/2006/relationships/tags" Target="../tags/tag305.xml"/><Relationship Id="rId115" Type="http://schemas.openxmlformats.org/officeDocument/2006/relationships/tags" Target="../tags/tag304.xml"/><Relationship Id="rId114" Type="http://schemas.openxmlformats.org/officeDocument/2006/relationships/tags" Target="../tags/tag303.xml"/><Relationship Id="rId113" Type="http://schemas.openxmlformats.org/officeDocument/2006/relationships/tags" Target="../tags/tag302.xml"/><Relationship Id="rId112" Type="http://schemas.openxmlformats.org/officeDocument/2006/relationships/tags" Target="../tags/tag301.xml"/><Relationship Id="rId111" Type="http://schemas.openxmlformats.org/officeDocument/2006/relationships/tags" Target="../tags/tag300.xml"/><Relationship Id="rId110" Type="http://schemas.openxmlformats.org/officeDocument/2006/relationships/tags" Target="../tags/tag299.xml"/><Relationship Id="rId11" Type="http://schemas.openxmlformats.org/officeDocument/2006/relationships/tags" Target="../tags/tag200.xml"/><Relationship Id="rId109" Type="http://schemas.openxmlformats.org/officeDocument/2006/relationships/tags" Target="../tags/tag298.xml"/><Relationship Id="rId108" Type="http://schemas.openxmlformats.org/officeDocument/2006/relationships/tags" Target="../tags/tag297.xml"/><Relationship Id="rId107" Type="http://schemas.openxmlformats.org/officeDocument/2006/relationships/tags" Target="../tags/tag296.xml"/><Relationship Id="rId106" Type="http://schemas.openxmlformats.org/officeDocument/2006/relationships/tags" Target="../tags/tag295.xml"/><Relationship Id="rId105" Type="http://schemas.openxmlformats.org/officeDocument/2006/relationships/tags" Target="../tags/tag294.xml"/><Relationship Id="rId104" Type="http://schemas.openxmlformats.org/officeDocument/2006/relationships/tags" Target="../tags/tag293.xml"/><Relationship Id="rId103" Type="http://schemas.openxmlformats.org/officeDocument/2006/relationships/tags" Target="../tags/tag292.xml"/><Relationship Id="rId102" Type="http://schemas.openxmlformats.org/officeDocument/2006/relationships/tags" Target="../tags/tag291.xml"/><Relationship Id="rId101" Type="http://schemas.openxmlformats.org/officeDocument/2006/relationships/tags" Target="../tags/tag290.xml"/><Relationship Id="rId100" Type="http://schemas.openxmlformats.org/officeDocument/2006/relationships/tags" Target="../tags/tag289.xml"/><Relationship Id="rId10" Type="http://schemas.openxmlformats.org/officeDocument/2006/relationships/tags" Target="../tags/tag199.xml"/><Relationship Id="rId1" Type="http://schemas.openxmlformats.org/officeDocument/2006/relationships/tags" Target="../tags/tag19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82.xml"/><Relationship Id="rId8" Type="http://schemas.openxmlformats.org/officeDocument/2006/relationships/image" Target="../media/image26.jpeg"/><Relationship Id="rId7" Type="http://schemas.openxmlformats.org/officeDocument/2006/relationships/tags" Target="../tags/tag38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tags" Target="../tags/tag380.xml"/><Relationship Id="rId3" Type="http://schemas.openxmlformats.org/officeDocument/2006/relationships/image" Target="../media/image25.png"/><Relationship Id="rId2" Type="http://schemas.openxmlformats.org/officeDocument/2006/relationships/tags" Target="../tags/tag379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386.xml"/><Relationship Id="rId13" Type="http://schemas.openxmlformats.org/officeDocument/2006/relationships/tags" Target="../tags/tag385.xml"/><Relationship Id="rId12" Type="http://schemas.openxmlformats.org/officeDocument/2006/relationships/tags" Target="../tags/tag384.xml"/><Relationship Id="rId11" Type="http://schemas.openxmlformats.org/officeDocument/2006/relationships/tags" Target="../tags/tag383.xml"/><Relationship Id="rId10" Type="http://schemas.openxmlformats.org/officeDocument/2006/relationships/image" Target="../media/image27.png"/><Relationship Id="rId1" Type="http://schemas.openxmlformats.org/officeDocument/2006/relationships/tags" Target="../tags/tag37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91.xml"/><Relationship Id="rId8" Type="http://schemas.openxmlformats.org/officeDocument/2006/relationships/image" Target="../media/image26.jpeg"/><Relationship Id="rId7" Type="http://schemas.openxmlformats.org/officeDocument/2006/relationships/tags" Target="../tags/tag39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tags" Target="../tags/tag389.xml"/><Relationship Id="rId3" Type="http://schemas.openxmlformats.org/officeDocument/2006/relationships/image" Target="../media/image25.png"/><Relationship Id="rId2" Type="http://schemas.openxmlformats.org/officeDocument/2006/relationships/tags" Target="../tags/tag388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8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3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02640" y="407035"/>
            <a:ext cx="10587355" cy="83185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人生之中</a:t>
            </a:r>
            <a:r>
              <a:rPr altLang="zh-CN" sz="3600" b="1">
                <a:latin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总有些人重要无比</a:t>
            </a:r>
            <a:r>
              <a:rPr altLang="zh-CN" sz="3600" b="1">
                <a:latin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总有些画面难以忘记。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02437" y="1414178"/>
            <a:ext cx="4909621" cy="1143001"/>
          </a:xfrm>
        </p:spPr>
        <p:txBody>
          <a:bodyPr>
            <a:norm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于鲁迅而言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是藤野先生为他修订的那几本讲义。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内容占位符 2"/>
          <p:cNvSpPr txBox="1"/>
          <p:nvPr>
            <p:custDataLst>
              <p:tags r:id="rId3"/>
            </p:custDataLst>
          </p:nvPr>
        </p:nvSpPr>
        <p:spPr>
          <a:xfrm>
            <a:off x="6672224" y="1383740"/>
            <a:ext cx="4909621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于朱德而言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是母亲整日劳碌着的身影。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01" t="37045" r="18501" b="11150"/>
          <a:stretch>
            <a:fillRect/>
          </a:stretch>
        </p:blipFill>
        <p:spPr>
          <a:xfrm>
            <a:off x="802437" y="2557179"/>
            <a:ext cx="4858442" cy="3866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18" b="24017"/>
          <a:stretch>
            <a:fillRect/>
          </a:stretch>
        </p:blipFill>
        <p:spPr bwMode="auto">
          <a:xfrm>
            <a:off x="6531440" y="2576749"/>
            <a:ext cx="4858442" cy="3866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1" name="文本框 99"/>
          <p:cNvSpPr txBox="1"/>
          <p:nvPr>
            <p:custDataLst>
              <p:tags r:id="rId1"/>
            </p:custDataLst>
          </p:nvPr>
        </p:nvSpPr>
        <p:spPr>
          <a:xfrm>
            <a:off x="455930" y="870585"/>
            <a:ext cx="113277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四个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背影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有何不同？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围绕题目分别补充二字词语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形成四字小标题。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5280" y="1886585"/>
            <a:ext cx="8573770" cy="47542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457200" indent="-4572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360045" indent="-360045" eaLnBrk="1" hangingPunct="1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我与父亲不相见已二年余了</a:t>
            </a:r>
            <a:r>
              <a:rPr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我最不能忘记的是他的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背影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。（第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段）</a:t>
            </a:r>
            <a:endParaRPr lang="en-US" altLang="zh-CN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60045" indent="-360045" eaLnBrk="1" hangingPunct="1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他用两手攀着上面</a:t>
            </a:r>
            <a:r>
              <a:rPr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两脚再向上缩；他肥胖的身子向左微倾</a:t>
            </a:r>
            <a:r>
              <a:rPr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显出努力的样子</a:t>
            </a:r>
            <a:r>
              <a:rPr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这时我看见他的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背影</a:t>
            </a:r>
            <a:r>
              <a:rPr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我的泪很快地流下来了。（第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段）</a:t>
            </a:r>
            <a:endParaRPr lang="en-US" altLang="zh-CN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60045" indent="-360045" eaLnBrk="1" hangingPunct="1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等他的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背影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混入来来往往的人里</a:t>
            </a:r>
            <a:r>
              <a:rPr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再找不着了</a:t>
            </a:r>
            <a:r>
              <a:rPr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我便进来坐下</a:t>
            </a:r>
            <a:r>
              <a:rPr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我的眼泪又来了。（第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段）</a:t>
            </a:r>
            <a:endParaRPr lang="en-US" altLang="zh-CN" sz="3200" b="1">
              <a:solidFill>
                <a:srgbClr val="1222EA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 marL="360045" indent="-360045" eaLnBrk="1" hangingPunct="1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我读到此处</a:t>
            </a:r>
            <a:r>
              <a:rPr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在晶莹的泪光中</a:t>
            </a:r>
            <a:r>
              <a:rPr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又看见那肥胖的、青布棉袍黑布马褂的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背影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。（第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段）</a:t>
            </a:r>
            <a:endParaRPr lang="zh-CN" altLang="en-US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446895" y="1886585"/>
            <a:ext cx="2279015" cy="1054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难忘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背影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思念父亲</a:t>
            </a: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320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504045" y="3045460"/>
            <a:ext cx="227838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刻画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背影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望父买橘</a:t>
            </a: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320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446895" y="4349750"/>
            <a:ext cx="2336800" cy="10109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惜别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背影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父子分别</a:t>
            </a: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320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446895" y="5503545"/>
            <a:ext cx="239649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回忆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背影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别后怀念</a:t>
            </a: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320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2872" y="-38735"/>
            <a:ext cx="2801163" cy="942975"/>
            <a:chOff x="140" y="140"/>
            <a:chExt cx="4411" cy="1485"/>
          </a:xfrm>
        </p:grpSpPr>
        <p:sp>
          <p:nvSpPr>
            <p:cNvPr id="6" name="圆角矩形 5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9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品读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背影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392" y="2084851"/>
            <a:ext cx="10728113" cy="304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我看见他戴着黑布小帽，穿着黑布大马褂，深青布棉袍，蹒跚地走到铁道边，慢慢探身下去，尚不大难。可是他穿过铁道，要爬上那边月台，就不容易了。他用两手攀着上面，两脚再向上缩；他肥胖的身子向左微倾，显出努力的样子，这时我看见他的背影，我的泪很快地流下来了。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3124679" y="2696131"/>
            <a:ext cx="786173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703095" y="3301527"/>
            <a:ext cx="52972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43659" y="1640105"/>
            <a:ext cx="2172581" cy="62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4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外貌描写</a:t>
            </a:r>
            <a:endParaRPr lang="zh-CN" altLang="en-US" sz="346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10523961" y="3301527"/>
            <a:ext cx="462456" cy="580171"/>
          </a:xfrm>
          <a:prstGeom prst="ellips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4385920" y="3915329"/>
            <a:ext cx="462456" cy="580171"/>
          </a:xfrm>
          <a:prstGeom prst="ellips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椭圆 8"/>
          <p:cNvSpPr/>
          <p:nvPr>
            <p:custDataLst>
              <p:tags r:id="rId7"/>
            </p:custDataLst>
          </p:nvPr>
        </p:nvSpPr>
        <p:spPr>
          <a:xfrm>
            <a:off x="8891132" y="3915329"/>
            <a:ext cx="462456" cy="580171"/>
          </a:xfrm>
          <a:prstGeom prst="ellips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Text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986347" y="3127587"/>
            <a:ext cx="1380067" cy="147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4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动作描写</a:t>
            </a:r>
            <a:endParaRPr lang="zh-CN" altLang="en-US" sz="346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9"/>
            </p:custDataLst>
          </p:nvPr>
        </p:nvCxnSpPr>
        <p:spPr>
          <a:xfrm>
            <a:off x="8808673" y="3881697"/>
            <a:ext cx="2177744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623392" y="4428236"/>
            <a:ext cx="10363025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1"/>
            </p:custDataLst>
          </p:nvPr>
        </p:nvCxnSpPr>
        <p:spPr>
          <a:xfrm>
            <a:off x="623392" y="5053983"/>
            <a:ext cx="1904299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9156" y="5074333"/>
            <a:ext cx="2172581" cy="7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465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特写镜头</a:t>
            </a:r>
            <a:endParaRPr lang="zh-CN" altLang="en-US" sz="3465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13"/>
            </p:custDataLst>
          </p:nvPr>
        </p:nvCxnSpPr>
        <p:spPr>
          <a:xfrm>
            <a:off x="6773871" y="5053983"/>
            <a:ext cx="421254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891873" y="5074333"/>
            <a:ext cx="3934787" cy="62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465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altLang="en-US" sz="34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en-US" sz="3465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</a:rPr>
              <a:t>”</a:t>
            </a:r>
            <a:r>
              <a:rPr lang="zh-CN" altLang="en-US" sz="34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的情感反应</a:t>
            </a:r>
            <a:endParaRPr lang="zh-CN" altLang="en-US" sz="346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内容占位符 16"/>
          <p:cNvSpPr>
            <a:spLocks noGrp="1"/>
          </p:cNvSpPr>
          <p:nvPr>
            <p:ph idx="1"/>
            <p:custDataLst>
              <p:tags r:id="rId15"/>
            </p:custDataLst>
          </p:nvPr>
        </p:nvSpPr>
        <p:spPr>
          <a:xfrm>
            <a:off x="795655" y="1054735"/>
            <a:ext cx="10841990" cy="965835"/>
          </a:xfrm>
        </p:spPr>
        <p:txBody>
          <a:bodyPr>
            <a:no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你认为哪个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背影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最感人？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这是一个怎样的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背影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？找到作者的描写句。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6675" y="66040"/>
            <a:ext cx="2835910" cy="935355"/>
            <a:chOff x="45" y="64"/>
            <a:chExt cx="4466" cy="1473"/>
          </a:xfrm>
        </p:grpSpPr>
        <p:grpSp>
          <p:nvGrpSpPr>
            <p:cNvPr id="18" name="组合 17"/>
            <p:cNvGrpSpPr/>
            <p:nvPr/>
          </p:nvGrpSpPr>
          <p:grpSpPr>
            <a:xfrm>
              <a:off x="1170" y="340"/>
              <a:ext cx="3341" cy="1020"/>
              <a:chOff x="1210" y="440"/>
              <a:chExt cx="3341" cy="102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210" y="440"/>
                <a:ext cx="3341" cy="102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559" y="460"/>
                <a:ext cx="2992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dist"/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品读背影</a:t>
                </a:r>
                <a:endPara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45" y="64"/>
              <a:ext cx="1434" cy="1473"/>
              <a:chOff x="3206" y="5400"/>
              <a:chExt cx="4694" cy="4816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6"/>
              <a:srcRect l="8696" t="6917" r="3243" b="-2967"/>
              <a:stretch>
                <a:fillRect/>
              </a:stretch>
            </p:blipFill>
            <p:spPr>
              <a:xfrm>
                <a:off x="3206" y="5400"/>
                <a:ext cx="4695" cy="4816"/>
              </a:xfrm>
              <a:prstGeom prst="ellipse">
                <a:avLst/>
              </a:pr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17">
                <a:grayscl/>
              </a:blip>
              <a:srcRect l="8365" t="93618" r="5565" b="3116"/>
              <a:stretch>
                <a:fillRect/>
              </a:stretch>
            </p:blipFill>
            <p:spPr>
              <a:xfrm>
                <a:off x="3218" y="10035"/>
                <a:ext cx="4654" cy="169"/>
              </a:xfrm>
              <a:prstGeom prst="ellipse">
                <a:avLst/>
              </a:prstGeom>
            </p:spPr>
          </p:pic>
        </p:grpSp>
      </p:grpSp>
      <p:sp>
        <p:nvSpPr>
          <p:cNvPr id="21" name="TextBox 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315960" y="1640205"/>
            <a:ext cx="1170940" cy="62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465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白描</a:t>
            </a:r>
            <a:endParaRPr lang="zh-CN" altLang="en-US" sz="3465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椭圆 19"/>
          <p:cNvSpPr/>
          <p:nvPr>
            <p:custDataLst>
              <p:tags r:id="rId19"/>
            </p:custDataLst>
          </p:nvPr>
        </p:nvSpPr>
        <p:spPr>
          <a:xfrm>
            <a:off x="6052795" y="2720894"/>
            <a:ext cx="462456" cy="580171"/>
          </a:xfrm>
          <a:prstGeom prst="ellips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bldLvl="0" animBg="1"/>
      <p:bldP spid="8" grpId="0" bldLvl="0" animBg="1"/>
      <p:bldP spid="9" grpId="0" bldLvl="0" animBg="1"/>
      <p:bldP spid="10" grpId="0"/>
      <p:bldP spid="14" grpId="0"/>
      <p:bldP spid="16" grpId="0"/>
      <p:bldP spid="21" grpId="0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15762" y="1932875"/>
            <a:ext cx="9216781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戴着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黑布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小帽，穿着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黑布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大马褂，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深青布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棉袍。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88881" y="1302545"/>
            <a:ext cx="2152403" cy="534901"/>
          </a:xfrm>
          <a:custGeom>
            <a:avLst/>
            <a:gdLst/>
            <a:ahLst/>
            <a:cxnLst/>
            <a:rect l="l" t="t" r="r" b="b"/>
            <a:pathLst>
              <a:path w="1614302" h="401176">
                <a:moveTo>
                  <a:pt x="1106332" y="284783"/>
                </a:moveTo>
                <a:lnTo>
                  <a:pt x="1106332" y="331580"/>
                </a:lnTo>
                <a:lnTo>
                  <a:pt x="1153130" y="331580"/>
                </a:lnTo>
                <a:lnTo>
                  <a:pt x="1153130" y="284783"/>
                </a:lnTo>
                <a:close/>
                <a:moveTo>
                  <a:pt x="1009138" y="284783"/>
                </a:moveTo>
                <a:lnTo>
                  <a:pt x="1009138" y="331580"/>
                </a:lnTo>
                <a:lnTo>
                  <a:pt x="1055935" y="331580"/>
                </a:lnTo>
                <a:lnTo>
                  <a:pt x="1055935" y="284783"/>
                </a:lnTo>
                <a:close/>
                <a:moveTo>
                  <a:pt x="1233925" y="269984"/>
                </a:moveTo>
                <a:lnTo>
                  <a:pt x="1520307" y="269984"/>
                </a:lnTo>
                <a:lnTo>
                  <a:pt x="1520307" y="319581"/>
                </a:lnTo>
                <a:lnTo>
                  <a:pt x="1233925" y="319581"/>
                </a:lnTo>
                <a:close/>
                <a:moveTo>
                  <a:pt x="1106332" y="194788"/>
                </a:moveTo>
                <a:lnTo>
                  <a:pt x="1106332" y="240785"/>
                </a:lnTo>
                <a:lnTo>
                  <a:pt x="1153130" y="240785"/>
                </a:lnTo>
                <a:lnTo>
                  <a:pt x="1153130" y="194788"/>
                </a:lnTo>
                <a:close/>
                <a:moveTo>
                  <a:pt x="1009138" y="194788"/>
                </a:moveTo>
                <a:lnTo>
                  <a:pt x="1009138" y="240785"/>
                </a:lnTo>
                <a:lnTo>
                  <a:pt x="1055935" y="240785"/>
                </a:lnTo>
                <a:lnTo>
                  <a:pt x="1055935" y="194788"/>
                </a:lnTo>
                <a:close/>
                <a:moveTo>
                  <a:pt x="618762" y="167990"/>
                </a:moveTo>
                <a:lnTo>
                  <a:pt x="618762" y="201188"/>
                </a:lnTo>
                <a:lnTo>
                  <a:pt x="729955" y="201188"/>
                </a:lnTo>
                <a:lnTo>
                  <a:pt x="729955" y="167990"/>
                </a:lnTo>
                <a:close/>
                <a:moveTo>
                  <a:pt x="958741" y="149191"/>
                </a:moveTo>
                <a:lnTo>
                  <a:pt x="1203526" y="149191"/>
                </a:lnTo>
                <a:lnTo>
                  <a:pt x="1203526" y="397176"/>
                </a:lnTo>
                <a:lnTo>
                  <a:pt x="1153130" y="397176"/>
                </a:lnTo>
                <a:lnTo>
                  <a:pt x="1153130" y="377177"/>
                </a:lnTo>
                <a:lnTo>
                  <a:pt x="1009138" y="377177"/>
                </a:lnTo>
                <a:lnTo>
                  <a:pt x="1009138" y="397976"/>
                </a:lnTo>
                <a:lnTo>
                  <a:pt x="958741" y="397976"/>
                </a:lnTo>
                <a:close/>
                <a:moveTo>
                  <a:pt x="569165" y="117593"/>
                </a:moveTo>
                <a:cubicBezTo>
                  <a:pt x="552366" y="129059"/>
                  <a:pt x="535434" y="139725"/>
                  <a:pt x="518368" y="149591"/>
                </a:cubicBezTo>
                <a:cubicBezTo>
                  <a:pt x="548233" y="201588"/>
                  <a:pt x="562099" y="256651"/>
                  <a:pt x="559966" y="314781"/>
                </a:cubicBezTo>
                <a:cubicBezTo>
                  <a:pt x="559699" y="326513"/>
                  <a:pt x="559032" y="336780"/>
                  <a:pt x="557966" y="345579"/>
                </a:cubicBezTo>
                <a:cubicBezTo>
                  <a:pt x="595297" y="328247"/>
                  <a:pt x="613829" y="295582"/>
                  <a:pt x="613562" y="247585"/>
                </a:cubicBezTo>
                <a:lnTo>
                  <a:pt x="569165" y="247585"/>
                </a:lnTo>
                <a:close/>
                <a:moveTo>
                  <a:pt x="618762" y="92394"/>
                </a:moveTo>
                <a:lnTo>
                  <a:pt x="618762" y="126392"/>
                </a:lnTo>
                <a:lnTo>
                  <a:pt x="729955" y="126392"/>
                </a:lnTo>
                <a:lnTo>
                  <a:pt x="729955" y="92394"/>
                </a:lnTo>
                <a:close/>
                <a:moveTo>
                  <a:pt x="1247124" y="18799"/>
                </a:moveTo>
                <a:lnTo>
                  <a:pt x="1614302" y="18799"/>
                </a:lnTo>
                <a:lnTo>
                  <a:pt x="1614302" y="104394"/>
                </a:lnTo>
                <a:lnTo>
                  <a:pt x="1557505" y="104394"/>
                </a:lnTo>
                <a:lnTo>
                  <a:pt x="1557505" y="69196"/>
                </a:lnTo>
                <a:lnTo>
                  <a:pt x="1303920" y="69196"/>
                </a:lnTo>
                <a:lnTo>
                  <a:pt x="1303920" y="89195"/>
                </a:lnTo>
                <a:lnTo>
                  <a:pt x="1353517" y="89195"/>
                </a:lnTo>
                <a:lnTo>
                  <a:pt x="1350318" y="112393"/>
                </a:lnTo>
                <a:lnTo>
                  <a:pt x="1583503" y="112393"/>
                </a:lnTo>
                <a:lnTo>
                  <a:pt x="1583503" y="161990"/>
                </a:lnTo>
                <a:lnTo>
                  <a:pt x="1343718" y="161990"/>
                </a:lnTo>
                <a:lnTo>
                  <a:pt x="1339918" y="190788"/>
                </a:lnTo>
                <a:lnTo>
                  <a:pt x="1604702" y="190788"/>
                </a:lnTo>
                <a:lnTo>
                  <a:pt x="1600302" y="310181"/>
                </a:lnTo>
                <a:cubicBezTo>
                  <a:pt x="1599236" y="336580"/>
                  <a:pt x="1592370" y="356678"/>
                  <a:pt x="1579704" y="370477"/>
                </a:cubicBezTo>
                <a:cubicBezTo>
                  <a:pt x="1567038" y="384277"/>
                  <a:pt x="1550772" y="391643"/>
                  <a:pt x="1530907" y="392576"/>
                </a:cubicBezTo>
                <a:cubicBezTo>
                  <a:pt x="1511041" y="393509"/>
                  <a:pt x="1480310" y="393976"/>
                  <a:pt x="1438712" y="393976"/>
                </a:cubicBezTo>
                <a:cubicBezTo>
                  <a:pt x="1435512" y="379044"/>
                  <a:pt x="1431113" y="360511"/>
                  <a:pt x="1425513" y="338379"/>
                </a:cubicBezTo>
                <a:lnTo>
                  <a:pt x="1503108" y="339979"/>
                </a:lnTo>
                <a:cubicBezTo>
                  <a:pt x="1515774" y="339979"/>
                  <a:pt x="1525440" y="337113"/>
                  <a:pt x="1532107" y="331380"/>
                </a:cubicBezTo>
                <a:cubicBezTo>
                  <a:pt x="1538773" y="325647"/>
                  <a:pt x="1542473" y="318014"/>
                  <a:pt x="1543206" y="308481"/>
                </a:cubicBezTo>
                <a:cubicBezTo>
                  <a:pt x="1543939" y="298949"/>
                  <a:pt x="1544839" y="276250"/>
                  <a:pt x="1545906" y="240385"/>
                </a:cubicBezTo>
                <a:lnTo>
                  <a:pt x="1278722" y="240385"/>
                </a:lnTo>
                <a:lnTo>
                  <a:pt x="1297321" y="104394"/>
                </a:lnTo>
                <a:lnTo>
                  <a:pt x="1247124" y="104394"/>
                </a:lnTo>
                <a:close/>
                <a:moveTo>
                  <a:pt x="237185" y="5600"/>
                </a:moveTo>
                <a:lnTo>
                  <a:pt x="293182" y="5600"/>
                </a:lnTo>
                <a:lnTo>
                  <a:pt x="293182" y="130392"/>
                </a:lnTo>
                <a:lnTo>
                  <a:pt x="314381" y="113993"/>
                </a:lnTo>
                <a:cubicBezTo>
                  <a:pt x="350378" y="154257"/>
                  <a:pt x="380377" y="190255"/>
                  <a:pt x="404375" y="221987"/>
                </a:cubicBezTo>
                <a:lnTo>
                  <a:pt x="359578" y="258384"/>
                </a:lnTo>
                <a:cubicBezTo>
                  <a:pt x="337313" y="226386"/>
                  <a:pt x="315181" y="196855"/>
                  <a:pt x="293182" y="169790"/>
                </a:cubicBezTo>
                <a:lnTo>
                  <a:pt x="293182" y="399176"/>
                </a:lnTo>
                <a:lnTo>
                  <a:pt x="237185" y="399176"/>
                </a:lnTo>
                <a:close/>
                <a:moveTo>
                  <a:pt x="1002739" y="5200"/>
                </a:moveTo>
                <a:lnTo>
                  <a:pt x="1053936" y="5200"/>
                </a:lnTo>
                <a:lnTo>
                  <a:pt x="1053936" y="52397"/>
                </a:lnTo>
                <a:lnTo>
                  <a:pt x="1106732" y="52397"/>
                </a:lnTo>
                <a:lnTo>
                  <a:pt x="1106732" y="5200"/>
                </a:lnTo>
                <a:lnTo>
                  <a:pt x="1157929" y="5200"/>
                </a:lnTo>
                <a:lnTo>
                  <a:pt x="1157929" y="52397"/>
                </a:lnTo>
                <a:lnTo>
                  <a:pt x="1216726" y="52397"/>
                </a:lnTo>
                <a:lnTo>
                  <a:pt x="1216726" y="98794"/>
                </a:lnTo>
                <a:lnTo>
                  <a:pt x="1157929" y="98794"/>
                </a:lnTo>
                <a:lnTo>
                  <a:pt x="1157929" y="135192"/>
                </a:lnTo>
                <a:lnTo>
                  <a:pt x="1106732" y="135192"/>
                </a:lnTo>
                <a:lnTo>
                  <a:pt x="1106732" y="98794"/>
                </a:lnTo>
                <a:lnTo>
                  <a:pt x="1053936" y="98794"/>
                </a:lnTo>
                <a:lnTo>
                  <a:pt x="1053936" y="135192"/>
                </a:lnTo>
                <a:lnTo>
                  <a:pt x="1002739" y="135192"/>
                </a:lnTo>
                <a:lnTo>
                  <a:pt x="1002739" y="98794"/>
                </a:lnTo>
                <a:lnTo>
                  <a:pt x="949942" y="98794"/>
                </a:lnTo>
                <a:lnTo>
                  <a:pt x="949942" y="52397"/>
                </a:lnTo>
                <a:lnTo>
                  <a:pt x="1002739" y="52397"/>
                </a:lnTo>
                <a:close/>
                <a:moveTo>
                  <a:pt x="866347" y="4800"/>
                </a:moveTo>
                <a:lnTo>
                  <a:pt x="916744" y="4800"/>
                </a:lnTo>
                <a:lnTo>
                  <a:pt x="916744" y="75595"/>
                </a:lnTo>
                <a:lnTo>
                  <a:pt x="946742" y="75595"/>
                </a:lnTo>
                <a:lnTo>
                  <a:pt x="946742" y="123593"/>
                </a:lnTo>
                <a:lnTo>
                  <a:pt x="916744" y="123593"/>
                </a:lnTo>
                <a:lnTo>
                  <a:pt x="916744" y="184789"/>
                </a:lnTo>
                <a:lnTo>
                  <a:pt x="948742" y="177189"/>
                </a:lnTo>
                <a:cubicBezTo>
                  <a:pt x="948475" y="196388"/>
                  <a:pt x="948609" y="214254"/>
                  <a:pt x="949142" y="230786"/>
                </a:cubicBezTo>
                <a:lnTo>
                  <a:pt x="916744" y="238785"/>
                </a:lnTo>
                <a:lnTo>
                  <a:pt x="916744" y="344379"/>
                </a:lnTo>
                <a:cubicBezTo>
                  <a:pt x="916744" y="359178"/>
                  <a:pt x="914077" y="370711"/>
                  <a:pt x="908744" y="378977"/>
                </a:cubicBezTo>
                <a:cubicBezTo>
                  <a:pt x="903411" y="387243"/>
                  <a:pt x="894679" y="392276"/>
                  <a:pt x="882546" y="394076"/>
                </a:cubicBezTo>
                <a:cubicBezTo>
                  <a:pt x="870413" y="395876"/>
                  <a:pt x="854481" y="396643"/>
                  <a:pt x="834749" y="396376"/>
                </a:cubicBezTo>
                <a:cubicBezTo>
                  <a:pt x="832349" y="381177"/>
                  <a:pt x="829016" y="363978"/>
                  <a:pt x="824750" y="344779"/>
                </a:cubicBezTo>
                <a:lnTo>
                  <a:pt x="850748" y="344779"/>
                </a:lnTo>
                <a:cubicBezTo>
                  <a:pt x="861147" y="344779"/>
                  <a:pt x="866347" y="338379"/>
                  <a:pt x="866347" y="325580"/>
                </a:cubicBezTo>
                <a:lnTo>
                  <a:pt x="866347" y="251985"/>
                </a:lnTo>
                <a:lnTo>
                  <a:pt x="825949" y="263184"/>
                </a:lnTo>
                <a:lnTo>
                  <a:pt x="821550" y="205188"/>
                </a:lnTo>
                <a:cubicBezTo>
                  <a:pt x="835949" y="202388"/>
                  <a:pt x="850881" y="199321"/>
                  <a:pt x="866347" y="195988"/>
                </a:cubicBezTo>
                <a:lnTo>
                  <a:pt x="866347" y="123593"/>
                </a:lnTo>
                <a:lnTo>
                  <a:pt x="824750" y="123593"/>
                </a:lnTo>
                <a:lnTo>
                  <a:pt x="824750" y="75595"/>
                </a:lnTo>
                <a:lnTo>
                  <a:pt x="866347" y="75595"/>
                </a:lnTo>
                <a:close/>
                <a:moveTo>
                  <a:pt x="79195" y="1600"/>
                </a:moveTo>
                <a:lnTo>
                  <a:pt x="134792" y="11199"/>
                </a:lnTo>
                <a:cubicBezTo>
                  <a:pt x="130525" y="29998"/>
                  <a:pt x="125726" y="48130"/>
                  <a:pt x="120393" y="65596"/>
                </a:cubicBezTo>
                <a:lnTo>
                  <a:pt x="215987" y="65596"/>
                </a:lnTo>
                <a:lnTo>
                  <a:pt x="215987" y="115593"/>
                </a:lnTo>
                <a:cubicBezTo>
                  <a:pt x="199454" y="238519"/>
                  <a:pt x="144258" y="333713"/>
                  <a:pt x="50397" y="401176"/>
                </a:cubicBezTo>
                <a:cubicBezTo>
                  <a:pt x="34131" y="381443"/>
                  <a:pt x="20799" y="366511"/>
                  <a:pt x="10399" y="356378"/>
                </a:cubicBezTo>
                <a:cubicBezTo>
                  <a:pt x="49864" y="328513"/>
                  <a:pt x="81862" y="296449"/>
                  <a:pt x="106393" y="260184"/>
                </a:cubicBezTo>
                <a:cubicBezTo>
                  <a:pt x="92128" y="246585"/>
                  <a:pt x="76395" y="232253"/>
                  <a:pt x="59196" y="217187"/>
                </a:cubicBezTo>
                <a:lnTo>
                  <a:pt x="91194" y="177589"/>
                </a:lnTo>
                <a:cubicBezTo>
                  <a:pt x="106793" y="189988"/>
                  <a:pt x="120859" y="201521"/>
                  <a:pt x="133392" y="212187"/>
                </a:cubicBezTo>
                <a:cubicBezTo>
                  <a:pt x="146724" y="183256"/>
                  <a:pt x="155990" y="152124"/>
                  <a:pt x="161190" y="118793"/>
                </a:cubicBezTo>
                <a:lnTo>
                  <a:pt x="101394" y="118793"/>
                </a:lnTo>
                <a:cubicBezTo>
                  <a:pt x="81928" y="166657"/>
                  <a:pt x="57330" y="209587"/>
                  <a:pt x="27598" y="247585"/>
                </a:cubicBezTo>
                <a:cubicBezTo>
                  <a:pt x="16399" y="221453"/>
                  <a:pt x="7199" y="202254"/>
                  <a:pt x="0" y="189988"/>
                </a:cubicBezTo>
                <a:cubicBezTo>
                  <a:pt x="37598" y="138792"/>
                  <a:pt x="63996" y="75995"/>
                  <a:pt x="79195" y="1600"/>
                </a:cubicBezTo>
                <a:close/>
                <a:moveTo>
                  <a:pt x="640761" y="1200"/>
                </a:moveTo>
                <a:lnTo>
                  <a:pt x="697157" y="12399"/>
                </a:lnTo>
                <a:cubicBezTo>
                  <a:pt x="692358" y="23865"/>
                  <a:pt x="687691" y="35065"/>
                  <a:pt x="683158" y="45997"/>
                </a:cubicBezTo>
                <a:lnTo>
                  <a:pt x="779552" y="45997"/>
                </a:lnTo>
                <a:lnTo>
                  <a:pt x="779552" y="247585"/>
                </a:lnTo>
                <a:lnTo>
                  <a:pt x="731555" y="247585"/>
                </a:lnTo>
                <a:lnTo>
                  <a:pt x="731555" y="331180"/>
                </a:lnTo>
                <a:cubicBezTo>
                  <a:pt x="731555" y="341579"/>
                  <a:pt x="735555" y="346779"/>
                  <a:pt x="743555" y="346779"/>
                </a:cubicBezTo>
                <a:lnTo>
                  <a:pt x="751154" y="346779"/>
                </a:lnTo>
                <a:cubicBezTo>
                  <a:pt x="757287" y="346779"/>
                  <a:pt x="761153" y="341846"/>
                  <a:pt x="762753" y="331980"/>
                </a:cubicBezTo>
                <a:cubicBezTo>
                  <a:pt x="764087" y="323980"/>
                  <a:pt x="765153" y="307448"/>
                  <a:pt x="765953" y="282383"/>
                </a:cubicBezTo>
                <a:cubicBezTo>
                  <a:pt x="781152" y="288249"/>
                  <a:pt x="795951" y="293449"/>
                  <a:pt x="810350" y="297982"/>
                </a:cubicBezTo>
                <a:cubicBezTo>
                  <a:pt x="808751" y="318514"/>
                  <a:pt x="806351" y="337046"/>
                  <a:pt x="803151" y="353578"/>
                </a:cubicBezTo>
                <a:cubicBezTo>
                  <a:pt x="798351" y="379977"/>
                  <a:pt x="779952" y="393176"/>
                  <a:pt x="747954" y="393176"/>
                </a:cubicBezTo>
                <a:lnTo>
                  <a:pt x="729155" y="393176"/>
                </a:lnTo>
                <a:cubicBezTo>
                  <a:pt x="698491" y="393176"/>
                  <a:pt x="683158" y="377710"/>
                  <a:pt x="683158" y="346779"/>
                </a:cubicBezTo>
                <a:lnTo>
                  <a:pt x="683158" y="247585"/>
                </a:lnTo>
                <a:lnTo>
                  <a:pt x="660760" y="247585"/>
                </a:lnTo>
                <a:cubicBezTo>
                  <a:pt x="659960" y="287849"/>
                  <a:pt x="654493" y="317181"/>
                  <a:pt x="644361" y="335580"/>
                </a:cubicBezTo>
                <a:cubicBezTo>
                  <a:pt x="633961" y="356912"/>
                  <a:pt x="610896" y="377977"/>
                  <a:pt x="575165" y="398776"/>
                </a:cubicBezTo>
                <a:cubicBezTo>
                  <a:pt x="568232" y="385177"/>
                  <a:pt x="560899" y="372644"/>
                  <a:pt x="553166" y="361178"/>
                </a:cubicBezTo>
                <a:cubicBezTo>
                  <a:pt x="544100" y="384377"/>
                  <a:pt x="522368" y="396243"/>
                  <a:pt x="487970" y="396776"/>
                </a:cubicBezTo>
                <a:cubicBezTo>
                  <a:pt x="473571" y="397043"/>
                  <a:pt x="459839" y="397176"/>
                  <a:pt x="446773" y="397176"/>
                </a:cubicBezTo>
                <a:cubicBezTo>
                  <a:pt x="445439" y="384377"/>
                  <a:pt x="442506" y="368911"/>
                  <a:pt x="437973" y="350779"/>
                </a:cubicBezTo>
                <a:cubicBezTo>
                  <a:pt x="457705" y="352112"/>
                  <a:pt x="472371" y="352645"/>
                  <a:pt x="481970" y="352379"/>
                </a:cubicBezTo>
                <a:cubicBezTo>
                  <a:pt x="501169" y="352912"/>
                  <a:pt x="511035" y="343179"/>
                  <a:pt x="511569" y="323180"/>
                </a:cubicBezTo>
                <a:cubicBezTo>
                  <a:pt x="511302" y="310914"/>
                  <a:pt x="510769" y="299448"/>
                  <a:pt x="509969" y="288782"/>
                </a:cubicBezTo>
                <a:cubicBezTo>
                  <a:pt x="488103" y="308515"/>
                  <a:pt x="463438" y="326513"/>
                  <a:pt x="435973" y="342779"/>
                </a:cubicBezTo>
                <a:cubicBezTo>
                  <a:pt x="429574" y="331846"/>
                  <a:pt x="420641" y="319314"/>
                  <a:pt x="409175" y="305181"/>
                </a:cubicBezTo>
                <a:cubicBezTo>
                  <a:pt x="444373" y="288916"/>
                  <a:pt x="475704" y="268784"/>
                  <a:pt x="503169" y="244785"/>
                </a:cubicBezTo>
                <a:cubicBezTo>
                  <a:pt x="501303" y="236786"/>
                  <a:pt x="499169" y="228919"/>
                  <a:pt x="496770" y="221187"/>
                </a:cubicBezTo>
                <a:cubicBezTo>
                  <a:pt x="478371" y="236919"/>
                  <a:pt x="457305" y="251985"/>
                  <a:pt x="433573" y="266384"/>
                </a:cubicBezTo>
                <a:cubicBezTo>
                  <a:pt x="427174" y="255451"/>
                  <a:pt x="418908" y="243719"/>
                  <a:pt x="408775" y="231186"/>
                </a:cubicBezTo>
                <a:cubicBezTo>
                  <a:pt x="435973" y="218387"/>
                  <a:pt x="460638" y="203454"/>
                  <a:pt x="482770" y="186389"/>
                </a:cubicBezTo>
                <a:cubicBezTo>
                  <a:pt x="480637" y="181589"/>
                  <a:pt x="478371" y="176923"/>
                  <a:pt x="475971" y="172390"/>
                </a:cubicBezTo>
                <a:cubicBezTo>
                  <a:pt x="460772" y="179856"/>
                  <a:pt x="445439" y="186789"/>
                  <a:pt x="429974" y="193188"/>
                </a:cubicBezTo>
                <a:lnTo>
                  <a:pt x="407575" y="151591"/>
                </a:lnTo>
                <a:cubicBezTo>
                  <a:pt x="420108" y="147324"/>
                  <a:pt x="432107" y="142658"/>
                  <a:pt x="443573" y="137592"/>
                </a:cubicBezTo>
                <a:cubicBezTo>
                  <a:pt x="437973" y="128792"/>
                  <a:pt x="432107" y="119593"/>
                  <a:pt x="425974" y="109993"/>
                </a:cubicBezTo>
                <a:lnTo>
                  <a:pt x="460772" y="91594"/>
                </a:lnTo>
                <a:cubicBezTo>
                  <a:pt x="466371" y="99861"/>
                  <a:pt x="472771" y="109460"/>
                  <a:pt x="479971" y="120393"/>
                </a:cubicBezTo>
                <a:cubicBezTo>
                  <a:pt x="486370" y="116926"/>
                  <a:pt x="492503" y="113460"/>
                  <a:pt x="498370" y="109993"/>
                </a:cubicBezTo>
                <a:cubicBezTo>
                  <a:pt x="491170" y="99327"/>
                  <a:pt x="485037" y="90395"/>
                  <a:pt x="479971" y="83195"/>
                </a:cubicBezTo>
                <a:lnTo>
                  <a:pt x="512769" y="63596"/>
                </a:lnTo>
                <a:cubicBezTo>
                  <a:pt x="519168" y="72929"/>
                  <a:pt x="525035" y="81462"/>
                  <a:pt x="530368" y="89195"/>
                </a:cubicBezTo>
                <a:cubicBezTo>
                  <a:pt x="537034" y="84395"/>
                  <a:pt x="543300" y="79462"/>
                  <a:pt x="549166" y="74396"/>
                </a:cubicBezTo>
                <a:lnTo>
                  <a:pt x="569165" y="98394"/>
                </a:lnTo>
                <a:lnTo>
                  <a:pt x="569165" y="45997"/>
                </a:lnTo>
                <a:lnTo>
                  <a:pt x="631161" y="45997"/>
                </a:lnTo>
                <a:cubicBezTo>
                  <a:pt x="635161" y="27598"/>
                  <a:pt x="638361" y="12666"/>
                  <a:pt x="640761" y="1200"/>
                </a:cubicBezTo>
                <a:close/>
                <a:moveTo>
                  <a:pt x="520768" y="0"/>
                </a:moveTo>
                <a:lnTo>
                  <a:pt x="551566" y="33998"/>
                </a:lnTo>
                <a:cubicBezTo>
                  <a:pt x="506236" y="60930"/>
                  <a:pt x="463705" y="82395"/>
                  <a:pt x="423974" y="98394"/>
                </a:cubicBezTo>
                <a:lnTo>
                  <a:pt x="408375" y="55197"/>
                </a:lnTo>
                <a:cubicBezTo>
                  <a:pt x="446773" y="41598"/>
                  <a:pt x="484237" y="23199"/>
                  <a:pt x="52076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glow>
              <a:srgbClr val="000000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no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zh-CN" altLang="en-US" sz="4265" b="1">
              <a:solidFill>
                <a:srgbClr val="FF0000"/>
              </a:solidFill>
              <a:latin typeface="江西拙楷2.0" pitchFamily="2" charset="-122"/>
              <a:ea typeface="江西拙楷2.0" pitchFamily="2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515977" y="1375391"/>
            <a:ext cx="315244" cy="461927"/>
            <a:chOff x="224149" y="769549"/>
            <a:chExt cx="236433" cy="346445"/>
          </a:xfrm>
        </p:grpSpPr>
        <p:cxnSp>
          <p:nvCxnSpPr>
            <p:cNvPr id="5" name="直接连接符 4"/>
            <p:cNvCxnSpPr/>
            <p:nvPr>
              <p:custDataLst>
                <p:tags r:id="rId4"/>
              </p:custDataLst>
            </p:nvPr>
          </p:nvCxnSpPr>
          <p:spPr>
            <a:xfrm flipH="1">
              <a:off x="224149" y="769549"/>
              <a:ext cx="0" cy="346445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5"/>
              </p:custDataLst>
            </p:nvPr>
          </p:nvCxnSpPr>
          <p:spPr>
            <a:xfrm flipH="1">
              <a:off x="342366" y="827871"/>
              <a:ext cx="0" cy="219830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6"/>
              </p:custDataLst>
            </p:nvPr>
          </p:nvCxnSpPr>
          <p:spPr>
            <a:xfrm flipH="1">
              <a:off x="460582" y="887693"/>
              <a:ext cx="0" cy="109915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1"/>
          <p:cNvSpPr/>
          <p:nvPr>
            <p:custDataLst>
              <p:tags r:id="rId7"/>
            </p:custDataLst>
          </p:nvPr>
        </p:nvSpPr>
        <p:spPr>
          <a:xfrm>
            <a:off x="3803650" y="3550285"/>
            <a:ext cx="38411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“紫毛大衣”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1"/>
          <p:cNvSpPr/>
          <p:nvPr>
            <p:custDataLst>
              <p:tags r:id="rId8"/>
            </p:custDataLst>
          </p:nvPr>
        </p:nvSpPr>
        <p:spPr>
          <a:xfrm>
            <a:off x="4618355" y="2572385"/>
            <a:ext cx="1479550" cy="811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 比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9"/>
            </p:custDataLst>
          </p:nvPr>
        </p:nvCxnSpPr>
        <p:spPr>
          <a:xfrm flipH="1">
            <a:off x="5266055" y="2510790"/>
            <a:ext cx="635" cy="1114425"/>
          </a:xfrm>
          <a:prstGeom prst="straightConnector1">
            <a:avLst/>
          </a:prstGeom>
          <a:noFill/>
          <a:ln w="25400" cap="flat" cmpd="sng" algn="ctr">
            <a:solidFill>
              <a:srgbClr val="0000FF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2" name="文本框 11"/>
          <p:cNvSpPr txBox="1"/>
          <p:nvPr/>
        </p:nvSpPr>
        <p:spPr>
          <a:xfrm>
            <a:off x="843915" y="4125595"/>
            <a:ext cx="99618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衣着暗淡暗示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家中正值丧事</a:t>
            </a:r>
            <a:r>
              <a:rPr altLang="zh-CN" sz="3200" b="1">
                <a:solidFill>
                  <a:srgbClr val="1222EA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222EA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衣服的材质寒酸说明父亲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经济拮据</a:t>
            </a:r>
            <a:r>
              <a:rPr lang="zh-CN" sz="3200" b="1">
                <a:solidFill>
                  <a:srgbClr val="1222EA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家境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贫寒</a:t>
            </a:r>
            <a:r>
              <a:rPr lang="zh-CN" altLang="en-US" sz="3200">
                <a:solidFill>
                  <a:srgbClr val="0033CC"/>
                </a:solidFill>
                <a:sym typeface="+mn-ea"/>
              </a:rPr>
              <a:t>。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与父亲给</a:t>
            </a:r>
            <a:r>
              <a:rPr lang="zh-CN" altLang="en-US" sz="3200" b="1">
                <a:solidFill>
                  <a:srgbClr val="0033CC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</a:t>
            </a:r>
            <a:r>
              <a:rPr lang="zh-CN" altLang="en-US" sz="3200" b="1">
                <a:solidFill>
                  <a:srgbClr val="0033CC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做的</a:t>
            </a:r>
            <a:r>
              <a:rPr lang="zh-CN" altLang="en-US" sz="3200" b="1">
                <a:solidFill>
                  <a:srgbClr val="0033CC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紫毛大衣</a:t>
            </a:r>
            <a:r>
              <a:rPr lang="zh-CN" altLang="en-US" sz="3200" b="1">
                <a:solidFill>
                  <a:srgbClr val="0033CC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形成对比</a:t>
            </a:r>
            <a:r>
              <a:rPr altLang="zh-CN" sz="3200" b="1">
                <a:solidFill>
                  <a:srgbClr val="1222EA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凸显父亲对儿子无微不至的疼爱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6675" y="66040"/>
            <a:ext cx="2835910" cy="935355"/>
            <a:chOff x="45" y="64"/>
            <a:chExt cx="4466" cy="1473"/>
          </a:xfrm>
        </p:grpSpPr>
        <p:grpSp>
          <p:nvGrpSpPr>
            <p:cNvPr id="21" name="组合 20"/>
            <p:cNvGrpSpPr/>
            <p:nvPr/>
          </p:nvGrpSpPr>
          <p:grpSpPr>
            <a:xfrm>
              <a:off x="1170" y="340"/>
              <a:ext cx="3341" cy="1020"/>
              <a:chOff x="1210" y="440"/>
              <a:chExt cx="3341" cy="1020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1210" y="440"/>
                <a:ext cx="3341" cy="102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559" y="460"/>
                <a:ext cx="2992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dist"/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品读背影</a:t>
                </a:r>
                <a:endPara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45" y="64"/>
              <a:ext cx="1434" cy="1473"/>
              <a:chOff x="3206" y="5400"/>
              <a:chExt cx="4694" cy="4816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0"/>
              <a:srcRect l="8696" t="6917" r="3243" b="-2967"/>
              <a:stretch>
                <a:fillRect/>
              </a:stretch>
            </p:blipFill>
            <p:spPr>
              <a:xfrm>
                <a:off x="3206" y="5400"/>
                <a:ext cx="4695" cy="4816"/>
              </a:xfrm>
              <a:prstGeom prst="ellipse">
                <a:avLst/>
              </a:pr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11">
                <a:grayscl/>
              </a:blip>
              <a:srcRect l="8365" t="93618" r="5565" b="3116"/>
              <a:stretch>
                <a:fillRect/>
              </a:stretch>
            </p:blipFill>
            <p:spPr>
              <a:xfrm>
                <a:off x="3218" y="10035"/>
                <a:ext cx="4654" cy="169"/>
              </a:xfrm>
              <a:prstGeom prst="ellipse">
                <a:avLst/>
              </a:prstGeom>
            </p:spPr>
          </p:pic>
        </p:grpSp>
      </p:grpSp>
      <p:sp>
        <p:nvSpPr>
          <p:cNvPr id="3" name="文本框 2"/>
          <p:cNvSpPr txBox="1"/>
          <p:nvPr/>
        </p:nvSpPr>
        <p:spPr>
          <a:xfrm>
            <a:off x="2736215" y="5772785"/>
            <a:ext cx="524446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这是一个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的父亲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42460" y="5694045"/>
            <a:ext cx="190119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简朴困窘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2" grpId="0"/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42975" y="2184400"/>
            <a:ext cx="10173970" cy="18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</a:t>
            </a:r>
            <a:r>
              <a:rPr lang="en-US" altLang="zh-CN" sz="32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紫毛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猫皮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水领</a:t>
            </a:r>
            <a:r>
              <a:rPr alt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是布面子</a:t>
            </a:r>
            <a:r>
              <a:rPr alt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土式样</a:t>
            </a:r>
            <a:r>
              <a:rPr alt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领子小而毛杂——原因是用了两副马蹄袖拼凑起来的。父亲给做这件衣服</a:t>
            </a:r>
            <a:r>
              <a:rPr altLang="zh-CN" sz="32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可是费了点张罗。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——朱自清《买书》</a:t>
            </a:r>
            <a:endParaRPr lang="zh-CN" altLang="zh-CN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36930" y="1033780"/>
            <a:ext cx="5212080" cy="7556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>
                <a:solidFill>
                  <a:srgbClr val="2E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zh-CN" sz="3600">
                <a:solidFill>
                  <a:srgbClr val="2E11E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他给我做的紫毛大衣</a:t>
            </a:r>
            <a:r>
              <a:rPr lang="zh-CN" altLang="zh-CN" sz="3600">
                <a:solidFill>
                  <a:srgbClr val="2E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zh-CN" sz="3600">
              <a:solidFill>
                <a:srgbClr val="2E11E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515977" y="1375391"/>
            <a:ext cx="315244" cy="461927"/>
            <a:chOff x="224149" y="769549"/>
            <a:chExt cx="236433" cy="346445"/>
          </a:xfrm>
        </p:grpSpPr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 flipH="1">
              <a:off x="224149" y="769549"/>
              <a:ext cx="0" cy="346445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flipH="1">
              <a:off x="342366" y="827871"/>
              <a:ext cx="0" cy="219830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4"/>
              </p:custDataLst>
            </p:nvPr>
          </p:nvCxnSpPr>
          <p:spPr>
            <a:xfrm flipH="1">
              <a:off x="460582" y="887693"/>
              <a:ext cx="0" cy="109915"/>
            </a:xfrm>
            <a:prstGeom prst="line">
              <a:avLst/>
            </a:prstGeom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66675" y="66040"/>
            <a:ext cx="2835910" cy="935355"/>
            <a:chOff x="45" y="64"/>
            <a:chExt cx="4466" cy="1473"/>
          </a:xfrm>
        </p:grpSpPr>
        <p:grpSp>
          <p:nvGrpSpPr>
            <p:cNvPr id="21" name="组合 20"/>
            <p:cNvGrpSpPr/>
            <p:nvPr/>
          </p:nvGrpSpPr>
          <p:grpSpPr>
            <a:xfrm>
              <a:off x="1170" y="340"/>
              <a:ext cx="3341" cy="1020"/>
              <a:chOff x="1210" y="440"/>
              <a:chExt cx="3341" cy="1020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1210" y="440"/>
                <a:ext cx="3341" cy="102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559" y="460"/>
                <a:ext cx="2992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dist"/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品读背影</a:t>
                </a:r>
                <a:endPara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45" y="64"/>
              <a:ext cx="1434" cy="1473"/>
              <a:chOff x="3206" y="5400"/>
              <a:chExt cx="4694" cy="4816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5"/>
              <a:srcRect l="8696" t="6917" r="3243" b="-2967"/>
              <a:stretch>
                <a:fillRect/>
              </a:stretch>
            </p:blipFill>
            <p:spPr>
              <a:xfrm>
                <a:off x="3206" y="5400"/>
                <a:ext cx="4695" cy="4816"/>
              </a:xfrm>
              <a:prstGeom prst="ellipse">
                <a:avLst/>
              </a:pr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6">
                <a:grayscl/>
              </a:blip>
              <a:srcRect l="8365" t="93618" r="5565" b="3116"/>
              <a:stretch>
                <a:fillRect/>
              </a:stretch>
            </p:blipFill>
            <p:spPr>
              <a:xfrm>
                <a:off x="3218" y="10035"/>
                <a:ext cx="4654" cy="169"/>
              </a:xfrm>
              <a:prstGeom prst="ellipse">
                <a:avLst/>
              </a:prstGeom>
            </p:spPr>
          </p:pic>
        </p:grpSp>
      </p:grpSp>
      <p:sp>
        <p:nvSpPr>
          <p:cNvPr id="27" name="Text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34095" y="1375571"/>
            <a:ext cx="1848395" cy="454757"/>
          </a:xfrm>
          <a:custGeom>
            <a:avLst/>
            <a:gdLst/>
            <a:ahLst/>
            <a:cxnLst/>
            <a:rect l="l" t="t" r="r" b="b"/>
            <a:pathLst>
              <a:path w="1386296" h="341068">
                <a:moveTo>
                  <a:pt x="949207" y="241948"/>
                </a:moveTo>
                <a:lnTo>
                  <a:pt x="949207" y="282216"/>
                </a:lnTo>
                <a:lnTo>
                  <a:pt x="989474" y="282216"/>
                </a:lnTo>
                <a:lnTo>
                  <a:pt x="989474" y="241948"/>
                </a:lnTo>
                <a:close/>
                <a:moveTo>
                  <a:pt x="865575" y="241948"/>
                </a:moveTo>
                <a:lnTo>
                  <a:pt x="865575" y="282216"/>
                </a:lnTo>
                <a:lnTo>
                  <a:pt x="905842" y="282216"/>
                </a:lnTo>
                <a:lnTo>
                  <a:pt x="905842" y="241948"/>
                </a:lnTo>
                <a:close/>
                <a:moveTo>
                  <a:pt x="1058995" y="229214"/>
                </a:moveTo>
                <a:lnTo>
                  <a:pt x="1305418" y="229214"/>
                </a:lnTo>
                <a:lnTo>
                  <a:pt x="1305418" y="271891"/>
                </a:lnTo>
                <a:lnTo>
                  <a:pt x="1058995" y="271891"/>
                </a:lnTo>
                <a:close/>
                <a:moveTo>
                  <a:pt x="949207" y="164511"/>
                </a:moveTo>
                <a:lnTo>
                  <a:pt x="949207" y="204090"/>
                </a:lnTo>
                <a:lnTo>
                  <a:pt x="989474" y="204090"/>
                </a:lnTo>
                <a:lnTo>
                  <a:pt x="989474" y="164511"/>
                </a:lnTo>
                <a:close/>
                <a:moveTo>
                  <a:pt x="865575" y="164511"/>
                </a:moveTo>
                <a:lnTo>
                  <a:pt x="865575" y="204090"/>
                </a:lnTo>
                <a:lnTo>
                  <a:pt x="905842" y="204090"/>
                </a:lnTo>
                <a:lnTo>
                  <a:pt x="905842" y="164511"/>
                </a:lnTo>
                <a:close/>
                <a:moveTo>
                  <a:pt x="822210" y="125276"/>
                </a:moveTo>
                <a:lnTo>
                  <a:pt x="1032839" y="125276"/>
                </a:lnTo>
                <a:lnTo>
                  <a:pt x="1032839" y="338659"/>
                </a:lnTo>
                <a:lnTo>
                  <a:pt x="989474" y="338659"/>
                </a:lnTo>
                <a:lnTo>
                  <a:pt x="989474" y="321450"/>
                </a:lnTo>
                <a:lnTo>
                  <a:pt x="865575" y="321450"/>
                </a:lnTo>
                <a:lnTo>
                  <a:pt x="865575" y="339347"/>
                </a:lnTo>
                <a:lnTo>
                  <a:pt x="822210" y="339347"/>
                </a:lnTo>
                <a:close/>
                <a:moveTo>
                  <a:pt x="16175" y="25469"/>
                </a:moveTo>
                <a:lnTo>
                  <a:pt x="148335" y="25469"/>
                </a:lnTo>
                <a:lnTo>
                  <a:pt x="148335" y="69522"/>
                </a:lnTo>
                <a:lnTo>
                  <a:pt x="16175" y="69522"/>
                </a:lnTo>
                <a:close/>
                <a:moveTo>
                  <a:pt x="1070353" y="13079"/>
                </a:moveTo>
                <a:lnTo>
                  <a:pt x="1386296" y="13079"/>
                </a:lnTo>
                <a:lnTo>
                  <a:pt x="1386296" y="86730"/>
                </a:lnTo>
                <a:lnTo>
                  <a:pt x="1337425" y="86730"/>
                </a:lnTo>
                <a:lnTo>
                  <a:pt x="1337425" y="56443"/>
                </a:lnTo>
                <a:lnTo>
                  <a:pt x="1119224" y="56443"/>
                </a:lnTo>
                <a:lnTo>
                  <a:pt x="1119224" y="73652"/>
                </a:lnTo>
                <a:lnTo>
                  <a:pt x="1161901" y="73652"/>
                </a:lnTo>
                <a:lnTo>
                  <a:pt x="1159147" y="93613"/>
                </a:lnTo>
                <a:lnTo>
                  <a:pt x="1359796" y="93613"/>
                </a:lnTo>
                <a:lnTo>
                  <a:pt x="1359796" y="136290"/>
                </a:lnTo>
                <a:lnTo>
                  <a:pt x="1153469" y="136290"/>
                </a:lnTo>
                <a:lnTo>
                  <a:pt x="1150199" y="161070"/>
                </a:lnTo>
                <a:lnTo>
                  <a:pt x="1378037" y="161070"/>
                </a:lnTo>
                <a:lnTo>
                  <a:pt x="1374251" y="263803"/>
                </a:lnTo>
                <a:cubicBezTo>
                  <a:pt x="1373333" y="286518"/>
                  <a:pt x="1367425" y="303812"/>
                  <a:pt x="1356526" y="315686"/>
                </a:cubicBezTo>
                <a:cubicBezTo>
                  <a:pt x="1345628" y="327559"/>
                  <a:pt x="1331632" y="333898"/>
                  <a:pt x="1314538" y="334701"/>
                </a:cubicBezTo>
                <a:cubicBezTo>
                  <a:pt x="1297444" y="335504"/>
                  <a:pt x="1271001" y="335905"/>
                  <a:pt x="1235208" y="335905"/>
                </a:cubicBezTo>
                <a:cubicBezTo>
                  <a:pt x="1232455" y="323057"/>
                  <a:pt x="1228669" y="307110"/>
                  <a:pt x="1223850" y="288066"/>
                </a:cubicBezTo>
                <a:lnTo>
                  <a:pt x="1290618" y="289443"/>
                </a:lnTo>
                <a:cubicBezTo>
                  <a:pt x="1301517" y="289443"/>
                  <a:pt x="1309834" y="286977"/>
                  <a:pt x="1315570" y="282044"/>
                </a:cubicBezTo>
                <a:cubicBezTo>
                  <a:pt x="1321307" y="277111"/>
                  <a:pt x="1324490" y="270543"/>
                  <a:pt x="1325121" y="262340"/>
                </a:cubicBezTo>
                <a:cubicBezTo>
                  <a:pt x="1325752" y="254138"/>
                  <a:pt x="1326526" y="234606"/>
                  <a:pt x="1327444" y="203746"/>
                </a:cubicBezTo>
                <a:lnTo>
                  <a:pt x="1097542" y="203746"/>
                </a:lnTo>
                <a:lnTo>
                  <a:pt x="1113546" y="86730"/>
                </a:lnTo>
                <a:lnTo>
                  <a:pt x="1070353" y="86730"/>
                </a:lnTo>
                <a:close/>
                <a:moveTo>
                  <a:pt x="419881" y="2065"/>
                </a:moveTo>
                <a:lnTo>
                  <a:pt x="465999" y="15488"/>
                </a:lnTo>
                <a:cubicBezTo>
                  <a:pt x="458657" y="38547"/>
                  <a:pt x="450397" y="60918"/>
                  <a:pt x="441219" y="82600"/>
                </a:cubicBezTo>
                <a:lnTo>
                  <a:pt x="441219" y="339003"/>
                </a:lnTo>
                <a:lnTo>
                  <a:pt x="394413" y="339003"/>
                </a:lnTo>
                <a:lnTo>
                  <a:pt x="394413" y="174320"/>
                </a:lnTo>
                <a:cubicBezTo>
                  <a:pt x="385005" y="189693"/>
                  <a:pt x="375025" y="204664"/>
                  <a:pt x="364470" y="219233"/>
                </a:cubicBezTo>
                <a:cubicBezTo>
                  <a:pt x="361946" y="201566"/>
                  <a:pt x="358046" y="180228"/>
                  <a:pt x="352769" y="155219"/>
                </a:cubicBezTo>
                <a:cubicBezTo>
                  <a:pt x="380531" y="111395"/>
                  <a:pt x="402902" y="60344"/>
                  <a:pt x="419881" y="2065"/>
                </a:cubicBezTo>
                <a:close/>
                <a:moveTo>
                  <a:pt x="860068" y="1377"/>
                </a:moveTo>
                <a:lnTo>
                  <a:pt x="904121" y="1377"/>
                </a:lnTo>
                <a:lnTo>
                  <a:pt x="904121" y="41988"/>
                </a:lnTo>
                <a:lnTo>
                  <a:pt x="949551" y="41988"/>
                </a:lnTo>
                <a:lnTo>
                  <a:pt x="949551" y="1377"/>
                </a:lnTo>
                <a:lnTo>
                  <a:pt x="993604" y="1377"/>
                </a:lnTo>
                <a:lnTo>
                  <a:pt x="993604" y="41988"/>
                </a:lnTo>
                <a:lnTo>
                  <a:pt x="1044196" y="41988"/>
                </a:lnTo>
                <a:lnTo>
                  <a:pt x="1044196" y="81912"/>
                </a:lnTo>
                <a:lnTo>
                  <a:pt x="993604" y="81912"/>
                </a:lnTo>
                <a:lnTo>
                  <a:pt x="993604" y="113231"/>
                </a:lnTo>
                <a:lnTo>
                  <a:pt x="949551" y="113231"/>
                </a:lnTo>
                <a:lnTo>
                  <a:pt x="949551" y="81912"/>
                </a:lnTo>
                <a:lnTo>
                  <a:pt x="904121" y="81912"/>
                </a:lnTo>
                <a:lnTo>
                  <a:pt x="904121" y="113231"/>
                </a:lnTo>
                <a:lnTo>
                  <a:pt x="860068" y="113231"/>
                </a:lnTo>
                <a:lnTo>
                  <a:pt x="860068" y="81912"/>
                </a:lnTo>
                <a:lnTo>
                  <a:pt x="814638" y="81912"/>
                </a:lnTo>
                <a:lnTo>
                  <a:pt x="814638" y="41988"/>
                </a:lnTo>
                <a:lnTo>
                  <a:pt x="860068" y="41988"/>
                </a:lnTo>
                <a:close/>
                <a:moveTo>
                  <a:pt x="742708" y="1033"/>
                </a:moveTo>
                <a:lnTo>
                  <a:pt x="786073" y="1033"/>
                </a:lnTo>
                <a:lnTo>
                  <a:pt x="786073" y="61950"/>
                </a:lnTo>
                <a:lnTo>
                  <a:pt x="811885" y="61950"/>
                </a:lnTo>
                <a:lnTo>
                  <a:pt x="811885" y="103250"/>
                </a:lnTo>
                <a:lnTo>
                  <a:pt x="786073" y="103250"/>
                </a:lnTo>
                <a:lnTo>
                  <a:pt x="786073" y="155907"/>
                </a:lnTo>
                <a:lnTo>
                  <a:pt x="813606" y="149368"/>
                </a:lnTo>
                <a:cubicBezTo>
                  <a:pt x="813376" y="165888"/>
                  <a:pt x="813491" y="181261"/>
                  <a:pt x="813950" y="195486"/>
                </a:cubicBezTo>
                <a:lnTo>
                  <a:pt x="786073" y="202369"/>
                </a:lnTo>
                <a:lnTo>
                  <a:pt x="786073" y="293229"/>
                </a:lnTo>
                <a:cubicBezTo>
                  <a:pt x="786073" y="305963"/>
                  <a:pt x="783778" y="315887"/>
                  <a:pt x="779189" y="322999"/>
                </a:cubicBezTo>
                <a:cubicBezTo>
                  <a:pt x="774600" y="330112"/>
                  <a:pt x="767086" y="334443"/>
                  <a:pt x="756646" y="335991"/>
                </a:cubicBezTo>
                <a:cubicBezTo>
                  <a:pt x="746207" y="337540"/>
                  <a:pt x="732497" y="338200"/>
                  <a:pt x="715519" y="337970"/>
                </a:cubicBezTo>
                <a:cubicBezTo>
                  <a:pt x="713454" y="324892"/>
                  <a:pt x="710586" y="310093"/>
                  <a:pt x="706915" y="293573"/>
                </a:cubicBezTo>
                <a:lnTo>
                  <a:pt x="729285" y="293573"/>
                </a:lnTo>
                <a:cubicBezTo>
                  <a:pt x="738234" y="293573"/>
                  <a:pt x="742708" y="288066"/>
                  <a:pt x="742708" y="277053"/>
                </a:cubicBezTo>
                <a:lnTo>
                  <a:pt x="742708" y="213727"/>
                </a:lnTo>
                <a:lnTo>
                  <a:pt x="707947" y="223363"/>
                </a:lnTo>
                <a:lnTo>
                  <a:pt x="704161" y="173459"/>
                </a:lnTo>
                <a:cubicBezTo>
                  <a:pt x="716551" y="171050"/>
                  <a:pt x="729400" y="168412"/>
                  <a:pt x="742708" y="165544"/>
                </a:cubicBezTo>
                <a:lnTo>
                  <a:pt x="742708" y="103250"/>
                </a:lnTo>
                <a:lnTo>
                  <a:pt x="706915" y="103250"/>
                </a:lnTo>
                <a:lnTo>
                  <a:pt x="706915" y="61950"/>
                </a:lnTo>
                <a:lnTo>
                  <a:pt x="742708" y="61950"/>
                </a:lnTo>
                <a:close/>
                <a:moveTo>
                  <a:pt x="509364" y="0"/>
                </a:moveTo>
                <a:lnTo>
                  <a:pt x="554105" y="10669"/>
                </a:lnTo>
                <a:cubicBezTo>
                  <a:pt x="549746" y="25813"/>
                  <a:pt x="545157" y="40268"/>
                  <a:pt x="540339" y="54034"/>
                </a:cubicBezTo>
                <a:lnTo>
                  <a:pt x="694180" y="54034"/>
                </a:lnTo>
                <a:lnTo>
                  <a:pt x="694180" y="98432"/>
                </a:lnTo>
                <a:lnTo>
                  <a:pt x="581294" y="98432"/>
                </a:lnTo>
                <a:lnTo>
                  <a:pt x="581294" y="140764"/>
                </a:lnTo>
                <a:lnTo>
                  <a:pt x="674563" y="140764"/>
                </a:lnTo>
                <a:lnTo>
                  <a:pt x="674563" y="184129"/>
                </a:lnTo>
                <a:lnTo>
                  <a:pt x="581294" y="184129"/>
                </a:lnTo>
                <a:lnTo>
                  <a:pt x="581294" y="226461"/>
                </a:lnTo>
                <a:lnTo>
                  <a:pt x="682479" y="226461"/>
                </a:lnTo>
                <a:lnTo>
                  <a:pt x="682479" y="269826"/>
                </a:lnTo>
                <a:lnTo>
                  <a:pt x="581294" y="269826"/>
                </a:lnTo>
                <a:lnTo>
                  <a:pt x="581294" y="339347"/>
                </a:lnTo>
                <a:lnTo>
                  <a:pt x="532767" y="339347"/>
                </a:lnTo>
                <a:lnTo>
                  <a:pt x="532767" y="98432"/>
                </a:lnTo>
                <a:lnTo>
                  <a:pt x="522614" y="98432"/>
                </a:lnTo>
                <a:cubicBezTo>
                  <a:pt x="508503" y="129980"/>
                  <a:pt x="492500" y="157513"/>
                  <a:pt x="474603" y="181031"/>
                </a:cubicBezTo>
                <a:cubicBezTo>
                  <a:pt x="467949" y="168412"/>
                  <a:pt x="459116" y="153498"/>
                  <a:pt x="448102" y="136290"/>
                </a:cubicBezTo>
                <a:cubicBezTo>
                  <a:pt x="474259" y="97055"/>
                  <a:pt x="494679" y="51625"/>
                  <a:pt x="509364" y="0"/>
                </a:cubicBezTo>
                <a:close/>
                <a:moveTo>
                  <a:pt x="192044" y="0"/>
                </a:moveTo>
                <a:lnTo>
                  <a:pt x="237818" y="0"/>
                </a:lnTo>
                <a:lnTo>
                  <a:pt x="237129" y="58508"/>
                </a:lnTo>
                <a:lnTo>
                  <a:pt x="327301" y="58508"/>
                </a:lnTo>
                <a:lnTo>
                  <a:pt x="323343" y="252962"/>
                </a:lnTo>
                <a:cubicBezTo>
                  <a:pt x="322654" y="279118"/>
                  <a:pt x="321536" y="295466"/>
                  <a:pt x="319987" y="302005"/>
                </a:cubicBezTo>
                <a:cubicBezTo>
                  <a:pt x="318438" y="308544"/>
                  <a:pt x="315255" y="314366"/>
                  <a:pt x="310436" y="319472"/>
                </a:cubicBezTo>
                <a:cubicBezTo>
                  <a:pt x="305618" y="324577"/>
                  <a:pt x="299308" y="328276"/>
                  <a:pt x="291507" y="330571"/>
                </a:cubicBezTo>
                <a:cubicBezTo>
                  <a:pt x="283706" y="332865"/>
                  <a:pt x="263171" y="334185"/>
                  <a:pt x="229902" y="334529"/>
                </a:cubicBezTo>
                <a:cubicBezTo>
                  <a:pt x="226231" y="317091"/>
                  <a:pt x="222101" y="299883"/>
                  <a:pt x="217512" y="282904"/>
                </a:cubicBezTo>
                <a:cubicBezTo>
                  <a:pt x="232655" y="283822"/>
                  <a:pt x="245217" y="284281"/>
                  <a:pt x="255198" y="284281"/>
                </a:cubicBezTo>
                <a:cubicBezTo>
                  <a:pt x="261852" y="284281"/>
                  <a:pt x="266957" y="282961"/>
                  <a:pt x="270513" y="280323"/>
                </a:cubicBezTo>
                <a:cubicBezTo>
                  <a:pt x="274070" y="277684"/>
                  <a:pt x="276163" y="273870"/>
                  <a:pt x="276794" y="268879"/>
                </a:cubicBezTo>
                <a:cubicBezTo>
                  <a:pt x="277425" y="263889"/>
                  <a:pt x="278171" y="246279"/>
                  <a:pt x="279031" y="216050"/>
                </a:cubicBezTo>
                <a:cubicBezTo>
                  <a:pt x="279892" y="185821"/>
                  <a:pt x="280494" y="148450"/>
                  <a:pt x="280838" y="103938"/>
                </a:cubicBezTo>
                <a:lnTo>
                  <a:pt x="236269" y="103938"/>
                </a:lnTo>
                <a:cubicBezTo>
                  <a:pt x="235236" y="155104"/>
                  <a:pt x="233171" y="191729"/>
                  <a:pt x="230074" y="213813"/>
                </a:cubicBezTo>
                <a:cubicBezTo>
                  <a:pt x="226976" y="235897"/>
                  <a:pt x="220609" y="258239"/>
                  <a:pt x="210973" y="280839"/>
                </a:cubicBezTo>
                <a:cubicBezTo>
                  <a:pt x="201336" y="303439"/>
                  <a:pt x="188831" y="323515"/>
                  <a:pt x="173459" y="341068"/>
                </a:cubicBezTo>
                <a:cubicBezTo>
                  <a:pt x="160380" y="330743"/>
                  <a:pt x="146384" y="321106"/>
                  <a:pt x="131471" y="312158"/>
                </a:cubicBezTo>
                <a:cubicBezTo>
                  <a:pt x="138124" y="305389"/>
                  <a:pt x="144205" y="298219"/>
                  <a:pt x="149711" y="290648"/>
                </a:cubicBezTo>
                <a:lnTo>
                  <a:pt x="54206" y="298736"/>
                </a:lnTo>
                <a:cubicBezTo>
                  <a:pt x="39865" y="300456"/>
                  <a:pt x="28909" y="302866"/>
                  <a:pt x="21338" y="305963"/>
                </a:cubicBezTo>
                <a:lnTo>
                  <a:pt x="0" y="264319"/>
                </a:lnTo>
                <a:cubicBezTo>
                  <a:pt x="12045" y="254568"/>
                  <a:pt x="26787" y="218545"/>
                  <a:pt x="44225" y="156251"/>
                </a:cubicBezTo>
                <a:lnTo>
                  <a:pt x="1376" y="156251"/>
                </a:lnTo>
                <a:lnTo>
                  <a:pt x="1376" y="112198"/>
                </a:lnTo>
                <a:lnTo>
                  <a:pt x="160380" y="112198"/>
                </a:lnTo>
                <a:lnTo>
                  <a:pt x="160380" y="156251"/>
                </a:lnTo>
                <a:lnTo>
                  <a:pt x="94301" y="156251"/>
                </a:lnTo>
                <a:cubicBezTo>
                  <a:pt x="83632" y="189176"/>
                  <a:pt x="72274" y="221184"/>
                  <a:pt x="60228" y="252273"/>
                </a:cubicBezTo>
                <a:cubicBezTo>
                  <a:pt x="81108" y="251700"/>
                  <a:pt x="99979" y="250954"/>
                  <a:pt x="116844" y="250036"/>
                </a:cubicBezTo>
                <a:cubicBezTo>
                  <a:pt x="108584" y="226977"/>
                  <a:pt x="100496" y="205696"/>
                  <a:pt x="92580" y="186194"/>
                </a:cubicBezTo>
                <a:lnTo>
                  <a:pt x="130782" y="173459"/>
                </a:lnTo>
                <a:lnTo>
                  <a:pt x="167436" y="260189"/>
                </a:lnTo>
                <a:cubicBezTo>
                  <a:pt x="183153" y="231738"/>
                  <a:pt x="190839" y="179654"/>
                  <a:pt x="190495" y="103938"/>
                </a:cubicBezTo>
                <a:lnTo>
                  <a:pt x="155562" y="103938"/>
                </a:lnTo>
                <a:lnTo>
                  <a:pt x="155562" y="58508"/>
                </a:lnTo>
                <a:lnTo>
                  <a:pt x="191527" y="585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glow>
              <a:srgbClr val="000000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no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zh-CN" altLang="en-US" sz="3735" b="1">
              <a:latin typeface="江西拙楷2.0" pitchFamily="2" charset="-122"/>
              <a:ea typeface="江西拙楷2.0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77332" y="2249573"/>
            <a:ext cx="9864681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蹒跚地走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到铁道边，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慢慢探身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下去，尚不大难。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>
            <p:custDataLst>
              <p:tags r:id="rId9"/>
            </p:custDataLst>
          </p:nvPr>
        </p:nvSpPr>
        <p:spPr>
          <a:xfrm>
            <a:off x="831215" y="3136900"/>
            <a:ext cx="10391140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蹒跚：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腿脚不灵便</a:t>
            </a:r>
            <a:r>
              <a:rPr altLang="zh-CN" sz="3200" b="1">
                <a:solidFill>
                  <a:srgbClr val="1222EA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走路缓慢</a:t>
            </a:r>
            <a:r>
              <a:rPr altLang="zh-CN" sz="3200" b="1">
                <a:solidFill>
                  <a:srgbClr val="1222EA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步伐不稳</a:t>
            </a:r>
            <a:r>
              <a:rPr lang="zh-CN" altLang="en-US" sz="32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849630" y="4003675"/>
            <a:ext cx="103727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慢慢探：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小心翼翼</a:t>
            </a:r>
            <a:r>
              <a:rPr lang="zh-CN" altLang="en-US" sz="32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1050" y="4763770"/>
            <a:ext cx="101904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蹒跚地走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慢慢探身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照应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父亲是一个胖子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  <p:bldP spid="9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80035" y="984885"/>
            <a:ext cx="92170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他用两手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攀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着上面，两脚再向上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缩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；他肥胖的身子向左微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倾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，显出努力的样子。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2"/>
            </p:custDataLst>
          </p:nvPr>
        </p:nvCxnSpPr>
        <p:spPr>
          <a:xfrm>
            <a:off x="280035" y="6828790"/>
            <a:ext cx="941387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57480" y="2086610"/>
            <a:ext cx="1081024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>
              <a:lnSpc>
                <a:spcPct val="100000"/>
              </a:lnSpc>
            </a:pP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攀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3200" b="1">
                <a:solidFill>
                  <a:srgbClr val="0000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写出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月台之高</a:t>
            </a:r>
            <a:r>
              <a:rPr lang="zh-CN" sz="3200" b="1">
                <a:solidFill>
                  <a:srgbClr val="1222EA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和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父亲攀爬非常吃力</a:t>
            </a:r>
            <a:r>
              <a:rPr lang="zh-CN" altLang="en-US" sz="320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缩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3200" b="1">
                <a:solidFill>
                  <a:srgbClr val="0000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点明他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攀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爬时两脚无处可蹬</a:t>
            </a:r>
            <a:r>
              <a:rPr lang="zh-CN" altLang="en-US" sz="320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倾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3200" b="1">
                <a:solidFill>
                  <a:srgbClr val="0000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点明</a:t>
            </a:r>
            <a:r>
              <a:rPr lang="zh-CN" altLang="en-US" sz="3200" b="1">
                <a:solidFill>
                  <a:srgbClr val="0000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他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攀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爬时艰难又努力</a:t>
            </a:r>
            <a:r>
              <a:rPr lang="zh-CN" altLang="en-US" sz="3200" b="1">
                <a:solidFill>
                  <a:srgbClr val="0000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 smtClean="0">
              <a:solidFill>
                <a:srgbClr val="0000FF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08" b="90000" l="10000" r="90000">
                        <a14:foregroundMark x1="47870" y1="6042" x2="49722" y2="8819"/>
                        <a14:foregroundMark x1="46667" y1="2708" x2="46667" y2="2708"/>
                        <a14:foregroundMark x1="32870" y1="6389" x2="32870" y2="6389"/>
                        <a14:foregroundMark x1="63796" y1="5486" x2="63796" y2="5486"/>
                        <a14:foregroundMark x1="62407" y1="4722" x2="62407" y2="4722"/>
                        <a14:foregroundMark x1="63611" y1="5139" x2="63611" y2="5139"/>
                        <a14:foregroundMark x1="70278" y1="35486" x2="70278" y2="35486"/>
                        <a14:foregroundMark x1="41759" y1="41944" x2="41759" y2="41944"/>
                        <a14:backgroundMark x1="27037" y1="13472" x2="25648" y2="33819"/>
                        <a14:backgroundMark x1="25648" y1="33819" x2="19352" y2="39653"/>
                        <a14:backgroundMark x1="19352" y1="39653" x2="9630" y2="21319"/>
                        <a14:backgroundMark x1="9630" y1="21319" x2="10463" y2="15486"/>
                      </a14:backgroundRemoval>
                    </a14:imgEffect>
                  </a14:imgLayer>
                </a14:imgProps>
              </a:ext>
            </a:extLst>
          </a:blip>
          <a:srcRect l="26200" r="17800" b="53150"/>
          <a:stretch>
            <a:fillRect/>
          </a:stretch>
        </p:blipFill>
        <p:spPr>
          <a:xfrm>
            <a:off x="9698710" y="4247837"/>
            <a:ext cx="2493004" cy="27809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81" b="98264" l="1852" r="99167">
                        <a14:foregroundMark x1="10093" y1="83819" x2="27021" y2="91838"/>
                        <a14:foregroundMark x1="72545" y1="97771" x2="73148" y2="97847"/>
                        <a14:foregroundMark x1="50702" y1="95035" x2="68510" y2="97266"/>
                        <a14:foregroundMark x1="89599" y1="94557" x2="89815" y2="94514"/>
                        <a14:foregroundMark x1="89815" y1="94514" x2="91481" y2="86875"/>
                        <a14:foregroundMark x1="91481" y1="86875" x2="90926" y2="83958"/>
                        <a14:foregroundMark x1="33842" y1="80151" x2="69863" y2="78520"/>
                        <a14:foregroundMark x1="3426" y1="81528" x2="26180" y2="80498"/>
                        <a14:foregroundMark x1="90374" y1="78140" x2="96759" y2="78472"/>
                        <a14:foregroundMark x1="5648" y1="83819" x2="12685" y2="98264"/>
                        <a14:foregroundMark x1="12685" y1="98264" x2="25859" y2="98264"/>
                        <a14:foregroundMark x1="51462" y1="97887" x2="68680" y2="96996"/>
                        <a14:foregroundMark x1="2037" y1="80764" x2="3056" y2="96389"/>
                        <a14:foregroundMark x1="76389" y1="83194" x2="79630" y2="83056"/>
                        <a14:foregroundMark x1="36759" y1="85000" x2="43241" y2="85139"/>
                        <a14:foregroundMark x1="31296" y1="72431" x2="31296" y2="72431"/>
                        <a14:foregroundMark x1="833" y1="7569" x2="12963" y2="7569"/>
                        <a14:foregroundMark x1="12963" y1="7569" x2="35370" y2="6806"/>
                        <a14:foregroundMark x1="60000" y1="7153" x2="87963" y2="6042"/>
                        <a14:foregroundMark x1="87963" y1="6042" x2="97130" y2="6042"/>
                        <a14:foregroundMark x1="62222" y1="18958" x2="86667" y2="19861"/>
                        <a14:foregroundMark x1="3611" y1="44722" x2="37407" y2="43333"/>
                        <a14:foregroundMark x1="2037" y1="44097" x2="51574" y2="41667"/>
                        <a14:foregroundMark x1="51574" y1="41667" x2="99167" y2="41667"/>
                        <a14:foregroundMark x1="15185" y1="45486" x2="91296" y2="41528"/>
                        <a14:foregroundMark x1="5833" y1="46667" x2="78704" y2="43333"/>
                        <a14:foregroundMark x1="78704" y1="43333" x2="92130" y2="44375"/>
                        <a14:foregroundMark x1="57963" y1="46042" x2="86852" y2="46042"/>
                        <a14:foregroundMark x1="46852" y1="4375" x2="46852" y2="4375"/>
                        <a14:foregroundMark x1="47037" y1="1181" x2="47037" y2="1181"/>
                        <a14:foregroundMark x1="33519" y1="7431" x2="33519" y2="7431"/>
                        <a14:foregroundMark x1="62407" y1="6667" x2="62407" y2="6667"/>
                        <a14:foregroundMark x1="27685" y1="6389" x2="41019" y2="6597"/>
                        <a14:foregroundMark x1="41019" y1="6597" x2="40833" y2="9375"/>
                        <a14:foregroundMark x1="32685" y1="5903" x2="40833" y2="5625"/>
                        <a14:foregroundMark x1="50093" y1="5625" x2="64259" y2="5625"/>
                        <a14:foregroundMark x1="48889" y1="3819" x2="48889" y2="3819"/>
                        <a14:foregroundMark x1="50093" y1="3819" x2="50093" y2="3819"/>
                        <a14:foregroundMark x1="47500" y1="2569" x2="47500" y2="2569"/>
                        <a14:foregroundMark x1="33981" y1="83819" x2="33981" y2="83819"/>
                        <a14:foregroundMark x1="34167" y1="83611" x2="35463" y2="83958"/>
                        <a14:foregroundMark x1="33241" y1="83056" x2="34259" y2="83472"/>
                        <a14:backgroundMark x1="29722" y1="85347" x2="40185" y2="87500"/>
                        <a14:backgroundMark x1="40185" y1="87500" x2="44444" y2="94653"/>
                        <a14:backgroundMark x1="44444" y1="94653" x2="44444" y2="98194"/>
                        <a14:backgroundMark x1="29167" y1="86736" x2="31759" y2="99722"/>
                        <a14:backgroundMark x1="39259" y1="95069" x2="41389" y2="99722"/>
                        <a14:backgroundMark x1="41389" y1="94028" x2="44167" y2="99653"/>
                        <a14:backgroundMark x1="44167" y1="99653" x2="44444" y2="99653"/>
                        <a14:backgroundMark x1="46204" y1="92986" x2="47222" y2="98750"/>
                        <a14:backgroundMark x1="48519" y1="94375" x2="49722" y2="98889"/>
                        <a14:backgroundMark x1="35000" y1="93264" x2="36481" y2="99653"/>
                        <a14:backgroundMark x1="33981" y1="91319" x2="34630" y2="99097"/>
                        <a14:backgroundMark x1="40556" y1="93403" x2="40556" y2="99722"/>
                        <a14:backgroundMark x1="39074" y1="92778" x2="38519" y2="98472"/>
                        <a14:backgroundMark x1="40741" y1="94028" x2="42407" y2="94167"/>
                        <a14:backgroundMark x1="27685" y1="93542" x2="27870" y2="99653"/>
                        <a14:backgroundMark x1="27870" y1="99653" x2="27870" y2="99653"/>
                        <a14:backgroundMark x1="27870" y1="91875" x2="27500" y2="96667"/>
                        <a14:backgroundMark x1="70463" y1="86111" x2="88981" y2="86667"/>
                        <a14:backgroundMark x1="77593" y1="88681" x2="83519" y2="99375"/>
                        <a14:backgroundMark x1="74167" y1="95694" x2="75370" y2="99236"/>
                        <a14:backgroundMark x1="71852" y1="95417" x2="69444" y2="99236"/>
                        <a14:backgroundMark x1="85926" y1="94306" x2="88796" y2="99097"/>
                        <a14:backgroundMark x1="87593" y1="94167" x2="88056" y2="99514"/>
                        <a14:backgroundMark x1="82037" y1="96597" x2="84722" y2="96806"/>
                        <a14:backgroundMark x1="77778" y1="97083" x2="84537" y2="96597"/>
                        <a14:backgroundMark x1="75926" y1="97083" x2="77963" y2="96944"/>
                        <a14:backgroundMark x1="32963" y1="79861" x2="32963" y2="79861"/>
                        <a14:backgroundMark x1="29537" y1="79028" x2="30370" y2="83611"/>
                        <a14:backgroundMark x1="28148" y1="79097" x2="28148" y2="83819"/>
                        <a14:backgroundMark x1="27870" y1="77986" x2="29352" y2="79514"/>
                        <a14:backgroundMark x1="31204" y1="81042" x2="31204" y2="81042"/>
                        <a14:backgroundMark x1="31574" y1="80903" x2="31574" y2="80903"/>
                        <a14:backgroundMark x1="32130" y1="80278" x2="32130" y2="80278"/>
                        <a14:backgroundMark x1="32130" y1="80000" x2="32130" y2="80000"/>
                        <a14:backgroundMark x1="32407" y1="80139" x2="32407" y2="82847"/>
                        <a14:backgroundMark x1="31389" y1="79653" x2="32963" y2="82292"/>
                        <a14:backgroundMark x1="76759" y1="79792" x2="82500" y2="79653"/>
                        <a14:backgroundMark x1="69907" y1="78472" x2="77778" y2="79236"/>
                        <a14:backgroundMark x1="68611" y1="78472" x2="68611" y2="78472"/>
                        <a14:backgroundMark x1="78611" y1="78472" x2="90093" y2="78472"/>
                      </a14:backgroundRemoval>
                    </a14:imgEffect>
                  </a14:imgLayer>
                </a14:imgProps>
              </a:ext>
            </a:extLst>
          </a:blip>
          <a:srcRect l="27731" t="66818" r="11529"/>
          <a:stretch>
            <a:fillRect/>
          </a:stretch>
        </p:blipFill>
        <p:spPr>
          <a:xfrm>
            <a:off x="9715952" y="252327"/>
            <a:ext cx="2826531" cy="205885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66675" y="66040"/>
            <a:ext cx="2835910" cy="935355"/>
            <a:chOff x="45" y="64"/>
            <a:chExt cx="4466" cy="1473"/>
          </a:xfrm>
        </p:grpSpPr>
        <p:grpSp>
          <p:nvGrpSpPr>
            <p:cNvPr id="3" name="组合 2"/>
            <p:cNvGrpSpPr/>
            <p:nvPr/>
          </p:nvGrpSpPr>
          <p:grpSpPr>
            <a:xfrm>
              <a:off x="1170" y="340"/>
              <a:ext cx="3341" cy="1020"/>
              <a:chOff x="1210" y="440"/>
              <a:chExt cx="3341" cy="102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210" y="440"/>
                <a:ext cx="3341" cy="102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559" y="460"/>
                <a:ext cx="2992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dist"/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品读背影</a:t>
                </a:r>
                <a:endPara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45" y="64"/>
              <a:ext cx="1434" cy="1473"/>
              <a:chOff x="3206" y="5400"/>
              <a:chExt cx="4694" cy="4816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9"/>
              <a:srcRect l="8696" t="6917" r="3243" b="-2967"/>
              <a:stretch>
                <a:fillRect/>
              </a:stretch>
            </p:blipFill>
            <p:spPr>
              <a:xfrm>
                <a:off x="3206" y="5400"/>
                <a:ext cx="4695" cy="4816"/>
              </a:xfrm>
              <a:prstGeom prst="ellipse">
                <a:avLst/>
              </a:pr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10">
                <a:grayscl/>
              </a:blip>
              <a:srcRect l="8365" t="93618" r="5565" b="3116"/>
              <a:stretch>
                <a:fillRect/>
              </a:stretch>
            </p:blipFill>
            <p:spPr>
              <a:xfrm>
                <a:off x="3218" y="10035"/>
                <a:ext cx="4654" cy="169"/>
              </a:xfrm>
              <a:prstGeom prst="ellipse">
                <a:avLst/>
              </a:prstGeom>
            </p:spPr>
          </p:pic>
        </p:grpSp>
      </p:grpSp>
      <p:sp>
        <p:nvSpPr>
          <p:cNvPr id="9" name="文本框 8"/>
          <p:cNvSpPr txBox="1"/>
          <p:nvPr/>
        </p:nvSpPr>
        <p:spPr>
          <a:xfrm>
            <a:off x="565785" y="3165475"/>
            <a:ext cx="91281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动作描写和特写镜头</a:t>
            </a:r>
            <a:r>
              <a:rPr altLang="zh-CN" sz="3200" b="1">
                <a:solidFill>
                  <a:srgbClr val="1222EA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运用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攀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缩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倾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等一连串动词</a:t>
            </a:r>
            <a:r>
              <a:rPr altLang="zh-CN" sz="3200" b="1">
                <a:solidFill>
                  <a:srgbClr val="1222EA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准确生动地写出了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父亲攀爬月台的吃力、努力与艰难</a:t>
            </a:r>
            <a:r>
              <a:rPr altLang="zh-CN" sz="3200" b="1">
                <a:solidFill>
                  <a:srgbClr val="1222EA"/>
                </a:solidFill>
                <a:highlight>
                  <a:srgbClr val="FFFF00"/>
                </a:highlight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再现了父亲对儿子的疼爱、体贴</a:t>
            </a:r>
            <a:r>
              <a:rPr lang="zh-CN" altLang="en-US" sz="3200" b="1">
                <a:solidFill>
                  <a:srgbClr val="0000FF"/>
                </a:solidFill>
                <a:highlight>
                  <a:srgbClr val="FFFF00"/>
                </a:highlight>
                <a:sym typeface="+mn-ea"/>
              </a:rPr>
              <a:t>。</a:t>
            </a:r>
            <a:endParaRPr lang="zh-CN" altLang="en-US" sz="3200" b="1">
              <a:solidFill>
                <a:srgbClr val="0000FF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145665" y="4809490"/>
            <a:ext cx="6231890" cy="655955"/>
          </a:xfrm>
          <a:prstGeom prst="wedgeRoundRectCallout">
            <a:avLst>
              <a:gd name="adj1" fmla="val 30333"/>
              <a:gd name="adj2" fmla="val 42543"/>
              <a:gd name="adj3" fmla="val 16667"/>
            </a:avLst>
          </a:prstGeom>
          <a:noFill/>
          <a:ln w="28575" cmpd="dbl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l">
              <a:defRPr/>
            </a:pPr>
            <a:r>
              <a:rPr lang="en-US" altLang="zh-CN" sz="3200" b="1" dirty="0">
                <a:solidFill>
                  <a:srgbClr val="C00000"/>
                </a:solidFill>
                <a:latin typeface="汉仪全唐诗简" panose="00020600040101010101" charset="-122"/>
                <a:ea typeface="汉仪全唐诗简" panose="00020600040101010101" charset="-122"/>
              </a:rPr>
              <a:t> </a:t>
            </a:r>
            <a:r>
              <a:rPr lang="zh-CN" altLang="en-US" sz="3200" b="1" dirty="0" smtClean="0">
                <a:solidFill>
                  <a:srgbClr val="C00000"/>
                </a:solidFill>
                <a:latin typeface="汉仪全唐诗简" panose="00020600040101010101" charset="-122"/>
                <a:ea typeface="汉仪全唐诗简" panose="00020600040101010101" charset="-122"/>
              </a:rPr>
              <a:t>动作</a:t>
            </a:r>
            <a:r>
              <a:rPr lang="zh-CN" altLang="en-US" sz="3200" b="1" dirty="0" smtClean="0">
                <a:solidFill>
                  <a:srgbClr val="C00000"/>
                </a:solidFill>
                <a:latin typeface="汉仪全唐诗简" panose="00020600040101010101" charset="-122"/>
                <a:ea typeface="汉仪全唐诗简" panose="00020600040101010101" charset="-122"/>
              </a:rPr>
              <a:t>：肥胖、笨拙、艰难、困顿</a:t>
            </a:r>
            <a:endParaRPr lang="zh-CN" altLang="en-US" sz="3200" b="1" dirty="0">
              <a:solidFill>
                <a:srgbClr val="C00000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785" y="5659120"/>
            <a:ext cx="915035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这是一个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的父亲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98065" y="5541010"/>
            <a:ext cx="554799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年迈、行动不便、对儿子细心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4" grpId="0" bldLvl="0" animBg="1"/>
      <p:bldP spid="5" grpId="0"/>
      <p:bldP spid="10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22350" y="1436370"/>
            <a:ext cx="102901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</a:rPr>
              <a:t>第二次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“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背影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作者为什么写得这样详细？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5030" y="2892425"/>
            <a:ext cx="998791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310DE9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310DE9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这个背影</a:t>
            </a:r>
            <a:r>
              <a:rPr altLang="zh-CN" sz="3200" b="1">
                <a:solidFill>
                  <a:srgbClr val="1222EA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222EA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在全部故事情节中是重中之重</a:t>
            </a:r>
            <a:r>
              <a:rPr altLang="zh-CN" sz="3200" b="1">
                <a:solidFill>
                  <a:srgbClr val="1222EA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父亲的慈爱与迂执</a:t>
            </a:r>
            <a:r>
              <a:rPr lang="zh-CN" altLang="en-US" sz="3200" b="1">
                <a:solidFill>
                  <a:srgbClr val="310DE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艰难与努力</a:t>
            </a:r>
            <a:r>
              <a:rPr lang="zh-CN" altLang="en-US" sz="3200" b="1">
                <a:solidFill>
                  <a:srgbClr val="310DE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困顿与挣扎都聚焦在这里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en-US" sz="3200" b="1">
                <a:solidFill>
                  <a:srgbClr val="1222EA"/>
                </a:solidFill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1222EA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我</a:t>
            </a:r>
            <a:r>
              <a:rPr lang="en-US" sz="3200" b="1">
                <a:solidFill>
                  <a:srgbClr val="1222EA"/>
                </a:solidFill>
                <a:cs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en-US" sz="3200" b="1">
                <a:solidFill>
                  <a:srgbClr val="1222EA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看到父亲的背影受到了触动</a:t>
            </a:r>
            <a:r>
              <a:rPr altLang="zh-CN" sz="3200" b="1">
                <a:solidFill>
                  <a:srgbClr val="1222EA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对父亲的情感态度有了变化</a:t>
            </a:r>
            <a:r>
              <a:rPr altLang="zh-CN" sz="3200" b="1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父爱子情也都倾注在这里</a:t>
            </a:r>
            <a:r>
              <a:rPr lang="zh-CN" altLang="en-US" sz="3200" b="1">
                <a:solidFill>
                  <a:srgbClr val="310DE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rgbClr val="310DE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6675" y="66040"/>
            <a:ext cx="2835910" cy="935355"/>
            <a:chOff x="45" y="64"/>
            <a:chExt cx="4466" cy="1473"/>
          </a:xfrm>
        </p:grpSpPr>
        <p:grpSp>
          <p:nvGrpSpPr>
            <p:cNvPr id="3" name="组合 2"/>
            <p:cNvGrpSpPr/>
            <p:nvPr/>
          </p:nvGrpSpPr>
          <p:grpSpPr>
            <a:xfrm>
              <a:off x="1170" y="340"/>
              <a:ext cx="3341" cy="1020"/>
              <a:chOff x="1210" y="440"/>
              <a:chExt cx="3341" cy="102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210" y="440"/>
                <a:ext cx="3341" cy="102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559" y="460"/>
                <a:ext cx="2992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dist"/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品读背影</a:t>
                </a:r>
                <a:endPara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45" y="64"/>
              <a:ext cx="1434" cy="1473"/>
              <a:chOff x="3206" y="5400"/>
              <a:chExt cx="4694" cy="4816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"/>
              <a:srcRect l="8696" t="6917" r="3243" b="-2967"/>
              <a:stretch>
                <a:fillRect/>
              </a:stretch>
            </p:blipFill>
            <p:spPr>
              <a:xfrm>
                <a:off x="3206" y="5400"/>
                <a:ext cx="4695" cy="4816"/>
              </a:xfrm>
              <a:prstGeom prst="ellipse">
                <a:avLst/>
              </a:pr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2">
                <a:grayscl/>
              </a:blip>
              <a:srcRect l="8365" t="93618" r="5565" b="3116"/>
              <a:stretch>
                <a:fillRect/>
              </a:stretch>
            </p:blipFill>
            <p:spPr>
              <a:xfrm>
                <a:off x="3218" y="10035"/>
                <a:ext cx="4654" cy="169"/>
              </a:xfrm>
              <a:prstGeom prst="ellipse">
                <a:avLst/>
              </a:prstGeom>
            </p:spPr>
          </p:pic>
        </p:grpSp>
      </p:grpSp>
      <p:sp>
        <p:nvSpPr>
          <p:cNvPr id="12" name="Text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27150" y="2171700"/>
            <a:ext cx="8763635" cy="5124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>
            <a:noAutofit/>
          </a:bodyPr>
          <a:lstStyle>
            <a:defPPr>
              <a:defRPr lang="en-US"/>
            </a:defPPr>
            <a:lvl1pPr>
              <a:defRPr sz="4400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这时我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看见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背影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，我的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泪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很快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地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流了下来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1" name="文本框 99"/>
          <p:cNvSpPr txBox="1"/>
          <p:nvPr>
            <p:custDataLst>
              <p:tags r:id="rId1"/>
            </p:custDataLst>
          </p:nvPr>
        </p:nvSpPr>
        <p:spPr>
          <a:xfrm>
            <a:off x="1253490" y="922655"/>
            <a:ext cx="7192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背影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在全文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中的作用。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2"/>
            </p:custDataLst>
          </p:nvPr>
        </p:nvGraphicFramePr>
        <p:xfrm>
          <a:off x="29845" y="1608455"/>
          <a:ext cx="12031345" cy="3937000"/>
        </p:xfrm>
        <a:graphic>
          <a:graphicData uri="http://schemas.openxmlformats.org/drawingml/2006/table">
            <a:tbl>
              <a:tblPr/>
              <a:tblGrid>
                <a:gridCol w="1433830"/>
                <a:gridCol w="1901825"/>
                <a:gridCol w="8695690"/>
              </a:tblGrid>
              <a:tr h="56261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出现位置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背影的作用或特征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第一次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课文开头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34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第二次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望父买橘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200" b="1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第三次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第四次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文末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200" b="1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 gridSpan="3"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结构作用：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 gridSpan="3"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内容作用：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378200" y="2200275"/>
            <a:ext cx="86213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呼应题目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引出下文</a:t>
            </a:r>
            <a:endParaRPr 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378200" y="2720975"/>
            <a:ext cx="83134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蹒跚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肥胖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艰难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笨拙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困顿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青黑色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孤独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温暖</a:t>
            </a:r>
            <a:endParaRPr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1470660" y="3335655"/>
            <a:ext cx="1927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310DE9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父子分别</a:t>
            </a:r>
            <a:endParaRPr lang="zh-CN" altLang="en-US" sz="3200" b="1">
              <a:solidFill>
                <a:srgbClr val="310DE9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377565" y="3892550"/>
            <a:ext cx="87039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虚写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呼应开头和题目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表达对父亲的</a:t>
            </a:r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思念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和愧疚</a:t>
            </a:r>
            <a:endParaRPr 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5795" y="4457700"/>
            <a:ext cx="101453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背影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贯穿全文、象征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的情感变化的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线索</a:t>
            </a:r>
            <a:endParaRPr lang="zh-CN" altLang="en-US" sz="3200" u="sng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15795" y="5012055"/>
            <a:ext cx="101453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背影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象征父爱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是父子情的交汇点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父子关系改善的触发点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316605" y="3286760"/>
            <a:ext cx="8682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表达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离别的不舍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之情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2872" y="43180"/>
            <a:ext cx="2801163" cy="942975"/>
            <a:chOff x="140" y="140"/>
            <a:chExt cx="4411" cy="1485"/>
          </a:xfrm>
        </p:grpSpPr>
        <p:sp>
          <p:nvSpPr>
            <p:cNvPr id="9" name="圆角矩形 8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9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体味背影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54075" y="6102350"/>
            <a:ext cx="95961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四次背影凝聚了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父疼子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子爱父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父子深情</a:t>
            </a:r>
            <a:r>
              <a:rPr lang="zh-CN" altLang="en-US" sz="32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310DE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5" grpId="0"/>
      <p:bldP spid="8" grpId="0"/>
      <p:bldP spid="6" grpId="0"/>
      <p:bldP spid="7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04875" y="1574165"/>
            <a:ext cx="736600" cy="480060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背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影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37870" y="461010"/>
            <a:ext cx="24180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8" name="左大括号 59395"/>
          <p:cNvSpPr/>
          <p:nvPr/>
        </p:nvSpPr>
        <p:spPr>
          <a:xfrm>
            <a:off x="1706245" y="1620520"/>
            <a:ext cx="170180" cy="475488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09115" y="1554480"/>
            <a:ext cx="7454900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开篇寄思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惦记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背影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</a:t>
            </a:r>
            <a:r>
              <a:rPr lang="en-US" altLang="zh-CN" sz="36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略写</a:t>
            </a:r>
            <a:endParaRPr lang="zh-CN" altLang="en-US" sz="36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09115" y="3345815"/>
            <a:ext cx="2061210" cy="119888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回忆往事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2-6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</a:t>
            </a:r>
            <a:endParaRPr lang="zh-CN" altLang="en-US" sz="36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82445" y="5542280"/>
            <a:ext cx="7454900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别后怀念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再现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背影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</a:t>
            </a:r>
            <a:r>
              <a:rPr lang="en-US" altLang="zh-CN" sz="36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endParaRPr lang="zh-CN" altLang="en-US" sz="36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63815" y="5381625"/>
            <a:ext cx="4154805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略写</a:t>
            </a:r>
            <a:endParaRPr lang="zh-CN" altLang="en-US" sz="360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r>
              <a:rPr lang="zh-CN" altLang="en-US" sz="3400" b="1"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在晶莹的泪光中</a:t>
            </a:r>
            <a:endParaRPr lang="zh-CN" altLang="en-US" sz="3400" b="1">
              <a:solidFill>
                <a:srgbClr val="FF0000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左大括号 59395"/>
          <p:cNvSpPr/>
          <p:nvPr>
            <p:custDataLst>
              <p:tags r:id="rId2"/>
            </p:custDataLst>
          </p:nvPr>
        </p:nvSpPr>
        <p:spPr>
          <a:xfrm>
            <a:off x="7580630" y="5511165"/>
            <a:ext cx="83185" cy="86360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左大括号 59395"/>
          <p:cNvSpPr/>
          <p:nvPr>
            <p:custDataLst>
              <p:tags r:id="rId3"/>
            </p:custDataLst>
          </p:nvPr>
        </p:nvSpPr>
        <p:spPr>
          <a:xfrm>
            <a:off x="3776345" y="2366645"/>
            <a:ext cx="93980" cy="302641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70325" y="2208530"/>
            <a:ext cx="817372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别时家境</a:t>
            </a:r>
            <a:r>
              <a:rPr altLang="zh-CN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烘托</a:t>
            </a:r>
            <a:r>
              <a:rPr lang="zh-CN" altLang="en-US" sz="3400" b="1">
                <a:latin typeface="楷体" panose="02010609060101010101" charset="-122"/>
                <a:ea typeface="楷体" panose="02010609060101010101" charset="-122"/>
                <a:sym typeface="+mn-ea"/>
              </a:rPr>
              <a:t>背影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4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2-3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4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簌簌</a:t>
            </a:r>
            <a:r>
              <a:rPr lang="zh-CN" altLang="en-US" sz="34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地流下眼泪</a:t>
            </a:r>
            <a:endParaRPr lang="zh-CN" altLang="en-US" sz="3400" b="1">
              <a:effectLst/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  <a:p>
            <a:r>
              <a:rPr lang="zh-CN" altLang="en-US" sz="3400" b="1">
                <a:latin typeface="楷体" panose="02010609060101010101" charset="-122"/>
                <a:ea typeface="楷体" panose="02010609060101010101" charset="-122"/>
                <a:sym typeface="+mn-ea"/>
              </a:rPr>
              <a:t>细心关照</a:t>
            </a:r>
            <a:r>
              <a:rPr altLang="zh-CN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铺垫</a:t>
            </a:r>
            <a:r>
              <a:rPr lang="zh-CN" altLang="en-US" sz="3400" b="1">
                <a:latin typeface="楷体" panose="02010609060101010101" charset="-122"/>
                <a:ea typeface="楷体" panose="02010609060101010101" charset="-122"/>
                <a:sym typeface="+mn-ea"/>
              </a:rPr>
              <a:t>背影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4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en-US" altLang="zh-CN" sz="34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-5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400" b="1">
              <a:effectLst/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70325" y="346837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望父买橘</a:t>
            </a:r>
            <a:r>
              <a:rPr altLang="zh-CN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刻画</a:t>
            </a:r>
            <a:r>
              <a:rPr lang="zh-CN" altLang="en-US" sz="3400" b="1">
                <a:latin typeface="楷体" panose="02010609060101010101" charset="-122"/>
                <a:ea typeface="楷体" panose="02010609060101010101" charset="-122"/>
                <a:sym typeface="+mn-ea"/>
              </a:rPr>
              <a:t>背影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4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36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endParaRPr lang="zh-CN" altLang="en-US" sz="360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70325" y="4570095"/>
            <a:ext cx="609600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latin typeface="楷体" panose="02010609060101010101" charset="-122"/>
                <a:ea typeface="楷体" panose="02010609060101010101" charset="-122"/>
                <a:sym typeface="+mn-ea"/>
              </a:rPr>
              <a:t>车门话别</a:t>
            </a:r>
            <a:r>
              <a:rPr altLang="zh-CN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惜别</a:t>
            </a:r>
            <a:r>
              <a:rPr lang="zh-CN" altLang="en-US" sz="3400" b="1">
                <a:latin typeface="楷体" panose="02010609060101010101" charset="-122"/>
                <a:ea typeface="楷体" panose="02010609060101010101" charset="-122"/>
                <a:sym typeface="+mn-ea"/>
              </a:rPr>
              <a:t>背影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4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</a:t>
            </a:r>
            <a:r>
              <a:rPr lang="en-US" altLang="zh-CN" sz="34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endParaRPr lang="zh-CN" altLang="en-US" sz="340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18" name="左大括号 59395"/>
          <p:cNvSpPr/>
          <p:nvPr>
            <p:custDataLst>
              <p:tags r:id="rId4"/>
            </p:custDataLst>
          </p:nvPr>
        </p:nvSpPr>
        <p:spPr>
          <a:xfrm>
            <a:off x="8230870" y="3379470"/>
            <a:ext cx="83185" cy="86360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左大括号 59395"/>
          <p:cNvSpPr/>
          <p:nvPr>
            <p:custDataLst>
              <p:tags r:id="rId5"/>
            </p:custDataLst>
          </p:nvPr>
        </p:nvSpPr>
        <p:spPr>
          <a:xfrm>
            <a:off x="8230870" y="4476750"/>
            <a:ext cx="83185" cy="86360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14055" y="3221990"/>
            <a:ext cx="3877945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详写</a:t>
            </a:r>
            <a:endParaRPr lang="zh-CN" altLang="en-US" sz="360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r>
              <a:rPr lang="zh-CN" altLang="en-US" sz="3400" b="1">
                <a:solidFill>
                  <a:schemeClr val="tx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泪很快地流下来了</a:t>
            </a:r>
            <a:endParaRPr lang="zh-CN" altLang="en-US" sz="3400" b="1">
              <a:solidFill>
                <a:schemeClr val="tx1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14055" y="4404995"/>
            <a:ext cx="3877945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略写</a:t>
            </a:r>
            <a:endParaRPr lang="zh-CN" altLang="en-US" sz="360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r>
              <a:rPr lang="zh-CN" altLang="en-US" sz="3400" b="1">
                <a:solidFill>
                  <a:schemeClr val="tx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我的眼泪又来了</a:t>
            </a:r>
            <a:endParaRPr lang="zh-CN" altLang="en-US" sz="3400" b="1">
              <a:solidFill>
                <a:schemeClr val="tx1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rcRect l="-5998" r="15313"/>
          <a:stretch>
            <a:fillRect/>
          </a:stretch>
        </p:blipFill>
        <p:spPr>
          <a:xfrm>
            <a:off x="-306705" y="3229610"/>
            <a:ext cx="5174615" cy="3181350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63322" y="25400"/>
            <a:ext cx="4525933" cy="942975"/>
            <a:chOff x="140" y="140"/>
            <a:chExt cx="7127" cy="1485"/>
          </a:xfrm>
        </p:grpSpPr>
        <p:sp>
          <p:nvSpPr>
            <p:cNvPr id="11" name="圆角矩形 10"/>
            <p:cNvSpPr/>
            <p:nvPr/>
          </p:nvSpPr>
          <p:spPr>
            <a:xfrm>
              <a:off x="1210" y="440"/>
              <a:ext cx="6057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4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20" name="文本框 19"/>
            <p:cNvSpPr txBox="1"/>
            <p:nvPr/>
          </p:nvSpPr>
          <p:spPr>
            <a:xfrm>
              <a:off x="1599" y="480"/>
              <a:ext cx="554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品读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父亲之言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4130" y="2631440"/>
            <a:ext cx="4993640" cy="4187190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415290" y="3094991"/>
            <a:ext cx="3496310" cy="1437841"/>
            <a:chOff x="13854" y="2825"/>
            <a:chExt cx="5506" cy="1185"/>
          </a:xfrm>
        </p:grpSpPr>
        <p:sp>
          <p:nvSpPr>
            <p:cNvPr id="26" name="任意多边形 25"/>
            <p:cNvSpPr/>
            <p:nvPr/>
          </p:nvSpPr>
          <p:spPr>
            <a:xfrm>
              <a:off x="13854" y="2825"/>
              <a:ext cx="5367" cy="1185"/>
            </a:xfrm>
            <a:custGeom>
              <a:avLst/>
              <a:gdLst>
                <a:gd name="connsiteX0" fmla="*/ 0 w 4968"/>
                <a:gd name="connsiteY0" fmla="*/ 220 h 1964"/>
                <a:gd name="connsiteX1" fmla="*/ 125 w 4968"/>
                <a:gd name="connsiteY1" fmla="*/ 0 h 1964"/>
                <a:gd name="connsiteX2" fmla="*/ 828 w 4968"/>
                <a:gd name="connsiteY2" fmla="*/ 0 h 1964"/>
                <a:gd name="connsiteX3" fmla="*/ 828 w 4968"/>
                <a:gd name="connsiteY3" fmla="*/ 0 h 1964"/>
                <a:gd name="connsiteX4" fmla="*/ 2070 w 4968"/>
                <a:gd name="connsiteY4" fmla="*/ 0 h 1964"/>
                <a:gd name="connsiteX5" fmla="*/ 4843 w 4968"/>
                <a:gd name="connsiteY5" fmla="*/ 0 h 1964"/>
                <a:gd name="connsiteX6" fmla="*/ 4968 w 4968"/>
                <a:gd name="connsiteY6" fmla="*/ 220 h 1964"/>
                <a:gd name="connsiteX7" fmla="*/ 4968 w 4968"/>
                <a:gd name="connsiteY7" fmla="*/ 767 h 1964"/>
                <a:gd name="connsiteX8" fmla="*/ 4968 w 4968"/>
                <a:gd name="connsiteY8" fmla="*/ 767 h 1964"/>
                <a:gd name="connsiteX9" fmla="*/ 4968 w 4968"/>
                <a:gd name="connsiteY9" fmla="*/ 1096 h 1964"/>
                <a:gd name="connsiteX10" fmla="*/ 4968 w 4968"/>
                <a:gd name="connsiteY10" fmla="*/ 1096 h 1964"/>
                <a:gd name="connsiteX11" fmla="*/ 4843 w 4968"/>
                <a:gd name="connsiteY11" fmla="*/ 1315 h 1964"/>
                <a:gd name="connsiteX12" fmla="*/ 2070 w 4968"/>
                <a:gd name="connsiteY12" fmla="*/ 1315 h 1964"/>
                <a:gd name="connsiteX13" fmla="*/ 2302 w 4968"/>
                <a:gd name="connsiteY13" fmla="*/ 1964 h 1964"/>
                <a:gd name="connsiteX14" fmla="*/ 1436 w 4968"/>
                <a:gd name="connsiteY14" fmla="*/ 1323 h 1964"/>
                <a:gd name="connsiteX15" fmla="*/ 125 w 4968"/>
                <a:gd name="connsiteY15" fmla="*/ 1315 h 1964"/>
                <a:gd name="connsiteX16" fmla="*/ 0 w 4968"/>
                <a:gd name="connsiteY16" fmla="*/ 1096 h 1964"/>
                <a:gd name="connsiteX17" fmla="*/ 0 w 4968"/>
                <a:gd name="connsiteY17" fmla="*/ 1096 h 1964"/>
                <a:gd name="connsiteX18" fmla="*/ 0 w 4968"/>
                <a:gd name="connsiteY18" fmla="*/ 767 h 1964"/>
                <a:gd name="connsiteX19" fmla="*/ 0 w 4968"/>
                <a:gd name="connsiteY19" fmla="*/ 767 h 1964"/>
                <a:gd name="connsiteX20" fmla="*/ 0 w 4968"/>
                <a:gd name="connsiteY20" fmla="*/ 220 h 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68" h="1964">
                  <a:moveTo>
                    <a:pt x="0" y="220"/>
                  </a:moveTo>
                  <a:cubicBezTo>
                    <a:pt x="0" y="98"/>
                    <a:pt x="56" y="0"/>
                    <a:pt x="125" y="0"/>
                  </a:cubicBezTo>
                  <a:lnTo>
                    <a:pt x="828" y="0"/>
                  </a:lnTo>
                  <a:lnTo>
                    <a:pt x="828" y="0"/>
                  </a:lnTo>
                  <a:lnTo>
                    <a:pt x="2070" y="0"/>
                  </a:lnTo>
                  <a:lnTo>
                    <a:pt x="4843" y="0"/>
                  </a:lnTo>
                  <a:cubicBezTo>
                    <a:pt x="4912" y="0"/>
                    <a:pt x="4968" y="98"/>
                    <a:pt x="4968" y="220"/>
                  </a:cubicBezTo>
                  <a:lnTo>
                    <a:pt x="4968" y="767"/>
                  </a:lnTo>
                  <a:lnTo>
                    <a:pt x="4968" y="767"/>
                  </a:lnTo>
                  <a:lnTo>
                    <a:pt x="4968" y="1096"/>
                  </a:lnTo>
                  <a:lnTo>
                    <a:pt x="4968" y="1096"/>
                  </a:lnTo>
                  <a:cubicBezTo>
                    <a:pt x="4968" y="1217"/>
                    <a:pt x="4912" y="1315"/>
                    <a:pt x="4843" y="1315"/>
                  </a:cubicBezTo>
                  <a:lnTo>
                    <a:pt x="2070" y="1315"/>
                  </a:lnTo>
                  <a:lnTo>
                    <a:pt x="2302" y="1964"/>
                  </a:lnTo>
                  <a:lnTo>
                    <a:pt x="1436" y="1323"/>
                  </a:lnTo>
                  <a:lnTo>
                    <a:pt x="125" y="1315"/>
                  </a:lnTo>
                  <a:cubicBezTo>
                    <a:pt x="56" y="1315"/>
                    <a:pt x="0" y="1217"/>
                    <a:pt x="0" y="1096"/>
                  </a:cubicBezTo>
                  <a:lnTo>
                    <a:pt x="0" y="1096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914" y="2847"/>
              <a:ext cx="5446" cy="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600" b="1">
                  <a:highlight>
                    <a:srgbClr val="FFFF00"/>
                  </a:highlight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事已至此，不必难过</a:t>
              </a:r>
              <a:r>
                <a:rPr lang="zh-CN" altLang="en-US" sz="2600" b="1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，</a:t>
              </a:r>
              <a:r>
                <a:rPr lang="zh-CN" altLang="en-US" sz="2600" b="1">
                  <a:highlight>
                    <a:srgbClr val="FFFF00"/>
                  </a:highlight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好在天无绝人之路</a:t>
              </a:r>
              <a:r>
                <a:rPr lang="zh-CN" altLang="en-US" sz="2600" b="1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！</a:t>
              </a:r>
              <a:endParaRPr lang="zh-CN" altLang="en-US" sz="2600" b="1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393690" y="2748280"/>
            <a:ext cx="6567805" cy="148971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850130" y="2470150"/>
            <a:ext cx="1219200" cy="4191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</a:rPr>
              <a:t>拓展材料</a:t>
            </a:r>
            <a:endParaRPr lang="zh-CN" altLang="en-US" sz="2000" b="1">
              <a:solidFill>
                <a:schemeClr val="tx1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63845" y="2837180"/>
            <a:ext cx="66821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当时，朱自清家的经济状况几乎面临崩溃（祖母去世、父亲赋闲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），父亲面临着双重打击，焦头烂额，忙得不可开交。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387975" y="4594225"/>
            <a:ext cx="6423025" cy="1693545"/>
          </a:xfrm>
          <a:prstGeom prst="rect">
            <a:avLst/>
          </a:prstGeom>
          <a:blipFill>
            <a:blip r:embed="rId6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父亲不希望看见儿子满面愁容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表达</a:t>
            </a:r>
            <a:r>
              <a:rPr lang="zh-CN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对儿子的体贴与劝慰</a:t>
            </a:r>
            <a:r>
              <a:rPr altLang="zh-CN" sz="3000" b="1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也是鼓励自己和儿子</a:t>
            </a:r>
            <a:r>
              <a:rPr 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向前看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父亲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想用他的坚强安慰儿子</a:t>
            </a:r>
            <a:r>
              <a:rPr 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0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9965" y="1129030"/>
            <a:ext cx="105632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全文一共写了父亲对</a:t>
            </a:r>
            <a:r>
              <a:rPr lang="en-US" altLang="zh-CN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我</a:t>
            </a:r>
            <a:r>
              <a:rPr lang="en-US" altLang="zh-CN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说的五句话。找出它们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体会其中蕴含的情感。</a:t>
            </a:r>
            <a:endParaRPr lang="zh-CN" altLang="en-US" sz="32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3" grpId="1" animBg="1"/>
      <p:bldP spid="29" grpId="0" bldLvl="0" animBg="1"/>
      <p:bldP spid="31" grpId="0"/>
      <p:bldP spid="30" grpId="0" bldLvl="0" animBg="1"/>
      <p:bldP spid="29" grpId="1" animBg="1"/>
      <p:bldP spid="31" grpId="1"/>
      <p:bldP spid="3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bright="-12000"/>
          </a:blip>
          <a:srcRect l="887" t="25183" r="-887" b="-1193"/>
          <a:stretch>
            <a:fillRect/>
          </a:stretch>
        </p:blipFill>
        <p:spPr>
          <a:xfrm>
            <a:off x="0" y="0"/>
            <a:ext cx="12415520" cy="6985000"/>
          </a:xfrm>
          <a:prstGeom prst="trapezoid">
            <a:avLst>
              <a:gd name="adj" fmla="val 0"/>
            </a:avLst>
          </a:prstGeo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文本框 4"/>
          <p:cNvSpPr txBox="1"/>
          <p:nvPr/>
        </p:nvSpPr>
        <p:spPr>
          <a:xfrm>
            <a:off x="4016949" y="790327"/>
            <a:ext cx="1931940" cy="2646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600" dirty="0">
                <a:ln w="10160">
                  <a:solidFill>
                    <a:schemeClr val="tx1"/>
                  </a:solidFill>
                  <a:prstDash val="solid"/>
                </a:ln>
                <a:gradFill>
                  <a:gsLst>
                    <a:gs pos="98000">
                      <a:srgbClr val="FFFF9F"/>
                    </a:gs>
                    <a:gs pos="0">
                      <a:srgbClr val="FFCCCB"/>
                    </a:gs>
                  </a:gsLst>
                  <a:lin ang="2700000" scaled="1"/>
                </a:gradFill>
                <a:effectLst>
                  <a:glow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闫锐敏行楷W" panose="00020600040101010101" charset="-122"/>
                <a:ea typeface="汉仪闫锐敏行楷W" panose="00020600040101010101" charset="-122"/>
                <a:sym typeface="Aa之云体" panose="02010600010101010101" charset="-122"/>
              </a:rPr>
              <a:t>背</a:t>
            </a:r>
            <a:endParaRPr lang="zh-CN" altLang="en-US" sz="16600" dirty="0">
              <a:ln w="10160">
                <a:solidFill>
                  <a:schemeClr val="tx1"/>
                </a:solidFill>
                <a:prstDash val="solid"/>
              </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1"/>
              </a:gradFill>
              <a:effectLst>
                <a:glow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闫锐敏行楷W" panose="00020600040101010101" charset="-122"/>
              <a:ea typeface="汉仪闫锐敏行楷W" panose="00020600040101010101" charset="-122"/>
              <a:sym typeface="Aa之云体" panose="02010600010101010101" charset="-122"/>
            </a:endParaRPr>
          </a:p>
        </p:txBody>
      </p:sp>
      <p:sp>
        <p:nvSpPr>
          <p:cNvPr id="23" name="文本框 5"/>
          <p:cNvSpPr txBox="1"/>
          <p:nvPr/>
        </p:nvSpPr>
        <p:spPr>
          <a:xfrm>
            <a:off x="6012747" y="832485"/>
            <a:ext cx="1838679" cy="2646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600" dirty="0">
                <a:ln w="10160">
                  <a:solidFill>
                    <a:schemeClr val="tx1"/>
                  </a:solidFill>
                  <a:prstDash val="solid"/>
                </a:ln>
                <a:gradFill>
                  <a:gsLst>
                    <a:gs pos="98000">
                      <a:srgbClr val="FFFF9F"/>
                    </a:gs>
                    <a:gs pos="0">
                      <a:srgbClr val="FFCCCB"/>
                    </a:gs>
                  </a:gsLst>
                  <a:lin ang="2700000" scaled="1"/>
                </a:gradFill>
                <a:effectLst>
                  <a:glow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闫锐敏行楷W" panose="00020600040101010101" charset="-122"/>
                <a:ea typeface="汉仪闫锐敏行楷W" panose="00020600040101010101" charset="-122"/>
                <a:sym typeface="Aa之云体" panose="02010600010101010101" charset="-122"/>
              </a:rPr>
              <a:t>影</a:t>
            </a:r>
            <a:endParaRPr lang="zh-CN" altLang="en-US" sz="16600" dirty="0">
              <a:ln w="10160">
                <a:solidFill>
                  <a:schemeClr val="tx1"/>
                </a:solidFill>
                <a:prstDash val="solid"/>
              </a:ln>
              <a:gradFill>
                <a:gsLst>
                  <a:gs pos="98000">
                    <a:srgbClr val="FFFF9F"/>
                  </a:gs>
                  <a:gs pos="0">
                    <a:srgbClr val="FFCCCB"/>
                  </a:gs>
                </a:gsLst>
                <a:lin ang="2700000" scaled="1"/>
              </a:gradFill>
              <a:effectLst>
                <a:glow>
                  <a:schemeClr val="accent5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闫锐敏行楷W" panose="00020600040101010101" charset="-122"/>
              <a:ea typeface="汉仪闫锐敏行楷W" panose="00020600040101010101" charset="-122"/>
              <a:sym typeface="Aa之云体" panose="0201060001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35700" y="3156585"/>
            <a:ext cx="1930400" cy="836930"/>
            <a:chOff x="9424" y="5279"/>
            <a:chExt cx="3040" cy="131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/>
            <a:srcRect l="13333" t="7222" r="65371" b="55973"/>
            <a:stretch>
              <a:fillRect/>
            </a:stretch>
          </p:blipFill>
          <p:spPr>
            <a:xfrm rot="16200000">
              <a:off x="10285" y="4418"/>
              <a:ext cx="1319" cy="30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9848" y="5469"/>
              <a:ext cx="229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gradFill>
                    <a:gsLst>
                      <a:gs pos="0">
                        <a:srgbClr val="35E9FC"/>
                      </a:gs>
                      <a:gs pos="100000">
                        <a:srgbClr val="F9C7D3"/>
                      </a:gs>
                    </a:gsLst>
                    <a:lin ang="17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全唐诗简" panose="00020600040101010101" charset="-122"/>
                  <a:ea typeface="汉仪全唐诗简" panose="00020600040101010101" charset="-122"/>
                </a:rPr>
                <a:t>朱自清</a:t>
              </a:r>
              <a:endParaRPr lang="zh-CN" altLang="en-US" sz="3200" b="1">
                <a:gradFill>
                  <a:gsLst>
                    <a:gs pos="0">
                      <a:srgbClr val="35E9FC"/>
                    </a:gs>
                    <a:gs pos="100000">
                      <a:srgbClr val="F9C7D3"/>
                    </a:gs>
                  </a:gsLst>
                  <a:lin ang="17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全唐诗简" panose="00020600040101010101" charset="-122"/>
                <a:ea typeface="汉仪全唐诗简" panose="00020600040101010101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9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4927" t="3364"/>
          <a:stretch>
            <a:fillRect/>
          </a:stretch>
        </p:blipFill>
        <p:spPr>
          <a:xfrm>
            <a:off x="433070" y="2844800"/>
            <a:ext cx="4337685" cy="40132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698625" y="1813560"/>
            <a:ext cx="3154680" cy="1247342"/>
            <a:chOff x="13894" y="2982"/>
            <a:chExt cx="4968" cy="1028"/>
          </a:xfrm>
        </p:grpSpPr>
        <p:sp>
          <p:nvSpPr>
            <p:cNvPr id="10" name="任意多边形 9"/>
            <p:cNvSpPr/>
            <p:nvPr/>
          </p:nvSpPr>
          <p:spPr>
            <a:xfrm>
              <a:off x="13894" y="2982"/>
              <a:ext cx="4968" cy="1028"/>
            </a:xfrm>
            <a:custGeom>
              <a:avLst/>
              <a:gdLst>
                <a:gd name="connsiteX0" fmla="*/ 0 w 4968"/>
                <a:gd name="connsiteY0" fmla="*/ 220 h 1964"/>
                <a:gd name="connsiteX1" fmla="*/ 125 w 4968"/>
                <a:gd name="connsiteY1" fmla="*/ 0 h 1964"/>
                <a:gd name="connsiteX2" fmla="*/ 828 w 4968"/>
                <a:gd name="connsiteY2" fmla="*/ 0 h 1964"/>
                <a:gd name="connsiteX3" fmla="*/ 828 w 4968"/>
                <a:gd name="connsiteY3" fmla="*/ 0 h 1964"/>
                <a:gd name="connsiteX4" fmla="*/ 2070 w 4968"/>
                <a:gd name="connsiteY4" fmla="*/ 0 h 1964"/>
                <a:gd name="connsiteX5" fmla="*/ 4843 w 4968"/>
                <a:gd name="connsiteY5" fmla="*/ 0 h 1964"/>
                <a:gd name="connsiteX6" fmla="*/ 4968 w 4968"/>
                <a:gd name="connsiteY6" fmla="*/ 220 h 1964"/>
                <a:gd name="connsiteX7" fmla="*/ 4968 w 4968"/>
                <a:gd name="connsiteY7" fmla="*/ 767 h 1964"/>
                <a:gd name="connsiteX8" fmla="*/ 4968 w 4968"/>
                <a:gd name="connsiteY8" fmla="*/ 767 h 1964"/>
                <a:gd name="connsiteX9" fmla="*/ 4968 w 4968"/>
                <a:gd name="connsiteY9" fmla="*/ 1096 h 1964"/>
                <a:gd name="connsiteX10" fmla="*/ 4968 w 4968"/>
                <a:gd name="connsiteY10" fmla="*/ 1096 h 1964"/>
                <a:gd name="connsiteX11" fmla="*/ 4843 w 4968"/>
                <a:gd name="connsiteY11" fmla="*/ 1315 h 1964"/>
                <a:gd name="connsiteX12" fmla="*/ 2070 w 4968"/>
                <a:gd name="connsiteY12" fmla="*/ 1315 h 1964"/>
                <a:gd name="connsiteX13" fmla="*/ 2302 w 4968"/>
                <a:gd name="connsiteY13" fmla="*/ 1964 h 1964"/>
                <a:gd name="connsiteX14" fmla="*/ 1436 w 4968"/>
                <a:gd name="connsiteY14" fmla="*/ 1323 h 1964"/>
                <a:gd name="connsiteX15" fmla="*/ 125 w 4968"/>
                <a:gd name="connsiteY15" fmla="*/ 1315 h 1964"/>
                <a:gd name="connsiteX16" fmla="*/ 0 w 4968"/>
                <a:gd name="connsiteY16" fmla="*/ 1096 h 1964"/>
                <a:gd name="connsiteX17" fmla="*/ 0 w 4968"/>
                <a:gd name="connsiteY17" fmla="*/ 1096 h 1964"/>
                <a:gd name="connsiteX18" fmla="*/ 0 w 4968"/>
                <a:gd name="connsiteY18" fmla="*/ 767 h 1964"/>
                <a:gd name="connsiteX19" fmla="*/ 0 w 4968"/>
                <a:gd name="connsiteY19" fmla="*/ 767 h 1964"/>
                <a:gd name="connsiteX20" fmla="*/ 0 w 4968"/>
                <a:gd name="connsiteY20" fmla="*/ 220 h 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68" h="1964">
                  <a:moveTo>
                    <a:pt x="0" y="220"/>
                  </a:moveTo>
                  <a:cubicBezTo>
                    <a:pt x="0" y="98"/>
                    <a:pt x="56" y="0"/>
                    <a:pt x="125" y="0"/>
                  </a:cubicBezTo>
                  <a:lnTo>
                    <a:pt x="828" y="0"/>
                  </a:lnTo>
                  <a:lnTo>
                    <a:pt x="828" y="0"/>
                  </a:lnTo>
                  <a:lnTo>
                    <a:pt x="2070" y="0"/>
                  </a:lnTo>
                  <a:lnTo>
                    <a:pt x="4843" y="0"/>
                  </a:lnTo>
                  <a:cubicBezTo>
                    <a:pt x="4912" y="0"/>
                    <a:pt x="4968" y="98"/>
                    <a:pt x="4968" y="220"/>
                  </a:cubicBezTo>
                  <a:lnTo>
                    <a:pt x="4968" y="767"/>
                  </a:lnTo>
                  <a:lnTo>
                    <a:pt x="4968" y="767"/>
                  </a:lnTo>
                  <a:lnTo>
                    <a:pt x="4968" y="1096"/>
                  </a:lnTo>
                  <a:lnTo>
                    <a:pt x="4968" y="1096"/>
                  </a:lnTo>
                  <a:cubicBezTo>
                    <a:pt x="4968" y="1217"/>
                    <a:pt x="4912" y="1315"/>
                    <a:pt x="4843" y="1315"/>
                  </a:cubicBezTo>
                  <a:lnTo>
                    <a:pt x="2070" y="1315"/>
                  </a:lnTo>
                  <a:lnTo>
                    <a:pt x="2302" y="1964"/>
                  </a:lnTo>
                  <a:lnTo>
                    <a:pt x="1436" y="1323"/>
                  </a:lnTo>
                  <a:lnTo>
                    <a:pt x="125" y="1315"/>
                  </a:lnTo>
                  <a:cubicBezTo>
                    <a:pt x="56" y="1315"/>
                    <a:pt x="0" y="1217"/>
                    <a:pt x="0" y="1096"/>
                  </a:cubicBezTo>
                  <a:lnTo>
                    <a:pt x="0" y="1096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44" y="2998"/>
              <a:ext cx="4838" cy="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明天上午，麻烦你送我儿子去车站，八点的车。</a:t>
              </a:r>
              <a:endParaRPr lang="zh-CN" altLang="en-US" sz="2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67890" y="3996055"/>
            <a:ext cx="2309495" cy="695960"/>
            <a:chOff x="14577" y="6293"/>
            <a:chExt cx="3637" cy="1096"/>
          </a:xfrm>
        </p:grpSpPr>
        <p:sp>
          <p:nvSpPr>
            <p:cNvPr id="15" name="任意多边形 14"/>
            <p:cNvSpPr/>
            <p:nvPr/>
          </p:nvSpPr>
          <p:spPr>
            <a:xfrm flipV="1">
              <a:off x="14577" y="6293"/>
              <a:ext cx="3528" cy="1097"/>
            </a:xfrm>
            <a:custGeom>
              <a:avLst/>
              <a:gdLst>
                <a:gd name="connsiteX0" fmla="*/ 0 w 4968"/>
                <a:gd name="connsiteY0" fmla="*/ 220 h 1964"/>
                <a:gd name="connsiteX1" fmla="*/ 125 w 4968"/>
                <a:gd name="connsiteY1" fmla="*/ 0 h 1964"/>
                <a:gd name="connsiteX2" fmla="*/ 828 w 4968"/>
                <a:gd name="connsiteY2" fmla="*/ 0 h 1964"/>
                <a:gd name="connsiteX3" fmla="*/ 828 w 4968"/>
                <a:gd name="connsiteY3" fmla="*/ 0 h 1964"/>
                <a:gd name="connsiteX4" fmla="*/ 2070 w 4968"/>
                <a:gd name="connsiteY4" fmla="*/ 0 h 1964"/>
                <a:gd name="connsiteX5" fmla="*/ 4843 w 4968"/>
                <a:gd name="connsiteY5" fmla="*/ 0 h 1964"/>
                <a:gd name="connsiteX6" fmla="*/ 4968 w 4968"/>
                <a:gd name="connsiteY6" fmla="*/ 220 h 1964"/>
                <a:gd name="connsiteX7" fmla="*/ 4968 w 4968"/>
                <a:gd name="connsiteY7" fmla="*/ 767 h 1964"/>
                <a:gd name="connsiteX8" fmla="*/ 4968 w 4968"/>
                <a:gd name="connsiteY8" fmla="*/ 767 h 1964"/>
                <a:gd name="connsiteX9" fmla="*/ 4968 w 4968"/>
                <a:gd name="connsiteY9" fmla="*/ 1096 h 1964"/>
                <a:gd name="connsiteX10" fmla="*/ 4968 w 4968"/>
                <a:gd name="connsiteY10" fmla="*/ 1096 h 1964"/>
                <a:gd name="connsiteX11" fmla="*/ 4843 w 4968"/>
                <a:gd name="connsiteY11" fmla="*/ 1315 h 1964"/>
                <a:gd name="connsiteX12" fmla="*/ 2070 w 4968"/>
                <a:gd name="connsiteY12" fmla="*/ 1315 h 1964"/>
                <a:gd name="connsiteX13" fmla="*/ 2302 w 4968"/>
                <a:gd name="connsiteY13" fmla="*/ 1964 h 1964"/>
                <a:gd name="connsiteX14" fmla="*/ 1436 w 4968"/>
                <a:gd name="connsiteY14" fmla="*/ 1323 h 1964"/>
                <a:gd name="connsiteX15" fmla="*/ 125 w 4968"/>
                <a:gd name="connsiteY15" fmla="*/ 1315 h 1964"/>
                <a:gd name="connsiteX16" fmla="*/ 0 w 4968"/>
                <a:gd name="connsiteY16" fmla="*/ 1096 h 1964"/>
                <a:gd name="connsiteX17" fmla="*/ 0 w 4968"/>
                <a:gd name="connsiteY17" fmla="*/ 1096 h 1964"/>
                <a:gd name="connsiteX18" fmla="*/ 0 w 4968"/>
                <a:gd name="connsiteY18" fmla="*/ 767 h 1964"/>
                <a:gd name="connsiteX19" fmla="*/ 0 w 4968"/>
                <a:gd name="connsiteY19" fmla="*/ 767 h 1964"/>
                <a:gd name="connsiteX20" fmla="*/ 0 w 4968"/>
                <a:gd name="connsiteY20" fmla="*/ 220 h 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68" h="1964">
                  <a:moveTo>
                    <a:pt x="0" y="220"/>
                  </a:moveTo>
                  <a:cubicBezTo>
                    <a:pt x="0" y="98"/>
                    <a:pt x="56" y="0"/>
                    <a:pt x="125" y="0"/>
                  </a:cubicBezTo>
                  <a:lnTo>
                    <a:pt x="828" y="0"/>
                  </a:lnTo>
                  <a:lnTo>
                    <a:pt x="828" y="0"/>
                  </a:lnTo>
                  <a:lnTo>
                    <a:pt x="2070" y="0"/>
                  </a:lnTo>
                  <a:lnTo>
                    <a:pt x="4843" y="0"/>
                  </a:lnTo>
                  <a:cubicBezTo>
                    <a:pt x="4912" y="0"/>
                    <a:pt x="4968" y="98"/>
                    <a:pt x="4968" y="220"/>
                  </a:cubicBezTo>
                  <a:lnTo>
                    <a:pt x="4968" y="767"/>
                  </a:lnTo>
                  <a:lnTo>
                    <a:pt x="4968" y="767"/>
                  </a:lnTo>
                  <a:lnTo>
                    <a:pt x="4968" y="1096"/>
                  </a:lnTo>
                  <a:lnTo>
                    <a:pt x="4968" y="1096"/>
                  </a:lnTo>
                  <a:cubicBezTo>
                    <a:pt x="4968" y="1217"/>
                    <a:pt x="4912" y="1315"/>
                    <a:pt x="4843" y="1315"/>
                  </a:cubicBezTo>
                  <a:lnTo>
                    <a:pt x="2070" y="1315"/>
                  </a:lnTo>
                  <a:lnTo>
                    <a:pt x="2302" y="1964"/>
                  </a:lnTo>
                  <a:lnTo>
                    <a:pt x="1436" y="1323"/>
                  </a:lnTo>
                  <a:lnTo>
                    <a:pt x="125" y="1315"/>
                  </a:lnTo>
                  <a:cubicBezTo>
                    <a:pt x="56" y="1315"/>
                    <a:pt x="0" y="1217"/>
                    <a:pt x="0" y="1096"/>
                  </a:cubicBezTo>
                  <a:lnTo>
                    <a:pt x="0" y="1096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622" y="6682"/>
              <a:ext cx="3593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记得让他带</a:t>
              </a:r>
              <a:r>
                <a:rPr lang="en-US" altLang="zh-CN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……</a:t>
              </a:r>
              <a:endParaRPr lang="en-US" altLang="zh-CN" sz="2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9070" y="2323465"/>
            <a:ext cx="1296035" cy="697230"/>
            <a:chOff x="14831" y="3115"/>
            <a:chExt cx="1645" cy="916"/>
          </a:xfrm>
        </p:grpSpPr>
        <p:sp>
          <p:nvSpPr>
            <p:cNvPr id="18" name="任意多边形 17"/>
            <p:cNvSpPr/>
            <p:nvPr/>
          </p:nvSpPr>
          <p:spPr>
            <a:xfrm>
              <a:off x="14831" y="3115"/>
              <a:ext cx="1574" cy="916"/>
            </a:xfrm>
            <a:custGeom>
              <a:avLst/>
              <a:gdLst>
                <a:gd name="connsiteX0" fmla="*/ 0 w 2655"/>
                <a:gd name="connsiteY0" fmla="*/ 125 h 1116"/>
                <a:gd name="connsiteX1" fmla="*/ 67 w 2655"/>
                <a:gd name="connsiteY1" fmla="*/ 0 h 1116"/>
                <a:gd name="connsiteX2" fmla="*/ 443 w 2655"/>
                <a:gd name="connsiteY2" fmla="*/ 0 h 1116"/>
                <a:gd name="connsiteX3" fmla="*/ 443 w 2655"/>
                <a:gd name="connsiteY3" fmla="*/ 0 h 1116"/>
                <a:gd name="connsiteX4" fmla="*/ 1106 w 2655"/>
                <a:gd name="connsiteY4" fmla="*/ 0 h 1116"/>
                <a:gd name="connsiteX5" fmla="*/ 2588 w 2655"/>
                <a:gd name="connsiteY5" fmla="*/ 0 h 1116"/>
                <a:gd name="connsiteX6" fmla="*/ 2655 w 2655"/>
                <a:gd name="connsiteY6" fmla="*/ 125 h 1116"/>
                <a:gd name="connsiteX7" fmla="*/ 2655 w 2655"/>
                <a:gd name="connsiteY7" fmla="*/ 436 h 1116"/>
                <a:gd name="connsiteX8" fmla="*/ 2655 w 2655"/>
                <a:gd name="connsiteY8" fmla="*/ 436 h 1116"/>
                <a:gd name="connsiteX9" fmla="*/ 2655 w 2655"/>
                <a:gd name="connsiteY9" fmla="*/ 623 h 1116"/>
                <a:gd name="connsiteX10" fmla="*/ 2655 w 2655"/>
                <a:gd name="connsiteY10" fmla="*/ 623 h 1116"/>
                <a:gd name="connsiteX11" fmla="*/ 2588 w 2655"/>
                <a:gd name="connsiteY11" fmla="*/ 748 h 1116"/>
                <a:gd name="connsiteX12" fmla="*/ 1106 w 2655"/>
                <a:gd name="connsiteY12" fmla="*/ 748 h 1116"/>
                <a:gd name="connsiteX13" fmla="*/ 1577 w 2655"/>
                <a:gd name="connsiteY13" fmla="*/ 1116 h 1116"/>
                <a:gd name="connsiteX14" fmla="*/ 767 w 2655"/>
                <a:gd name="connsiteY14" fmla="*/ 752 h 1116"/>
                <a:gd name="connsiteX15" fmla="*/ 67 w 2655"/>
                <a:gd name="connsiteY15" fmla="*/ 748 h 1116"/>
                <a:gd name="connsiteX16" fmla="*/ 0 w 2655"/>
                <a:gd name="connsiteY16" fmla="*/ 623 h 1116"/>
                <a:gd name="connsiteX17" fmla="*/ 0 w 2655"/>
                <a:gd name="connsiteY17" fmla="*/ 623 h 1116"/>
                <a:gd name="connsiteX18" fmla="*/ 0 w 2655"/>
                <a:gd name="connsiteY18" fmla="*/ 436 h 1116"/>
                <a:gd name="connsiteX19" fmla="*/ 0 w 2655"/>
                <a:gd name="connsiteY19" fmla="*/ 436 h 1116"/>
                <a:gd name="connsiteX20" fmla="*/ 0 w 2655"/>
                <a:gd name="connsiteY20" fmla="*/ 125 h 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55" h="1116">
                  <a:moveTo>
                    <a:pt x="0" y="125"/>
                  </a:moveTo>
                  <a:cubicBezTo>
                    <a:pt x="0" y="56"/>
                    <a:pt x="30" y="0"/>
                    <a:pt x="67" y="0"/>
                  </a:cubicBezTo>
                  <a:lnTo>
                    <a:pt x="443" y="0"/>
                  </a:lnTo>
                  <a:lnTo>
                    <a:pt x="443" y="0"/>
                  </a:lnTo>
                  <a:lnTo>
                    <a:pt x="1106" y="0"/>
                  </a:lnTo>
                  <a:lnTo>
                    <a:pt x="2588" y="0"/>
                  </a:lnTo>
                  <a:cubicBezTo>
                    <a:pt x="2625" y="0"/>
                    <a:pt x="2655" y="56"/>
                    <a:pt x="2655" y="125"/>
                  </a:cubicBezTo>
                  <a:lnTo>
                    <a:pt x="2655" y="436"/>
                  </a:lnTo>
                  <a:lnTo>
                    <a:pt x="2655" y="436"/>
                  </a:lnTo>
                  <a:lnTo>
                    <a:pt x="2655" y="623"/>
                  </a:lnTo>
                  <a:lnTo>
                    <a:pt x="2655" y="623"/>
                  </a:lnTo>
                  <a:cubicBezTo>
                    <a:pt x="2655" y="692"/>
                    <a:pt x="2625" y="748"/>
                    <a:pt x="2588" y="748"/>
                  </a:cubicBezTo>
                  <a:lnTo>
                    <a:pt x="1106" y="748"/>
                  </a:lnTo>
                  <a:lnTo>
                    <a:pt x="1577" y="1116"/>
                  </a:lnTo>
                  <a:lnTo>
                    <a:pt x="767" y="752"/>
                  </a:lnTo>
                  <a:lnTo>
                    <a:pt x="67" y="748"/>
                  </a:lnTo>
                  <a:cubicBezTo>
                    <a:pt x="30" y="748"/>
                    <a:pt x="0" y="692"/>
                    <a:pt x="0" y="623"/>
                  </a:cubicBezTo>
                  <a:lnTo>
                    <a:pt x="0" y="623"/>
                  </a:lnTo>
                  <a:lnTo>
                    <a:pt x="0" y="436"/>
                  </a:lnTo>
                  <a:lnTo>
                    <a:pt x="0" y="436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94" y="3132"/>
              <a:ext cx="1582" cy="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么的事。</a:t>
              </a:r>
              <a:endParaRPr lang="en-US" altLang="zh-CN" sz="2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065" y="3020695"/>
            <a:ext cx="886460" cy="579120"/>
            <a:chOff x="11182" y="4757"/>
            <a:chExt cx="1396" cy="912"/>
          </a:xfrm>
        </p:grpSpPr>
        <p:sp>
          <p:nvSpPr>
            <p:cNvPr id="20" name="任意多边形 19"/>
            <p:cNvSpPr/>
            <p:nvPr/>
          </p:nvSpPr>
          <p:spPr>
            <a:xfrm>
              <a:off x="11182" y="4761"/>
              <a:ext cx="1396" cy="908"/>
            </a:xfrm>
            <a:custGeom>
              <a:avLst/>
              <a:gdLst>
                <a:gd name="connsiteX0" fmla="*/ 0 w 2189"/>
                <a:gd name="connsiteY0" fmla="*/ 123 h 1007"/>
                <a:gd name="connsiteX1" fmla="*/ 49 w 2189"/>
                <a:gd name="connsiteY1" fmla="*/ 0 h 1007"/>
                <a:gd name="connsiteX2" fmla="*/ 326 w 2189"/>
                <a:gd name="connsiteY2" fmla="*/ 0 h 1007"/>
                <a:gd name="connsiteX3" fmla="*/ 326 w 2189"/>
                <a:gd name="connsiteY3" fmla="*/ 0 h 1007"/>
                <a:gd name="connsiteX4" fmla="*/ 814 w 2189"/>
                <a:gd name="connsiteY4" fmla="*/ 0 h 1007"/>
                <a:gd name="connsiteX5" fmla="*/ 1904 w 2189"/>
                <a:gd name="connsiteY5" fmla="*/ 0 h 1007"/>
                <a:gd name="connsiteX6" fmla="*/ 1953 w 2189"/>
                <a:gd name="connsiteY6" fmla="*/ 123 h 1007"/>
                <a:gd name="connsiteX7" fmla="*/ 1953 w 2189"/>
                <a:gd name="connsiteY7" fmla="*/ 429 h 1007"/>
                <a:gd name="connsiteX8" fmla="*/ 1953 w 2189"/>
                <a:gd name="connsiteY8" fmla="*/ 429 h 1007"/>
                <a:gd name="connsiteX9" fmla="*/ 1953 w 2189"/>
                <a:gd name="connsiteY9" fmla="*/ 613 h 1007"/>
                <a:gd name="connsiteX10" fmla="*/ 1953 w 2189"/>
                <a:gd name="connsiteY10" fmla="*/ 613 h 1007"/>
                <a:gd name="connsiteX11" fmla="*/ 1904 w 2189"/>
                <a:gd name="connsiteY11" fmla="*/ 736 h 1007"/>
                <a:gd name="connsiteX12" fmla="*/ 1681 w 2189"/>
                <a:gd name="connsiteY12" fmla="*/ 734 h 1007"/>
                <a:gd name="connsiteX13" fmla="*/ 2189 w 2189"/>
                <a:gd name="connsiteY13" fmla="*/ 1007 h 1007"/>
                <a:gd name="connsiteX14" fmla="*/ 1406 w 2189"/>
                <a:gd name="connsiteY14" fmla="*/ 737 h 1007"/>
                <a:gd name="connsiteX15" fmla="*/ 49 w 2189"/>
                <a:gd name="connsiteY15" fmla="*/ 736 h 1007"/>
                <a:gd name="connsiteX16" fmla="*/ 0 w 2189"/>
                <a:gd name="connsiteY16" fmla="*/ 613 h 1007"/>
                <a:gd name="connsiteX17" fmla="*/ 0 w 2189"/>
                <a:gd name="connsiteY17" fmla="*/ 613 h 1007"/>
                <a:gd name="connsiteX18" fmla="*/ 0 w 2189"/>
                <a:gd name="connsiteY18" fmla="*/ 429 h 1007"/>
                <a:gd name="connsiteX19" fmla="*/ 0 w 2189"/>
                <a:gd name="connsiteY19" fmla="*/ 429 h 1007"/>
                <a:gd name="connsiteX20" fmla="*/ 0 w 2189"/>
                <a:gd name="connsiteY20" fmla="*/ 123 h 1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89" h="1007">
                  <a:moveTo>
                    <a:pt x="0" y="123"/>
                  </a:moveTo>
                  <a:cubicBezTo>
                    <a:pt x="0" y="55"/>
                    <a:pt x="22" y="0"/>
                    <a:pt x="49" y="0"/>
                  </a:cubicBezTo>
                  <a:lnTo>
                    <a:pt x="326" y="0"/>
                  </a:lnTo>
                  <a:lnTo>
                    <a:pt x="326" y="0"/>
                  </a:lnTo>
                  <a:lnTo>
                    <a:pt x="814" y="0"/>
                  </a:lnTo>
                  <a:lnTo>
                    <a:pt x="1904" y="0"/>
                  </a:lnTo>
                  <a:cubicBezTo>
                    <a:pt x="1931" y="0"/>
                    <a:pt x="1953" y="55"/>
                    <a:pt x="1953" y="123"/>
                  </a:cubicBezTo>
                  <a:lnTo>
                    <a:pt x="1953" y="429"/>
                  </a:lnTo>
                  <a:lnTo>
                    <a:pt x="1953" y="429"/>
                  </a:lnTo>
                  <a:lnTo>
                    <a:pt x="1953" y="613"/>
                  </a:lnTo>
                  <a:lnTo>
                    <a:pt x="1953" y="613"/>
                  </a:lnTo>
                  <a:cubicBezTo>
                    <a:pt x="1953" y="681"/>
                    <a:pt x="1931" y="736"/>
                    <a:pt x="1904" y="736"/>
                  </a:cubicBezTo>
                  <a:lnTo>
                    <a:pt x="1681" y="734"/>
                  </a:lnTo>
                  <a:lnTo>
                    <a:pt x="2189" y="1007"/>
                  </a:lnTo>
                  <a:lnTo>
                    <a:pt x="1406" y="737"/>
                  </a:lnTo>
                  <a:lnTo>
                    <a:pt x="49" y="736"/>
                  </a:lnTo>
                  <a:cubicBezTo>
                    <a:pt x="22" y="736"/>
                    <a:pt x="0" y="681"/>
                    <a:pt x="0" y="613"/>
                  </a:cubicBezTo>
                  <a:lnTo>
                    <a:pt x="0" y="613"/>
                  </a:lnTo>
                  <a:lnTo>
                    <a:pt x="0" y="429"/>
                  </a:lnTo>
                  <a:lnTo>
                    <a:pt x="0" y="429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301" y="4757"/>
              <a:ext cx="1134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OK</a:t>
              </a:r>
              <a:r>
                <a:rPr lang="zh-CN" altLang="en-US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！</a:t>
              </a:r>
              <a:endParaRPr lang="zh-CN" altLang="en-US" sz="2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48865" y="4813300"/>
            <a:ext cx="2453640" cy="802640"/>
            <a:chOff x="14862" y="7580"/>
            <a:chExt cx="3864" cy="1264"/>
          </a:xfrm>
        </p:grpSpPr>
        <p:sp>
          <p:nvSpPr>
            <p:cNvPr id="21" name="任意多边形 20"/>
            <p:cNvSpPr/>
            <p:nvPr/>
          </p:nvSpPr>
          <p:spPr>
            <a:xfrm flipV="1">
              <a:off x="14863" y="7580"/>
              <a:ext cx="3863" cy="1264"/>
            </a:xfrm>
            <a:custGeom>
              <a:avLst/>
              <a:gdLst>
                <a:gd name="connsiteX0" fmla="*/ 0 w 4053"/>
                <a:gd name="connsiteY0" fmla="*/ 193 h 1185"/>
                <a:gd name="connsiteX1" fmla="*/ 102 w 4053"/>
                <a:gd name="connsiteY1" fmla="*/ 0 h 1185"/>
                <a:gd name="connsiteX2" fmla="*/ 676 w 4053"/>
                <a:gd name="connsiteY2" fmla="*/ 0 h 1185"/>
                <a:gd name="connsiteX3" fmla="*/ 676 w 4053"/>
                <a:gd name="connsiteY3" fmla="*/ 0 h 1185"/>
                <a:gd name="connsiteX4" fmla="*/ 1689 w 4053"/>
                <a:gd name="connsiteY4" fmla="*/ 0 h 1185"/>
                <a:gd name="connsiteX5" fmla="*/ 3951 w 4053"/>
                <a:gd name="connsiteY5" fmla="*/ 0 h 1185"/>
                <a:gd name="connsiteX6" fmla="*/ 4053 w 4053"/>
                <a:gd name="connsiteY6" fmla="*/ 193 h 1185"/>
                <a:gd name="connsiteX7" fmla="*/ 4053 w 4053"/>
                <a:gd name="connsiteY7" fmla="*/ 672 h 1185"/>
                <a:gd name="connsiteX8" fmla="*/ 4053 w 4053"/>
                <a:gd name="connsiteY8" fmla="*/ 672 h 1185"/>
                <a:gd name="connsiteX9" fmla="*/ 4053 w 4053"/>
                <a:gd name="connsiteY9" fmla="*/ 961 h 1185"/>
                <a:gd name="connsiteX10" fmla="*/ 4053 w 4053"/>
                <a:gd name="connsiteY10" fmla="*/ 961 h 1185"/>
                <a:gd name="connsiteX11" fmla="*/ 3951 w 4053"/>
                <a:gd name="connsiteY11" fmla="*/ 1152 h 1185"/>
                <a:gd name="connsiteX12" fmla="*/ 1689 w 4053"/>
                <a:gd name="connsiteY12" fmla="*/ 1152 h 1185"/>
                <a:gd name="connsiteX13" fmla="*/ 1398 w 4053"/>
                <a:gd name="connsiteY13" fmla="*/ 1185 h 1185"/>
                <a:gd name="connsiteX14" fmla="*/ 1172 w 4053"/>
                <a:gd name="connsiteY14" fmla="*/ 1160 h 1185"/>
                <a:gd name="connsiteX15" fmla="*/ 102 w 4053"/>
                <a:gd name="connsiteY15" fmla="*/ 1152 h 1185"/>
                <a:gd name="connsiteX16" fmla="*/ 0 w 4053"/>
                <a:gd name="connsiteY16" fmla="*/ 961 h 1185"/>
                <a:gd name="connsiteX17" fmla="*/ 0 w 4053"/>
                <a:gd name="connsiteY17" fmla="*/ 961 h 1185"/>
                <a:gd name="connsiteX18" fmla="*/ 0 w 4053"/>
                <a:gd name="connsiteY18" fmla="*/ 672 h 1185"/>
                <a:gd name="connsiteX19" fmla="*/ 0 w 4053"/>
                <a:gd name="connsiteY19" fmla="*/ 672 h 1185"/>
                <a:gd name="connsiteX20" fmla="*/ 0 w 4053"/>
                <a:gd name="connsiteY20" fmla="*/ 193 h 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53" h="1185">
                  <a:moveTo>
                    <a:pt x="0" y="193"/>
                  </a:moveTo>
                  <a:cubicBezTo>
                    <a:pt x="0" y="86"/>
                    <a:pt x="46" y="0"/>
                    <a:pt x="102" y="0"/>
                  </a:cubicBezTo>
                  <a:lnTo>
                    <a:pt x="676" y="0"/>
                  </a:lnTo>
                  <a:lnTo>
                    <a:pt x="676" y="0"/>
                  </a:lnTo>
                  <a:lnTo>
                    <a:pt x="1689" y="0"/>
                  </a:lnTo>
                  <a:lnTo>
                    <a:pt x="3951" y="0"/>
                  </a:lnTo>
                  <a:cubicBezTo>
                    <a:pt x="4007" y="0"/>
                    <a:pt x="4053" y="86"/>
                    <a:pt x="4053" y="193"/>
                  </a:cubicBezTo>
                  <a:lnTo>
                    <a:pt x="4053" y="672"/>
                  </a:lnTo>
                  <a:lnTo>
                    <a:pt x="4053" y="672"/>
                  </a:lnTo>
                  <a:lnTo>
                    <a:pt x="4053" y="961"/>
                  </a:lnTo>
                  <a:lnTo>
                    <a:pt x="4053" y="961"/>
                  </a:lnTo>
                  <a:cubicBezTo>
                    <a:pt x="4053" y="1068"/>
                    <a:pt x="4007" y="1152"/>
                    <a:pt x="3951" y="1152"/>
                  </a:cubicBezTo>
                  <a:lnTo>
                    <a:pt x="1689" y="1152"/>
                  </a:lnTo>
                  <a:lnTo>
                    <a:pt x="1398" y="1185"/>
                  </a:lnTo>
                  <a:lnTo>
                    <a:pt x="1172" y="1160"/>
                  </a:lnTo>
                  <a:lnTo>
                    <a:pt x="102" y="1152"/>
                  </a:lnTo>
                  <a:cubicBezTo>
                    <a:pt x="46" y="1152"/>
                    <a:pt x="0" y="1068"/>
                    <a:pt x="0" y="961"/>
                  </a:cubicBezTo>
                  <a:lnTo>
                    <a:pt x="0" y="961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862" y="7634"/>
              <a:ext cx="381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算了算了，还是我自己去送吧</a:t>
              </a:r>
              <a:r>
                <a:rPr lang="en-US" altLang="zh-CN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……</a:t>
              </a:r>
              <a:endParaRPr lang="en-US" altLang="zh-CN" sz="2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11175" y="3856355"/>
            <a:ext cx="963930" cy="568960"/>
            <a:chOff x="11968" y="6073"/>
            <a:chExt cx="1518" cy="896"/>
          </a:xfrm>
        </p:grpSpPr>
        <p:sp>
          <p:nvSpPr>
            <p:cNvPr id="31" name="任意多边形 30"/>
            <p:cNvSpPr/>
            <p:nvPr/>
          </p:nvSpPr>
          <p:spPr>
            <a:xfrm flipV="1">
              <a:off x="11968" y="6073"/>
              <a:ext cx="1518" cy="807"/>
            </a:xfrm>
            <a:custGeom>
              <a:avLst/>
              <a:gdLst>
                <a:gd name="connsiteX0" fmla="*/ 0 w 2655"/>
                <a:gd name="connsiteY0" fmla="*/ 125 h 1116"/>
                <a:gd name="connsiteX1" fmla="*/ 67 w 2655"/>
                <a:gd name="connsiteY1" fmla="*/ 0 h 1116"/>
                <a:gd name="connsiteX2" fmla="*/ 443 w 2655"/>
                <a:gd name="connsiteY2" fmla="*/ 0 h 1116"/>
                <a:gd name="connsiteX3" fmla="*/ 443 w 2655"/>
                <a:gd name="connsiteY3" fmla="*/ 0 h 1116"/>
                <a:gd name="connsiteX4" fmla="*/ 1106 w 2655"/>
                <a:gd name="connsiteY4" fmla="*/ 0 h 1116"/>
                <a:gd name="connsiteX5" fmla="*/ 2588 w 2655"/>
                <a:gd name="connsiteY5" fmla="*/ 0 h 1116"/>
                <a:gd name="connsiteX6" fmla="*/ 2655 w 2655"/>
                <a:gd name="connsiteY6" fmla="*/ 125 h 1116"/>
                <a:gd name="connsiteX7" fmla="*/ 2655 w 2655"/>
                <a:gd name="connsiteY7" fmla="*/ 436 h 1116"/>
                <a:gd name="connsiteX8" fmla="*/ 2655 w 2655"/>
                <a:gd name="connsiteY8" fmla="*/ 436 h 1116"/>
                <a:gd name="connsiteX9" fmla="*/ 2655 w 2655"/>
                <a:gd name="connsiteY9" fmla="*/ 623 h 1116"/>
                <a:gd name="connsiteX10" fmla="*/ 2655 w 2655"/>
                <a:gd name="connsiteY10" fmla="*/ 623 h 1116"/>
                <a:gd name="connsiteX11" fmla="*/ 2588 w 2655"/>
                <a:gd name="connsiteY11" fmla="*/ 748 h 1116"/>
                <a:gd name="connsiteX12" fmla="*/ 1106 w 2655"/>
                <a:gd name="connsiteY12" fmla="*/ 748 h 1116"/>
                <a:gd name="connsiteX13" fmla="*/ 1577 w 2655"/>
                <a:gd name="connsiteY13" fmla="*/ 1116 h 1116"/>
                <a:gd name="connsiteX14" fmla="*/ 767 w 2655"/>
                <a:gd name="connsiteY14" fmla="*/ 752 h 1116"/>
                <a:gd name="connsiteX15" fmla="*/ 67 w 2655"/>
                <a:gd name="connsiteY15" fmla="*/ 748 h 1116"/>
                <a:gd name="connsiteX16" fmla="*/ 0 w 2655"/>
                <a:gd name="connsiteY16" fmla="*/ 623 h 1116"/>
                <a:gd name="connsiteX17" fmla="*/ 0 w 2655"/>
                <a:gd name="connsiteY17" fmla="*/ 623 h 1116"/>
                <a:gd name="connsiteX18" fmla="*/ 0 w 2655"/>
                <a:gd name="connsiteY18" fmla="*/ 436 h 1116"/>
                <a:gd name="connsiteX19" fmla="*/ 0 w 2655"/>
                <a:gd name="connsiteY19" fmla="*/ 436 h 1116"/>
                <a:gd name="connsiteX20" fmla="*/ 0 w 2655"/>
                <a:gd name="connsiteY20" fmla="*/ 125 h 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55" h="1116">
                  <a:moveTo>
                    <a:pt x="0" y="125"/>
                  </a:moveTo>
                  <a:cubicBezTo>
                    <a:pt x="0" y="56"/>
                    <a:pt x="30" y="0"/>
                    <a:pt x="67" y="0"/>
                  </a:cubicBezTo>
                  <a:lnTo>
                    <a:pt x="443" y="0"/>
                  </a:lnTo>
                  <a:lnTo>
                    <a:pt x="443" y="0"/>
                  </a:lnTo>
                  <a:lnTo>
                    <a:pt x="1106" y="0"/>
                  </a:lnTo>
                  <a:lnTo>
                    <a:pt x="2588" y="0"/>
                  </a:lnTo>
                  <a:cubicBezTo>
                    <a:pt x="2625" y="0"/>
                    <a:pt x="2655" y="56"/>
                    <a:pt x="2655" y="125"/>
                  </a:cubicBezTo>
                  <a:lnTo>
                    <a:pt x="2655" y="436"/>
                  </a:lnTo>
                  <a:lnTo>
                    <a:pt x="2655" y="436"/>
                  </a:lnTo>
                  <a:lnTo>
                    <a:pt x="2655" y="623"/>
                  </a:lnTo>
                  <a:lnTo>
                    <a:pt x="2655" y="623"/>
                  </a:lnTo>
                  <a:cubicBezTo>
                    <a:pt x="2655" y="692"/>
                    <a:pt x="2625" y="748"/>
                    <a:pt x="2588" y="748"/>
                  </a:cubicBezTo>
                  <a:lnTo>
                    <a:pt x="1106" y="748"/>
                  </a:lnTo>
                  <a:lnTo>
                    <a:pt x="1577" y="1116"/>
                  </a:lnTo>
                  <a:lnTo>
                    <a:pt x="767" y="752"/>
                  </a:lnTo>
                  <a:lnTo>
                    <a:pt x="67" y="748"/>
                  </a:lnTo>
                  <a:cubicBezTo>
                    <a:pt x="30" y="748"/>
                    <a:pt x="0" y="692"/>
                    <a:pt x="0" y="623"/>
                  </a:cubicBezTo>
                  <a:lnTo>
                    <a:pt x="0" y="623"/>
                  </a:lnTo>
                  <a:lnTo>
                    <a:pt x="0" y="436"/>
                  </a:lnTo>
                  <a:lnTo>
                    <a:pt x="0" y="436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129" y="6293"/>
              <a:ext cx="1210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……</a:t>
              </a:r>
              <a:endParaRPr lang="en-US" sz="2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pic>
        <p:nvPicPr>
          <p:cNvPr id="46" name="图片 45"/>
          <p:cNvPicPr/>
          <p:nvPr/>
        </p:nvPicPr>
        <p:blipFill>
          <a:blip r:embed="rId2"/>
          <a:stretch>
            <a:fillRect/>
          </a:stretch>
        </p:blipFill>
        <p:spPr>
          <a:xfrm>
            <a:off x="6725920" y="2842895"/>
            <a:ext cx="5566410" cy="4155440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47" name="组合 46"/>
          <p:cNvGrpSpPr/>
          <p:nvPr/>
        </p:nvGrpSpPr>
        <p:grpSpPr>
          <a:xfrm>
            <a:off x="8823325" y="2731664"/>
            <a:ext cx="3154680" cy="951280"/>
            <a:chOff x="13894" y="3096"/>
            <a:chExt cx="4968" cy="784"/>
          </a:xfrm>
        </p:grpSpPr>
        <p:sp>
          <p:nvSpPr>
            <p:cNvPr id="48" name="任意多边形 47"/>
            <p:cNvSpPr/>
            <p:nvPr/>
          </p:nvSpPr>
          <p:spPr>
            <a:xfrm>
              <a:off x="13894" y="3096"/>
              <a:ext cx="4968" cy="784"/>
            </a:xfrm>
            <a:custGeom>
              <a:avLst/>
              <a:gdLst>
                <a:gd name="connsiteX0" fmla="*/ 0 w 4968"/>
                <a:gd name="connsiteY0" fmla="*/ 220 h 1964"/>
                <a:gd name="connsiteX1" fmla="*/ 125 w 4968"/>
                <a:gd name="connsiteY1" fmla="*/ 0 h 1964"/>
                <a:gd name="connsiteX2" fmla="*/ 828 w 4968"/>
                <a:gd name="connsiteY2" fmla="*/ 0 h 1964"/>
                <a:gd name="connsiteX3" fmla="*/ 828 w 4968"/>
                <a:gd name="connsiteY3" fmla="*/ 0 h 1964"/>
                <a:gd name="connsiteX4" fmla="*/ 2070 w 4968"/>
                <a:gd name="connsiteY4" fmla="*/ 0 h 1964"/>
                <a:gd name="connsiteX5" fmla="*/ 4843 w 4968"/>
                <a:gd name="connsiteY5" fmla="*/ 0 h 1964"/>
                <a:gd name="connsiteX6" fmla="*/ 4968 w 4968"/>
                <a:gd name="connsiteY6" fmla="*/ 220 h 1964"/>
                <a:gd name="connsiteX7" fmla="*/ 4968 w 4968"/>
                <a:gd name="connsiteY7" fmla="*/ 767 h 1964"/>
                <a:gd name="connsiteX8" fmla="*/ 4968 w 4968"/>
                <a:gd name="connsiteY8" fmla="*/ 767 h 1964"/>
                <a:gd name="connsiteX9" fmla="*/ 4968 w 4968"/>
                <a:gd name="connsiteY9" fmla="*/ 1096 h 1964"/>
                <a:gd name="connsiteX10" fmla="*/ 4968 w 4968"/>
                <a:gd name="connsiteY10" fmla="*/ 1096 h 1964"/>
                <a:gd name="connsiteX11" fmla="*/ 4843 w 4968"/>
                <a:gd name="connsiteY11" fmla="*/ 1315 h 1964"/>
                <a:gd name="connsiteX12" fmla="*/ 2070 w 4968"/>
                <a:gd name="connsiteY12" fmla="*/ 1315 h 1964"/>
                <a:gd name="connsiteX13" fmla="*/ 2302 w 4968"/>
                <a:gd name="connsiteY13" fmla="*/ 1964 h 1964"/>
                <a:gd name="connsiteX14" fmla="*/ 1436 w 4968"/>
                <a:gd name="connsiteY14" fmla="*/ 1323 h 1964"/>
                <a:gd name="connsiteX15" fmla="*/ 125 w 4968"/>
                <a:gd name="connsiteY15" fmla="*/ 1315 h 1964"/>
                <a:gd name="connsiteX16" fmla="*/ 0 w 4968"/>
                <a:gd name="connsiteY16" fmla="*/ 1096 h 1964"/>
                <a:gd name="connsiteX17" fmla="*/ 0 w 4968"/>
                <a:gd name="connsiteY17" fmla="*/ 1096 h 1964"/>
                <a:gd name="connsiteX18" fmla="*/ 0 w 4968"/>
                <a:gd name="connsiteY18" fmla="*/ 767 h 1964"/>
                <a:gd name="connsiteX19" fmla="*/ 0 w 4968"/>
                <a:gd name="connsiteY19" fmla="*/ 767 h 1964"/>
                <a:gd name="connsiteX20" fmla="*/ 0 w 4968"/>
                <a:gd name="connsiteY20" fmla="*/ 220 h 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68" h="1964">
                  <a:moveTo>
                    <a:pt x="0" y="220"/>
                  </a:moveTo>
                  <a:cubicBezTo>
                    <a:pt x="0" y="98"/>
                    <a:pt x="56" y="0"/>
                    <a:pt x="125" y="0"/>
                  </a:cubicBezTo>
                  <a:lnTo>
                    <a:pt x="828" y="0"/>
                  </a:lnTo>
                  <a:lnTo>
                    <a:pt x="828" y="0"/>
                  </a:lnTo>
                  <a:lnTo>
                    <a:pt x="2070" y="0"/>
                  </a:lnTo>
                  <a:lnTo>
                    <a:pt x="4843" y="0"/>
                  </a:lnTo>
                  <a:cubicBezTo>
                    <a:pt x="4912" y="0"/>
                    <a:pt x="4968" y="98"/>
                    <a:pt x="4968" y="220"/>
                  </a:cubicBezTo>
                  <a:lnTo>
                    <a:pt x="4968" y="767"/>
                  </a:lnTo>
                  <a:lnTo>
                    <a:pt x="4968" y="767"/>
                  </a:lnTo>
                  <a:lnTo>
                    <a:pt x="4968" y="1096"/>
                  </a:lnTo>
                  <a:lnTo>
                    <a:pt x="4968" y="1096"/>
                  </a:lnTo>
                  <a:cubicBezTo>
                    <a:pt x="4968" y="1217"/>
                    <a:pt x="4912" y="1315"/>
                    <a:pt x="4843" y="1315"/>
                  </a:cubicBezTo>
                  <a:lnTo>
                    <a:pt x="2070" y="1315"/>
                  </a:lnTo>
                  <a:lnTo>
                    <a:pt x="2302" y="1964"/>
                  </a:lnTo>
                  <a:lnTo>
                    <a:pt x="1436" y="1323"/>
                  </a:lnTo>
                  <a:lnTo>
                    <a:pt x="125" y="1315"/>
                  </a:lnTo>
                  <a:cubicBezTo>
                    <a:pt x="56" y="1315"/>
                    <a:pt x="0" y="1217"/>
                    <a:pt x="0" y="1096"/>
                  </a:cubicBezTo>
                  <a:lnTo>
                    <a:pt x="0" y="1096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944" y="3175"/>
              <a:ext cx="4838" cy="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highlight>
                    <a:srgbClr val="FFFF00"/>
                  </a:highlight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不要紧，他们去不好</a:t>
              </a:r>
              <a:r>
                <a:rPr lang="zh-CN" altLang="en-US" sz="2400" b="1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！</a:t>
              </a:r>
              <a:endParaRPr lang="zh-CN" altLang="en-US" sz="2400" b="1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54970" y="3147060"/>
            <a:ext cx="2636907" cy="726916"/>
            <a:chOff x="14395" y="3115"/>
            <a:chExt cx="2082" cy="955"/>
          </a:xfrm>
        </p:grpSpPr>
        <p:sp>
          <p:nvSpPr>
            <p:cNvPr id="51" name="任意多边形 50"/>
            <p:cNvSpPr/>
            <p:nvPr/>
          </p:nvSpPr>
          <p:spPr>
            <a:xfrm>
              <a:off x="14395" y="3115"/>
              <a:ext cx="2070" cy="955"/>
            </a:xfrm>
            <a:custGeom>
              <a:avLst/>
              <a:gdLst>
                <a:gd name="connsiteX0" fmla="*/ 0 w 4129"/>
                <a:gd name="connsiteY0" fmla="*/ 123 h 1145"/>
                <a:gd name="connsiteX1" fmla="*/ 104 w 4129"/>
                <a:gd name="connsiteY1" fmla="*/ 0 h 1145"/>
                <a:gd name="connsiteX2" fmla="*/ 689 w 4129"/>
                <a:gd name="connsiteY2" fmla="*/ 0 h 1145"/>
                <a:gd name="connsiteX3" fmla="*/ 689 w 4129"/>
                <a:gd name="connsiteY3" fmla="*/ 0 h 1145"/>
                <a:gd name="connsiteX4" fmla="*/ 1720 w 4129"/>
                <a:gd name="connsiteY4" fmla="*/ 0 h 1145"/>
                <a:gd name="connsiteX5" fmla="*/ 4024 w 4129"/>
                <a:gd name="connsiteY5" fmla="*/ 0 h 1145"/>
                <a:gd name="connsiteX6" fmla="*/ 4129 w 4129"/>
                <a:gd name="connsiteY6" fmla="*/ 123 h 1145"/>
                <a:gd name="connsiteX7" fmla="*/ 4129 w 4129"/>
                <a:gd name="connsiteY7" fmla="*/ 429 h 1145"/>
                <a:gd name="connsiteX8" fmla="*/ 4129 w 4129"/>
                <a:gd name="connsiteY8" fmla="*/ 429 h 1145"/>
                <a:gd name="connsiteX9" fmla="*/ 4129 w 4129"/>
                <a:gd name="connsiteY9" fmla="*/ 613 h 1145"/>
                <a:gd name="connsiteX10" fmla="*/ 4129 w 4129"/>
                <a:gd name="connsiteY10" fmla="*/ 613 h 1145"/>
                <a:gd name="connsiteX11" fmla="*/ 4024 w 4129"/>
                <a:gd name="connsiteY11" fmla="*/ 736 h 1145"/>
                <a:gd name="connsiteX12" fmla="*/ 3186 w 4129"/>
                <a:gd name="connsiteY12" fmla="*/ 718 h 1145"/>
                <a:gd name="connsiteX13" fmla="*/ 3458 w 4129"/>
                <a:gd name="connsiteY13" fmla="*/ 1145 h 1145"/>
                <a:gd name="connsiteX14" fmla="*/ 2799 w 4129"/>
                <a:gd name="connsiteY14" fmla="*/ 737 h 1145"/>
                <a:gd name="connsiteX15" fmla="*/ 104 w 4129"/>
                <a:gd name="connsiteY15" fmla="*/ 736 h 1145"/>
                <a:gd name="connsiteX16" fmla="*/ 0 w 4129"/>
                <a:gd name="connsiteY16" fmla="*/ 613 h 1145"/>
                <a:gd name="connsiteX17" fmla="*/ 0 w 4129"/>
                <a:gd name="connsiteY17" fmla="*/ 613 h 1145"/>
                <a:gd name="connsiteX18" fmla="*/ 0 w 4129"/>
                <a:gd name="connsiteY18" fmla="*/ 429 h 1145"/>
                <a:gd name="connsiteX19" fmla="*/ 0 w 4129"/>
                <a:gd name="connsiteY19" fmla="*/ 429 h 1145"/>
                <a:gd name="connsiteX20" fmla="*/ 0 w 4129"/>
                <a:gd name="connsiteY20" fmla="*/ 123 h 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29" h="1145">
                  <a:moveTo>
                    <a:pt x="0" y="123"/>
                  </a:moveTo>
                  <a:cubicBezTo>
                    <a:pt x="0" y="55"/>
                    <a:pt x="47" y="0"/>
                    <a:pt x="104" y="0"/>
                  </a:cubicBezTo>
                  <a:lnTo>
                    <a:pt x="689" y="0"/>
                  </a:lnTo>
                  <a:lnTo>
                    <a:pt x="689" y="0"/>
                  </a:lnTo>
                  <a:lnTo>
                    <a:pt x="1720" y="0"/>
                  </a:lnTo>
                  <a:lnTo>
                    <a:pt x="4024" y="0"/>
                  </a:lnTo>
                  <a:cubicBezTo>
                    <a:pt x="4082" y="0"/>
                    <a:pt x="4129" y="55"/>
                    <a:pt x="4129" y="123"/>
                  </a:cubicBezTo>
                  <a:lnTo>
                    <a:pt x="4129" y="429"/>
                  </a:lnTo>
                  <a:lnTo>
                    <a:pt x="4129" y="429"/>
                  </a:lnTo>
                  <a:lnTo>
                    <a:pt x="4129" y="613"/>
                  </a:lnTo>
                  <a:lnTo>
                    <a:pt x="4129" y="613"/>
                  </a:lnTo>
                  <a:cubicBezTo>
                    <a:pt x="4129" y="681"/>
                    <a:pt x="4082" y="736"/>
                    <a:pt x="4024" y="736"/>
                  </a:cubicBezTo>
                  <a:lnTo>
                    <a:pt x="3186" y="718"/>
                  </a:lnTo>
                  <a:lnTo>
                    <a:pt x="3458" y="1145"/>
                  </a:lnTo>
                  <a:lnTo>
                    <a:pt x="2799" y="737"/>
                  </a:lnTo>
                  <a:lnTo>
                    <a:pt x="104" y="736"/>
                  </a:lnTo>
                  <a:cubicBezTo>
                    <a:pt x="47" y="736"/>
                    <a:pt x="0" y="681"/>
                    <a:pt x="0" y="613"/>
                  </a:cubicBezTo>
                  <a:lnTo>
                    <a:pt x="0" y="613"/>
                  </a:lnTo>
                  <a:lnTo>
                    <a:pt x="0" y="429"/>
                  </a:lnTo>
                  <a:lnTo>
                    <a:pt x="0" y="429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4428" y="3132"/>
              <a:ext cx="2049" cy="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爸，不用送我</a:t>
              </a:r>
              <a:r>
                <a:rPr lang="en-US" altLang="zh-CN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……</a:t>
              </a:r>
              <a:endParaRPr lang="en-US" altLang="zh-CN" sz="2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4981575" y="501015"/>
            <a:ext cx="7211060" cy="1971040"/>
          </a:xfrm>
          <a:prstGeom prst="rect">
            <a:avLst/>
          </a:prstGeom>
          <a:blipFill>
            <a:blip r:embed="rId3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父亲当时急于谋事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本可不必亲自去送</a:t>
            </a:r>
            <a:r>
              <a:rPr lang="en-US" altLang="zh-CN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</a:t>
            </a:r>
            <a:r>
              <a:rPr lang="en-US" altLang="zh-CN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但他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唯恐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儿子路上有什么闪失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茶房照顾不周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所以最后决定还是由自己亲自送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写出了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父亲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的细心和对儿子的关心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0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63322" y="25400"/>
            <a:ext cx="4525933" cy="942975"/>
            <a:chOff x="140" y="140"/>
            <a:chExt cx="7127" cy="1485"/>
          </a:xfrm>
        </p:grpSpPr>
        <p:sp>
          <p:nvSpPr>
            <p:cNvPr id="55" name="圆角矩形 54"/>
            <p:cNvSpPr/>
            <p:nvPr/>
          </p:nvSpPr>
          <p:spPr>
            <a:xfrm>
              <a:off x="1210" y="440"/>
              <a:ext cx="6057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57" name="图片 56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6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59" name="文本框 58"/>
            <p:cNvSpPr txBox="1"/>
            <p:nvPr/>
          </p:nvSpPr>
          <p:spPr>
            <a:xfrm>
              <a:off x="1599" y="480"/>
              <a:ext cx="554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品读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父亲之言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3" name="矩形 52"/>
          <p:cNvSpPr/>
          <p:nvPr/>
        </p:nvSpPr>
        <p:spPr>
          <a:xfrm>
            <a:off x="4890135" y="2247900"/>
            <a:ext cx="7229475" cy="3582035"/>
          </a:xfrm>
          <a:prstGeom prst="rect">
            <a:avLst/>
          </a:prstGeom>
          <a:blipFill>
            <a:blip r:embed="rId1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父亲的关怀无微不至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已经把儿子送上车。父亲还觉得没有尽够心意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要去给儿子买橘子。过铁道不容易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自己受点累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能让儿子受用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他是心甘情愿的。他还怕儿子跟着出来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忘了行李。</a:t>
            </a:r>
            <a:endParaRPr lang="zh-CN" altLang="en-US" sz="30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父亲的这句关怀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可谓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对儿子的关心、爱护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细心体贴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写出了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父亲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对儿子的不放心</a:t>
            </a:r>
            <a:r>
              <a:rPr lang="zh-CN" altLang="en-US" sz="3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045" y="1649095"/>
            <a:ext cx="5010150" cy="5424805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11" name="组合 10"/>
          <p:cNvGrpSpPr/>
          <p:nvPr/>
        </p:nvGrpSpPr>
        <p:grpSpPr>
          <a:xfrm>
            <a:off x="1655951" y="1033921"/>
            <a:ext cx="3234465" cy="1290814"/>
            <a:chOff x="13798" y="2946"/>
            <a:chExt cx="5421" cy="1064"/>
          </a:xfrm>
        </p:grpSpPr>
        <p:sp>
          <p:nvSpPr>
            <p:cNvPr id="12" name="任意多边形 11"/>
            <p:cNvSpPr/>
            <p:nvPr/>
          </p:nvSpPr>
          <p:spPr>
            <a:xfrm>
              <a:off x="13798" y="2946"/>
              <a:ext cx="5212" cy="1064"/>
            </a:xfrm>
            <a:custGeom>
              <a:avLst/>
              <a:gdLst>
                <a:gd name="connsiteX0" fmla="*/ 0 w 4968"/>
                <a:gd name="connsiteY0" fmla="*/ 220 h 1964"/>
                <a:gd name="connsiteX1" fmla="*/ 125 w 4968"/>
                <a:gd name="connsiteY1" fmla="*/ 0 h 1964"/>
                <a:gd name="connsiteX2" fmla="*/ 828 w 4968"/>
                <a:gd name="connsiteY2" fmla="*/ 0 h 1964"/>
                <a:gd name="connsiteX3" fmla="*/ 828 w 4968"/>
                <a:gd name="connsiteY3" fmla="*/ 0 h 1964"/>
                <a:gd name="connsiteX4" fmla="*/ 2070 w 4968"/>
                <a:gd name="connsiteY4" fmla="*/ 0 h 1964"/>
                <a:gd name="connsiteX5" fmla="*/ 4843 w 4968"/>
                <a:gd name="connsiteY5" fmla="*/ 0 h 1964"/>
                <a:gd name="connsiteX6" fmla="*/ 4968 w 4968"/>
                <a:gd name="connsiteY6" fmla="*/ 220 h 1964"/>
                <a:gd name="connsiteX7" fmla="*/ 4968 w 4968"/>
                <a:gd name="connsiteY7" fmla="*/ 767 h 1964"/>
                <a:gd name="connsiteX8" fmla="*/ 4968 w 4968"/>
                <a:gd name="connsiteY8" fmla="*/ 767 h 1964"/>
                <a:gd name="connsiteX9" fmla="*/ 4968 w 4968"/>
                <a:gd name="connsiteY9" fmla="*/ 1096 h 1964"/>
                <a:gd name="connsiteX10" fmla="*/ 4968 w 4968"/>
                <a:gd name="connsiteY10" fmla="*/ 1096 h 1964"/>
                <a:gd name="connsiteX11" fmla="*/ 4843 w 4968"/>
                <a:gd name="connsiteY11" fmla="*/ 1315 h 1964"/>
                <a:gd name="connsiteX12" fmla="*/ 2070 w 4968"/>
                <a:gd name="connsiteY12" fmla="*/ 1315 h 1964"/>
                <a:gd name="connsiteX13" fmla="*/ 2302 w 4968"/>
                <a:gd name="connsiteY13" fmla="*/ 1964 h 1964"/>
                <a:gd name="connsiteX14" fmla="*/ 1436 w 4968"/>
                <a:gd name="connsiteY14" fmla="*/ 1323 h 1964"/>
                <a:gd name="connsiteX15" fmla="*/ 125 w 4968"/>
                <a:gd name="connsiteY15" fmla="*/ 1315 h 1964"/>
                <a:gd name="connsiteX16" fmla="*/ 0 w 4968"/>
                <a:gd name="connsiteY16" fmla="*/ 1096 h 1964"/>
                <a:gd name="connsiteX17" fmla="*/ 0 w 4968"/>
                <a:gd name="connsiteY17" fmla="*/ 1096 h 1964"/>
                <a:gd name="connsiteX18" fmla="*/ 0 w 4968"/>
                <a:gd name="connsiteY18" fmla="*/ 767 h 1964"/>
                <a:gd name="connsiteX19" fmla="*/ 0 w 4968"/>
                <a:gd name="connsiteY19" fmla="*/ 767 h 1964"/>
                <a:gd name="connsiteX20" fmla="*/ 0 w 4968"/>
                <a:gd name="connsiteY20" fmla="*/ 220 h 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68" h="1964">
                  <a:moveTo>
                    <a:pt x="0" y="220"/>
                  </a:moveTo>
                  <a:cubicBezTo>
                    <a:pt x="0" y="98"/>
                    <a:pt x="56" y="0"/>
                    <a:pt x="125" y="0"/>
                  </a:cubicBezTo>
                  <a:lnTo>
                    <a:pt x="828" y="0"/>
                  </a:lnTo>
                  <a:lnTo>
                    <a:pt x="828" y="0"/>
                  </a:lnTo>
                  <a:lnTo>
                    <a:pt x="2070" y="0"/>
                  </a:lnTo>
                  <a:lnTo>
                    <a:pt x="4843" y="0"/>
                  </a:lnTo>
                  <a:cubicBezTo>
                    <a:pt x="4912" y="0"/>
                    <a:pt x="4968" y="98"/>
                    <a:pt x="4968" y="220"/>
                  </a:cubicBezTo>
                  <a:lnTo>
                    <a:pt x="4968" y="767"/>
                  </a:lnTo>
                  <a:lnTo>
                    <a:pt x="4968" y="767"/>
                  </a:lnTo>
                  <a:lnTo>
                    <a:pt x="4968" y="1096"/>
                  </a:lnTo>
                  <a:lnTo>
                    <a:pt x="4968" y="1096"/>
                  </a:lnTo>
                  <a:cubicBezTo>
                    <a:pt x="4968" y="1217"/>
                    <a:pt x="4912" y="1315"/>
                    <a:pt x="4843" y="1315"/>
                  </a:cubicBezTo>
                  <a:lnTo>
                    <a:pt x="2070" y="1315"/>
                  </a:lnTo>
                  <a:lnTo>
                    <a:pt x="2302" y="1964"/>
                  </a:lnTo>
                  <a:lnTo>
                    <a:pt x="1436" y="1323"/>
                  </a:lnTo>
                  <a:lnTo>
                    <a:pt x="125" y="1315"/>
                  </a:lnTo>
                  <a:cubicBezTo>
                    <a:pt x="56" y="1315"/>
                    <a:pt x="0" y="1217"/>
                    <a:pt x="0" y="1096"/>
                  </a:cubicBezTo>
                  <a:lnTo>
                    <a:pt x="0" y="1096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922" y="2961"/>
              <a:ext cx="5297" cy="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highlight>
                    <a:srgbClr val="FFFF00"/>
                  </a:highlight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我买几个橘子去。你就在此地，不要走动</a:t>
              </a:r>
              <a:r>
                <a:rPr lang="zh-CN" altLang="en-US" sz="2400" b="1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。</a:t>
              </a:r>
              <a:endParaRPr lang="zh-CN" altLang="en-US" sz="2400" b="1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95580" y="3100070"/>
            <a:ext cx="2023745" cy="645160"/>
            <a:chOff x="11972" y="6110"/>
            <a:chExt cx="1392" cy="553"/>
          </a:xfrm>
        </p:grpSpPr>
        <p:sp>
          <p:nvSpPr>
            <p:cNvPr id="31" name="任意多边形 30"/>
            <p:cNvSpPr/>
            <p:nvPr/>
          </p:nvSpPr>
          <p:spPr>
            <a:xfrm flipV="1">
              <a:off x="11977" y="6110"/>
              <a:ext cx="1387" cy="553"/>
            </a:xfrm>
            <a:custGeom>
              <a:avLst/>
              <a:gdLst>
                <a:gd name="connsiteX0" fmla="*/ 0 w 2984"/>
                <a:gd name="connsiteY0" fmla="*/ 153 h 1239"/>
                <a:gd name="connsiteX1" fmla="*/ 75 w 2984"/>
                <a:gd name="connsiteY1" fmla="*/ 0 h 1239"/>
                <a:gd name="connsiteX2" fmla="*/ 498 w 2984"/>
                <a:gd name="connsiteY2" fmla="*/ 0 h 1239"/>
                <a:gd name="connsiteX3" fmla="*/ 498 w 2984"/>
                <a:gd name="connsiteY3" fmla="*/ 0 h 1239"/>
                <a:gd name="connsiteX4" fmla="*/ 1243 w 2984"/>
                <a:gd name="connsiteY4" fmla="*/ 0 h 1239"/>
                <a:gd name="connsiteX5" fmla="*/ 2909 w 2984"/>
                <a:gd name="connsiteY5" fmla="*/ 0 h 1239"/>
                <a:gd name="connsiteX6" fmla="*/ 2984 w 2984"/>
                <a:gd name="connsiteY6" fmla="*/ 153 h 1239"/>
                <a:gd name="connsiteX7" fmla="*/ 2984 w 2984"/>
                <a:gd name="connsiteY7" fmla="*/ 533 h 1239"/>
                <a:gd name="connsiteX8" fmla="*/ 2984 w 2984"/>
                <a:gd name="connsiteY8" fmla="*/ 533 h 1239"/>
                <a:gd name="connsiteX9" fmla="*/ 2984 w 2984"/>
                <a:gd name="connsiteY9" fmla="*/ 762 h 1239"/>
                <a:gd name="connsiteX10" fmla="*/ 2984 w 2984"/>
                <a:gd name="connsiteY10" fmla="*/ 762 h 1239"/>
                <a:gd name="connsiteX11" fmla="*/ 2909 w 2984"/>
                <a:gd name="connsiteY11" fmla="*/ 915 h 1239"/>
                <a:gd name="connsiteX12" fmla="*/ 1243 w 2984"/>
                <a:gd name="connsiteY12" fmla="*/ 915 h 1239"/>
                <a:gd name="connsiteX13" fmla="*/ 1421 w 2984"/>
                <a:gd name="connsiteY13" fmla="*/ 1239 h 1239"/>
                <a:gd name="connsiteX14" fmla="*/ 862 w 2984"/>
                <a:gd name="connsiteY14" fmla="*/ 919 h 1239"/>
                <a:gd name="connsiteX15" fmla="*/ 75 w 2984"/>
                <a:gd name="connsiteY15" fmla="*/ 915 h 1239"/>
                <a:gd name="connsiteX16" fmla="*/ 0 w 2984"/>
                <a:gd name="connsiteY16" fmla="*/ 762 h 1239"/>
                <a:gd name="connsiteX17" fmla="*/ 0 w 2984"/>
                <a:gd name="connsiteY17" fmla="*/ 762 h 1239"/>
                <a:gd name="connsiteX18" fmla="*/ 0 w 2984"/>
                <a:gd name="connsiteY18" fmla="*/ 533 h 1239"/>
                <a:gd name="connsiteX19" fmla="*/ 0 w 2984"/>
                <a:gd name="connsiteY19" fmla="*/ 533 h 1239"/>
                <a:gd name="connsiteX20" fmla="*/ 0 w 2984"/>
                <a:gd name="connsiteY20" fmla="*/ 153 h 1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4" h="1239">
                  <a:moveTo>
                    <a:pt x="0" y="153"/>
                  </a:moveTo>
                  <a:cubicBezTo>
                    <a:pt x="0" y="68"/>
                    <a:pt x="34" y="0"/>
                    <a:pt x="75" y="0"/>
                  </a:cubicBezTo>
                  <a:lnTo>
                    <a:pt x="498" y="0"/>
                  </a:lnTo>
                  <a:lnTo>
                    <a:pt x="498" y="0"/>
                  </a:lnTo>
                  <a:lnTo>
                    <a:pt x="1243" y="0"/>
                  </a:lnTo>
                  <a:lnTo>
                    <a:pt x="2909" y="0"/>
                  </a:lnTo>
                  <a:cubicBezTo>
                    <a:pt x="2951" y="0"/>
                    <a:pt x="2984" y="68"/>
                    <a:pt x="2984" y="153"/>
                  </a:cubicBezTo>
                  <a:lnTo>
                    <a:pt x="2984" y="533"/>
                  </a:lnTo>
                  <a:lnTo>
                    <a:pt x="2984" y="533"/>
                  </a:lnTo>
                  <a:lnTo>
                    <a:pt x="2984" y="762"/>
                  </a:lnTo>
                  <a:lnTo>
                    <a:pt x="2984" y="762"/>
                  </a:lnTo>
                  <a:cubicBezTo>
                    <a:pt x="2984" y="846"/>
                    <a:pt x="2951" y="915"/>
                    <a:pt x="2909" y="915"/>
                  </a:cubicBezTo>
                  <a:lnTo>
                    <a:pt x="1243" y="915"/>
                  </a:lnTo>
                  <a:lnTo>
                    <a:pt x="1421" y="1239"/>
                  </a:lnTo>
                  <a:lnTo>
                    <a:pt x="862" y="919"/>
                  </a:lnTo>
                  <a:lnTo>
                    <a:pt x="75" y="915"/>
                  </a:lnTo>
                  <a:cubicBezTo>
                    <a:pt x="34" y="915"/>
                    <a:pt x="0" y="846"/>
                    <a:pt x="0" y="762"/>
                  </a:cubicBezTo>
                  <a:lnTo>
                    <a:pt x="0" y="762"/>
                  </a:lnTo>
                  <a:lnTo>
                    <a:pt x="0" y="533"/>
                  </a:lnTo>
                  <a:lnTo>
                    <a:pt x="0" y="533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1972" y="6297"/>
              <a:ext cx="1392" cy="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90000"/>
                </a:lnSpc>
              </a:pPr>
              <a:r>
                <a:rPr lang="zh-CN" altLang="en-US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爸爸，你走吧。</a:t>
              </a:r>
              <a:endParaRPr lang="en-US" altLang="zh-CN" sz="2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63322" y="25400"/>
            <a:ext cx="4525933" cy="942975"/>
            <a:chOff x="140" y="140"/>
            <a:chExt cx="7127" cy="1485"/>
          </a:xfrm>
        </p:grpSpPr>
        <p:sp>
          <p:nvSpPr>
            <p:cNvPr id="17" name="圆角矩形 16"/>
            <p:cNvSpPr/>
            <p:nvPr/>
          </p:nvSpPr>
          <p:spPr>
            <a:xfrm>
              <a:off x="1210" y="440"/>
              <a:ext cx="6057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9" name="图片 18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21" name="文本框 20"/>
            <p:cNvSpPr txBox="1"/>
            <p:nvPr/>
          </p:nvSpPr>
          <p:spPr>
            <a:xfrm>
              <a:off x="1599" y="480"/>
              <a:ext cx="554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品读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父亲之言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329170" y="1788795"/>
            <a:ext cx="5341620" cy="388874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8709660" y="1271164"/>
            <a:ext cx="3319145" cy="1122365"/>
            <a:chOff x="13635" y="3096"/>
            <a:chExt cx="5227" cy="925"/>
          </a:xfrm>
        </p:grpSpPr>
        <p:sp>
          <p:nvSpPr>
            <p:cNvPr id="48" name="任意多边形 47"/>
            <p:cNvSpPr/>
            <p:nvPr/>
          </p:nvSpPr>
          <p:spPr>
            <a:xfrm>
              <a:off x="13635" y="3096"/>
              <a:ext cx="5227" cy="925"/>
            </a:xfrm>
            <a:custGeom>
              <a:avLst/>
              <a:gdLst>
                <a:gd name="connsiteX0" fmla="*/ 0 w 5227"/>
                <a:gd name="connsiteY0" fmla="*/ 168 h 1768"/>
                <a:gd name="connsiteX1" fmla="*/ 132 w 5227"/>
                <a:gd name="connsiteY1" fmla="*/ 0 h 1768"/>
                <a:gd name="connsiteX2" fmla="*/ 871 w 5227"/>
                <a:gd name="connsiteY2" fmla="*/ 0 h 1768"/>
                <a:gd name="connsiteX3" fmla="*/ 871 w 5227"/>
                <a:gd name="connsiteY3" fmla="*/ 0 h 1768"/>
                <a:gd name="connsiteX4" fmla="*/ 2178 w 5227"/>
                <a:gd name="connsiteY4" fmla="*/ 0 h 1768"/>
                <a:gd name="connsiteX5" fmla="*/ 5095 w 5227"/>
                <a:gd name="connsiteY5" fmla="*/ 0 h 1768"/>
                <a:gd name="connsiteX6" fmla="*/ 5227 w 5227"/>
                <a:gd name="connsiteY6" fmla="*/ 168 h 1768"/>
                <a:gd name="connsiteX7" fmla="*/ 5227 w 5227"/>
                <a:gd name="connsiteY7" fmla="*/ 585 h 1768"/>
                <a:gd name="connsiteX8" fmla="*/ 5227 w 5227"/>
                <a:gd name="connsiteY8" fmla="*/ 585 h 1768"/>
                <a:gd name="connsiteX9" fmla="*/ 5227 w 5227"/>
                <a:gd name="connsiteY9" fmla="*/ 836 h 1768"/>
                <a:gd name="connsiteX10" fmla="*/ 5227 w 5227"/>
                <a:gd name="connsiteY10" fmla="*/ 836 h 1768"/>
                <a:gd name="connsiteX11" fmla="*/ 5095 w 5227"/>
                <a:gd name="connsiteY11" fmla="*/ 1003 h 1768"/>
                <a:gd name="connsiteX12" fmla="*/ 2178 w 5227"/>
                <a:gd name="connsiteY12" fmla="*/ 1003 h 1768"/>
                <a:gd name="connsiteX13" fmla="*/ 2364 w 5227"/>
                <a:gd name="connsiteY13" fmla="*/ 1768 h 1768"/>
                <a:gd name="connsiteX14" fmla="*/ 1511 w 5227"/>
                <a:gd name="connsiteY14" fmla="*/ 1009 h 1768"/>
                <a:gd name="connsiteX15" fmla="*/ 132 w 5227"/>
                <a:gd name="connsiteY15" fmla="*/ 1003 h 1768"/>
                <a:gd name="connsiteX16" fmla="*/ 0 w 5227"/>
                <a:gd name="connsiteY16" fmla="*/ 836 h 1768"/>
                <a:gd name="connsiteX17" fmla="*/ 0 w 5227"/>
                <a:gd name="connsiteY17" fmla="*/ 836 h 1768"/>
                <a:gd name="connsiteX18" fmla="*/ 0 w 5227"/>
                <a:gd name="connsiteY18" fmla="*/ 585 h 1768"/>
                <a:gd name="connsiteX19" fmla="*/ 0 w 5227"/>
                <a:gd name="connsiteY19" fmla="*/ 585 h 1768"/>
                <a:gd name="connsiteX20" fmla="*/ 0 w 5227"/>
                <a:gd name="connsiteY20" fmla="*/ 168 h 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227" h="1768">
                  <a:moveTo>
                    <a:pt x="0" y="168"/>
                  </a:moveTo>
                  <a:cubicBezTo>
                    <a:pt x="0" y="75"/>
                    <a:pt x="59" y="0"/>
                    <a:pt x="132" y="0"/>
                  </a:cubicBezTo>
                  <a:lnTo>
                    <a:pt x="871" y="0"/>
                  </a:lnTo>
                  <a:lnTo>
                    <a:pt x="871" y="0"/>
                  </a:lnTo>
                  <a:lnTo>
                    <a:pt x="2178" y="0"/>
                  </a:lnTo>
                  <a:lnTo>
                    <a:pt x="5095" y="0"/>
                  </a:lnTo>
                  <a:cubicBezTo>
                    <a:pt x="5168" y="0"/>
                    <a:pt x="5227" y="75"/>
                    <a:pt x="5227" y="168"/>
                  </a:cubicBezTo>
                  <a:lnTo>
                    <a:pt x="5227" y="585"/>
                  </a:lnTo>
                  <a:lnTo>
                    <a:pt x="5227" y="585"/>
                  </a:lnTo>
                  <a:lnTo>
                    <a:pt x="5227" y="836"/>
                  </a:lnTo>
                  <a:lnTo>
                    <a:pt x="5227" y="836"/>
                  </a:lnTo>
                  <a:cubicBezTo>
                    <a:pt x="5227" y="928"/>
                    <a:pt x="5168" y="1003"/>
                    <a:pt x="5095" y="1003"/>
                  </a:cubicBezTo>
                  <a:lnTo>
                    <a:pt x="2178" y="1003"/>
                  </a:lnTo>
                  <a:lnTo>
                    <a:pt x="2364" y="1768"/>
                  </a:lnTo>
                  <a:lnTo>
                    <a:pt x="1511" y="1009"/>
                  </a:lnTo>
                  <a:lnTo>
                    <a:pt x="132" y="1003"/>
                  </a:lnTo>
                  <a:cubicBezTo>
                    <a:pt x="59" y="1003"/>
                    <a:pt x="0" y="928"/>
                    <a:pt x="0" y="836"/>
                  </a:cubicBezTo>
                  <a:lnTo>
                    <a:pt x="0" y="836"/>
                  </a:lnTo>
                  <a:lnTo>
                    <a:pt x="0" y="585"/>
                  </a:lnTo>
                  <a:lnTo>
                    <a:pt x="0" y="585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804" y="3115"/>
              <a:ext cx="4838" cy="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20000"/>
                </a:lnSpc>
                <a:spcBef>
                  <a:spcPts val="2400"/>
                </a:spcBef>
              </a:pPr>
              <a:r>
                <a:rPr lang="zh-CN" altLang="en-US" sz="2400" b="1">
                  <a:highlight>
                    <a:srgbClr val="FFFF00"/>
                  </a:highlight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  <a:sym typeface="兰米宋体" panose="02000503000000000000" charset="-122"/>
                </a:rPr>
                <a:t>我走了，到那边来信！</a:t>
              </a:r>
              <a:endParaRPr lang="zh-CN" altLang="en-US" sz="2400" b="1">
                <a:highlight>
                  <a:srgbClr val="FFFF00"/>
                </a:highlight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兰米宋体" panose="02000503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34010" y="2393315"/>
            <a:ext cx="6784975" cy="2165985"/>
          </a:xfrm>
          <a:prstGeom prst="rect">
            <a:avLst/>
          </a:prstGeom>
          <a:blipFill>
            <a:blip r:embed="rId2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惦念路途平安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要等到儿子回到北京来信报平安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才能放心。</a:t>
            </a:r>
            <a:endParaRPr lang="zh-CN" altLang="en-US" sz="30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  <a:p>
            <a:pPr lvl="0" fontAlgn="base">
              <a:lnSpc>
                <a:spcPct val="0"/>
              </a:lnSpc>
              <a:spcBef>
                <a:spcPts val="600"/>
              </a:spcBef>
              <a:spcAft>
                <a:spcPct val="0"/>
              </a:spcAft>
            </a:pPr>
            <a:endParaRPr lang="zh-CN" altLang="en-US" sz="3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0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同时也是希望就此一别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儿子能常联系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含蓄地表达了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父亲对儿子的不舍和牵挂</a:t>
            </a:r>
            <a:r>
              <a:rPr lang="zh-CN" altLang="en-US" sz="30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0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63322" y="25400"/>
            <a:ext cx="4525933" cy="942975"/>
            <a:chOff x="140" y="140"/>
            <a:chExt cx="7127" cy="1485"/>
          </a:xfrm>
        </p:grpSpPr>
        <p:sp>
          <p:nvSpPr>
            <p:cNvPr id="4" name="圆角矩形 3"/>
            <p:cNvSpPr/>
            <p:nvPr/>
          </p:nvSpPr>
          <p:spPr>
            <a:xfrm>
              <a:off x="1210" y="440"/>
              <a:ext cx="6057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7" name="图片 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20" name="文本框 19"/>
            <p:cNvSpPr txBox="1"/>
            <p:nvPr/>
          </p:nvSpPr>
          <p:spPr>
            <a:xfrm>
              <a:off x="1599" y="480"/>
              <a:ext cx="554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品读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父亲之言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841"/>
          <a:stretch>
            <a:fillRect/>
          </a:stretch>
        </p:blipFill>
        <p:spPr>
          <a:xfrm>
            <a:off x="0" y="0"/>
            <a:ext cx="7731125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93975" y="2045970"/>
            <a:ext cx="3142695" cy="1008072"/>
            <a:chOff x="13635" y="3095"/>
            <a:chExt cx="5227" cy="831"/>
          </a:xfrm>
        </p:grpSpPr>
        <p:sp>
          <p:nvSpPr>
            <p:cNvPr id="6" name="任意多边形 5"/>
            <p:cNvSpPr/>
            <p:nvPr/>
          </p:nvSpPr>
          <p:spPr>
            <a:xfrm>
              <a:off x="13635" y="3126"/>
              <a:ext cx="5227" cy="800"/>
            </a:xfrm>
            <a:custGeom>
              <a:avLst/>
              <a:gdLst>
                <a:gd name="connsiteX0" fmla="*/ 0 w 5227"/>
                <a:gd name="connsiteY0" fmla="*/ 168 h 1768"/>
                <a:gd name="connsiteX1" fmla="*/ 132 w 5227"/>
                <a:gd name="connsiteY1" fmla="*/ 0 h 1768"/>
                <a:gd name="connsiteX2" fmla="*/ 871 w 5227"/>
                <a:gd name="connsiteY2" fmla="*/ 0 h 1768"/>
                <a:gd name="connsiteX3" fmla="*/ 871 w 5227"/>
                <a:gd name="connsiteY3" fmla="*/ 0 h 1768"/>
                <a:gd name="connsiteX4" fmla="*/ 2178 w 5227"/>
                <a:gd name="connsiteY4" fmla="*/ 0 h 1768"/>
                <a:gd name="connsiteX5" fmla="*/ 5095 w 5227"/>
                <a:gd name="connsiteY5" fmla="*/ 0 h 1768"/>
                <a:gd name="connsiteX6" fmla="*/ 5227 w 5227"/>
                <a:gd name="connsiteY6" fmla="*/ 168 h 1768"/>
                <a:gd name="connsiteX7" fmla="*/ 5227 w 5227"/>
                <a:gd name="connsiteY7" fmla="*/ 585 h 1768"/>
                <a:gd name="connsiteX8" fmla="*/ 5227 w 5227"/>
                <a:gd name="connsiteY8" fmla="*/ 585 h 1768"/>
                <a:gd name="connsiteX9" fmla="*/ 5227 w 5227"/>
                <a:gd name="connsiteY9" fmla="*/ 836 h 1768"/>
                <a:gd name="connsiteX10" fmla="*/ 5227 w 5227"/>
                <a:gd name="connsiteY10" fmla="*/ 836 h 1768"/>
                <a:gd name="connsiteX11" fmla="*/ 5095 w 5227"/>
                <a:gd name="connsiteY11" fmla="*/ 1003 h 1768"/>
                <a:gd name="connsiteX12" fmla="*/ 2178 w 5227"/>
                <a:gd name="connsiteY12" fmla="*/ 1003 h 1768"/>
                <a:gd name="connsiteX13" fmla="*/ 2364 w 5227"/>
                <a:gd name="connsiteY13" fmla="*/ 1768 h 1768"/>
                <a:gd name="connsiteX14" fmla="*/ 1511 w 5227"/>
                <a:gd name="connsiteY14" fmla="*/ 1009 h 1768"/>
                <a:gd name="connsiteX15" fmla="*/ 132 w 5227"/>
                <a:gd name="connsiteY15" fmla="*/ 1003 h 1768"/>
                <a:gd name="connsiteX16" fmla="*/ 0 w 5227"/>
                <a:gd name="connsiteY16" fmla="*/ 836 h 1768"/>
                <a:gd name="connsiteX17" fmla="*/ 0 w 5227"/>
                <a:gd name="connsiteY17" fmla="*/ 836 h 1768"/>
                <a:gd name="connsiteX18" fmla="*/ 0 w 5227"/>
                <a:gd name="connsiteY18" fmla="*/ 585 h 1768"/>
                <a:gd name="connsiteX19" fmla="*/ 0 w 5227"/>
                <a:gd name="connsiteY19" fmla="*/ 585 h 1768"/>
                <a:gd name="connsiteX20" fmla="*/ 0 w 5227"/>
                <a:gd name="connsiteY20" fmla="*/ 168 h 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227" h="1768">
                  <a:moveTo>
                    <a:pt x="0" y="168"/>
                  </a:moveTo>
                  <a:cubicBezTo>
                    <a:pt x="0" y="75"/>
                    <a:pt x="59" y="0"/>
                    <a:pt x="132" y="0"/>
                  </a:cubicBezTo>
                  <a:lnTo>
                    <a:pt x="871" y="0"/>
                  </a:lnTo>
                  <a:lnTo>
                    <a:pt x="871" y="0"/>
                  </a:lnTo>
                  <a:lnTo>
                    <a:pt x="2178" y="0"/>
                  </a:lnTo>
                  <a:lnTo>
                    <a:pt x="5095" y="0"/>
                  </a:lnTo>
                  <a:cubicBezTo>
                    <a:pt x="5168" y="0"/>
                    <a:pt x="5227" y="75"/>
                    <a:pt x="5227" y="168"/>
                  </a:cubicBezTo>
                  <a:lnTo>
                    <a:pt x="5227" y="585"/>
                  </a:lnTo>
                  <a:lnTo>
                    <a:pt x="5227" y="585"/>
                  </a:lnTo>
                  <a:lnTo>
                    <a:pt x="5227" y="836"/>
                  </a:lnTo>
                  <a:lnTo>
                    <a:pt x="5227" y="836"/>
                  </a:lnTo>
                  <a:cubicBezTo>
                    <a:pt x="5227" y="928"/>
                    <a:pt x="5168" y="1003"/>
                    <a:pt x="5095" y="1003"/>
                  </a:cubicBezTo>
                  <a:lnTo>
                    <a:pt x="2178" y="1003"/>
                  </a:lnTo>
                  <a:lnTo>
                    <a:pt x="2364" y="1768"/>
                  </a:lnTo>
                  <a:lnTo>
                    <a:pt x="1511" y="1009"/>
                  </a:lnTo>
                  <a:lnTo>
                    <a:pt x="132" y="1003"/>
                  </a:lnTo>
                  <a:cubicBezTo>
                    <a:pt x="59" y="1003"/>
                    <a:pt x="0" y="928"/>
                    <a:pt x="0" y="836"/>
                  </a:cubicBezTo>
                  <a:lnTo>
                    <a:pt x="0" y="836"/>
                  </a:lnTo>
                  <a:lnTo>
                    <a:pt x="0" y="585"/>
                  </a:lnTo>
                  <a:lnTo>
                    <a:pt x="0" y="585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812" y="3095"/>
              <a:ext cx="4838" cy="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20000"/>
                </a:lnSpc>
                <a:spcBef>
                  <a:spcPts val="2400"/>
                </a:spcBef>
              </a:pPr>
              <a:r>
                <a:rPr lang="zh-CN" altLang="en-US" sz="2400" b="1">
                  <a:highlight>
                    <a:srgbClr val="FFFF00"/>
                  </a:highlight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  <a:sym typeface="兰米宋体" panose="02000503000000000000" charset="-122"/>
                </a:rPr>
                <a:t>进去吧，里边没人。</a:t>
              </a:r>
              <a:endParaRPr lang="zh-CN" altLang="en-US" sz="2400" b="1">
                <a:highlight>
                  <a:srgbClr val="FFFF00"/>
                </a:highlight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兰米宋体" panose="02000503000000000000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346825" y="2083435"/>
            <a:ext cx="5654040" cy="1993900"/>
          </a:xfrm>
          <a:prstGeom prst="rect">
            <a:avLst/>
          </a:prstGeom>
          <a:blipFill>
            <a:blip r:embed="rId2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走了几步就回头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可见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心里还是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惦记着儿子</a:t>
            </a:r>
            <a:r>
              <a:rPr altLang="zh-CN" sz="3000" b="1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依依不舍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。又想到儿子所带的行李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叫儿子小心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什么都</a:t>
            </a:r>
            <a:r>
              <a:rPr lang="zh-CN" altLang="en-US" sz="3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为儿子着想</a:t>
            </a:r>
            <a:r>
              <a:rPr altLang="zh-CN" sz="30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写出了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父亲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的细心</a:t>
            </a: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0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355725" y="5222240"/>
            <a:ext cx="9200515" cy="129476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1" hangingPunct="1">
              <a:lnSpc>
                <a:spcPct val="11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公文黑体" panose="02000500000000000000" charset="-122"/>
                <a:ea typeface="方正公文黑体" panose="02000500000000000000" charset="-122"/>
                <a:cs typeface="微软雅黑" panose="020B0503020204020204" charset="-122"/>
                <a:sym typeface="+mn-ea"/>
              </a:rPr>
              <a:t>这五句话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公文黑体" panose="02000500000000000000" charset="-122"/>
                <a:ea typeface="方正公文黑体" panose="02000500000000000000" charset="-122"/>
                <a:cs typeface="微软雅黑" panose="020B0503020204020204" charset="-122"/>
                <a:sym typeface="+mn-ea"/>
              </a:rPr>
              <a:t>语言朴实无华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公文黑体" panose="02000500000000000000" charset="-122"/>
                <a:ea typeface="方正公文黑体" panose="02000500000000000000" charset="-122"/>
                <a:cs typeface="微软雅黑" panose="020B0503020204020204" charset="-122"/>
                <a:sym typeface="+mn-ea"/>
              </a:rPr>
              <a:t>但却字字句句流露父亲的心声：</a:t>
            </a:r>
            <a:r>
              <a:rPr lang="zh-CN" altLang="en-US" sz="3200" dirty="0">
                <a:solidFill>
                  <a:srgbClr val="C00000"/>
                </a:solidFill>
                <a:latin typeface="方正公文黑体" panose="02000500000000000000" charset="-122"/>
                <a:ea typeface="方正公文黑体" panose="02000500000000000000" charset="-122"/>
                <a:cs typeface="微软雅黑" panose="020B0503020204020204" charset="-122"/>
                <a:sym typeface="+mn-ea"/>
              </a:rPr>
              <a:t>对儿子的</a:t>
            </a:r>
            <a:r>
              <a:rPr lang="zh-CN" altLang="en-US" sz="3200" dirty="0">
                <a:solidFill>
                  <a:srgbClr val="C00000"/>
                </a:solidFill>
                <a:latin typeface="方正公文黑体" panose="02000500000000000000" charset="-122"/>
                <a:ea typeface="方正公文黑体" panose="02000500000000000000" charset="-122"/>
                <a:cs typeface="微软雅黑" panose="020B0503020204020204" charset="-122"/>
                <a:sym typeface="+mn-ea"/>
              </a:rPr>
              <a:t>关爱、体贴、</a:t>
            </a:r>
            <a:r>
              <a:rPr lang="zh-CN" altLang="en-US" sz="3200" dirty="0">
                <a:solidFill>
                  <a:srgbClr val="C00000"/>
                </a:solidFill>
                <a:latin typeface="方正公文黑体" panose="02000500000000000000" charset="-122"/>
                <a:ea typeface="方正公文黑体" panose="02000500000000000000" charset="-122"/>
                <a:cs typeface="微软雅黑" panose="020B0503020204020204" charset="-122"/>
                <a:sym typeface="+mn-ea"/>
              </a:rPr>
              <a:t>怜惜、细心、不舍。</a:t>
            </a:r>
            <a:endParaRPr lang="zh-CN" altLang="en-US" sz="3200" dirty="0">
              <a:solidFill>
                <a:srgbClr val="C00000"/>
              </a:solidFill>
              <a:latin typeface="方正公文黑体" panose="02000500000000000000" charset="-122"/>
              <a:ea typeface="方正公文黑体" panose="02000500000000000000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9942" name="图片 32" descr="C:/Users/ADMINI~1/AppData/Local/Temp/kaimatting/20200911174951/output_aiMatting_20200911175256.pngoutput_aiMatting_2020091117525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356" r="4977"/>
          <a:stretch>
            <a:fillRect/>
          </a:stretch>
        </p:blipFill>
        <p:spPr>
          <a:xfrm>
            <a:off x="10227945" y="4964430"/>
            <a:ext cx="1964055" cy="1893570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63322" y="25400"/>
            <a:ext cx="4525933" cy="942975"/>
            <a:chOff x="140" y="140"/>
            <a:chExt cx="7127" cy="1485"/>
          </a:xfrm>
        </p:grpSpPr>
        <p:sp>
          <p:nvSpPr>
            <p:cNvPr id="11" name="圆角矩形 10"/>
            <p:cNvSpPr/>
            <p:nvPr/>
          </p:nvSpPr>
          <p:spPr>
            <a:xfrm>
              <a:off x="1210" y="440"/>
              <a:ext cx="6057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7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1599" y="480"/>
              <a:ext cx="554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品读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父亲之言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45050" y="863600"/>
            <a:ext cx="700341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这是一个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的父亲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4795" y="824865"/>
            <a:ext cx="411289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不善言辞却疼爱儿子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20" grpId="0" bldLvl="0" animBg="1"/>
      <p:bldP spid="20" grpId="1" animBg="1"/>
      <p:bldP spid="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>
            <p:custDataLst>
              <p:tags r:id="rId1"/>
            </p:custDataLst>
          </p:nvPr>
        </p:nvSpPr>
        <p:spPr>
          <a:xfrm>
            <a:off x="5372735" y="1007110"/>
            <a:ext cx="52254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4000" b="1" spc="500">
                <a:solidFill>
                  <a:srgbClr val="FF0000"/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操劳</a:t>
            </a:r>
            <a:r>
              <a:rPr lang="zh-CN" sz="4000" b="1" spc="5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、</a:t>
            </a:r>
            <a:endParaRPr lang="zh-CN" sz="4000" b="1" spc="5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Light" panose="020B0300000000000000" pitchFamily="34" charset="-122"/>
              <a:ea typeface="思源黑体 Light" panose="020B0300000000000000" pitchFamily="34" charset="-122"/>
              <a:sym typeface="思源黑体 Light" panose="020B0300000000000000" pitchFamily="34" charset="-122"/>
            </a:endParaRPr>
          </a:p>
          <a:p>
            <a:pPr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4000" b="1" spc="500">
                <a:solidFill>
                  <a:srgbClr val="FF0000"/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坚强</a:t>
            </a:r>
            <a:r>
              <a:rPr lang="zh-CN" sz="4000" b="1" spc="5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、</a:t>
            </a:r>
            <a:endParaRPr lang="zh-CN" sz="4000" b="1" spc="5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Light" panose="020B0300000000000000" pitchFamily="34" charset="-122"/>
              <a:ea typeface="思源黑体 Light" panose="020B0300000000000000" pitchFamily="34" charset="-122"/>
              <a:sym typeface="思源黑体 Light" panose="020B0300000000000000" pitchFamily="34" charset="-122"/>
            </a:endParaRPr>
          </a:p>
          <a:p>
            <a:pPr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4000" b="1" spc="500">
                <a:solidFill>
                  <a:srgbClr val="FF0000"/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细心</a:t>
            </a:r>
            <a:r>
              <a:rPr lang="zh-CN" sz="4000" b="1" spc="5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、</a:t>
            </a:r>
            <a:endParaRPr lang="zh-CN" sz="4000" b="1" spc="5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Light" panose="020B0300000000000000" pitchFamily="34" charset="-122"/>
              <a:ea typeface="思源黑体 Light" panose="020B0300000000000000" pitchFamily="34" charset="-122"/>
              <a:sym typeface="思源黑体 Light" panose="020B0300000000000000" pitchFamily="34" charset="-122"/>
            </a:endParaRPr>
          </a:p>
          <a:p>
            <a:pPr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4000" b="1" spc="500">
                <a:solidFill>
                  <a:srgbClr val="FF0000"/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体贴</a:t>
            </a:r>
            <a:r>
              <a:rPr lang="zh-CN" sz="4000" b="1" spc="5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、</a:t>
            </a:r>
            <a:endParaRPr lang="zh-CN" sz="4000" b="1" spc="5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Light" panose="020B0300000000000000" pitchFamily="34" charset="-122"/>
              <a:ea typeface="思源黑体 Light" panose="020B0300000000000000" pitchFamily="34" charset="-122"/>
              <a:sym typeface="思源黑体 Light" panose="020B0300000000000000" pitchFamily="34" charset="-122"/>
            </a:endParaRPr>
          </a:p>
          <a:p>
            <a:pPr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4000" b="1" spc="500">
                <a:solidFill>
                  <a:srgbClr val="FF0000"/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艰难</a:t>
            </a:r>
            <a:r>
              <a:rPr lang="zh-CN" sz="4000" b="1" spc="5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、</a:t>
            </a:r>
            <a:endParaRPr lang="zh-CN" sz="4000" b="1" spc="5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Light" panose="020B0300000000000000" pitchFamily="34" charset="-122"/>
              <a:ea typeface="思源黑体 Light" panose="020B0300000000000000" pitchFamily="34" charset="-122"/>
              <a:sym typeface="思源黑体 Light" panose="020B0300000000000000" pitchFamily="34" charset="-122"/>
            </a:endParaRPr>
          </a:p>
          <a:p>
            <a:pPr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4000" b="1" spc="500">
                <a:solidFill>
                  <a:srgbClr val="FF0000"/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不善言辞</a:t>
            </a:r>
            <a:r>
              <a:rPr lang="zh-CN" sz="4000" b="1" spc="5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、</a:t>
            </a:r>
            <a:endParaRPr lang="zh-CN" sz="4000" b="1" spc="50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Light" panose="020B0300000000000000" pitchFamily="34" charset="-122"/>
              <a:ea typeface="思源黑体 Light" panose="020B0300000000000000" pitchFamily="34" charset="-122"/>
              <a:sym typeface="思源黑体 Light" panose="020B0300000000000000" pitchFamily="34" charset="-122"/>
            </a:endParaRPr>
          </a:p>
          <a:p>
            <a:pPr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4000" b="1" spc="500">
                <a:solidFill>
                  <a:srgbClr val="FF0000"/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疼爱儿子</a:t>
            </a:r>
            <a:r>
              <a:rPr lang="zh-CN" sz="4000" b="1" spc="5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的</a:t>
            </a:r>
            <a:r>
              <a:rPr lang="zh-CN" sz="4000" b="1" spc="500">
                <a:solidFill>
                  <a:srgbClr val="FF0000"/>
                </a:solidFill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sym typeface="思源黑体 Light" panose="020B0300000000000000" pitchFamily="34" charset="-122"/>
              </a:rPr>
              <a:t>慈父</a:t>
            </a:r>
            <a:endParaRPr lang="zh-CN" sz="4000" b="1" spc="500">
              <a:solidFill>
                <a:srgbClr val="FF0000"/>
              </a:solidFill>
              <a:uFillTx/>
              <a:latin typeface="思源黑体 Light" panose="020B0300000000000000" pitchFamily="34" charset="-122"/>
              <a:ea typeface="思源黑体 Light" panose="020B0300000000000000" pitchFamily="34" charset="-122"/>
              <a:sym typeface="思源黑体 Light" panose="020B0300000000000000" pitchFamily="34" charset="-122"/>
            </a:endParaRPr>
          </a:p>
        </p:txBody>
      </p:sp>
      <p:graphicFrame>
        <p:nvGraphicFramePr>
          <p:cNvPr id="94211" name="Object 6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261428" y="1007110"/>
          <a:ext cx="313055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1285875" imgH="2190750" progId="Paint.Picture">
                  <p:embed/>
                </p:oleObj>
              </mc:Choice>
              <mc:Fallback>
                <p:oleObj name="" r:id="rId3" imgW="1285875" imgH="219075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EFE7F0"/>
                          </a:clrFrom>
                          <a:clrTo>
                            <a:srgbClr val="EFE7F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61428" y="1007110"/>
                        <a:ext cx="313055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41400" y="13271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文中的父亲是个怎样的形象？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10005" y="1657350"/>
            <a:ext cx="9816465" cy="329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说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定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不送我     讲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定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价钱     拣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定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椅子          </a:t>
            </a:r>
            <a:endParaRPr lang="en-US" altLang="zh-CN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再三嘱咐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茶房       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嘱托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茶房       </a:t>
            </a:r>
            <a:r>
              <a:rPr lang="zh-CN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嘱</a:t>
            </a:r>
            <a:r>
              <a:rPr lang="zh-CN" altLang="zh-CN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我小心</a:t>
            </a:r>
            <a:endParaRPr lang="en-US" altLang="zh-CN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忙着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照看行李     又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忙着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讲价钱</a:t>
            </a:r>
            <a:endParaRPr lang="zh-CN" altLang="zh-CN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颇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踌躇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了一会      他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踌躇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了一会</a:t>
            </a:r>
            <a:endParaRPr lang="en-US" altLang="zh-CN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终于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不放心         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终于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决定还是自己送我去   </a:t>
            </a:r>
            <a:r>
              <a:rPr lang="zh-CN" altLang="en-US" sz="32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240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endParaRPr lang="zh-CN" altLang="en-US" sz="240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892175" y="5072380"/>
            <a:ext cx="9658985" cy="117094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反复犹豫，面面俱到，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关心呵护，无微不至，依依不舍，表达了细腻的父爱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63322" y="25400"/>
            <a:ext cx="2835455" cy="942975"/>
            <a:chOff x="140" y="140"/>
            <a:chExt cx="4465" cy="1485"/>
          </a:xfrm>
        </p:grpSpPr>
        <p:sp>
          <p:nvSpPr>
            <p:cNvPr id="11" name="圆角矩形 10"/>
            <p:cNvSpPr/>
            <p:nvPr/>
          </p:nvSpPr>
          <p:spPr>
            <a:xfrm>
              <a:off x="1210" y="440"/>
              <a:ext cx="3395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1599" y="480"/>
              <a:ext cx="3005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品品父爱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13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6270" y="1062355"/>
            <a:ext cx="109194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文中还有哪些地方可以传达出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父爱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76885" y="2260600"/>
            <a:ext cx="4477385" cy="47167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9210" y="102870"/>
            <a:ext cx="5312568" cy="906145"/>
            <a:chOff x="46" y="162"/>
            <a:chExt cx="8366" cy="1427"/>
          </a:xfrm>
        </p:grpSpPr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1170" y="364"/>
              <a:ext cx="7242" cy="1020"/>
              <a:chOff x="1210" y="440"/>
              <a:chExt cx="7242" cy="1020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210" y="440"/>
                <a:ext cx="7242" cy="102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599" y="480"/>
                <a:ext cx="6852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探究</a:t>
                </a:r>
                <a:r>
                  <a:rPr lang="en-US" altLang="zh-CN" sz="3200" b="1">
                    <a:effectLst/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——</a:t>
                </a:r>
                <a:r>
                  <a:rPr lang="en-US" altLang="zh-CN" sz="3200" b="1">
                    <a:effectLst/>
                    <a:latin typeface="PMingLiU-ExtB" panose="02020500000000000000" charset="-120"/>
                    <a:ea typeface="PMingLiU-ExtB" panose="02020500000000000000" charset="-120"/>
                    <a:sym typeface="+mn-ea"/>
                  </a:rPr>
                  <a:t>“</a:t>
                </a:r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我</a:t>
                </a:r>
                <a:r>
                  <a:rPr lang="en-US" altLang="zh-CN" sz="3200" b="1">
                    <a:effectLst/>
                    <a:latin typeface="PMingLiU-ExtB" panose="02020500000000000000" charset="-120"/>
                    <a:ea typeface="PMingLiU-ExtB" panose="02020500000000000000" charset="-120"/>
                    <a:sym typeface="+mn-ea"/>
                  </a:rPr>
                  <a:t>”</a:t>
                </a:r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之态度</a:t>
                </a:r>
                <a:endPara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6" y="162"/>
              <a:ext cx="1439" cy="1427"/>
              <a:chOff x="901" y="2890"/>
              <a:chExt cx="1368" cy="1356"/>
            </a:xfrm>
          </p:grpSpPr>
          <p:pic>
            <p:nvPicPr>
              <p:cNvPr id="4" name="图片 3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>
                <a:lum contrast="12000"/>
              </a:blip>
              <a:srcRect l="8365" t="93618" r="5565" b="3116"/>
              <a:stretch>
                <a:fillRect/>
              </a:stretch>
            </p:blipFill>
            <p:spPr>
              <a:xfrm>
                <a:off x="901" y="4196"/>
                <a:ext cx="1368" cy="50"/>
              </a:xfrm>
              <a:prstGeom prst="ellipse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4"/>
              <a:srcRect l="18111" t="2722" r="13440" b="50681"/>
              <a:stretch>
                <a:fillRect/>
              </a:stretch>
            </p:blipFill>
            <p:spPr>
              <a:xfrm>
                <a:off x="978" y="2890"/>
                <a:ext cx="1241" cy="130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7" name="文本框 6"/>
          <p:cNvSpPr txBox="1"/>
          <p:nvPr/>
        </p:nvSpPr>
        <p:spPr>
          <a:xfrm>
            <a:off x="1555115" y="1552575"/>
            <a:ext cx="6096000" cy="632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endParaRPr lang="zh-CN" altLang="en-US" sz="3200" dirty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0745" y="3386455"/>
            <a:ext cx="2616835" cy="727075"/>
            <a:chOff x="1291" y="5069"/>
            <a:chExt cx="4121" cy="1145"/>
          </a:xfrm>
        </p:grpSpPr>
        <p:sp>
          <p:nvSpPr>
            <p:cNvPr id="51" name="任意多边形 50"/>
            <p:cNvSpPr/>
            <p:nvPr/>
          </p:nvSpPr>
          <p:spPr>
            <a:xfrm flipH="1">
              <a:off x="1291" y="5069"/>
              <a:ext cx="3872" cy="1145"/>
            </a:xfrm>
            <a:custGeom>
              <a:avLst/>
              <a:gdLst>
                <a:gd name="connsiteX0" fmla="*/ 0 w 4129"/>
                <a:gd name="connsiteY0" fmla="*/ 123 h 1145"/>
                <a:gd name="connsiteX1" fmla="*/ 104 w 4129"/>
                <a:gd name="connsiteY1" fmla="*/ 0 h 1145"/>
                <a:gd name="connsiteX2" fmla="*/ 689 w 4129"/>
                <a:gd name="connsiteY2" fmla="*/ 0 h 1145"/>
                <a:gd name="connsiteX3" fmla="*/ 689 w 4129"/>
                <a:gd name="connsiteY3" fmla="*/ 0 h 1145"/>
                <a:gd name="connsiteX4" fmla="*/ 1720 w 4129"/>
                <a:gd name="connsiteY4" fmla="*/ 0 h 1145"/>
                <a:gd name="connsiteX5" fmla="*/ 4024 w 4129"/>
                <a:gd name="connsiteY5" fmla="*/ 0 h 1145"/>
                <a:gd name="connsiteX6" fmla="*/ 4129 w 4129"/>
                <a:gd name="connsiteY6" fmla="*/ 123 h 1145"/>
                <a:gd name="connsiteX7" fmla="*/ 4129 w 4129"/>
                <a:gd name="connsiteY7" fmla="*/ 429 h 1145"/>
                <a:gd name="connsiteX8" fmla="*/ 4129 w 4129"/>
                <a:gd name="connsiteY8" fmla="*/ 429 h 1145"/>
                <a:gd name="connsiteX9" fmla="*/ 4129 w 4129"/>
                <a:gd name="connsiteY9" fmla="*/ 613 h 1145"/>
                <a:gd name="connsiteX10" fmla="*/ 4129 w 4129"/>
                <a:gd name="connsiteY10" fmla="*/ 613 h 1145"/>
                <a:gd name="connsiteX11" fmla="*/ 4024 w 4129"/>
                <a:gd name="connsiteY11" fmla="*/ 736 h 1145"/>
                <a:gd name="connsiteX12" fmla="*/ 3186 w 4129"/>
                <a:gd name="connsiteY12" fmla="*/ 718 h 1145"/>
                <a:gd name="connsiteX13" fmla="*/ 3458 w 4129"/>
                <a:gd name="connsiteY13" fmla="*/ 1145 h 1145"/>
                <a:gd name="connsiteX14" fmla="*/ 2799 w 4129"/>
                <a:gd name="connsiteY14" fmla="*/ 737 h 1145"/>
                <a:gd name="connsiteX15" fmla="*/ 104 w 4129"/>
                <a:gd name="connsiteY15" fmla="*/ 736 h 1145"/>
                <a:gd name="connsiteX16" fmla="*/ 0 w 4129"/>
                <a:gd name="connsiteY16" fmla="*/ 613 h 1145"/>
                <a:gd name="connsiteX17" fmla="*/ 0 w 4129"/>
                <a:gd name="connsiteY17" fmla="*/ 613 h 1145"/>
                <a:gd name="connsiteX18" fmla="*/ 0 w 4129"/>
                <a:gd name="connsiteY18" fmla="*/ 429 h 1145"/>
                <a:gd name="connsiteX19" fmla="*/ 0 w 4129"/>
                <a:gd name="connsiteY19" fmla="*/ 429 h 1145"/>
                <a:gd name="connsiteX20" fmla="*/ 0 w 4129"/>
                <a:gd name="connsiteY20" fmla="*/ 123 h 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29" h="1145">
                  <a:moveTo>
                    <a:pt x="0" y="123"/>
                  </a:moveTo>
                  <a:cubicBezTo>
                    <a:pt x="0" y="55"/>
                    <a:pt x="47" y="0"/>
                    <a:pt x="104" y="0"/>
                  </a:cubicBezTo>
                  <a:lnTo>
                    <a:pt x="689" y="0"/>
                  </a:lnTo>
                  <a:lnTo>
                    <a:pt x="689" y="0"/>
                  </a:lnTo>
                  <a:lnTo>
                    <a:pt x="1720" y="0"/>
                  </a:lnTo>
                  <a:lnTo>
                    <a:pt x="4024" y="0"/>
                  </a:lnTo>
                  <a:cubicBezTo>
                    <a:pt x="4082" y="0"/>
                    <a:pt x="4129" y="55"/>
                    <a:pt x="4129" y="123"/>
                  </a:cubicBezTo>
                  <a:lnTo>
                    <a:pt x="4129" y="429"/>
                  </a:lnTo>
                  <a:lnTo>
                    <a:pt x="4129" y="429"/>
                  </a:lnTo>
                  <a:lnTo>
                    <a:pt x="4129" y="613"/>
                  </a:lnTo>
                  <a:lnTo>
                    <a:pt x="4129" y="613"/>
                  </a:lnTo>
                  <a:cubicBezTo>
                    <a:pt x="4129" y="681"/>
                    <a:pt x="4082" y="736"/>
                    <a:pt x="4024" y="736"/>
                  </a:cubicBezTo>
                  <a:lnTo>
                    <a:pt x="3186" y="718"/>
                  </a:lnTo>
                  <a:lnTo>
                    <a:pt x="3458" y="1145"/>
                  </a:lnTo>
                  <a:lnTo>
                    <a:pt x="2799" y="737"/>
                  </a:lnTo>
                  <a:lnTo>
                    <a:pt x="104" y="736"/>
                  </a:lnTo>
                  <a:cubicBezTo>
                    <a:pt x="47" y="736"/>
                    <a:pt x="0" y="681"/>
                    <a:pt x="0" y="613"/>
                  </a:cubicBezTo>
                  <a:lnTo>
                    <a:pt x="0" y="613"/>
                  </a:lnTo>
                  <a:lnTo>
                    <a:pt x="0" y="429"/>
                  </a:lnTo>
                  <a:lnTo>
                    <a:pt x="0" y="429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25" y="5098"/>
              <a:ext cx="4087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爸，不用送我</a:t>
              </a:r>
              <a:r>
                <a:rPr lang="en-US" altLang="zh-CN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……</a:t>
              </a:r>
              <a:endParaRPr lang="en-US" altLang="zh-CN" sz="2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64185" y="3509645"/>
            <a:ext cx="3553460" cy="34874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rcRect t="30486" r="22949"/>
          <a:stretch>
            <a:fillRect/>
          </a:stretch>
        </p:blipFill>
        <p:spPr>
          <a:xfrm>
            <a:off x="4089400" y="2713990"/>
            <a:ext cx="4334510" cy="4308475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13" name="组合 12"/>
          <p:cNvGrpSpPr/>
          <p:nvPr/>
        </p:nvGrpSpPr>
        <p:grpSpPr>
          <a:xfrm>
            <a:off x="5730240" y="2383155"/>
            <a:ext cx="3154680" cy="1209040"/>
            <a:chOff x="13894" y="2982"/>
            <a:chExt cx="4968" cy="1028"/>
          </a:xfrm>
        </p:grpSpPr>
        <p:sp>
          <p:nvSpPr>
            <p:cNvPr id="14" name="任意多边形 13"/>
            <p:cNvSpPr/>
            <p:nvPr/>
          </p:nvSpPr>
          <p:spPr>
            <a:xfrm>
              <a:off x="13894" y="2982"/>
              <a:ext cx="4968" cy="1028"/>
            </a:xfrm>
            <a:custGeom>
              <a:avLst/>
              <a:gdLst>
                <a:gd name="connsiteX0" fmla="*/ 0 w 4968"/>
                <a:gd name="connsiteY0" fmla="*/ 220 h 1964"/>
                <a:gd name="connsiteX1" fmla="*/ 125 w 4968"/>
                <a:gd name="connsiteY1" fmla="*/ 0 h 1964"/>
                <a:gd name="connsiteX2" fmla="*/ 828 w 4968"/>
                <a:gd name="connsiteY2" fmla="*/ 0 h 1964"/>
                <a:gd name="connsiteX3" fmla="*/ 828 w 4968"/>
                <a:gd name="connsiteY3" fmla="*/ 0 h 1964"/>
                <a:gd name="connsiteX4" fmla="*/ 2070 w 4968"/>
                <a:gd name="connsiteY4" fmla="*/ 0 h 1964"/>
                <a:gd name="connsiteX5" fmla="*/ 4843 w 4968"/>
                <a:gd name="connsiteY5" fmla="*/ 0 h 1964"/>
                <a:gd name="connsiteX6" fmla="*/ 4968 w 4968"/>
                <a:gd name="connsiteY6" fmla="*/ 220 h 1964"/>
                <a:gd name="connsiteX7" fmla="*/ 4968 w 4968"/>
                <a:gd name="connsiteY7" fmla="*/ 767 h 1964"/>
                <a:gd name="connsiteX8" fmla="*/ 4968 w 4968"/>
                <a:gd name="connsiteY8" fmla="*/ 767 h 1964"/>
                <a:gd name="connsiteX9" fmla="*/ 4968 w 4968"/>
                <a:gd name="connsiteY9" fmla="*/ 1096 h 1964"/>
                <a:gd name="connsiteX10" fmla="*/ 4968 w 4968"/>
                <a:gd name="connsiteY10" fmla="*/ 1096 h 1964"/>
                <a:gd name="connsiteX11" fmla="*/ 4843 w 4968"/>
                <a:gd name="connsiteY11" fmla="*/ 1315 h 1964"/>
                <a:gd name="connsiteX12" fmla="*/ 2070 w 4968"/>
                <a:gd name="connsiteY12" fmla="*/ 1315 h 1964"/>
                <a:gd name="connsiteX13" fmla="*/ 2302 w 4968"/>
                <a:gd name="connsiteY13" fmla="*/ 1964 h 1964"/>
                <a:gd name="connsiteX14" fmla="*/ 1436 w 4968"/>
                <a:gd name="connsiteY14" fmla="*/ 1323 h 1964"/>
                <a:gd name="connsiteX15" fmla="*/ 125 w 4968"/>
                <a:gd name="connsiteY15" fmla="*/ 1315 h 1964"/>
                <a:gd name="connsiteX16" fmla="*/ 0 w 4968"/>
                <a:gd name="connsiteY16" fmla="*/ 1096 h 1964"/>
                <a:gd name="connsiteX17" fmla="*/ 0 w 4968"/>
                <a:gd name="connsiteY17" fmla="*/ 1096 h 1964"/>
                <a:gd name="connsiteX18" fmla="*/ 0 w 4968"/>
                <a:gd name="connsiteY18" fmla="*/ 767 h 1964"/>
                <a:gd name="connsiteX19" fmla="*/ 0 w 4968"/>
                <a:gd name="connsiteY19" fmla="*/ 767 h 1964"/>
                <a:gd name="connsiteX20" fmla="*/ 0 w 4968"/>
                <a:gd name="connsiteY20" fmla="*/ 220 h 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68" h="1964">
                  <a:moveTo>
                    <a:pt x="0" y="220"/>
                  </a:moveTo>
                  <a:cubicBezTo>
                    <a:pt x="0" y="98"/>
                    <a:pt x="56" y="0"/>
                    <a:pt x="125" y="0"/>
                  </a:cubicBezTo>
                  <a:lnTo>
                    <a:pt x="828" y="0"/>
                  </a:lnTo>
                  <a:lnTo>
                    <a:pt x="828" y="0"/>
                  </a:lnTo>
                  <a:lnTo>
                    <a:pt x="2070" y="0"/>
                  </a:lnTo>
                  <a:lnTo>
                    <a:pt x="4843" y="0"/>
                  </a:lnTo>
                  <a:cubicBezTo>
                    <a:pt x="4912" y="0"/>
                    <a:pt x="4968" y="98"/>
                    <a:pt x="4968" y="220"/>
                  </a:cubicBezTo>
                  <a:lnTo>
                    <a:pt x="4968" y="767"/>
                  </a:lnTo>
                  <a:lnTo>
                    <a:pt x="4968" y="767"/>
                  </a:lnTo>
                  <a:lnTo>
                    <a:pt x="4968" y="1096"/>
                  </a:lnTo>
                  <a:lnTo>
                    <a:pt x="4968" y="1096"/>
                  </a:lnTo>
                  <a:cubicBezTo>
                    <a:pt x="4968" y="1217"/>
                    <a:pt x="4912" y="1315"/>
                    <a:pt x="4843" y="1315"/>
                  </a:cubicBezTo>
                  <a:lnTo>
                    <a:pt x="2070" y="1315"/>
                  </a:lnTo>
                  <a:lnTo>
                    <a:pt x="2302" y="1964"/>
                  </a:lnTo>
                  <a:lnTo>
                    <a:pt x="1436" y="1323"/>
                  </a:lnTo>
                  <a:lnTo>
                    <a:pt x="125" y="1315"/>
                  </a:lnTo>
                  <a:cubicBezTo>
                    <a:pt x="56" y="1315"/>
                    <a:pt x="0" y="1217"/>
                    <a:pt x="0" y="1096"/>
                  </a:cubicBezTo>
                  <a:lnTo>
                    <a:pt x="0" y="1096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989" y="3010"/>
              <a:ext cx="4704" cy="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2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就这么点行李送到车站，再便宜点，成不？</a:t>
              </a:r>
              <a:endParaRPr lang="zh-CN" altLang="en-US" sz="2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300855" y="4018915"/>
            <a:ext cx="1795145" cy="890689"/>
            <a:chOff x="11945" y="6120"/>
            <a:chExt cx="1619" cy="787"/>
          </a:xfrm>
        </p:grpSpPr>
        <p:sp>
          <p:nvSpPr>
            <p:cNvPr id="31" name="任意多边形 30"/>
            <p:cNvSpPr/>
            <p:nvPr/>
          </p:nvSpPr>
          <p:spPr>
            <a:xfrm flipV="1">
              <a:off x="11968" y="6120"/>
              <a:ext cx="1518" cy="781"/>
            </a:xfrm>
            <a:custGeom>
              <a:avLst/>
              <a:gdLst>
                <a:gd name="connsiteX0" fmla="*/ 0 w 2984"/>
                <a:gd name="connsiteY0" fmla="*/ 153 h 1239"/>
                <a:gd name="connsiteX1" fmla="*/ 75 w 2984"/>
                <a:gd name="connsiteY1" fmla="*/ 0 h 1239"/>
                <a:gd name="connsiteX2" fmla="*/ 498 w 2984"/>
                <a:gd name="connsiteY2" fmla="*/ 0 h 1239"/>
                <a:gd name="connsiteX3" fmla="*/ 498 w 2984"/>
                <a:gd name="connsiteY3" fmla="*/ 0 h 1239"/>
                <a:gd name="connsiteX4" fmla="*/ 1243 w 2984"/>
                <a:gd name="connsiteY4" fmla="*/ 0 h 1239"/>
                <a:gd name="connsiteX5" fmla="*/ 2909 w 2984"/>
                <a:gd name="connsiteY5" fmla="*/ 0 h 1239"/>
                <a:gd name="connsiteX6" fmla="*/ 2984 w 2984"/>
                <a:gd name="connsiteY6" fmla="*/ 153 h 1239"/>
                <a:gd name="connsiteX7" fmla="*/ 2984 w 2984"/>
                <a:gd name="connsiteY7" fmla="*/ 533 h 1239"/>
                <a:gd name="connsiteX8" fmla="*/ 2984 w 2984"/>
                <a:gd name="connsiteY8" fmla="*/ 533 h 1239"/>
                <a:gd name="connsiteX9" fmla="*/ 2984 w 2984"/>
                <a:gd name="connsiteY9" fmla="*/ 762 h 1239"/>
                <a:gd name="connsiteX10" fmla="*/ 2984 w 2984"/>
                <a:gd name="connsiteY10" fmla="*/ 762 h 1239"/>
                <a:gd name="connsiteX11" fmla="*/ 2909 w 2984"/>
                <a:gd name="connsiteY11" fmla="*/ 915 h 1239"/>
                <a:gd name="connsiteX12" fmla="*/ 1243 w 2984"/>
                <a:gd name="connsiteY12" fmla="*/ 915 h 1239"/>
                <a:gd name="connsiteX13" fmla="*/ 1421 w 2984"/>
                <a:gd name="connsiteY13" fmla="*/ 1239 h 1239"/>
                <a:gd name="connsiteX14" fmla="*/ 862 w 2984"/>
                <a:gd name="connsiteY14" fmla="*/ 919 h 1239"/>
                <a:gd name="connsiteX15" fmla="*/ 75 w 2984"/>
                <a:gd name="connsiteY15" fmla="*/ 915 h 1239"/>
                <a:gd name="connsiteX16" fmla="*/ 0 w 2984"/>
                <a:gd name="connsiteY16" fmla="*/ 762 h 1239"/>
                <a:gd name="connsiteX17" fmla="*/ 0 w 2984"/>
                <a:gd name="connsiteY17" fmla="*/ 762 h 1239"/>
                <a:gd name="connsiteX18" fmla="*/ 0 w 2984"/>
                <a:gd name="connsiteY18" fmla="*/ 533 h 1239"/>
                <a:gd name="connsiteX19" fmla="*/ 0 w 2984"/>
                <a:gd name="connsiteY19" fmla="*/ 533 h 1239"/>
                <a:gd name="connsiteX20" fmla="*/ 0 w 2984"/>
                <a:gd name="connsiteY20" fmla="*/ 153 h 1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84" h="1239">
                  <a:moveTo>
                    <a:pt x="0" y="153"/>
                  </a:moveTo>
                  <a:cubicBezTo>
                    <a:pt x="0" y="68"/>
                    <a:pt x="34" y="0"/>
                    <a:pt x="75" y="0"/>
                  </a:cubicBezTo>
                  <a:lnTo>
                    <a:pt x="498" y="0"/>
                  </a:lnTo>
                  <a:lnTo>
                    <a:pt x="498" y="0"/>
                  </a:lnTo>
                  <a:lnTo>
                    <a:pt x="1243" y="0"/>
                  </a:lnTo>
                  <a:lnTo>
                    <a:pt x="2909" y="0"/>
                  </a:lnTo>
                  <a:cubicBezTo>
                    <a:pt x="2951" y="0"/>
                    <a:pt x="2984" y="68"/>
                    <a:pt x="2984" y="153"/>
                  </a:cubicBezTo>
                  <a:lnTo>
                    <a:pt x="2984" y="533"/>
                  </a:lnTo>
                  <a:lnTo>
                    <a:pt x="2984" y="533"/>
                  </a:lnTo>
                  <a:lnTo>
                    <a:pt x="2984" y="762"/>
                  </a:lnTo>
                  <a:lnTo>
                    <a:pt x="2984" y="762"/>
                  </a:lnTo>
                  <a:cubicBezTo>
                    <a:pt x="2984" y="846"/>
                    <a:pt x="2951" y="915"/>
                    <a:pt x="2909" y="915"/>
                  </a:cubicBezTo>
                  <a:lnTo>
                    <a:pt x="1243" y="915"/>
                  </a:lnTo>
                  <a:lnTo>
                    <a:pt x="1421" y="1239"/>
                  </a:lnTo>
                  <a:lnTo>
                    <a:pt x="862" y="919"/>
                  </a:lnTo>
                  <a:lnTo>
                    <a:pt x="75" y="915"/>
                  </a:lnTo>
                  <a:cubicBezTo>
                    <a:pt x="34" y="915"/>
                    <a:pt x="0" y="846"/>
                    <a:pt x="0" y="762"/>
                  </a:cubicBezTo>
                  <a:lnTo>
                    <a:pt x="0" y="762"/>
                  </a:lnTo>
                  <a:lnTo>
                    <a:pt x="0" y="533"/>
                  </a:lnTo>
                  <a:lnTo>
                    <a:pt x="0" y="533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1945" y="6337"/>
              <a:ext cx="1619" cy="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90000"/>
                </a:lnSpc>
              </a:pPr>
              <a:r>
                <a:rPr lang="zh-CN" altLang="en-US" sz="2000">
                  <a:latin typeface="柳公权楷书" panose="02010600010101010101" charset="-122"/>
                  <a:ea typeface="柳公权楷书" panose="02010600010101010101" charset="-122"/>
                  <a:cs typeface="柳公权楷书" panose="02010600010101010101" charset="-122"/>
                </a:rPr>
                <a:t>不行不行，已经很低了……</a:t>
              </a:r>
              <a:endParaRPr lang="zh-CN" altLang="en-US" sz="20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0610" y="3130550"/>
            <a:ext cx="3679190" cy="40646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1" name="文本框 20"/>
          <p:cNvSpPr txBox="1"/>
          <p:nvPr/>
        </p:nvSpPr>
        <p:spPr>
          <a:xfrm>
            <a:off x="29210" y="5346700"/>
            <a:ext cx="3920490" cy="1492250"/>
          </a:xfrm>
          <a:prstGeom prst="rect">
            <a:avLst/>
          </a:prstGeom>
          <a:solidFill>
            <a:schemeClr val="bg1">
              <a:lumMod val="95000"/>
              <a:alpha val="92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pPr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600" dirty="0">
                <a:latin typeface="楷体" panose="02010609060101010101" charset="-122"/>
                <a:ea typeface="楷体" panose="02010609060101010101" charset="-122"/>
                <a:sym typeface="+mn-ea"/>
              </a:rPr>
              <a:t>其实我那年已二十岁，北京已来往过两三次，是没有什么要紧的了。我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再三</a:t>
            </a:r>
            <a:r>
              <a:rPr lang="zh-CN" altLang="en-US" sz="2600" dirty="0">
                <a:latin typeface="楷体" panose="02010609060101010101" charset="-122"/>
                <a:ea typeface="楷体" panose="02010609060101010101" charset="-122"/>
                <a:sym typeface="+mn-ea"/>
              </a:rPr>
              <a:t>劝他不必去。</a:t>
            </a:r>
            <a:endParaRPr lang="zh-CN" altLang="en-US" sz="26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3" name="云形标注 22"/>
          <p:cNvSpPr/>
          <p:nvPr/>
        </p:nvSpPr>
        <p:spPr>
          <a:xfrm flipH="1">
            <a:off x="8233410" y="3732530"/>
            <a:ext cx="1521460" cy="628650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gradFill>
              <a:gsLst>
                <a:gs pos="50000">
                  <a:schemeClr val="tx1"/>
                </a:gs>
                <a:gs pos="0">
                  <a:schemeClr val="tx1">
                    <a:lumMod val="25000"/>
                    <a:lumOff val="75000"/>
                  </a:schemeClr>
                </a:gs>
                <a:gs pos="100000">
                  <a:schemeClr val="tx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17865" y="3768725"/>
            <a:ext cx="1508760" cy="520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10000"/>
              </a:lnSpc>
            </a:pPr>
            <a:r>
              <a:rPr lang="zh-CN" sz="2200" dirty="0" smtClean="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可笑</a:t>
            </a:r>
            <a:r>
              <a:rPr lang="en-US" altLang="zh-CN" sz="2200" dirty="0" smtClean="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……</a:t>
            </a:r>
            <a:endParaRPr lang="en-US" altLang="zh-CN" sz="2200" dirty="0" smtClean="0">
              <a:solidFill>
                <a:schemeClr val="tx1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14520" y="5545455"/>
            <a:ext cx="3679190" cy="1149985"/>
          </a:xfrm>
          <a:prstGeom prst="rect">
            <a:avLst/>
          </a:prstGeom>
          <a:solidFill>
            <a:schemeClr val="bg1">
              <a:lumMod val="95000"/>
              <a:alpha val="92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pPr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600" dirty="0">
                <a:latin typeface="楷体" panose="02010609060101010101" charset="-122"/>
                <a:ea typeface="楷体" panose="02010609060101010101" charset="-122"/>
                <a:sym typeface="+mn-ea"/>
              </a:rPr>
              <a:t>我那时真是聪明过分，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总觉得</a:t>
            </a:r>
            <a:r>
              <a:rPr lang="zh-CN" altLang="en-US" sz="2600" dirty="0">
                <a:latin typeface="楷体" panose="02010609060101010101" charset="-122"/>
                <a:ea typeface="楷体" panose="02010609060101010101" charset="-122"/>
                <a:sym typeface="+mn-ea"/>
              </a:rPr>
              <a:t>他说话不大漂亮，非自己插嘴不可。</a:t>
            </a:r>
            <a:endParaRPr lang="zh-CN" altLang="en-US" sz="26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83295" y="5150485"/>
            <a:ext cx="3544570" cy="1725930"/>
          </a:xfrm>
          <a:prstGeom prst="rect">
            <a:avLst/>
          </a:prstGeom>
          <a:solidFill>
            <a:schemeClr val="bg1">
              <a:lumMod val="95000"/>
              <a:alpha val="92000"/>
            </a:schemeClr>
          </a:solidFill>
          <a:ln>
            <a:solidFill>
              <a:schemeClr val="tx1"/>
            </a:solidFill>
          </a:ln>
        </p:spPr>
        <p:txBody>
          <a:bodyPr wrap="square" rtlCol="0" anchor="b" anchorCtr="0">
            <a:noAutofit/>
          </a:bodyPr>
          <a:p>
            <a:pPr indent="0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600" dirty="0">
                <a:latin typeface="楷体" panose="02010609060101010101" charset="-122"/>
                <a:ea typeface="楷体" panose="02010609060101010101" charset="-122"/>
                <a:sym typeface="+mn-ea"/>
              </a:rPr>
              <a:t>我心里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暗笑</a:t>
            </a:r>
            <a:r>
              <a:rPr lang="zh-CN" altLang="en-US" sz="2600" dirty="0">
                <a:latin typeface="楷体" panose="02010609060101010101" charset="-122"/>
                <a:ea typeface="楷体" panose="02010609060101010101" charset="-122"/>
                <a:sym typeface="+mn-ea"/>
              </a:rPr>
              <a:t>他的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迂</a:t>
            </a:r>
            <a:r>
              <a:rPr lang="zh-CN" altLang="en-US" sz="2600" dirty="0">
                <a:latin typeface="楷体" panose="02010609060101010101" charset="-122"/>
                <a:ea typeface="楷体" panose="02010609060101010101" charset="-122"/>
                <a:sym typeface="+mn-ea"/>
              </a:rPr>
              <a:t>；他们只认得钱，托他们只是白托！而且我这样大年纪的人，难道还不能料理自己吗？</a:t>
            </a:r>
            <a:endParaRPr lang="zh-CN" altLang="en-US" sz="26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59280" y="2425700"/>
            <a:ext cx="9838055" cy="741680"/>
          </a:xfrm>
          <a:prstGeom prst="rect">
            <a:avLst/>
          </a:prstGeom>
          <a:blipFill>
            <a:blip r:embed="rId8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一开始：</a:t>
            </a:r>
            <a:r>
              <a:rPr lang="zh-CN" sz="36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不理解、不接纳、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不耐烦</a:t>
            </a:r>
            <a:r>
              <a:rPr lang="zh-CN" sz="36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不尊重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20775" y="1089660"/>
            <a:ext cx="105765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1.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面对父亲的关心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我</a:t>
            </a:r>
            <a:r>
              <a:rPr lang="en-US" altLang="zh-CN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一开始的态度是怎样的？找出文中相应的语句并分析。</a:t>
            </a:r>
            <a:endParaRPr lang="zh-CN" altLang="en-US" sz="32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5" grpId="0"/>
      <p:bldP spid="23" grpId="1" animBg="1"/>
      <p:bldP spid="25" grpId="1"/>
      <p:bldP spid="26" grpId="0" bldLvl="0" animBg="1"/>
      <p:bldP spid="26" grpId="1" animBg="1"/>
      <p:bldP spid="27" grpId="0" bldLvl="0" animBg="1"/>
      <p:bldP spid="27" grpId="1" animBg="1"/>
      <p:bldP spid="53" grpId="0" bldLvl="0" animBg="1"/>
      <p:bldP spid="53" grpId="1" animBg="1"/>
      <p:bldP spid="21" grpId="0" bldLvl="0" animBg="1"/>
      <p:bldP spid="21" grpId="1" animBg="1"/>
      <p:bldP spid="25" grpId="2"/>
      <p:bldP spid="23" grpId="2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  <p:custDataLst>
              <p:tags r:id="rId1"/>
            </p:custDataLst>
          </p:nvPr>
        </p:nvSpPr>
        <p:spPr>
          <a:xfrm>
            <a:off x="381635" y="836930"/>
            <a:ext cx="11171555" cy="1151255"/>
          </a:xfrm>
        </p:spPr>
        <p:txBody>
          <a:bodyPr/>
          <a:lstStyle/>
          <a:p>
            <a:r>
              <a:rPr lang="en-US" altLang="zh-CN" sz="3200" b="1" spc="-3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sz="3200" b="1" spc="-3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当时的</a:t>
            </a:r>
            <a:r>
              <a:rPr lang="en-US" altLang="zh-CN" sz="3200" b="1" spc="-300">
                <a:uFillTx/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sz="3200" b="1" spc="-3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en-US" altLang="zh-CN" sz="3200" b="1" spc="-300">
                <a:uFillTx/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sz="3200" b="1" spc="-3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是否体会到父亲的爱？请结合具体语句分析。</a:t>
            </a:r>
            <a:endParaRPr sz="3200" b="1" spc="-30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381635" y="1466215"/>
            <a:ext cx="11493500" cy="24618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我那时真是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聪明过分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，总觉得他说话不大漂亮，非自己插嘴不可。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我心里</a:t>
            </a:r>
            <a:r>
              <a:rPr lang="zh-CN" altLang="en-US" sz="3200" b="1">
                <a:solidFill>
                  <a:srgbClr val="0000FF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暗笑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他的迂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难道我还不能料理自己么？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那时真是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太聪明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了！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97345" y="3088005"/>
            <a:ext cx="4980305" cy="68199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不理解、不接纳、不耐烦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10375900" y="12153900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23240" y="3928110"/>
            <a:ext cx="10709275" cy="206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CCCFF"/>
                </a:solidFill>
              </a14:hiddenFill>
            </a:ext>
          </a:extLst>
        </p:spPr>
        <p:txBody>
          <a:bodyPr wrap="square">
            <a:spAutoFit/>
          </a:bodyPr>
          <a:p>
            <a:pPr marL="292100" indent="-292100" algn="l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           </a:t>
            </a:r>
            <a:r>
              <a:rPr lang="en-US" altLang="zh-CN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华文新魏" panose="0201080004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  <a:sym typeface="+mn-ea"/>
              </a:rPr>
              <a:t>聪明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华文新魏" panose="0201080004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  <a:sym typeface="+mn-ea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新魏" panose="02010800040101010101" pitchFamily="2" charset="-122"/>
                <a:sym typeface="+mn-ea"/>
              </a:rPr>
              <a:t>糊涂</a:t>
            </a:r>
            <a:r>
              <a:rPr lang="zh-CN" altLang="en-US" sz="3200" b="1">
                <a:solidFill>
                  <a:srgbClr val="1222EA"/>
                </a:solidFill>
                <a:latin typeface="黑体" panose="02010609060101010101" charset="-122"/>
                <a:ea typeface="黑体" panose="02010609060101010101" charset="-122"/>
                <a:cs typeface="华文新魏" panose="02010800040101010101" pitchFamily="2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新魏" panose="02010800040101010101" pitchFamily="2" charset="-122"/>
                <a:sym typeface="+mn-ea"/>
              </a:rPr>
              <a:t>不懂事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  <a:sym typeface="+mn-ea"/>
              </a:rPr>
              <a:t>的意思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是</a:t>
            </a:r>
            <a:r>
              <a:rPr lang="zh-CN" altLang="en-US" sz="3200" b="1">
                <a:solidFill>
                  <a:srgbClr val="FF33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华文新魏" panose="02010800040101010101" pitchFamily="2" charset="-122"/>
                <a:sym typeface="+mn-ea"/>
              </a:rPr>
              <a:t>反语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是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自嘲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写出了</a:t>
            </a:r>
            <a:r>
              <a:rPr lang="en-US" altLang="zh-CN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华文新魏" panose="0201080004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华文新魏" panose="0201080004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当时没有体会到父亲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临行前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细心关照中所蕴含的爱子情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以为自己聪明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方正硬笔楷书简体" panose="02010600030101010101" pitchFamily="65" charset="-122"/>
                <a:ea typeface="方正硬笔楷书简体" panose="02010600030101010101" pitchFamily="65" charset="-122"/>
                <a:sym typeface="+mn-ea"/>
              </a:rPr>
              <a:t>表达了作者对自己当时未能体会父爱的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悔恨、自责、愧疚</a:t>
            </a:r>
            <a:r>
              <a:rPr lang="zh-CN" altLang="en-US" sz="3200" b="1">
                <a:solidFill>
                  <a:srgbClr val="FF0000"/>
                </a:solidFill>
                <a:latin typeface="方正硬笔楷书简体" panose="02010600030101010101" pitchFamily="65" charset="-122"/>
                <a:ea typeface="方正硬笔楷书简体" panose="02010600030101010101" pitchFamily="65" charset="-122"/>
                <a:sym typeface="+mn-ea"/>
              </a:rPr>
              <a:t>之情</a:t>
            </a:r>
            <a:r>
              <a:rPr lang="zh-CN" altLang="en-US" sz="32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  <a:sym typeface="+mn-ea"/>
              </a:rPr>
              <a:t>。</a:t>
            </a:r>
            <a:endParaRPr lang="zh-CN" altLang="en-US" sz="3200" b="1">
              <a:solidFill>
                <a:srgbClr val="310DE9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08" name="矩形 707"/>
          <p:cNvSpPr/>
          <p:nvPr userDrawn="1">
            <p:custDataLst>
              <p:tags r:id="rId1"/>
            </p:custDataLst>
          </p:nvPr>
        </p:nvSpPr>
        <p:spPr>
          <a:xfrm>
            <a:off x="226060" y="2624455"/>
            <a:ext cx="11691620" cy="3421380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9210" y="102870"/>
            <a:ext cx="4562611" cy="906145"/>
            <a:chOff x="46" y="162"/>
            <a:chExt cx="7185" cy="1427"/>
          </a:xfrm>
        </p:grpSpPr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1170" y="364"/>
              <a:ext cx="6061" cy="1020"/>
              <a:chOff x="1210" y="440"/>
              <a:chExt cx="6061" cy="1020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210" y="440"/>
                <a:ext cx="6061" cy="102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599" y="480"/>
                <a:ext cx="5672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探究</a:t>
                </a:r>
                <a:r>
                  <a:rPr lang="en-US" altLang="zh-CN" sz="3200" b="1">
                    <a:effectLst/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——</a:t>
                </a:r>
                <a:r>
                  <a:rPr lang="zh-CN" sz="3200" b="1">
                    <a:effectLst/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流泪之因</a:t>
                </a:r>
                <a:endParaRPr 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6" y="162"/>
              <a:ext cx="1439" cy="1427"/>
              <a:chOff x="901" y="2890"/>
              <a:chExt cx="1368" cy="1356"/>
            </a:xfrm>
          </p:grpSpPr>
          <p:pic>
            <p:nvPicPr>
              <p:cNvPr id="4" name="图片 3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>
                <a:lum contrast="12000"/>
              </a:blip>
              <a:srcRect l="8365" t="93618" r="5565" b="3116"/>
              <a:stretch>
                <a:fillRect/>
              </a:stretch>
            </p:blipFill>
            <p:spPr>
              <a:xfrm>
                <a:off x="901" y="4196"/>
                <a:ext cx="1368" cy="50"/>
              </a:xfrm>
              <a:prstGeom prst="ellipse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4"/>
              <a:srcRect l="18111" t="2722" r="13440" b="50681"/>
              <a:stretch>
                <a:fillRect/>
              </a:stretch>
            </p:blipFill>
            <p:spPr>
              <a:xfrm>
                <a:off x="978" y="2890"/>
                <a:ext cx="1241" cy="130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graphicFrame>
        <p:nvGraphicFramePr>
          <p:cNvPr id="20" name="表格 9"/>
          <p:cNvGraphicFramePr>
            <a:graphicFrameLocks noGrp="1"/>
          </p:cNvGraphicFramePr>
          <p:nvPr/>
        </p:nvGraphicFramePr>
        <p:xfrm>
          <a:off x="212519" y="2636159"/>
          <a:ext cx="11704955" cy="34175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40685"/>
                <a:gridCol w="3674745"/>
                <a:gridCol w="5089525"/>
              </a:tblGrid>
              <a:tr h="592455">
                <a:tc>
                  <a:txBody>
                    <a:bodyPr wrap="square"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en-US" sz="2665" b="1">
                          <a:latin typeface="方正黑体简体" panose="02000000000000000000" charset="-122"/>
                          <a:ea typeface="方正黑体简体" panose="02000000000000000000" charset="-122"/>
                          <a:sym typeface="方正黑体简体" panose="02000000000000000000" charset="-122"/>
                        </a:rPr>
                        <a:t>场景</a:t>
                      </a:r>
                      <a:endParaRPr lang="zh-CN" altLang="en-US" sz="2665" b="1">
                        <a:latin typeface="方正黑体简体" panose="02000000000000000000" charset="-122"/>
                        <a:ea typeface="方正黑体简体" panose="02000000000000000000" charset="-122"/>
                        <a:sym typeface="方正黑体简体" panose="02000000000000000000" charset="-122"/>
                      </a:endParaRPr>
                    </a:p>
                  </a:txBody>
                  <a:tcPr marL="121940" marR="121940" marT="60966" marB="60966" vert="horz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</a:pPr>
                      <a:r>
                        <a:rPr lang="zh-CN" altLang="en-US" sz="2665" b="1" kern="1200">
                          <a:solidFill>
                            <a:schemeClr val="tx1"/>
                          </a:solidFill>
                          <a:latin typeface="方正黑体简体" panose="02000000000000000000" charset="-122"/>
                          <a:ea typeface="方正黑体简体" panose="02000000000000000000" charset="-122"/>
                          <a:cs typeface="+mn-cs"/>
                          <a:sym typeface="方正黑体简体" panose="02000000000000000000" charset="-122"/>
                        </a:rPr>
                        <a:t>语句</a:t>
                      </a:r>
                      <a:endParaRPr lang="zh-CN" altLang="en-US" sz="2665" b="1" kern="1200">
                        <a:solidFill>
                          <a:schemeClr val="tx1"/>
                        </a:solidFill>
                        <a:latin typeface="方正黑体简体" panose="02000000000000000000" charset="-122"/>
                        <a:ea typeface="方正黑体简体" panose="02000000000000000000" charset="-122"/>
                        <a:cs typeface="+mn-cs"/>
                        <a:sym typeface="方正黑体简体" panose="02000000000000000000" charset="-122"/>
                      </a:endParaRPr>
                    </a:p>
                  </a:txBody>
                  <a:tcPr marL="121940" marR="121940" marT="60966" marB="60966" vert="horz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665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方正黑体简体" panose="02000000000000000000" charset="-122"/>
                          <a:ea typeface="方正黑体简体" panose="02000000000000000000" charset="-122"/>
                          <a:cs typeface="+mn-cs"/>
                          <a:sym typeface="方正黑体简体" panose="02000000000000000000" charset="-122"/>
                        </a:rPr>
                        <a:t>原因</a:t>
                      </a:r>
                      <a:endParaRPr kumimoji="0" lang="zh-CN" altLang="en-US" sz="2665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方正黑体简体" panose="02000000000000000000" charset="-122"/>
                        <a:ea typeface="方正黑体简体" panose="02000000000000000000" charset="-122"/>
                        <a:cs typeface="+mn-cs"/>
                        <a:sym typeface="方正黑体简体" panose="02000000000000000000" charset="-122"/>
                      </a:endParaRPr>
                    </a:p>
                  </a:txBody>
                  <a:tcPr marL="121940" marR="121940" marT="60966" marB="60966" vert="horz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91820">
                <a:tc>
                  <a:txBody>
                    <a:bodyPr wrap="square"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zh-CN" altLang="en-US" sz="2665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40" marR="121940" marT="60966" marB="60966" vert="horz"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</a:pPr>
                      <a:endParaRPr lang="zh-CN" altLang="en-US" sz="2665" b="1" kern="1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 marL="121940" marR="121940" marT="60966" marB="60966" vert="horz"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</a:pPr>
                      <a:endParaRPr lang="zh-CN" altLang="en-US" sz="2665" b="1" kern="1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 marL="121940" marR="121940" marT="60966" marB="60966" vert="horz">
                    <a:noFill/>
                  </a:tcPr>
                </a:tc>
              </a:tr>
              <a:tr h="1048385">
                <a:tc>
                  <a:txBody>
                    <a:bodyPr wrap="square"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zh-CN" altLang="en-US" sz="2665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40" marR="121940" marT="60966" marB="60966" vert="horz"/>
                </a:tc>
                <a:tc>
                  <a:txBody>
                    <a:bodyPr wrap="square"/>
                    <a:lstStyle/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</a:pPr>
                      <a:endParaRPr lang="en-US" altLang="zh-CN" sz="2665" b="1" kern="1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zh-CN" altLang="en-US" sz="2665" b="1" kern="1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 marL="121940" marR="121940" marT="60966" marB="60966" vert="horz"/>
                </a:tc>
                <a:tc>
                  <a:txBody>
                    <a:bodyPr wrap="square"/>
                    <a:lstStyle/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</a:pPr>
                      <a:endParaRPr lang="zh-CN" altLang="en-US" sz="2665" b="1" kern="1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 marL="121940" marR="121940" marT="60966" marB="60966" vert="horz"/>
                </a:tc>
              </a:tr>
              <a:tr h="592455">
                <a:tc>
                  <a:txBody>
                    <a:bodyPr wrap="square"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zh-CN" altLang="en-US" sz="2665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40" marR="121940" marT="60966" marB="60966" vert="horz"/>
                </a:tc>
                <a:tc>
                  <a:txBody>
                    <a:bodyPr wrap="square"/>
                    <a:lstStyle/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</a:pPr>
                      <a:endParaRPr lang="zh-CN" altLang="en-US" sz="2665" b="1" kern="1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 marL="121940" marR="121940" marT="60966" marB="60966" vert="horz"/>
                </a:tc>
                <a:tc>
                  <a:txBody>
                    <a:bodyPr wrap="square"/>
                    <a:lstStyle/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</a:pPr>
                      <a:endParaRPr lang="zh-CN" altLang="en-US" sz="2665" b="1" kern="1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 marL="121940" marR="121940" marT="60966" marB="60966" vert="horz"/>
                </a:tc>
              </a:tr>
              <a:tr h="592455">
                <a:tc>
                  <a:txBody>
                    <a:bodyPr wrap="square"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zh-CN" altLang="en-US" sz="2665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40" marR="121940" marT="60966" marB="60966" vert="horz"/>
                </a:tc>
                <a:tc>
                  <a:txBody>
                    <a:bodyPr wrap="square"/>
                    <a:lstStyle/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</a:pPr>
                      <a:endParaRPr lang="zh-CN" altLang="en-US" sz="2665" b="1" kern="1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 marL="121940" marR="121940" marT="60966" marB="60966" vert="horz"/>
                </a:tc>
                <a:tc>
                  <a:txBody>
                    <a:bodyPr wrap="square"/>
                    <a:lstStyle/>
                    <a:p>
                      <a:pPr marL="0" algn="l" defTabSz="914400" rtl="0" eaLnBrk="1" latinLnBrk="0" hangingPunct="1">
                        <a:lnSpc>
                          <a:spcPct val="110000"/>
                        </a:lnSpc>
                      </a:pPr>
                      <a:endParaRPr lang="zh-CN" altLang="en-US" sz="2665" b="1" kern="1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 marL="121940" marR="121940" marT="60966" marB="60966" vert="horz"/>
                </a:tc>
              </a:tr>
            </a:tbl>
          </a:graphicData>
        </a:graphic>
      </p:graphicFrame>
      <p:sp>
        <p:nvSpPr>
          <p:cNvPr id="22" name="矩形 2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2725" y="3208655"/>
            <a:ext cx="29845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第一次：回家奔丧</a:t>
            </a:r>
            <a:endParaRPr lang="zh-CN" altLang="en-US" sz="2665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818630" y="3194685"/>
            <a:ext cx="4526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因目睹家境颓败而</a:t>
            </a:r>
            <a:r>
              <a:rPr lang="zh-CN" altLang="en-US" sz="2665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伤心</a:t>
            </a:r>
            <a:endParaRPr lang="zh-CN" altLang="en-US" sz="2665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12520" y="4011391"/>
            <a:ext cx="322621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第二次：望父买橘</a:t>
            </a:r>
            <a:endParaRPr lang="zh-CN" altLang="en-US" sz="2665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805930" y="3827780"/>
            <a:ext cx="503809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665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因目睹父亲爬月台的背影而</a:t>
            </a:r>
            <a:r>
              <a:rPr lang="zh-CN" altLang="en-US" sz="2665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感动</a:t>
            </a:r>
            <a:r>
              <a:rPr lang="zh-CN" altLang="en-US" sz="2665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；因背影呈现的老态而</a:t>
            </a:r>
            <a:r>
              <a:rPr lang="zh-CN" altLang="en-US" sz="2665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伤感</a:t>
            </a:r>
            <a:r>
              <a:rPr lang="zh-CN" altLang="en-US" sz="2665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665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心疼</a:t>
            </a:r>
            <a:endParaRPr lang="zh-CN" altLang="en-US" sz="2665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5220" y="4850178"/>
            <a:ext cx="42799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第三次：车门话别</a:t>
            </a:r>
            <a:endParaRPr lang="zh-CN" altLang="en-US" sz="2665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844035" y="4850113"/>
            <a:ext cx="503851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离别的</a:t>
            </a:r>
            <a:r>
              <a:rPr lang="zh-CN" altLang="en-US" sz="2665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不舍</a:t>
            </a:r>
            <a:r>
              <a:rPr lang="zh-CN" altLang="en-US" sz="2665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2665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第二次流泪的延续）</a:t>
            </a:r>
            <a:endParaRPr lang="zh-CN" altLang="en-US" sz="2665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25220" y="5453435"/>
            <a:ext cx="299684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第四次：父亲来信</a:t>
            </a:r>
            <a:endParaRPr lang="zh-CN" altLang="en-US" sz="2665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844030" y="5440680"/>
            <a:ext cx="50736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对父亲的</a:t>
            </a:r>
            <a:r>
              <a:rPr lang="zh-CN" altLang="en-US" sz="2665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思念</a:t>
            </a:r>
            <a:r>
              <a:rPr lang="zh-CN" altLang="en-US" sz="2665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665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理解</a:t>
            </a:r>
            <a:r>
              <a:rPr lang="zh-CN" altLang="en-US" sz="2665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665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体谅</a:t>
            </a:r>
            <a:endParaRPr lang="zh-CN" altLang="en-US" sz="2665">
              <a:solidFill>
                <a:srgbClr val="C00000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09371" y="3208593"/>
            <a:ext cx="3657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不禁簌簌地流下眼泪</a:t>
            </a:r>
            <a:endParaRPr lang="zh-CN" altLang="en-US" sz="266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196671" y="4027314"/>
            <a:ext cx="3657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我的泪很快地流下来了</a:t>
            </a:r>
            <a:endParaRPr lang="zh-CN" altLang="en-US" sz="266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09371" y="4858432"/>
            <a:ext cx="3657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我的眼泪又来了</a:t>
            </a:r>
            <a:endParaRPr lang="zh-CN" altLang="en-US" sz="266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09371" y="5443775"/>
            <a:ext cx="3657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在晶莹的泪光中</a:t>
            </a:r>
            <a:endParaRPr lang="zh-CN" altLang="en-US" sz="266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2" name="图片 41"/>
          <p:cNvPicPr/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10351135" y="-88900"/>
            <a:ext cx="1934845" cy="27813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3" name="Text Box 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08990" y="1261745"/>
            <a:ext cx="966724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课文共四次写到</a:t>
            </a:r>
            <a:r>
              <a:rPr lang="en-US" altLang="zh-CN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我</a:t>
            </a:r>
            <a:r>
              <a:rPr lang="en-US" altLang="zh-CN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的流泪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请在文中勾画相应语句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想一想</a:t>
            </a:r>
            <a:r>
              <a:rPr lang="en-US" altLang="zh-CN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我</a:t>
            </a:r>
            <a:r>
              <a:rPr lang="en-US" altLang="zh-CN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落泪的原因</a:t>
            </a:r>
            <a:r>
              <a:rPr lang="zh-CN" altLang="en-US" sz="32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effectLst/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9942" name="图片 32" descr="C:/Users/ADMINI~1/AppData/Local/Temp/kaimatting/20200911174951/output_aiMatting_20200911175256.pngoutput_aiMatting_20200911175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356" r="4977"/>
          <a:stretch>
            <a:fillRect/>
          </a:stretch>
        </p:blipFill>
        <p:spPr>
          <a:xfrm>
            <a:off x="10227945" y="4964430"/>
            <a:ext cx="1964055" cy="189357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708" name="矩形 707"/>
          <p:cNvSpPr/>
          <p:nvPr userDrawn="1">
            <p:custDataLst>
              <p:tags r:id="rId3"/>
            </p:custDataLst>
          </p:nvPr>
        </p:nvSpPr>
        <p:spPr>
          <a:xfrm>
            <a:off x="1711325" y="1189355"/>
            <a:ext cx="8542655" cy="4552950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9210" y="102870"/>
            <a:ext cx="5312568" cy="906145"/>
            <a:chOff x="46" y="162"/>
            <a:chExt cx="8366" cy="1427"/>
          </a:xfrm>
        </p:grpSpPr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1170" y="364"/>
              <a:ext cx="7242" cy="1020"/>
              <a:chOff x="1210" y="440"/>
              <a:chExt cx="7242" cy="1020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210" y="440"/>
                <a:ext cx="7242" cy="102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599" y="480"/>
                <a:ext cx="6852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探究</a:t>
                </a:r>
                <a:r>
                  <a:rPr lang="en-US" altLang="zh-CN" sz="3200" b="1">
                    <a:effectLst/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——</a:t>
                </a:r>
                <a:r>
                  <a:rPr lang="en-US" altLang="zh-CN" sz="3200" b="1">
                    <a:effectLst/>
                    <a:latin typeface="PMingLiU-ExtB" panose="02020500000000000000" charset="-120"/>
                    <a:ea typeface="PMingLiU-ExtB" panose="02020500000000000000" charset="-120"/>
                    <a:sym typeface="+mn-ea"/>
                  </a:rPr>
                  <a:t>“</a:t>
                </a:r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我</a:t>
                </a:r>
                <a:r>
                  <a:rPr lang="en-US" altLang="zh-CN" sz="3200" b="1">
                    <a:effectLst/>
                    <a:latin typeface="PMingLiU-ExtB" panose="02020500000000000000" charset="-120"/>
                    <a:ea typeface="PMingLiU-ExtB" panose="02020500000000000000" charset="-120"/>
                    <a:sym typeface="+mn-ea"/>
                  </a:rPr>
                  <a:t>”</a:t>
                </a:r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之态度</a:t>
                </a:r>
                <a:endParaRPr lang="zh-CN" altLang="en-US" sz="3200" b="1">
                  <a:effectLst/>
                  <a:latin typeface="+mj-ea"/>
                  <a:ea typeface="+mj-ea"/>
                  <a:sym typeface="+mn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6" y="162"/>
              <a:ext cx="1439" cy="1427"/>
              <a:chOff x="901" y="2890"/>
              <a:chExt cx="1368" cy="1356"/>
            </a:xfrm>
          </p:grpSpPr>
          <p:pic>
            <p:nvPicPr>
              <p:cNvPr id="4" name="图片 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>
                <a:lum contrast="12000"/>
              </a:blip>
              <a:srcRect l="8365" t="93618" r="5565" b="3116"/>
              <a:stretch>
                <a:fillRect/>
              </a:stretch>
            </p:blipFill>
            <p:spPr>
              <a:xfrm>
                <a:off x="901" y="4196"/>
                <a:ext cx="1368" cy="50"/>
              </a:xfrm>
              <a:prstGeom prst="ellipse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6"/>
              <a:srcRect l="18111" t="2722" r="13440" b="50681"/>
              <a:stretch>
                <a:fillRect/>
              </a:stretch>
            </p:blipFill>
            <p:spPr>
              <a:xfrm>
                <a:off x="978" y="2890"/>
                <a:ext cx="1241" cy="130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2277745" y="1583055"/>
            <a:ext cx="2054860" cy="637540"/>
          </a:xfrm>
          <a:prstGeom prst="rect">
            <a:avLst/>
          </a:prstGeom>
          <a:solidFill>
            <a:srgbClr val="FBCB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徐州相见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5154930" y="1607820"/>
            <a:ext cx="1301750" cy="499745"/>
          </a:xfrm>
          <a:prstGeom prst="rect">
            <a:avLst/>
          </a:prstGeom>
          <a:solidFill>
            <a:srgbClr val="CCE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疏离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21"/>
          <p:cNvSpPr/>
          <p:nvPr>
            <p:custDataLst>
              <p:tags r:id="rId9"/>
            </p:custDataLst>
          </p:nvPr>
        </p:nvSpPr>
        <p:spPr>
          <a:xfrm>
            <a:off x="7377430" y="1323975"/>
            <a:ext cx="1720215" cy="946150"/>
          </a:xfrm>
          <a:prstGeom prst="rect">
            <a:avLst/>
          </a:prstGeom>
          <a:solidFill>
            <a:srgbClr val="FD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触景伤怀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心有怜悯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2289175" y="3053715"/>
            <a:ext cx="2053590" cy="637540"/>
          </a:xfrm>
          <a:prstGeom prst="rect">
            <a:avLst/>
          </a:prstGeom>
          <a:solidFill>
            <a:srgbClr val="FBCB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浦口分别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9" name="直接箭头连接符 28"/>
          <p:cNvCxnSpPr/>
          <p:nvPr>
            <p:custDataLst>
              <p:tags r:id="rId11"/>
            </p:custDataLst>
          </p:nvPr>
        </p:nvCxnSpPr>
        <p:spPr>
          <a:xfrm>
            <a:off x="4466951" y="1901742"/>
            <a:ext cx="592931" cy="0"/>
          </a:xfrm>
          <a:prstGeom prst="straightConnector1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>
            <p:custDataLst>
              <p:tags r:id="rId12"/>
            </p:custDataLst>
          </p:nvPr>
        </p:nvSpPr>
        <p:spPr>
          <a:xfrm>
            <a:off x="5166360" y="2668270"/>
            <a:ext cx="1301750" cy="499745"/>
          </a:xfrm>
          <a:prstGeom prst="rect">
            <a:avLst/>
          </a:prstGeom>
          <a:solidFill>
            <a:srgbClr val="CCE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嫌弃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矩形 31"/>
          <p:cNvSpPr/>
          <p:nvPr>
            <p:custDataLst>
              <p:tags r:id="rId13"/>
            </p:custDataLst>
          </p:nvPr>
        </p:nvSpPr>
        <p:spPr>
          <a:xfrm>
            <a:off x="7377430" y="2395855"/>
            <a:ext cx="2236470" cy="946150"/>
          </a:xfrm>
          <a:prstGeom prst="rect">
            <a:avLst/>
          </a:prstGeom>
          <a:solidFill>
            <a:srgbClr val="FD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不耐烦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暗笑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其“迂”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矩形 34"/>
          <p:cNvSpPr/>
          <p:nvPr>
            <p:custDataLst>
              <p:tags r:id="rId14"/>
            </p:custDataLst>
          </p:nvPr>
        </p:nvSpPr>
        <p:spPr>
          <a:xfrm>
            <a:off x="5158740" y="3736975"/>
            <a:ext cx="1298575" cy="499745"/>
          </a:xfrm>
          <a:prstGeom prst="rect">
            <a:avLst/>
          </a:prstGeom>
          <a:solidFill>
            <a:srgbClr val="CCE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感动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矩形 35"/>
          <p:cNvSpPr/>
          <p:nvPr>
            <p:custDataLst>
              <p:tags r:id="rId15"/>
            </p:custDataLst>
          </p:nvPr>
        </p:nvSpPr>
        <p:spPr>
          <a:xfrm>
            <a:off x="7402830" y="3446780"/>
            <a:ext cx="1757680" cy="946150"/>
          </a:xfrm>
          <a:prstGeom prst="rect">
            <a:avLst/>
          </a:prstGeom>
          <a:solidFill>
            <a:srgbClr val="FD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内心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震撼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触发深情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矩形 36"/>
          <p:cNvSpPr/>
          <p:nvPr>
            <p:custDataLst>
              <p:tags r:id="rId16"/>
            </p:custDataLst>
          </p:nvPr>
        </p:nvSpPr>
        <p:spPr>
          <a:xfrm>
            <a:off x="2288540" y="4665345"/>
            <a:ext cx="2054860" cy="637540"/>
          </a:xfrm>
          <a:prstGeom prst="rect">
            <a:avLst/>
          </a:prstGeom>
          <a:solidFill>
            <a:srgbClr val="FBCB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别后情景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矩形 37"/>
          <p:cNvSpPr/>
          <p:nvPr>
            <p:custDataLst>
              <p:tags r:id="rId17"/>
            </p:custDataLst>
          </p:nvPr>
        </p:nvSpPr>
        <p:spPr>
          <a:xfrm>
            <a:off x="5154295" y="4702810"/>
            <a:ext cx="1298575" cy="499745"/>
          </a:xfrm>
          <a:prstGeom prst="rect">
            <a:avLst/>
          </a:prstGeom>
          <a:solidFill>
            <a:srgbClr val="CCE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怀念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矩形 38"/>
          <p:cNvSpPr/>
          <p:nvPr>
            <p:custDataLst>
              <p:tags r:id="rId18"/>
            </p:custDataLst>
          </p:nvPr>
        </p:nvSpPr>
        <p:spPr>
          <a:xfrm>
            <a:off x="7406640" y="4499610"/>
            <a:ext cx="1694815" cy="946150"/>
          </a:xfrm>
          <a:prstGeom prst="rect">
            <a:avLst/>
          </a:prstGeom>
          <a:solidFill>
            <a:srgbClr val="FDE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理解体谅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牵挂思念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0" name="直接箭头连接符 39"/>
          <p:cNvCxnSpPr/>
          <p:nvPr>
            <p:custDataLst>
              <p:tags r:id="rId19"/>
            </p:custDataLst>
          </p:nvPr>
        </p:nvCxnSpPr>
        <p:spPr>
          <a:xfrm flipH="1">
            <a:off x="3355857" y="2276075"/>
            <a:ext cx="0" cy="73977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>
            <p:custDataLst>
              <p:tags r:id="rId20"/>
            </p:custDataLst>
          </p:nvPr>
        </p:nvCxnSpPr>
        <p:spPr>
          <a:xfrm flipH="1">
            <a:off x="3349506" y="3823247"/>
            <a:ext cx="0" cy="73977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>
            <p:custDataLst>
              <p:tags r:id="rId21"/>
            </p:custDataLst>
          </p:nvPr>
        </p:nvCxnSpPr>
        <p:spPr>
          <a:xfrm>
            <a:off x="6633216" y="1901742"/>
            <a:ext cx="592931" cy="0"/>
          </a:xfrm>
          <a:prstGeom prst="straightConnector1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左大括号 42"/>
          <p:cNvSpPr/>
          <p:nvPr>
            <p:custDataLst>
              <p:tags r:id="rId22"/>
            </p:custDataLst>
          </p:nvPr>
        </p:nvSpPr>
        <p:spPr>
          <a:xfrm>
            <a:off x="4539880" y="2879319"/>
            <a:ext cx="365226" cy="1160170"/>
          </a:xfrm>
          <a:prstGeom prst="leftBrac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4" name="直接箭头连接符 43"/>
          <p:cNvCxnSpPr/>
          <p:nvPr>
            <p:custDataLst>
              <p:tags r:id="rId23"/>
            </p:custDataLst>
          </p:nvPr>
        </p:nvCxnSpPr>
        <p:spPr>
          <a:xfrm>
            <a:off x="4436290" y="4958635"/>
            <a:ext cx="592931" cy="0"/>
          </a:xfrm>
          <a:prstGeom prst="straightConnector1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>
            <p:custDataLst>
              <p:tags r:id="rId24"/>
            </p:custDataLst>
          </p:nvPr>
        </p:nvCxnSpPr>
        <p:spPr>
          <a:xfrm>
            <a:off x="6633216" y="4957653"/>
            <a:ext cx="592931" cy="0"/>
          </a:xfrm>
          <a:prstGeom prst="straightConnector1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>
            <p:custDataLst>
              <p:tags r:id="rId25"/>
            </p:custDataLst>
          </p:nvPr>
        </p:nvCxnSpPr>
        <p:spPr>
          <a:xfrm>
            <a:off x="6633216" y="2920684"/>
            <a:ext cx="592931" cy="0"/>
          </a:xfrm>
          <a:prstGeom prst="straightConnector1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>
            <p:custDataLst>
              <p:tags r:id="rId26"/>
            </p:custDataLst>
          </p:nvPr>
        </p:nvCxnSpPr>
        <p:spPr>
          <a:xfrm>
            <a:off x="6633851" y="3977637"/>
            <a:ext cx="592931" cy="0"/>
          </a:xfrm>
          <a:prstGeom prst="straightConnector1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>
            <p:custDataLst>
              <p:tags r:id="rId27"/>
            </p:custDataLst>
          </p:nvPr>
        </p:nvSpPr>
        <p:spPr>
          <a:xfrm>
            <a:off x="193040" y="5937250"/>
            <a:ext cx="10270490" cy="741680"/>
          </a:xfrm>
          <a:prstGeom prst="rect">
            <a:avLst/>
          </a:prstGeom>
          <a:blipFill>
            <a:blip r:embed="rId28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情感变化：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不理解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不耐烦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→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理解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感动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怀念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愧疚</a:t>
            </a:r>
            <a:endParaRPr lang="zh-CN" altLang="en-US" sz="3200" dirty="0">
              <a:solidFill>
                <a:srgbClr val="FF0000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10487054" y="5835191"/>
            <a:ext cx="1515716" cy="980263"/>
            <a:chOff x="11111" y="4981"/>
            <a:chExt cx="6700" cy="4272"/>
          </a:xfrm>
        </p:grpSpPr>
        <p:pic>
          <p:nvPicPr>
            <p:cNvPr id="3" name="图片 2" descr="图片42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7" name="图片 6" descr="图片3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8" name="图片 7" descr="图片8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  <p:sp>
        <p:nvSpPr>
          <p:cNvPr id="11" name="Text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72820" y="2124075"/>
            <a:ext cx="9428480" cy="363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整体感知</a:t>
            </a:r>
            <a:r>
              <a:rPr altLang="zh-CN" sz="3200" b="1"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梳理文章基本结构</a:t>
            </a:r>
            <a:r>
              <a:rPr altLang="zh-CN" sz="3200" b="1"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cs typeface="Arial" panose="020B0604020202020204" pitchFamily="34" charset="0"/>
                <a:sym typeface="宋体" panose="02010600030101010101" pitchFamily="2" charset="-122"/>
              </a:rPr>
              <a:t>理清叙事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线索及情感脉络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品味课文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朴素而又饱含深情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的语言</a:t>
            </a:r>
            <a:r>
              <a:rPr altLang="zh-CN" sz="3200" b="1"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学习从独特视角刻画人物的方法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难点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>
              <a:effectLst/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感知父亲形象</a:t>
            </a:r>
            <a:r>
              <a:rPr altLang="zh-CN" sz="3200" b="1"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尤其是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“背影”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的形象</a:t>
            </a:r>
            <a:r>
              <a:rPr altLang="zh-CN" sz="3200" b="1"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体会父子之间的深厚情感</a:t>
            </a:r>
            <a:r>
              <a:rPr altLang="zh-CN" sz="3200" b="1"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感受父爱的伟大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72820" y="810895"/>
            <a:ext cx="24180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 sz="4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0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29210" y="102870"/>
            <a:ext cx="5312568" cy="906145"/>
            <a:chOff x="46" y="162"/>
            <a:chExt cx="8366" cy="1427"/>
          </a:xfrm>
        </p:grpSpPr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1170" y="364"/>
              <a:ext cx="7242" cy="1020"/>
              <a:chOff x="1210" y="440"/>
              <a:chExt cx="7242" cy="1020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210" y="440"/>
                <a:ext cx="7242" cy="102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599" y="480"/>
                <a:ext cx="6852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探究</a:t>
                </a:r>
                <a:r>
                  <a:rPr lang="en-US" altLang="zh-CN" sz="3200" b="1">
                    <a:effectLst/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——</a:t>
                </a:r>
                <a:r>
                  <a:rPr lang="en-US" altLang="zh-CN" sz="3200" b="1">
                    <a:effectLst/>
                    <a:latin typeface="PMingLiU-ExtB" panose="02020500000000000000" charset="-120"/>
                    <a:ea typeface="PMingLiU-ExtB" panose="02020500000000000000" charset="-120"/>
                    <a:sym typeface="+mn-ea"/>
                  </a:rPr>
                  <a:t>“</a:t>
                </a:r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我</a:t>
                </a:r>
                <a:r>
                  <a:rPr lang="en-US" altLang="zh-CN" sz="3200" b="1">
                    <a:effectLst/>
                    <a:latin typeface="PMingLiU-ExtB" panose="02020500000000000000" charset="-120"/>
                    <a:ea typeface="PMingLiU-ExtB" panose="02020500000000000000" charset="-120"/>
                    <a:sym typeface="+mn-ea"/>
                  </a:rPr>
                  <a:t>”</a:t>
                </a:r>
                <a:r>
                  <a:rPr lang="zh-CN" altLang="en-US" sz="3200" b="1">
                    <a:effectLst/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之态度</a:t>
                </a:r>
                <a:endParaRPr lang="zh-CN" altLang="en-US" sz="3200" b="1">
                  <a:effectLst/>
                  <a:latin typeface="+mj-ea"/>
                  <a:ea typeface="+mj-ea"/>
                  <a:sym typeface="+mn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6" y="162"/>
              <a:ext cx="1439" cy="1427"/>
              <a:chOff x="901" y="2890"/>
              <a:chExt cx="1368" cy="1356"/>
            </a:xfrm>
          </p:grpSpPr>
          <p:pic>
            <p:nvPicPr>
              <p:cNvPr id="4" name="图片 3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>
                <a:lum contrast="12000"/>
              </a:blip>
              <a:srcRect l="8365" t="93618" r="5565" b="3116"/>
              <a:stretch>
                <a:fillRect/>
              </a:stretch>
            </p:blipFill>
            <p:spPr>
              <a:xfrm>
                <a:off x="901" y="4196"/>
                <a:ext cx="1368" cy="50"/>
              </a:xfrm>
              <a:prstGeom prst="ellipse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/>
              <a:srcRect l="18111" t="2722" r="13440" b="50681"/>
              <a:stretch>
                <a:fillRect/>
              </a:stretch>
            </p:blipFill>
            <p:spPr>
              <a:xfrm>
                <a:off x="978" y="2890"/>
                <a:ext cx="1241" cy="1306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15" name="矩形: 圆角 14"/>
          <p:cNvSpPr/>
          <p:nvPr/>
        </p:nvSpPr>
        <p:spPr>
          <a:xfrm>
            <a:off x="243840" y="2727325"/>
            <a:ext cx="11519535" cy="2140585"/>
          </a:xfrm>
          <a:prstGeom prst="roundRect">
            <a:avLst>
              <a:gd name="adj" fmla="val 4517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49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1640" y="2777490"/>
            <a:ext cx="11278870" cy="2050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spc="-150">
                <a:solidFill>
                  <a:schemeClr val="tx1"/>
                </a:solidFill>
                <a:latin typeface="方正大标宋简体" panose="02000000000000000000" charset="-122"/>
                <a:ea typeface="方正大标宋简体" panose="02000000000000000000" charset="-122"/>
                <a:cs typeface="黑体" panose="02010609060101010101" charset="-122"/>
                <a:sym typeface="+mn-ea"/>
              </a:rPr>
              <a:t>理解一：</a:t>
            </a:r>
            <a:r>
              <a:rPr lang="zh-CN" altLang="en-US" sz="3200" b="1" spc="-15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“我”对父亲的情感一直是深厚的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pc="-15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只是有时略有些不耐烦。而在父亲爬月台为我橘子之时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pc="-15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“我”的内心被强烈震撼了。因此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pc="-15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情感变化的原因是</a:t>
            </a:r>
            <a:r>
              <a:rPr lang="zh-CN" altLang="en-US" sz="3200" b="1" spc="-15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“我”本来就对父亲怀有深情</a:t>
            </a:r>
            <a:r>
              <a:rPr altLang="zh-CN" sz="3200" b="1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pc="-15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所需的只是“背影”这样的契机</a:t>
            </a:r>
            <a:r>
              <a:rPr lang="zh-CN" altLang="en-US" sz="3200" b="1" spc="-15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。</a:t>
            </a:r>
            <a:endParaRPr lang="en-US" altLang="zh-CN" sz="3200" b="1" spc="-150">
              <a:solidFill>
                <a:schemeClr val="tx1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endParaRPr lang="en-US" altLang="zh-CN" sz="3200" b="1" spc="-150">
              <a:solidFill>
                <a:schemeClr val="tx1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7" name="矩形: 圆角 14"/>
          <p:cNvSpPr/>
          <p:nvPr/>
        </p:nvSpPr>
        <p:spPr>
          <a:xfrm>
            <a:off x="243840" y="5040630"/>
            <a:ext cx="11519535" cy="1649095"/>
          </a:xfrm>
          <a:prstGeom prst="roundRect">
            <a:avLst>
              <a:gd name="adj" fmla="val 4517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49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21640" y="5090795"/>
            <a:ext cx="11099800" cy="1826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spc="-150">
                <a:solidFill>
                  <a:schemeClr val="tx1"/>
                </a:solidFill>
                <a:latin typeface="方正大标宋简体" panose="02000000000000000000" charset="-122"/>
                <a:ea typeface="方正大标宋简体" panose="02000000000000000000" charset="-122"/>
                <a:cs typeface="黑体" panose="02010609060101010101" charset="-122"/>
                <a:sym typeface="+mn-ea"/>
              </a:rPr>
              <a:t>理解二：</a:t>
            </a:r>
            <a:r>
              <a:rPr lang="zh-CN" altLang="en-US" sz="3200" b="1" spc="-15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在文章开头和最后一段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pc="-15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都隐约透露出</a:t>
            </a:r>
            <a:r>
              <a:rPr lang="zh-CN" altLang="en-US" sz="3200" b="1" u="sng" spc="-15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父子之间曾有过隔阂</a:t>
            </a:r>
            <a:r>
              <a:rPr lang="zh-CN" altLang="en-US" sz="3200" b="1" spc="-15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。</a:t>
            </a:r>
            <a:r>
              <a:rPr lang="zh-CN" altLang="en-US" sz="3200" b="1" spc="-15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随着时间的推移和父子双方境遇的变化</a:t>
            </a:r>
            <a:r>
              <a:rPr altLang="zh-CN" sz="3200" b="1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pc="-15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“我”对父亲的情感从冷漠、不满</a:t>
            </a:r>
            <a:r>
              <a:rPr altLang="zh-CN" sz="3200" b="1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pc="-15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慢慢变成了理解、感动、怀念、愧疚。</a:t>
            </a:r>
            <a:endParaRPr lang="zh-CN" altLang="en-US" sz="3200" b="1" spc="-150">
              <a:solidFill>
                <a:srgbClr val="0000FF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60450" y="1080135"/>
            <a:ext cx="10205085" cy="607695"/>
          </a:xfrm>
          <a:prstGeom prst="rect">
            <a:avLst/>
          </a:prstGeom>
          <a:blipFill>
            <a:blip r:embed="rId4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情感变化：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不理解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不耐烦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→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理解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感动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怀念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愧疚</a:t>
            </a:r>
            <a:endParaRPr lang="zh-CN" altLang="en-US" sz="3200" dirty="0">
              <a:solidFill>
                <a:srgbClr val="C00000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8000" y="197104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为什么会发生这样的变化？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1" animBg="1"/>
      <p:bldP spid="3" grpId="0"/>
      <p:bldP spid="15" grpId="0" bldLvl="0" animBg="1"/>
      <p:bldP spid="3" grpId="1"/>
      <p:bldP spid="15" grpId="1" animBg="1"/>
      <p:bldP spid="12" grpId="0"/>
      <p:bldP spid="7" grpId="0" bldLvl="0" animBg="1"/>
      <p:bldP spid="12" grpId="1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9942" name="图片 32" descr="C:/Users/ADMINI~1/AppData/Local/Temp/kaimatting/20200911174951/output_aiMatting_20200911175256.pngoutput_aiMatting_20200911175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356" r="4977"/>
          <a:stretch>
            <a:fillRect/>
          </a:stretch>
        </p:blipFill>
        <p:spPr>
          <a:xfrm>
            <a:off x="10227945" y="4964430"/>
            <a:ext cx="1964055" cy="1893570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63322" y="25400"/>
            <a:ext cx="2801163" cy="942975"/>
            <a:chOff x="140" y="140"/>
            <a:chExt cx="4411" cy="1485"/>
          </a:xfrm>
        </p:grpSpPr>
        <p:sp>
          <p:nvSpPr>
            <p:cNvPr id="7" name="圆角矩形 6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品析语言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34770" y="1126490"/>
            <a:ext cx="100895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本文的语言素朴而又典雅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简净而又细致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试以下列语句为例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加以赏析。</a:t>
            </a:r>
            <a:endParaRPr 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4655" y="2517140"/>
            <a:ext cx="11010265" cy="1200150"/>
          </a:xfrm>
          <a:prstGeom prst="rect">
            <a:avLst/>
          </a:prstGeom>
          <a:solidFill>
            <a:schemeClr val="bg1">
              <a:lumMod val="95000"/>
              <a:alpha val="92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pPr eaLnBrk="1" hangingPunct="1">
              <a:lnSpc>
                <a:spcPct val="11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回家变卖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典质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，父亲还了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亏空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；又借钱办了丧事。这些日子，家中光景很是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惨淡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，一半为了丧事，一半为了父亲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赋闲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等线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655" y="4029710"/>
            <a:ext cx="11010265" cy="2066925"/>
          </a:xfrm>
          <a:prstGeom prst="rect">
            <a:avLst/>
          </a:prstGeom>
          <a:blipFill>
            <a:blip r:embed="rId6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indent="0" fontAlgn="auto" latinLnBrk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典质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亏空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惨淡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赋闲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等词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总体而言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是口语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语言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朴素精练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浅显易懂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 latinLnBrk="1">
              <a:lnSpc>
                <a:spcPct val="30000"/>
              </a:lnSpc>
            </a:pP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 latinLnBrk="1">
              <a:lnSpc>
                <a:spcPct val="11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几个短句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交代的信息极多</a:t>
            </a:r>
            <a:r>
              <a:rPr lang="en-US" altLang="zh-CN" sz="32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事件、氛围、原因</a:t>
            </a:r>
            <a:r>
              <a:rPr lang="en-US" altLang="zh-CN" sz="3200">
                <a:solidFill>
                  <a:schemeClr val="tx1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可谓言简意赅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21" grpId="1" animBg="1"/>
      <p:bldP spid="13" grpId="0" bldLvl="0" animBg="1"/>
      <p:bldP spid="1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9942" name="图片 32" descr="C:/Users/ADMINI~1/AppData/Local/Temp/kaimatting/20200911174951/output_aiMatting_20200911175256.pngoutput_aiMatting_20200911175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356" r="4977"/>
          <a:stretch>
            <a:fillRect/>
          </a:stretch>
        </p:blipFill>
        <p:spPr>
          <a:xfrm>
            <a:off x="10227945" y="4964430"/>
            <a:ext cx="1964055" cy="1893570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63322" y="25400"/>
            <a:ext cx="2801163" cy="942975"/>
            <a:chOff x="140" y="140"/>
            <a:chExt cx="4411" cy="1485"/>
          </a:xfrm>
        </p:grpSpPr>
        <p:sp>
          <p:nvSpPr>
            <p:cNvPr id="7" name="圆角矩形 6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品析语言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30200" y="2508250"/>
            <a:ext cx="11357610" cy="1200150"/>
          </a:xfrm>
          <a:prstGeom prst="rect">
            <a:avLst/>
          </a:prstGeom>
          <a:solidFill>
            <a:schemeClr val="bg1">
              <a:lumMod val="95000"/>
              <a:alpha val="92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sym typeface="等线" panose="02010600030101010101" pitchFamily="2" charset="-122"/>
              </a:rPr>
              <a:t>②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他给我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拣定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了靠车门的一张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椅子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；我将他给我做的紫毛大衣铺好座位。他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嘱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我路上小心，夜里要警醒些，不要受凉。又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嘱托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茶房好好照应我。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655" y="4029710"/>
            <a:ext cx="11010265" cy="2449830"/>
          </a:xfrm>
          <a:prstGeom prst="rect">
            <a:avLst/>
          </a:prstGeom>
          <a:blipFill>
            <a:blip r:embed="rId6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indent="0" fontAlgn="auto" latinLnBrk="1">
              <a:lnSpc>
                <a:spcPct val="11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作者基本上是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以叙述代描写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表现父亲对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无微不至的关爱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。父亲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拣定椅子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反复叮嘱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都是极琐细的事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作者却不厌其烦地一一写来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看似细碎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却并不让人觉得烦冗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因为其中的点点滴滴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都是父爱的真实流露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4770" y="1126490"/>
            <a:ext cx="100895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本文的语言素朴而又典雅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简净而又细致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试以下列语句为例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加以赏析。</a:t>
            </a:r>
            <a:endParaRPr 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13" grpId="0" bldLvl="0" animBg="1"/>
      <p:bldP spid="13" grpId="1" animBg="1"/>
      <p:bldP spid="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9942" name="图片 32" descr="C:/Users/ADMINI~1/AppData/Local/Temp/kaimatting/20200911174951/output_aiMatting_20200911175256.pngoutput_aiMatting_20200911175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356" r="4977"/>
          <a:stretch>
            <a:fillRect/>
          </a:stretch>
        </p:blipFill>
        <p:spPr>
          <a:xfrm>
            <a:off x="10227945" y="4964430"/>
            <a:ext cx="1964055" cy="1893570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63322" y="25400"/>
            <a:ext cx="2801163" cy="942975"/>
            <a:chOff x="140" y="140"/>
            <a:chExt cx="4411" cy="1485"/>
          </a:xfrm>
        </p:grpSpPr>
        <p:sp>
          <p:nvSpPr>
            <p:cNvPr id="7" name="圆角矩形 6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品析语言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14655" y="2377440"/>
            <a:ext cx="11124565" cy="1570355"/>
          </a:xfrm>
          <a:prstGeom prst="rect">
            <a:avLst/>
          </a:prstGeom>
          <a:solidFill>
            <a:schemeClr val="bg1">
              <a:lumMod val="95000"/>
              <a:alpha val="92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pPr eaLnBrk="1" fontAlgn="auto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③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我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本来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要去的，他不肯，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只好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让他去。我看见他戴着黑布小帽，穿着黑布大马褂，深青布棉袍，蹒跚地走到铁道边，慢慢探身下去，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尚不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大难。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可是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他穿过铁道，要爬上那边月台，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就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不容易了。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655" y="4029710"/>
            <a:ext cx="11010265" cy="2449830"/>
          </a:xfrm>
          <a:prstGeom prst="rect">
            <a:avLst/>
          </a:prstGeom>
          <a:blipFill>
            <a:blip r:embed="rId6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indent="0" fontAlgn="auto" latinLnBrk="1">
              <a:lnSpc>
                <a:spcPct val="11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作者使用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白描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手法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笔法简净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细致而传神地描绘出一个朴实、平易、慈爱的父亲形象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。这三个句子看似平淡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其实内有起伏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本来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只好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尚不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可是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就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等词语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看似寻常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表现出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心中并不平静的感情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4770" y="1126490"/>
            <a:ext cx="100895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本文的语言素朴而又典雅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简净而又细致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试以下列语句为例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加以赏析。</a:t>
            </a:r>
            <a:endParaRPr 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13" grpId="0" bldLvl="0" animBg="1"/>
      <p:bldP spid="13" grpId="1" animBg="1"/>
      <p:bldP spid="4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9942" name="图片 32" descr="C:/Users/ADMINI~1/AppData/Local/Temp/kaimatting/20200911174951/output_aiMatting_20200911175256.pngoutput_aiMatting_20200911175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356" r="4977"/>
          <a:stretch>
            <a:fillRect/>
          </a:stretch>
        </p:blipFill>
        <p:spPr>
          <a:xfrm>
            <a:off x="10227945" y="4964430"/>
            <a:ext cx="1964055" cy="1893570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63322" y="25400"/>
            <a:ext cx="2801163" cy="942975"/>
            <a:chOff x="140" y="140"/>
            <a:chExt cx="4411" cy="1485"/>
          </a:xfrm>
        </p:grpSpPr>
        <p:sp>
          <p:nvSpPr>
            <p:cNvPr id="7" name="圆角矩形 6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品析语言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14655" y="2377440"/>
            <a:ext cx="11124565" cy="1570355"/>
          </a:xfrm>
          <a:prstGeom prst="rect">
            <a:avLst/>
          </a:prstGeom>
          <a:solidFill>
            <a:schemeClr val="bg1">
              <a:lumMod val="95000"/>
              <a:alpha val="92000"/>
            </a:schemeClr>
          </a:solidFill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pPr eaLnBrk="1" fontAlgn="auto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④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他少年出外谋生，独立支持，做了许多大事。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哪知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老境却如此颓唐！他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触目伤怀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自然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情不能自已。情郁于中，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自然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要发之于外；家庭琐屑便往往触他之怒。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0055" y="4029710"/>
            <a:ext cx="11010265" cy="2588895"/>
          </a:xfrm>
          <a:prstGeom prst="rect">
            <a:avLst/>
          </a:prstGeom>
          <a:blipFill>
            <a:blip r:embed="rId6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这几句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书面语特点明显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既用四字词语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还用接近文言文的句式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增强了语言的概括力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使语言典雅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短短几句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概括了父亲的人生历程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。虽以第三人称来写</a:t>
            </a:r>
            <a:r>
              <a:rPr altLang="zh-CN" sz="3200" b="1">
                <a:solidFill>
                  <a:schemeClr val="tx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哪知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触目伤怀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等词语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却写出了父亲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感伤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的心境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连用两个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自然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altLang="zh-CN" sz="3200" b="1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为父亲辩护</a:t>
            </a:r>
            <a:r>
              <a:rPr altLang="zh-CN" sz="3200" b="1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表现了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对父亲的理解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4770" y="1126490"/>
            <a:ext cx="100895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本文的语言素朴而又典雅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简净而又细致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试以下列语句为例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加以赏析。</a:t>
            </a:r>
            <a:endParaRPr 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13" grpId="0" bldLvl="0" animBg="1"/>
      <p:bldP spid="13" grpId="1" animBg="1"/>
      <p:bldP spid="4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0313" y="247651"/>
            <a:ext cx="253153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标题 1"/>
          <p:cNvSpPr txBox="1"/>
          <p:nvPr>
            <p:custDataLst>
              <p:tags r:id="rId2"/>
            </p:custDataLst>
          </p:nvPr>
        </p:nvSpPr>
        <p:spPr bwMode="auto">
          <a:xfrm>
            <a:off x="-120651" y="3299884"/>
            <a:ext cx="1627717" cy="69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</a:rPr>
              <a:t>背影</a:t>
            </a:r>
            <a:endParaRPr lang="en-US" altLang="zh-CN" sz="3200" b="1">
              <a:solidFill>
                <a:srgbClr val="FF0000"/>
              </a:solidFill>
              <a:highlight>
                <a:srgbClr val="FFFF00"/>
              </a:highligh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</a:rPr>
              <a:t>（明线）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左大括号 3"/>
          <p:cNvSpPr/>
          <p:nvPr>
            <p:custDataLst>
              <p:tags r:id="rId3"/>
            </p:custDataLst>
          </p:nvPr>
        </p:nvSpPr>
        <p:spPr>
          <a:xfrm>
            <a:off x="1308100" y="1327151"/>
            <a:ext cx="256117" cy="4853516"/>
          </a:xfrm>
          <a:prstGeom prst="leftBrace">
            <a:avLst>
              <a:gd name="adj1" fmla="val 3602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/>
          </a:p>
        </p:txBody>
      </p:sp>
      <p:sp>
        <p:nvSpPr>
          <p:cNvPr id="5" name="标题 1"/>
          <p:cNvSpPr txBox="1"/>
          <p:nvPr>
            <p:custDataLst>
              <p:tags r:id="rId4"/>
            </p:custDataLst>
          </p:nvPr>
        </p:nvSpPr>
        <p:spPr bwMode="auto">
          <a:xfrm>
            <a:off x="1507067" y="1168399"/>
            <a:ext cx="197273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思念父亲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难忘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背影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标题 1"/>
          <p:cNvSpPr txBox="1"/>
          <p:nvPr>
            <p:custDataLst>
              <p:tags r:id="rId5"/>
            </p:custDataLst>
          </p:nvPr>
        </p:nvSpPr>
        <p:spPr bwMode="auto">
          <a:xfrm>
            <a:off x="1507067" y="3299883"/>
            <a:ext cx="1634067" cy="131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回忆往事，</a:t>
            </a:r>
            <a:endParaRPr lang="en-US" altLang="zh-CN" sz="2665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描绘背影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左大括号 10"/>
          <p:cNvSpPr/>
          <p:nvPr>
            <p:custDataLst>
              <p:tags r:id="rId6"/>
            </p:custDataLst>
          </p:nvPr>
        </p:nvSpPr>
        <p:spPr>
          <a:xfrm>
            <a:off x="3327400" y="2247900"/>
            <a:ext cx="255905" cy="2947035"/>
          </a:xfrm>
          <a:prstGeom prst="leftBrace">
            <a:avLst>
              <a:gd name="adj1" fmla="val 3602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/>
          </a:p>
        </p:txBody>
      </p:sp>
      <p:sp>
        <p:nvSpPr>
          <p:cNvPr id="12" name="标题 1"/>
          <p:cNvSpPr txBox="1"/>
          <p:nvPr>
            <p:custDataLst>
              <p:tags r:id="rId7"/>
            </p:custDataLst>
          </p:nvPr>
        </p:nvSpPr>
        <p:spPr bwMode="auto">
          <a:xfrm>
            <a:off x="3495464" y="3472920"/>
            <a:ext cx="368088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铺垫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背影</a:t>
            </a:r>
            <a:r>
              <a:rPr lang="en-US" altLang="zh-CN" sz="2665" b="1">
                <a:latin typeface="楷体" panose="02010609060101010101" charset="-122"/>
                <a:ea typeface="楷体" panose="02010609060101010101" charset="-122"/>
              </a:rPr>
              <a:t>—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细心关照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左大括号 14"/>
          <p:cNvSpPr/>
          <p:nvPr>
            <p:custDataLst>
              <p:tags r:id="rId8"/>
            </p:custDataLst>
          </p:nvPr>
        </p:nvSpPr>
        <p:spPr>
          <a:xfrm flipH="1">
            <a:off x="4913633" y="2415754"/>
            <a:ext cx="207433" cy="698500"/>
          </a:xfrm>
          <a:prstGeom prst="leftBrace">
            <a:avLst>
              <a:gd name="adj1" fmla="val 3602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/>
          </a:p>
        </p:txBody>
      </p:sp>
      <p:sp>
        <p:nvSpPr>
          <p:cNvPr id="16" name="标题 1"/>
          <p:cNvSpPr txBox="1"/>
          <p:nvPr>
            <p:custDataLst>
              <p:tags r:id="rId9"/>
            </p:custDataLst>
          </p:nvPr>
        </p:nvSpPr>
        <p:spPr bwMode="auto">
          <a:xfrm>
            <a:off x="6788150" y="2588895"/>
            <a:ext cx="198247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65" b="1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悲哀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的泪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标题 1"/>
          <p:cNvSpPr txBox="1"/>
          <p:nvPr>
            <p:custDataLst>
              <p:tags r:id="rId10"/>
            </p:custDataLst>
          </p:nvPr>
        </p:nvSpPr>
        <p:spPr bwMode="auto">
          <a:xfrm>
            <a:off x="3489114" y="5862107"/>
            <a:ext cx="58547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65" b="1"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首尾呼应</a:t>
            </a:r>
            <a:r>
              <a:rPr lang="en-US" altLang="zh-CN" sz="2665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愧疚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的泪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左大括号 32"/>
          <p:cNvSpPr/>
          <p:nvPr>
            <p:custDataLst>
              <p:tags r:id="rId11"/>
            </p:custDataLst>
          </p:nvPr>
        </p:nvSpPr>
        <p:spPr>
          <a:xfrm flipH="1">
            <a:off x="9662584" y="1275085"/>
            <a:ext cx="256116" cy="4853516"/>
          </a:xfrm>
          <a:prstGeom prst="leftBrace">
            <a:avLst>
              <a:gd name="adj1" fmla="val 3602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/>
          </a:p>
        </p:txBody>
      </p:sp>
      <p:sp>
        <p:nvSpPr>
          <p:cNvPr id="34" name="标题 1"/>
          <p:cNvSpPr txBox="1"/>
          <p:nvPr>
            <p:custDataLst>
              <p:tags r:id="rId12"/>
            </p:custDataLst>
          </p:nvPr>
        </p:nvSpPr>
        <p:spPr bwMode="auto">
          <a:xfrm>
            <a:off x="10039352" y="3005460"/>
            <a:ext cx="1627716" cy="1514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</a:rPr>
              <a:t>父子</a:t>
            </a:r>
            <a:endParaRPr lang="en-US" altLang="zh-CN" sz="3600" b="1">
              <a:solidFill>
                <a:srgbClr val="FF0000"/>
              </a:solidFill>
              <a:highlight>
                <a:srgbClr val="FFFF00"/>
              </a:highligh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</a:rPr>
              <a:t>情深</a:t>
            </a:r>
            <a:endParaRPr lang="en-US" altLang="zh-CN" sz="3600" b="1">
              <a:solidFill>
                <a:srgbClr val="FF0000"/>
              </a:solidFill>
              <a:highlight>
                <a:srgbClr val="FFFF00"/>
              </a:highligh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</a:rPr>
              <a:t>（暗线）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" name="标题 1"/>
          <p:cNvSpPr txBox="1"/>
          <p:nvPr>
            <p:custDataLst>
              <p:tags r:id="rId13"/>
            </p:custDataLst>
          </p:nvPr>
        </p:nvSpPr>
        <p:spPr bwMode="auto">
          <a:xfrm>
            <a:off x="1535643" y="5610225"/>
            <a:ext cx="1634067" cy="131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怀念父亲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再现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背影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标题 1"/>
          <p:cNvSpPr txBox="1"/>
          <p:nvPr>
            <p:custDataLst>
              <p:tags r:id="rId14"/>
            </p:custDataLst>
          </p:nvPr>
        </p:nvSpPr>
        <p:spPr bwMode="auto">
          <a:xfrm>
            <a:off x="3327400" y="1363345"/>
            <a:ext cx="275463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6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开篇点题</a:t>
            </a:r>
            <a:endParaRPr lang="zh-CN" altLang="en-US" sz="266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标题 1"/>
          <p:cNvSpPr txBox="1"/>
          <p:nvPr>
            <p:custDataLst>
              <p:tags r:id="rId15"/>
            </p:custDataLst>
          </p:nvPr>
        </p:nvSpPr>
        <p:spPr bwMode="auto">
          <a:xfrm>
            <a:off x="3479800" y="2299335"/>
            <a:ext cx="1641475" cy="84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父子奔丧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父亲失业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标题 1"/>
          <p:cNvSpPr txBox="1"/>
          <p:nvPr>
            <p:custDataLst>
              <p:tags r:id="rId16"/>
            </p:custDataLst>
          </p:nvPr>
        </p:nvSpPr>
        <p:spPr bwMode="auto">
          <a:xfrm>
            <a:off x="3495675" y="3996055"/>
            <a:ext cx="44259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刻画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背影</a:t>
            </a:r>
            <a:r>
              <a:rPr lang="en-US" altLang="zh-CN" sz="2665" b="1">
                <a:latin typeface="楷体" panose="02010609060101010101" charset="-122"/>
                <a:ea typeface="楷体" panose="02010609060101010101" charset="-122"/>
              </a:rPr>
              <a:t>—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艰难买橘</a:t>
            </a:r>
            <a:r>
              <a:rPr lang="en-US" altLang="zh-CN" sz="2665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665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动作</a:t>
            </a:r>
            <a:r>
              <a:rPr lang="en-US" altLang="zh-CN" sz="2665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左大括号 41"/>
          <p:cNvSpPr/>
          <p:nvPr>
            <p:custDataLst>
              <p:tags r:id="rId17"/>
            </p:custDataLst>
          </p:nvPr>
        </p:nvSpPr>
        <p:spPr>
          <a:xfrm flipH="1">
            <a:off x="7852836" y="3668288"/>
            <a:ext cx="207433" cy="698500"/>
          </a:xfrm>
          <a:prstGeom prst="leftBrace">
            <a:avLst>
              <a:gd name="adj1" fmla="val 3602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/>
          </a:p>
        </p:txBody>
      </p:sp>
      <p:sp>
        <p:nvSpPr>
          <p:cNvPr id="43" name="标题 1"/>
          <p:cNvSpPr txBox="1"/>
          <p:nvPr>
            <p:custDataLst>
              <p:tags r:id="rId18"/>
            </p:custDataLst>
          </p:nvPr>
        </p:nvSpPr>
        <p:spPr bwMode="auto">
          <a:xfrm>
            <a:off x="8001001" y="3736817"/>
            <a:ext cx="166158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感动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的泪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标题 1"/>
          <p:cNvSpPr txBox="1"/>
          <p:nvPr>
            <p:custDataLst>
              <p:tags r:id="rId19"/>
            </p:custDataLst>
          </p:nvPr>
        </p:nvSpPr>
        <p:spPr bwMode="auto">
          <a:xfrm>
            <a:off x="3479588" y="4823884"/>
            <a:ext cx="58547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惜别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背影</a:t>
            </a:r>
            <a:r>
              <a:rPr lang="en-US" altLang="zh-CN" sz="2665" b="1">
                <a:latin typeface="楷体" panose="02010609060101010101" charset="-122"/>
                <a:ea typeface="楷体" panose="02010609060101010101" charset="-122"/>
              </a:rPr>
              <a:t>—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父子分别</a:t>
            </a:r>
            <a:r>
              <a:rPr lang="en-US" altLang="zh-CN" sz="2665" b="1">
                <a:latin typeface="楷体" panose="02010609060101010101" charset="-122"/>
                <a:ea typeface="楷体" panose="02010609060101010101" charset="-122"/>
              </a:rPr>
              <a:t>—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不舍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</a:rPr>
              <a:t>的泪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8585" y="2375535"/>
            <a:ext cx="1979295" cy="911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65" b="1">
                <a:latin typeface="楷体" panose="02010609060101010101" charset="-122"/>
                <a:ea typeface="楷体" panose="02010609060101010101" charset="-122"/>
                <a:sym typeface="+mn-ea"/>
              </a:rPr>
              <a:t>渲染气氛，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衬托</a:t>
            </a:r>
            <a:r>
              <a:rPr lang="zh-CN" altLang="en-US" sz="2665" b="1">
                <a:latin typeface="楷体" panose="02010609060101010101" charset="-122"/>
                <a:ea typeface="楷体" panose="02010609060101010101" charset="-122"/>
                <a:sym typeface="+mn-ea"/>
              </a:rPr>
              <a:t>背影</a:t>
            </a:r>
            <a:endParaRPr lang="zh-CN" altLang="en-US" sz="2665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53" b="90556" l="10000" r="98519">
                        <a14:foregroundMark x1="71481" y1="27153" x2="81574" y2="48542"/>
                        <a14:foregroundMark x1="72870" y1="20139" x2="96481" y2="54792"/>
                        <a14:foregroundMark x1="96481" y1="54792" x2="98519" y2="64792"/>
                        <a14:foregroundMark x1="61111" y1="10417" x2="61111" y2="10417"/>
                        <a14:foregroundMark x1="57407" y1="8403" x2="67315" y2="18750"/>
                        <a14:foregroundMark x1="59074" y1="4653" x2="59074" y2="4653"/>
                        <a14:foregroundMark x1="72870" y1="90556" x2="72037" y2="90556"/>
                        <a14:foregroundMark x1="22222" y1="30417" x2="22222" y2="30417"/>
                        <a14:backgroundMark x1="97963" y1="32708" x2="99907" y2="34583"/>
                        <a14:backgroundMark x1="98981" y1="35625" x2="99722" y2="388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36319" y="1081620"/>
            <a:ext cx="4676859" cy="6235812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185" y="1225550"/>
            <a:ext cx="9940290" cy="45262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这次感人的背影发生在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1917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年之后的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朱自清写下了这篇感人的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2"/>
          <p:cNvSpPr txBox="1"/>
          <p:nvPr>
            <p:custDataLst>
              <p:tags r:id="rId5"/>
            </p:custDataLst>
          </p:nvPr>
        </p:nvSpPr>
        <p:spPr>
          <a:xfrm>
            <a:off x="779320" y="4014816"/>
            <a:ext cx="7344816" cy="6443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“我与父亲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不相见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已二年余了”</a:t>
            </a:r>
            <a:endParaRPr lang="en-US" altLang="zh-CN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493779" y="4858388"/>
            <a:ext cx="8050651" cy="5835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“但最近两年不见，他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终于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忘却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我的不好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708483" y="5751874"/>
            <a:ext cx="548648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父子失和，关系紧张</a:t>
            </a:r>
            <a:endParaRPr lang="zh-CN" altLang="en-US" sz="40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7" name="内容占位符 2"/>
          <p:cNvSpPr txBox="1"/>
          <p:nvPr>
            <p:custDataLst>
              <p:tags r:id="rId8"/>
            </p:custDataLst>
          </p:nvPr>
        </p:nvSpPr>
        <p:spPr>
          <a:xfrm>
            <a:off x="217420" y="2321626"/>
            <a:ext cx="8185406" cy="1616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八年前的那次分别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作者已经慢慢理解了父爱。那么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从那之后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作者与父亲之间是不是就没有隔膜、关系融洽了呢？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322" y="63500"/>
            <a:ext cx="5337514" cy="942975"/>
            <a:chOff x="140" y="140"/>
            <a:chExt cx="8405" cy="1485"/>
          </a:xfrm>
        </p:grpSpPr>
        <p:sp>
          <p:nvSpPr>
            <p:cNvPr id="6" name="圆角矩形 5"/>
            <p:cNvSpPr/>
            <p:nvPr/>
          </p:nvSpPr>
          <p:spPr>
            <a:xfrm>
              <a:off x="1210" y="440"/>
              <a:ext cx="7219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9" name="图片 8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0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11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20" name="文本框 19"/>
            <p:cNvSpPr txBox="1"/>
            <p:nvPr/>
          </p:nvSpPr>
          <p:spPr>
            <a:xfrm>
              <a:off x="1559" y="460"/>
              <a:ext cx="698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拓展材料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父子隔阂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1" name="矩形 50"/>
          <p:cNvSpPr/>
          <p:nvPr userDrawn="1">
            <p:custDataLst>
              <p:tags r:id="rId1"/>
            </p:custDataLst>
          </p:nvPr>
        </p:nvSpPr>
        <p:spPr>
          <a:xfrm>
            <a:off x="504190" y="1211580"/>
            <a:ext cx="11268710" cy="54235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圆角矩形 1"/>
          <p:cNvSpPr/>
          <p:nvPr/>
        </p:nvSpPr>
        <p:spPr>
          <a:xfrm>
            <a:off x="2354580" y="1327785"/>
            <a:ext cx="86995" cy="5231765"/>
          </a:xfrm>
          <a:prstGeom prst="round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274147" y="1525694"/>
            <a:ext cx="226483" cy="226483"/>
          </a:xfrm>
          <a:prstGeom prst="ellipse">
            <a:avLst/>
          </a:prstGeom>
          <a:gradFill>
            <a:gsLst>
              <a:gs pos="85000">
                <a:srgbClr val="FF0000"/>
              </a:gs>
              <a:gs pos="0">
                <a:schemeClr val="bg1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134745" y="1351280"/>
            <a:ext cx="1107440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1915年</a:t>
            </a:r>
            <a:endParaRPr lang="zh-CN" altLang="en-US" sz="2400">
              <a:solidFill>
                <a:prstClr val="black"/>
              </a:solidFill>
              <a:latin typeface="标准粗黑" panose="02000503000000000000" charset="-122"/>
              <a:ea typeface="标准粗黑" panose="02000503000000000000" charset="-122"/>
              <a:cs typeface="标准粗黑" panose="02000503000000000000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285365" y="2121112"/>
            <a:ext cx="226483" cy="226483"/>
          </a:xfrm>
          <a:prstGeom prst="ellipse">
            <a:avLst/>
          </a:prstGeom>
          <a:gradFill>
            <a:gsLst>
              <a:gs pos="85000">
                <a:srgbClr val="FF0000"/>
              </a:gs>
              <a:gs pos="0">
                <a:schemeClr val="bg1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138555" y="1931670"/>
            <a:ext cx="1218565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1916年</a:t>
            </a:r>
            <a:endParaRPr lang="zh-CN" altLang="en-US" sz="2400">
              <a:solidFill>
                <a:prstClr val="black"/>
              </a:solidFill>
              <a:latin typeface="标准粗黑" panose="02000503000000000000" charset="-122"/>
              <a:ea typeface="标准粗黑" panose="02000503000000000000" charset="-122"/>
              <a:cs typeface="标准粗黑" panose="02000503000000000000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274147" y="2820247"/>
            <a:ext cx="226483" cy="226484"/>
          </a:xfrm>
          <a:prstGeom prst="ellipse">
            <a:avLst/>
          </a:prstGeom>
          <a:gradFill>
            <a:gsLst>
              <a:gs pos="85000">
                <a:srgbClr val="FF0000"/>
              </a:gs>
              <a:gs pos="0">
                <a:schemeClr val="bg1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1124585" y="2633980"/>
            <a:ext cx="1123315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1917年</a:t>
            </a:r>
            <a:endParaRPr lang="zh-CN" altLang="en-US" sz="2400">
              <a:solidFill>
                <a:prstClr val="black"/>
              </a:solidFill>
              <a:latin typeface="标准粗黑" panose="02000503000000000000" charset="-122"/>
              <a:ea typeface="标准粗黑" panose="02000503000000000000" charset="-122"/>
              <a:cs typeface="标准粗黑" panose="02000503000000000000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2508885" y="2526665"/>
            <a:ext cx="915924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父亲失业，祖母去世，家庭经济陷入困顿。朱自清二弟几乎失学。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《背影》的故事就发生在这一年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2538730" y="5958205"/>
            <a:ext cx="6003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朱自清父亲读到《背影》。父子冷战解冻。</a:t>
            </a:r>
            <a:endParaRPr lang="zh-CN" altLang="en-US" sz="24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1121409" y="3448897"/>
            <a:ext cx="1244600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192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endParaRPr lang="zh-CN" altLang="en-US" sz="2400">
              <a:solidFill>
                <a:prstClr val="black"/>
              </a:solidFill>
              <a:latin typeface="标准粗黑" panose="02000503000000000000" charset="-122"/>
              <a:ea typeface="标准粗黑" panose="02000503000000000000" charset="-122"/>
              <a:cs typeface="标准粗黑" panose="02000503000000000000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279015" y="4471882"/>
            <a:ext cx="226484" cy="226483"/>
          </a:xfrm>
          <a:prstGeom prst="ellipse">
            <a:avLst/>
          </a:prstGeom>
          <a:gradFill>
            <a:gsLst>
              <a:gs pos="85000">
                <a:srgbClr val="FF0000"/>
              </a:gs>
              <a:gs pos="0">
                <a:schemeClr val="bg1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1121410" y="4293235"/>
            <a:ext cx="1135380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192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endParaRPr lang="zh-CN" altLang="en-US" sz="2400" b="1">
              <a:solidFill>
                <a:prstClr val="black"/>
              </a:solidFill>
              <a:latin typeface="标准粗黑" panose="02000503000000000000" charset="-122"/>
              <a:ea typeface="标准粗黑" panose="02000503000000000000" charset="-122"/>
              <a:cs typeface="标准粗黑" panose="02000503000000000000" charset="-122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1134745" y="5112385"/>
            <a:ext cx="1117600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1925年</a:t>
            </a:r>
            <a:endParaRPr lang="zh-CN" altLang="en-US" sz="2400">
              <a:solidFill>
                <a:prstClr val="black"/>
              </a:solidFill>
              <a:latin typeface="标准粗黑" panose="02000503000000000000" charset="-122"/>
              <a:ea typeface="标准粗黑" panose="02000503000000000000" charset="-122"/>
              <a:cs typeface="标准粗黑" panose="02000503000000000000" charset="-122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1111885" y="5882005"/>
            <a:ext cx="1115695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1928年</a:t>
            </a:r>
            <a:endParaRPr lang="zh-CN" altLang="en-US" sz="2400">
              <a:solidFill>
                <a:srgbClr val="FF0000"/>
              </a:solidFill>
              <a:latin typeface="标准粗黑" panose="02000503000000000000" charset="-122"/>
              <a:ea typeface="标准粗黑" panose="02000503000000000000" charset="-122"/>
              <a:cs typeface="标准粗黑" panose="02000503000000000000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2497455" y="1922145"/>
            <a:ext cx="9481820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朱自清上北大后自作主张改“朱自华”为“朱自清”，父亲很生气。</a:t>
            </a:r>
            <a:endParaRPr lang="zh-CN" altLang="en-US" sz="24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2517775" y="3376295"/>
            <a:ext cx="91979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朱自清北大毕业参加工作，父亲为了缓解家庭经济紧张私自扣留了朱自清工资。父子发生剧烈矛盾。朱自清离家出走。</a:t>
            </a:r>
            <a:endParaRPr lang="zh-CN" altLang="en-US" sz="24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2527935" y="4207510"/>
            <a:ext cx="911161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朱自清带儿子回家，父亲不准他进门，朱自清只能怅然离开。父子开始长达多年的冷战。</a:t>
            </a:r>
            <a:endParaRPr lang="zh-CN" altLang="en-US" sz="24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2511425" y="5045710"/>
            <a:ext cx="915479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朱自清父亲写信给儿子：大约大去之期不远矣。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朱自清读信后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在泪水中完成了《背影》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285365" y="3637281"/>
            <a:ext cx="226483" cy="226484"/>
          </a:xfrm>
          <a:prstGeom prst="ellipse">
            <a:avLst/>
          </a:prstGeom>
          <a:gradFill>
            <a:gsLst>
              <a:gs pos="85000">
                <a:srgbClr val="FF0000"/>
              </a:gs>
              <a:gs pos="0">
                <a:schemeClr val="bg1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276263" y="5298864"/>
            <a:ext cx="226484" cy="226483"/>
          </a:xfrm>
          <a:prstGeom prst="ellipse">
            <a:avLst/>
          </a:prstGeom>
          <a:gradFill>
            <a:gsLst>
              <a:gs pos="85000">
                <a:srgbClr val="FF0000"/>
              </a:gs>
              <a:gs pos="0">
                <a:schemeClr val="bg1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276263" y="6062981"/>
            <a:ext cx="226484" cy="226484"/>
          </a:xfrm>
          <a:prstGeom prst="ellipse">
            <a:avLst/>
          </a:prstGeom>
          <a:gradFill>
            <a:gsLst>
              <a:gs pos="85000">
                <a:srgbClr val="FF0000"/>
              </a:gs>
              <a:gs pos="0">
                <a:schemeClr val="bg1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http://photo-static-api.fotomore.com/creative/vcg/400/version23/VCG41166080902.jpg?uid=386&amp;timestamp=1721980961&amp;sign=ef6f688084ab4eb9706b55137ff4cc69" descr="templates\picture_hover\&amp;pky150_sjzg_VCG41166080902&amp;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0520" y="17780"/>
            <a:ext cx="2951480" cy="1877060"/>
          </a:xfrm>
          <a:prstGeom prst="rect">
            <a:avLst/>
          </a:prstGeom>
        </p:spPr>
      </p:pic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505710" y="1323975"/>
            <a:ext cx="7794625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朱自清父亲包办朱自清婚姻，朱自清有怨言。父子生隙。</a:t>
            </a:r>
            <a:endParaRPr lang="zh-CN" altLang="en-US" sz="24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322" y="63500"/>
            <a:ext cx="5337514" cy="942975"/>
            <a:chOff x="140" y="140"/>
            <a:chExt cx="8405" cy="1485"/>
          </a:xfrm>
        </p:grpSpPr>
        <p:sp>
          <p:nvSpPr>
            <p:cNvPr id="13" name="圆角矩形 12"/>
            <p:cNvSpPr/>
            <p:nvPr/>
          </p:nvSpPr>
          <p:spPr>
            <a:xfrm>
              <a:off x="1210" y="440"/>
              <a:ext cx="7219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4" name="文本框 3"/>
            <p:cNvSpPr txBox="1"/>
            <p:nvPr/>
          </p:nvSpPr>
          <p:spPr>
            <a:xfrm>
              <a:off x="1559" y="460"/>
              <a:ext cx="698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拓展材料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父子隔阂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  <p:custDataLst>
      <p:tags r:id="rId6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/>
      <p:bldP spid="25" grpId="0"/>
      <p:bldP spid="26" grpId="0" bldLvl="0" animBg="1"/>
      <p:bldP spid="34" grpId="0"/>
      <p:bldP spid="35" grpId="0" bldLvl="0" animBg="1"/>
      <p:bldP spid="36" grpId="0"/>
      <p:bldP spid="37" grpId="0"/>
      <p:bldP spid="38" grpId="0"/>
      <p:bldP spid="39" grpId="0"/>
      <p:bldP spid="40" grpId="0" bldLvl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 bldLvl="0" animBg="1"/>
      <p:bldP spid="49" grpId="0" bldLvl="0" animBg="1"/>
      <p:bldP spid="5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63322" y="63500"/>
            <a:ext cx="5337514" cy="942975"/>
            <a:chOff x="140" y="140"/>
            <a:chExt cx="8405" cy="1485"/>
          </a:xfrm>
        </p:grpSpPr>
        <p:sp>
          <p:nvSpPr>
            <p:cNvPr id="13" name="圆角矩形 12"/>
            <p:cNvSpPr/>
            <p:nvPr/>
          </p:nvSpPr>
          <p:spPr>
            <a:xfrm>
              <a:off x="1210" y="440"/>
              <a:ext cx="7219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4" name="文本框 13"/>
            <p:cNvSpPr txBox="1"/>
            <p:nvPr/>
          </p:nvSpPr>
          <p:spPr>
            <a:xfrm>
              <a:off x="1559" y="460"/>
              <a:ext cx="698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拓展材料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父子隔阂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pic>
        <p:nvPicPr>
          <p:cNvPr id="19" name="图片 18" descr="C:\Users\Administrator\Desktop\未标题-1.png未标题-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92215" y="3428365"/>
            <a:ext cx="2071370" cy="3834765"/>
          </a:xfrm>
          <a:prstGeom prst="rect">
            <a:avLst/>
          </a:prstGeom>
        </p:spPr>
      </p:pic>
      <p:pic>
        <p:nvPicPr>
          <p:cNvPr id="20" name="图片 19" descr="7b0a202020202266696c746572223a202237220a7d0a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3580765"/>
            <a:ext cx="2475865" cy="327723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10185" y="2328545"/>
            <a:ext cx="6082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喵呜黑体" panose="02000503000000000000" charset="-122"/>
                <a:ea typeface="喵呜黑体" panose="02000503000000000000" charset="-122"/>
              </a:rPr>
              <a:t>接受新文化、新思想的知识分子</a:t>
            </a:r>
            <a:endParaRPr lang="zh-CN" altLang="en-US" sz="3200">
              <a:latin typeface="喵呜黑体" panose="02000503000000000000" charset="-122"/>
              <a:ea typeface="喵呜黑体" panose="02000503000000000000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327015" y="0"/>
            <a:ext cx="2044700" cy="6873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260600" y="1532890"/>
            <a:ext cx="1968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朱自清：</a:t>
            </a:r>
            <a:endParaRPr lang="zh-CN" altLang="en-US" sz="3600" b="1"/>
          </a:p>
        </p:txBody>
      </p:sp>
      <p:sp>
        <p:nvSpPr>
          <p:cNvPr id="25" name="文本框 24"/>
          <p:cNvSpPr txBox="1"/>
          <p:nvPr/>
        </p:nvSpPr>
        <p:spPr>
          <a:xfrm>
            <a:off x="476250" y="2980055"/>
            <a:ext cx="5701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喵呜黑体" panose="02000503000000000000" charset="-122"/>
                <a:ea typeface="喵呜黑体" panose="02000503000000000000" charset="-122"/>
              </a:rPr>
              <a:t>反对包办婚姻，提倡恋爱自由</a:t>
            </a:r>
            <a:endParaRPr lang="zh-CN" altLang="en-US" sz="3200"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23110" y="3631565"/>
            <a:ext cx="3933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喵呜黑体" panose="02000503000000000000" charset="-122"/>
                <a:ea typeface="喵呜黑体" panose="02000503000000000000" charset="-122"/>
              </a:rPr>
              <a:t>追求个人的独立自主</a:t>
            </a:r>
            <a:endParaRPr lang="zh-CN" altLang="en-US" sz="3200"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23110" y="4314190"/>
            <a:ext cx="3933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喵呜黑体" panose="02000503000000000000" charset="-122"/>
                <a:ea typeface="喵呜黑体" panose="02000503000000000000" charset="-122"/>
              </a:rPr>
              <a:t>阅世尚浅，年轻气盛</a:t>
            </a:r>
            <a:endParaRPr lang="zh-CN" altLang="en-US" sz="3200"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25230" y="1532890"/>
            <a:ext cx="1511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父亲：</a:t>
            </a:r>
            <a:endParaRPr lang="zh-CN" altLang="en-US" sz="3600" b="1"/>
          </a:p>
        </p:txBody>
      </p:sp>
      <p:sp>
        <p:nvSpPr>
          <p:cNvPr id="29" name="文本框 28"/>
          <p:cNvSpPr txBox="1"/>
          <p:nvPr/>
        </p:nvSpPr>
        <p:spPr>
          <a:xfrm>
            <a:off x="6863715" y="2332673"/>
            <a:ext cx="5080000" cy="583565"/>
          </a:xfrm>
          <a:prstGeom prst="rect">
            <a:avLst/>
          </a:prstGeom>
        </p:spPr>
        <p:txBody>
          <a:bodyPr>
            <a:spAutoFit/>
          </a:bodyPr>
          <a:p>
            <a:pPr marL="0" indent="350520"/>
            <a:r>
              <a:rPr lang="zh-CN" altLang="en-US" sz="3200" b="0" i="0">
                <a:latin typeface="喵呜黑体" panose="02000503000000000000" charset="-122"/>
                <a:ea typeface="喵呜黑体" panose="02000503000000000000" charset="-122"/>
              </a:rPr>
              <a:t>充满封建旧思想的长辈</a:t>
            </a:r>
            <a:endParaRPr lang="zh-CN" altLang="en-US" sz="3200" b="0" i="0"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46215" y="2997200"/>
            <a:ext cx="555688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0520"/>
            <a:r>
              <a:rPr lang="zh-CN" altLang="en-US" sz="3200" b="0" i="0">
                <a:latin typeface="喵呜黑体" panose="02000503000000000000" charset="-122"/>
                <a:ea typeface="喵呜黑体" panose="02000503000000000000" charset="-122"/>
              </a:rPr>
              <a:t>认为子女应对自己言听计从</a:t>
            </a:r>
            <a:endParaRPr lang="zh-CN" altLang="en-US" sz="3200" b="0" i="0"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98410" y="3618865"/>
            <a:ext cx="470725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0520"/>
            <a:r>
              <a:rPr lang="en-US" altLang="zh-CN" sz="3200" b="0" i="0">
                <a:latin typeface="喵呜黑体" panose="02000503000000000000" charset="-122"/>
                <a:ea typeface="喵呜黑体" panose="02000503000000000000" charset="-122"/>
              </a:rPr>
              <a:t>“</a:t>
            </a:r>
            <a:r>
              <a:rPr lang="zh-CN" altLang="en-US" sz="3200" b="0" i="0">
                <a:latin typeface="喵呜黑体" panose="02000503000000000000" charset="-122"/>
                <a:ea typeface="喵呜黑体" panose="02000503000000000000" charset="-122"/>
              </a:rPr>
              <a:t>一家之主</a:t>
            </a:r>
            <a:r>
              <a:rPr lang="en-US" altLang="zh-CN" sz="3200" b="0" i="0">
                <a:latin typeface="喵呜黑体" panose="02000503000000000000" charset="-122"/>
                <a:ea typeface="喵呜黑体" panose="02000503000000000000" charset="-122"/>
              </a:rPr>
              <a:t>”</a:t>
            </a:r>
            <a:r>
              <a:rPr lang="zh-CN" altLang="en-US" sz="3200" b="0" i="0">
                <a:latin typeface="喵呜黑体" panose="02000503000000000000" charset="-122"/>
                <a:ea typeface="喵呜黑体" panose="02000503000000000000" charset="-122"/>
              </a:rPr>
              <a:t>、严父</a:t>
            </a:r>
            <a:endParaRPr lang="zh-CN" altLang="en-US" sz="3200" b="0" i="0"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98410" y="4240530"/>
            <a:ext cx="494919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50520"/>
            <a:r>
              <a:rPr lang="zh-CN" altLang="en-US" sz="3200" b="0" i="0">
                <a:latin typeface="喵呜黑体" panose="02000503000000000000" charset="-122"/>
                <a:ea typeface="喵呜黑体" panose="02000503000000000000" charset="-122"/>
              </a:rPr>
              <a:t>事业有为，但老境颓唐</a:t>
            </a:r>
            <a:endParaRPr lang="zh-CN" altLang="en-US" sz="3200" b="0" i="0">
              <a:latin typeface="喵呜黑体" panose="02000503000000000000" charset="-122"/>
              <a:ea typeface="喵呜黑体" panose="02000503000000000000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93520" y="5629910"/>
            <a:ext cx="8665210" cy="1050925"/>
          </a:xfrm>
          <a:prstGeom prst="rect">
            <a:avLst/>
          </a:prstGeom>
          <a:blipFill>
            <a:blip r:embed="rId7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朱自清与父亲之间的隔阂</a:t>
            </a:r>
            <a:r>
              <a:rPr altLang="zh-CN" sz="28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说到底是</a:t>
            </a:r>
            <a:r>
              <a:rPr 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新旧思想的冲突</a:t>
            </a:r>
            <a:r>
              <a:rPr 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新青年与旧家庭的矛盾</a:t>
            </a:r>
            <a:r>
              <a:rPr 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新时代与旧时代的割裂</a:t>
            </a:r>
            <a:r>
              <a:rPr 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2800" dirty="0">
              <a:solidFill>
                <a:schemeClr val="tx1">
                  <a:lumMod val="95000"/>
                  <a:lumOff val="5000"/>
                </a:schemeClr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3" grpId="1" animBg="1"/>
      <p:bldP spid="21" grpId="0"/>
      <p:bldP spid="21" grpId="1"/>
      <p:bldP spid="25" grpId="0"/>
      <p:bldP spid="25" grpId="1"/>
      <p:bldP spid="26" grpId="0"/>
      <p:bldP spid="26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1" name="文本框 99"/>
          <p:cNvSpPr txBox="1"/>
          <p:nvPr>
            <p:custDataLst>
              <p:tags r:id="rId1"/>
            </p:custDataLst>
          </p:nvPr>
        </p:nvSpPr>
        <p:spPr>
          <a:xfrm>
            <a:off x="885825" y="1398905"/>
            <a:ext cx="1012698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我觉得</a:t>
            </a:r>
            <a:r>
              <a:rPr lang="en-US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我与父亲不相见已二年余了</a:t>
            </a:r>
            <a:r>
              <a:rPr lang="en-US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这一表述有点别扭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不如改成</a:t>
            </a:r>
            <a:r>
              <a:rPr lang="en-US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我已有两年没见到父亲了</a:t>
            </a:r>
            <a:r>
              <a:rPr lang="en-US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5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不可以改。因为</a:t>
            </a:r>
            <a:endParaRPr lang="zh-CN" altLang="en-US" sz="35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5825" y="2682875"/>
            <a:ext cx="1036510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原文强调</a:t>
            </a:r>
            <a:r>
              <a:rPr lang="zh-CN" altLang="en-US" sz="3500" b="1">
                <a:solidFill>
                  <a:srgbClr val="310DE9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不相见</a:t>
            </a:r>
            <a:r>
              <a:rPr lang="zh-CN" altLang="en-US" sz="3500" b="1">
                <a:solidFill>
                  <a:srgbClr val="310DE9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altLang="zh-CN" sz="3500" b="1">
                <a:solidFill>
                  <a:srgbClr val="310DE9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当时父子俩正闹着矛盾</a:t>
            </a:r>
            <a:r>
              <a:rPr altLang="zh-CN" sz="3500" b="1">
                <a:solidFill>
                  <a:srgbClr val="310DE9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主观上不愿相见</a:t>
            </a:r>
            <a:r>
              <a:rPr altLang="zh-CN" sz="3500" b="1">
                <a:solidFill>
                  <a:srgbClr val="310DE9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尤其是</a:t>
            </a:r>
            <a:r>
              <a:rPr lang="zh-CN" altLang="en-US" sz="3500" b="1">
                <a:solidFill>
                  <a:srgbClr val="310DE9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3500" b="1">
                <a:solidFill>
                  <a:srgbClr val="310DE9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更不愿见父亲。而</a:t>
            </a:r>
            <a:r>
              <a:rPr lang="zh-CN" altLang="en-US" sz="3500" b="1">
                <a:solidFill>
                  <a:srgbClr val="310DE9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没见到</a:t>
            </a:r>
            <a:r>
              <a:rPr lang="zh-CN" altLang="en-US" sz="3500" b="1">
                <a:solidFill>
                  <a:srgbClr val="310DE9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表示是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客观原因</a:t>
            </a:r>
            <a:r>
              <a:rPr lang="zh-CN" altLang="en-US" sz="3500" b="1">
                <a:solidFill>
                  <a:srgbClr val="310D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导致的不能相见。</a:t>
            </a:r>
            <a:endParaRPr lang="zh-CN" altLang="en-US" sz="3500" b="1">
              <a:solidFill>
                <a:srgbClr val="310DE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0375" y="1536065"/>
            <a:ext cx="712406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朱自清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1898—1948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altLang="zh-CN" sz="36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字佩弦</a:t>
            </a:r>
            <a:r>
              <a:rPr altLang="zh-CN" sz="36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号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实秋</a:t>
            </a:r>
            <a:r>
              <a:rPr altLang="zh-CN" sz="36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现代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散文家、诗人、学者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散文素朴缜密</a:t>
            </a:r>
            <a:r>
              <a:rPr altLang="zh-CN" sz="36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意境隽永</a:t>
            </a:r>
            <a:r>
              <a:rPr altLang="zh-CN" sz="36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语言洗练</a:t>
            </a:r>
            <a:r>
              <a:rPr altLang="zh-CN" sz="36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文笔清丽。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散文集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背影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欧游杂记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《你我》</a:t>
            </a:r>
            <a:r>
              <a:rPr altLang="zh-CN" sz="36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诗文集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踪迹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等。散文有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绿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春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桨声灯影里的秦淮河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《背影》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荷塘月色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匆匆》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等。</a:t>
            </a:r>
            <a:endParaRPr lang="zh-CN" altLang="en-US" sz="36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8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95" b="98918" l="9667" r="96667">
                        <a14:foregroundMark x1="39000" y1="11905" x2="39000" y2="11905"/>
                        <a14:foregroundMark x1="87437" y1="12689" x2="87827" y2="12718"/>
                        <a14:foregroundMark x1="45667" y1="9632" x2="87173" y2="12670"/>
                        <a14:foregroundMark x1="54500" y1="5411" x2="57833" y2="5411"/>
                        <a14:foregroundMark x1="65167" y1="26948" x2="53500" y2="35606"/>
                        <a14:foregroundMark x1="53500" y1="35606" x2="43333" y2="51515"/>
                        <a14:foregroundMark x1="43333" y1="51515" x2="44667" y2="56169"/>
                        <a14:foregroundMark x1="34667" y1="25000" x2="39167" y2="44048"/>
                        <a14:foregroundMark x1="34500" y1="45238" x2="44167" y2="58117"/>
                        <a14:foregroundMark x1="44167" y1="58117" x2="44500" y2="58333"/>
                        <a14:foregroundMark x1="60667" y1="71212" x2="44500" y2="89502"/>
                        <a14:foregroundMark x1="39167" y1="79329" x2="9667" y2="89286"/>
                        <a14:foregroundMark x1="9667" y1="89286" x2="9667" y2="89610"/>
                        <a14:foregroundMark x1="20500" y1="93290" x2="85833" y2="95671"/>
                        <a14:foregroundMark x1="85833" y1="95671" x2="86667" y2="95455"/>
                        <a14:foregroundMark x1="89167" y1="77381" x2="96667" y2="90584"/>
                        <a14:foregroundMark x1="96667" y1="90584" x2="96667" y2="91017"/>
                        <a14:foregroundMark x1="80000" y1="97511" x2="20333" y2="98918"/>
                        <a14:foregroundMark x1="40167" y1="90043" x2="53500" y2="66667"/>
                        <a14:foregroundMark x1="82667" y1="42641" x2="77000" y2="63203"/>
                        <a14:foregroundMark x1="47500" y1="37229" x2="51167" y2="18398"/>
                        <a14:backgroundMark x1="89500" y1="13636" x2="87000" y2="11364"/>
                        <a14:backgroundMark x1="87500" y1="12987" x2="91667" y2="13528"/>
                        <a14:backgroundMark x1="88333" y1="14286" x2="86500" y2="11472"/>
                        <a14:backgroundMark x1="87833" y1="13961" x2="87167" y2="11147"/>
                        <a14:backgroundMark x1="87167" y1="14069" x2="87167" y2="110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0945" y="901742"/>
            <a:ext cx="3848052" cy="592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3322" y="63500"/>
            <a:ext cx="2801163" cy="942975"/>
            <a:chOff x="140" y="140"/>
            <a:chExt cx="4411" cy="1485"/>
          </a:xfrm>
        </p:grpSpPr>
        <p:sp>
          <p:nvSpPr>
            <p:cNvPr id="3" name="圆角矩形 2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7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6" name="文本框 5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作者简介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142865" cy="68567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50405" y="0"/>
            <a:ext cx="5141595" cy="685546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66495" y="3867150"/>
            <a:ext cx="9986010" cy="2076450"/>
          </a:xfrm>
          <a:prstGeom prst="rect">
            <a:avLst/>
          </a:prstGeom>
          <a:blipFill>
            <a:blip r:embed="rId5"/>
          </a:blipFill>
          <a:ln w="9525">
            <a:solidFill>
              <a:schemeClr val="tx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收到父亲说他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大去之期不远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</a:t>
            </a:r>
            <a:r>
              <a:rPr 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来信的时候，父子已两年多“未曾相见”。</a:t>
            </a:r>
            <a:endParaRPr lang="zh-CN" sz="28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他想，无论过去发生了什么，过去吧，他们终究是父子。</a:t>
            </a:r>
            <a:endParaRPr lang="zh-CN" sz="28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回忆起八年前浦口车站的那个背影，他，提起了笔。</a:t>
            </a:r>
            <a:endParaRPr lang="zh-CN" sz="28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546985" y="6083300"/>
            <a:ext cx="6704330" cy="647700"/>
          </a:xfrm>
          <a:prstGeom prst="roundRect">
            <a:avLst/>
          </a:prstGeom>
          <a:gradFill>
            <a:gsLst>
              <a:gs pos="50000">
                <a:srgbClr val="F6EDE1"/>
              </a:gs>
              <a:gs pos="0">
                <a:srgbClr val="F9F3EB"/>
              </a:gs>
              <a:gs pos="100000">
                <a:srgbClr val="F3E6D7"/>
              </a:gs>
            </a:gsLst>
            <a:lin ang="5400000" scaled="1"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charset="-122"/>
                <a:ea typeface="方正清刻本悦宋简体" panose="02000000000000000000" charset="-122"/>
              </a:rPr>
              <a:t>《背影》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方正清刻本悦宋简体" panose="02000000000000000000" charset="-122"/>
                <a:cs typeface="Arial" panose="020B0604020202020204" pitchFamily="34" charset="0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一封给父亲的和解信</a:t>
            </a:r>
            <a:endParaRPr lang="zh-CN" altLang="en-US" sz="3200" b="1">
              <a:solidFill>
                <a:srgbClr val="FF0000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743960" y="901700"/>
            <a:ext cx="8534400" cy="1397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843655" y="972820"/>
            <a:ext cx="81641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当时读了父亲的信，真的泪如泉涌。我父亲待我的许多好处，特别是《背影》里所叙的那一回，想起来跟在眼前一般无二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……”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3322" y="63500"/>
            <a:ext cx="5337514" cy="942975"/>
            <a:chOff x="140" y="140"/>
            <a:chExt cx="8405" cy="1485"/>
          </a:xfrm>
        </p:grpSpPr>
        <p:sp>
          <p:nvSpPr>
            <p:cNvPr id="2" name="圆角矩形 1"/>
            <p:cNvSpPr/>
            <p:nvPr/>
          </p:nvSpPr>
          <p:spPr>
            <a:xfrm>
              <a:off x="1210" y="440"/>
              <a:ext cx="7219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8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20" name="文本框 19"/>
            <p:cNvSpPr txBox="1"/>
            <p:nvPr/>
          </p:nvSpPr>
          <p:spPr>
            <a:xfrm>
              <a:off x="1559" y="460"/>
              <a:ext cx="698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拓展材料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父子隔阂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1" grpId="0" bldLvl="0" animBg="1"/>
      <p:bldP spid="11" grpId="1" animBg="1"/>
      <p:bldP spid="24" grpId="0"/>
      <p:bldP spid="15" grpId="0" bldLvl="0" animBg="1"/>
      <p:bldP spid="24" grpId="1"/>
      <p:bldP spid="1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5" hidden="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86567" y="1953684"/>
            <a:ext cx="2590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点击添加文本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3" name="矩形 6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86567" y="3026833"/>
            <a:ext cx="196215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点击添加文本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4" name="矩形 7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81817" y="4239684"/>
            <a:ext cx="1962149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点击添加文本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5" name="矩形 8" hidden="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81817" y="5526617"/>
            <a:ext cx="1962149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点击添加文本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7" name="Text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6210" y="1494790"/>
            <a:ext cx="11881485" cy="397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对儿子难以割舍的爱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使他“终于忘却我的不好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只是惦记着我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惦记着我的儿子”。父亲信中说“大去之期不远”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实际上是在</a:t>
            </a:r>
            <a:r>
              <a:rPr lang="zh-CN" altLang="en-US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委婉地表达自己对儿子的思念</a:t>
            </a:r>
            <a:r>
              <a:rPr altLang="zh-CN" b="1">
                <a:highlight>
                  <a:srgbClr val="FFFF00"/>
                </a:highlight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希望儿子能回家看望自己。</a:t>
            </a:r>
            <a:endParaRPr lang="en-US" altLang="zh-CN" b="1"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而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“我”也理解了父亲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理解了父亲对“我”的爱与思念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因而感叹“不知何时再能与他相见”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父子之间的骨肉亲情终于使“我”和父亲消除了隔阂</a:t>
            </a:r>
            <a:r>
              <a:rPr altLang="zh-CN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父子重归于好。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965908" y="5374049"/>
            <a:ext cx="548648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消除隔阂，重归于好</a:t>
            </a:r>
            <a:endParaRPr lang="zh-CN" altLang="en-US" sz="4000" b="1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322" y="63500"/>
            <a:ext cx="5337514" cy="942975"/>
            <a:chOff x="140" y="140"/>
            <a:chExt cx="8405" cy="1485"/>
          </a:xfrm>
        </p:grpSpPr>
        <p:sp>
          <p:nvSpPr>
            <p:cNvPr id="3" name="圆角矩形 2"/>
            <p:cNvSpPr/>
            <p:nvPr/>
          </p:nvSpPr>
          <p:spPr>
            <a:xfrm>
              <a:off x="1210" y="440"/>
              <a:ext cx="7219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9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4" name="文本框 13"/>
            <p:cNvSpPr txBox="1"/>
            <p:nvPr/>
          </p:nvSpPr>
          <p:spPr>
            <a:xfrm>
              <a:off x="1559" y="460"/>
              <a:ext cx="698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拓展材料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父子隔阂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  <p:custDataLst>
      <p:tags r:id="rId10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472" y="941975"/>
            <a:ext cx="10971372" cy="1143000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“我读到此处，在晶莹的泪光中，又看见那肥胖的、青布棉袍黑布马褂的背影。”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43894" y="2166035"/>
            <a:ext cx="9236641" cy="1080120"/>
          </a:xfrm>
        </p:spPr>
        <p:txBody>
          <a:bodyPr>
            <a:no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“我”应该也读出了这封信中的矛盾之处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为什么“我”还是流下了眼泪？请结合文章第</a:t>
            </a:r>
            <a:r>
              <a:rPr lang="en-US" altLang="zh-CN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7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段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以及你理解的父亲写信的目的来思考。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标题 1"/>
          <p:cNvSpPr txBox="1"/>
          <p:nvPr>
            <p:custDataLst>
              <p:tags r:id="rId3"/>
            </p:custDataLst>
          </p:nvPr>
        </p:nvSpPr>
        <p:spPr>
          <a:xfrm>
            <a:off x="243894" y="3733989"/>
            <a:ext cx="8948609" cy="2247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家境惨淡，父亲身体不好，心境垂垂暮老（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岁）；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性格强硬的父亲，如今却因为思念孩子，称病来低头向“我”求和，“我”心生内疚自责；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“我”也出身社会，为人父，理解了父亲的不易、父亲的怒火。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794907" y="5981077"/>
            <a:ext cx="7846579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zh-CN" altLang="en-US" sz="4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眼泪里是对“</a:t>
            </a:r>
            <a:r>
              <a:rPr lang="zh-CN" altLang="en-US" sz="4800" u="sng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父亲</a:t>
            </a:r>
            <a:r>
              <a:rPr lang="zh-CN" altLang="en-US" sz="4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”的理解</a:t>
            </a:r>
            <a:endParaRPr lang="zh-CN" altLang="en-US" sz="48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6352" y1="79970" x2="46352" y2="79970"/>
                        <a14:foregroundMark x1="45279" y1="73692" x2="44635" y2="79821"/>
                        <a14:foregroundMark x1="44635" y1="79821" x2="44850" y2="79821"/>
                        <a14:foregroundMark x1="69957" y1="55755" x2="69957" y2="55755"/>
                        <a14:foregroundMark x1="73176" y1="53961" x2="73176" y2="53961"/>
                        <a14:foregroundMark x1="73605" y1="52018" x2="73605" y2="52018"/>
                        <a14:foregroundMark x1="73176" y1="50822" x2="73176" y2="50822"/>
                        <a14:foregroundMark x1="24034" y1="51420" x2="24034" y2="51420"/>
                        <a14:backgroundMark x1="29399" y1="26158" x2="29399" y2="26158"/>
                        <a14:backgroundMark x1="34549" y1="23767" x2="28112" y2="27653"/>
                        <a14:backgroundMark x1="28112" y1="27653" x2="27468" y2="27803"/>
                        <a14:backgroundMark x1="54506" y1="23916" x2="75322" y2="26457"/>
                        <a14:backgroundMark x1="50215" y1="24066" x2="50215" y2="24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17703" r="21149" b="16400"/>
          <a:stretch>
            <a:fillRect/>
          </a:stretch>
        </p:blipFill>
        <p:spPr>
          <a:xfrm>
            <a:off x="8641487" y="1268760"/>
            <a:ext cx="3648679" cy="573304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3322" y="63500"/>
            <a:ext cx="5337514" cy="942975"/>
            <a:chOff x="140" y="140"/>
            <a:chExt cx="8405" cy="1485"/>
          </a:xfrm>
        </p:grpSpPr>
        <p:sp>
          <p:nvSpPr>
            <p:cNvPr id="13" name="圆角矩形 12"/>
            <p:cNvSpPr/>
            <p:nvPr/>
          </p:nvSpPr>
          <p:spPr>
            <a:xfrm>
              <a:off x="1210" y="440"/>
              <a:ext cx="7219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0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20" name="文本框 19"/>
            <p:cNvSpPr txBox="1"/>
            <p:nvPr/>
          </p:nvSpPr>
          <p:spPr>
            <a:xfrm>
              <a:off x="1559" y="460"/>
              <a:ext cx="698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拓展材料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父子隔阂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26770" y="1525905"/>
            <a:ext cx="10577830" cy="422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朱自清与父亲浦口分别那一年20岁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是一个深受“五四运动”影响的青年学生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并且在文坛崭露头角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青春得志之时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对行事方式与思想都与自己相差了一个时代的父亲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自然有种种不解和不满。写《背影》那一年28岁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是清华大学教师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涉世渐深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又经历了大大小小的社会变动</a:t>
            </a:r>
            <a:r>
              <a:rPr altLang="zh-CN" sz="3200" b="1"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对父亲多了一份理解和体谅。所以文中作者对父爱的感受和对父亲的理解都经历了一个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发展变化的过程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。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322" y="63500"/>
            <a:ext cx="5337514" cy="942975"/>
            <a:chOff x="140" y="140"/>
            <a:chExt cx="8405" cy="1485"/>
          </a:xfrm>
        </p:grpSpPr>
        <p:sp>
          <p:nvSpPr>
            <p:cNvPr id="4" name="圆角矩形 3"/>
            <p:cNvSpPr/>
            <p:nvPr/>
          </p:nvSpPr>
          <p:spPr>
            <a:xfrm>
              <a:off x="1210" y="440"/>
              <a:ext cx="7219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4" name="文本框 13"/>
            <p:cNvSpPr txBox="1"/>
            <p:nvPr/>
          </p:nvSpPr>
          <p:spPr>
            <a:xfrm>
              <a:off x="1559" y="460"/>
              <a:ext cx="6986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拓展材料</a:t>
              </a:r>
              <a:r>
                <a:rPr lang="en-US" altLang="zh-CN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——</a:t>
              </a:r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父子隔阂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56065" y="619579"/>
            <a:ext cx="2107527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父子关系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03447" y="1559608"/>
            <a:ext cx="4295871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倾尽全力、无比呵护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627368" y="1559608"/>
            <a:ext cx="4295871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埋怨、不理解、不接纳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03447" y="2729548"/>
            <a:ext cx="4295871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细致入微、含蓄隐忍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627368" y="2725489"/>
            <a:ext cx="4936737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理解、体谅、牵挂、担忧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9065" y="3778087"/>
            <a:ext cx="1717000" cy="582083"/>
          </a:xfrm>
          <a:prstGeom prst="rect">
            <a:avLst/>
          </a:prstGeom>
          <a:solidFill>
            <a:srgbClr val="CCE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父爱子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2001" y="3764568"/>
            <a:ext cx="1717000" cy="582083"/>
          </a:xfrm>
          <a:prstGeom prst="rect">
            <a:avLst/>
          </a:prstGeom>
          <a:solidFill>
            <a:srgbClr val="CCE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子爱父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03630" y="4773295"/>
            <a:ext cx="3934460" cy="127254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含蓄、间接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的方式表现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情感含蓄深沉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689725" y="4703445"/>
            <a:ext cx="3649980" cy="127254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直接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的方式表现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情感不断发展变化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3086087" y="2195167"/>
            <a:ext cx="0" cy="74296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8307711" y="2145908"/>
            <a:ext cx="0" cy="74296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228923" y="3975165"/>
            <a:ext cx="1292709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5228923" y="4246484"/>
            <a:ext cx="1292709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3322" y="25400"/>
            <a:ext cx="2801163" cy="942975"/>
            <a:chOff x="140" y="140"/>
            <a:chExt cx="4411" cy="1485"/>
          </a:xfrm>
        </p:grpSpPr>
        <p:sp>
          <p:nvSpPr>
            <p:cNvPr id="7" name="圆角矩形 6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6" name="文本框 5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主旨归纳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34315" y="1567180"/>
            <a:ext cx="10730230" cy="4931410"/>
            <a:chOff x="878205" y="1378214"/>
            <a:chExt cx="10435590" cy="4383957"/>
          </a:xfrm>
          <a:solidFill>
            <a:schemeClr val="bg1">
              <a:lumMod val="95000"/>
            </a:schemeClr>
          </a:solidFill>
        </p:grpSpPr>
        <p:grpSp>
          <p:nvGrpSpPr>
            <p:cNvPr id="26" name="组合 25"/>
            <p:cNvGrpSpPr/>
            <p:nvPr/>
          </p:nvGrpSpPr>
          <p:grpSpPr>
            <a:xfrm>
              <a:off x="878205" y="1378214"/>
              <a:ext cx="10435590" cy="4383957"/>
              <a:chOff x="5609685" y="1764400"/>
              <a:chExt cx="2537719" cy="4111747"/>
            </a:xfrm>
            <a:grpFill/>
            <a:effectLst>
              <a:reflection blurRad="6350" stA="52000" endA="300" endPos="7000" dir="5400000" sy="-100000" algn="bl" rotWithShape="0"/>
            </a:effectLst>
          </p:grpSpPr>
          <p:sp>
            <p:nvSpPr>
              <p:cNvPr id="29" name="矩形: 剪去左右顶角 9"/>
              <p:cNvSpPr/>
              <p:nvPr/>
            </p:nvSpPr>
            <p:spPr>
              <a:xfrm>
                <a:off x="5609685" y="1764400"/>
                <a:ext cx="2537719" cy="4111747"/>
              </a:xfrm>
              <a:prstGeom prst="snip2SameRect">
                <a:avLst>
                  <a:gd name="adj1" fmla="val 9072"/>
                  <a:gd name="adj2" fmla="val 10549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微软雅黑" panose="020B0503020204020204" charset="-122"/>
                  <a:ea typeface="方正楷体_GBK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32" name="矩形: 剪去左右顶角 10"/>
              <p:cNvSpPr/>
              <p:nvPr/>
            </p:nvSpPr>
            <p:spPr>
              <a:xfrm>
                <a:off x="5661058" y="1933614"/>
                <a:ext cx="2434975" cy="3773318"/>
              </a:xfrm>
              <a:prstGeom prst="snip2SameRect">
                <a:avLst>
                  <a:gd name="adj1" fmla="val 9072"/>
                  <a:gd name="adj2" fmla="val 10549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微软雅黑" panose="020B0503020204020204" charset="-122"/>
                  <a:ea typeface="方正楷体_GBK" panose="02000000000000000000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304324" y="1664983"/>
              <a:ext cx="7757217" cy="3843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ctr">
              <a:spAutoFit/>
            </a:bodyPr>
            <a:p>
              <a:pPr eaLnBrk="0" hangingPunct="0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本文追忆了作者和父亲在浦口车站分别时的情景</a:t>
              </a:r>
              <a:r>
                <a:rPr altLang="zh-CN" sz="3200" b="1"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latin typeface="PMingLiU-ExtB" panose="02020500000000000000" charset="-120"/>
                  <a:ea typeface="PMingLiU-ExtB" panose="02020500000000000000" charset="-120"/>
                  <a:cs typeface="PMingLiU-ExtB" panose="02020500000000000000" charset="-120"/>
                </a:rPr>
                <a:t>以</a:t>
              </a:r>
              <a:r>
                <a:rPr lang="en-US" altLang="zh-CN" sz="3200" b="1" dirty="0">
                  <a:latin typeface="PMingLiU-ExtB" panose="02020500000000000000" charset="-120"/>
                  <a:ea typeface="PMingLiU-ExtB" panose="02020500000000000000" charset="-120"/>
                  <a:cs typeface="PMingLiU-ExtB" panose="02020500000000000000" charset="-120"/>
                </a:rPr>
                <a:t>“</a:t>
              </a:r>
              <a:r>
                <a:rPr lang="zh-CN" altLang="en-US" sz="3200" b="1" dirty="0">
                  <a:latin typeface="PMingLiU-ExtB" panose="02020500000000000000" charset="-120"/>
                  <a:ea typeface="PMingLiU-ExtB" panose="02020500000000000000" charset="-120"/>
                  <a:cs typeface="PMingLiU-ExtB" panose="02020500000000000000" charset="-120"/>
                </a:rPr>
                <a:t>背影</a:t>
              </a:r>
              <a:r>
                <a:rPr lang="en-US" altLang="zh-CN" sz="3200" b="1" dirty="0">
                  <a:latin typeface="PMingLiU-ExtB" panose="02020500000000000000" charset="-120"/>
                  <a:ea typeface="PMingLiU-ExtB" panose="02020500000000000000" charset="-120"/>
                  <a:cs typeface="PMingLiU-ExtB" panose="02020500000000000000" charset="-120"/>
                </a:rPr>
                <a:t>”</a:t>
              </a:r>
              <a:r>
                <a:rPr lang="zh-CN" altLang="en-US" sz="3200" b="1" dirty="0">
                  <a:latin typeface="PMingLiU-ExtB" panose="02020500000000000000" charset="-120"/>
                  <a:ea typeface="PMingLiU-ExtB" panose="02020500000000000000" charset="-120"/>
                  <a:cs typeface="PMingLiU-ExtB" panose="02020500000000000000" charset="-120"/>
                </a:rPr>
                <a:t>为线索</a:t>
              </a:r>
              <a:r>
                <a:rPr altLang="zh-CN" sz="3200" b="1"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刻画了一个感人至深的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慈父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形象</a:t>
              </a:r>
              <a:r>
                <a:rPr altLang="zh-CN" sz="3200" b="1"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表达出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真挚深沉的父子情</a:t>
              </a:r>
              <a:r>
                <a:rPr altLang="zh-CN" sz="3200" b="1"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抒发了作者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对父亲深切的思念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之情。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endParaRPr>
            </a:p>
            <a:p>
              <a:pPr eaLnBrk="0" hangingPunct="0">
                <a:lnSpc>
                  <a:spcPct val="20000"/>
                </a:lnSpc>
              </a:pP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endParaRP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父爱深深</a:t>
              </a:r>
              <a:r>
                <a:rPr altLang="zh-CN" sz="3200" b="1"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一个买橘的背影</a:t>
              </a:r>
              <a:r>
                <a:rPr altLang="zh-CN" sz="3200" b="1"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能打动无数读者</a:t>
              </a:r>
              <a:r>
                <a:rPr altLang="zh-CN" sz="3200" b="1"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是因为我们从中看到了我们的父亲和我们自己。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爱</a:t>
              </a:r>
              <a:r>
                <a:rPr altLang="zh-CN" sz="32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需要付出、需要理解</a:t>
              </a:r>
              <a:r>
                <a:rPr lang="zh-CN" altLang="en-US" sz="32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。</a:t>
              </a:r>
              <a:endPara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r="59390" b="2709"/>
          <a:stretch>
            <a:fillRect/>
          </a:stretch>
        </p:blipFill>
        <p:spPr>
          <a:xfrm>
            <a:off x="8780780" y="1805940"/>
            <a:ext cx="2715260" cy="4202430"/>
          </a:xfrm>
          <a:prstGeom prst="rect">
            <a:avLst/>
          </a:prstGeom>
          <a:effectLst>
            <a:outerShdw blurRad="76200" dist="203200" dir="18840000" sy="-23000" kx="-800400" algn="bl" rotWithShape="0">
              <a:prstClr val="black">
                <a:alpha val="28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 userDrawn="1">
            <p:custDataLst>
              <p:tags r:id="rId1"/>
            </p:custDataLst>
          </p:nvPr>
        </p:nvSpPr>
        <p:spPr>
          <a:xfrm>
            <a:off x="292735" y="1088390"/>
            <a:ext cx="11536680" cy="564324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42196" y="1072558"/>
            <a:ext cx="10366519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Clr>
                <a:schemeClr val="tx1"/>
              </a:buClr>
            </a:pPr>
            <a:r>
              <a:rPr lang="zh-CN" altLang="zh-CN" sz="2665" b="1" dirty="0">
                <a:latin typeface="微软雅黑" panose="020B0503020204020204" charset="-122"/>
                <a:ea typeface="微软雅黑" panose="020B0503020204020204" charset="-122"/>
              </a:rPr>
              <a:t>1.下面对文章理解不正确的一项是（    ）</a:t>
            </a:r>
            <a:endParaRPr lang="zh-CN" altLang="zh-CN" sz="2665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eaLnBrk="1" hangingPunct="1">
              <a:lnSpc>
                <a:spcPct val="120000"/>
              </a:lnSpc>
              <a:buClr>
                <a:schemeClr val="tx1"/>
              </a:buClr>
            </a:pPr>
            <a:r>
              <a:rPr lang="en-US" altLang="zh-CN" sz="2665" b="1">
                <a:latin typeface="宋体" panose="02010600030101010101" pitchFamily="2" charset="-122"/>
              </a:rPr>
              <a:t>A.</a:t>
            </a:r>
            <a:r>
              <a:rPr lang="zh-CN" altLang="en-US" sz="2665" b="1">
                <a:latin typeface="宋体" panose="02010600030101010101" pitchFamily="2" charset="-122"/>
              </a:rPr>
              <a:t>本文是一篇写人记事散文，情感真挚，笔法写实，语言素朴而有感染力。</a:t>
            </a:r>
            <a:endParaRPr lang="zh-CN" altLang="en-US" sz="2665" b="1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buClr>
                <a:schemeClr val="tx1"/>
              </a:buClr>
            </a:pPr>
            <a:r>
              <a:rPr lang="en-US" altLang="zh-CN" sz="2665" b="1">
                <a:latin typeface="宋体" panose="02010600030101010101" pitchFamily="2" charset="-122"/>
              </a:rPr>
              <a:t>B.</a:t>
            </a:r>
            <a:r>
              <a:rPr lang="zh-CN" altLang="en-US" sz="2665" b="1">
                <a:latin typeface="宋体" panose="02010600030101010101" pitchFamily="2" charset="-122"/>
              </a:rPr>
              <a:t>第</a:t>
            </a:r>
            <a:r>
              <a:rPr lang="en-US" altLang="zh-CN" sz="2665" b="1">
                <a:latin typeface="宋体" panose="02010600030101010101" pitchFamily="2" charset="-122"/>
              </a:rPr>
              <a:t>5</a:t>
            </a:r>
            <a:r>
              <a:rPr lang="zh-CN" altLang="en-US" sz="2665" b="1">
                <a:latin typeface="宋体" panose="02010600030101010101" pitchFamily="2" charset="-122"/>
              </a:rPr>
              <a:t>段中两个“聪明”反衬出父亲行事的古板迂腐，与“我”形成对比。</a:t>
            </a:r>
            <a:endParaRPr lang="zh-CN" altLang="en-US" sz="2665" b="1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buClr>
                <a:schemeClr val="tx1"/>
              </a:buClr>
            </a:pPr>
            <a:r>
              <a:rPr lang="en-US" altLang="zh-CN" sz="2665" b="1">
                <a:latin typeface="宋体" panose="02010600030101010101" pitchFamily="2" charset="-122"/>
              </a:rPr>
              <a:t>C.“</a:t>
            </a:r>
            <a:r>
              <a:rPr lang="zh-CN" altLang="en-US" sz="2665" b="1">
                <a:latin typeface="宋体" panose="02010600030101010101" pitchFamily="2" charset="-122"/>
              </a:rPr>
              <a:t>背影”是文章的文眼，是“我”的情感变化的转折点，也是文章的线索。</a:t>
            </a:r>
            <a:endParaRPr lang="zh-CN" altLang="en-US" sz="2665" b="1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buClr>
                <a:schemeClr val="tx1"/>
              </a:buClr>
            </a:pPr>
            <a:r>
              <a:rPr lang="en-US" altLang="zh-CN" sz="2665" b="1">
                <a:latin typeface="宋体" panose="02010600030101010101" pitchFamily="2" charset="-122"/>
              </a:rPr>
              <a:t>D.</a:t>
            </a:r>
            <a:r>
              <a:rPr lang="zh-CN" altLang="en-US" sz="2665" b="1">
                <a:latin typeface="宋体" panose="02010600030101010101" pitchFamily="2" charset="-122"/>
              </a:rPr>
              <a:t>文末写父亲来信中的“大约大去之期不远矣”使“我”深受触动，这是作者写作此文的缘由。</a:t>
            </a:r>
            <a:endParaRPr lang="zh-CN" altLang="en-US" sz="2665" b="1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35300" y="1028743"/>
            <a:ext cx="522447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Clr>
                <a:schemeClr val="tx1"/>
              </a:buClr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863600" y="5624195"/>
            <a:ext cx="1051560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解析：两个“聪明”是反语，表现了作者对自己当年未理解父亲一片爱心的强烈自悔。</a:t>
            </a:r>
            <a:endParaRPr lang="zh-CN" altLang="en-US" sz="26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322" y="25400"/>
            <a:ext cx="2801163" cy="942975"/>
            <a:chOff x="140" y="140"/>
            <a:chExt cx="4411" cy="1485"/>
          </a:xfrm>
        </p:grpSpPr>
        <p:sp>
          <p:nvSpPr>
            <p:cNvPr id="7" name="圆角矩形 6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课堂检测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 userDrawn="1">
            <p:custDataLst>
              <p:tags r:id="rId1"/>
            </p:custDataLst>
          </p:nvPr>
        </p:nvSpPr>
        <p:spPr>
          <a:xfrm>
            <a:off x="292735" y="1088390"/>
            <a:ext cx="11536680" cy="534860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42196" y="1072558"/>
            <a:ext cx="10366519" cy="440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266700" eaLnBrk="1" hangingPunct="1">
              <a:lnSpc>
                <a:spcPct val="150000"/>
              </a:lnSpc>
            </a:pPr>
            <a:r>
              <a:rPr lang="zh-CN" altLang="zh-CN" sz="266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2.下列对句子理解不恰当的一项是(   </a:t>
            </a:r>
            <a:r>
              <a:rPr lang="en-US" altLang="zh-CN" sz="266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zh-CN" sz="2665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zh-CN" altLang="zh-CN" sz="2665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defTabSz="266700" eaLnBrk="1" hangingPunct="1">
              <a:lnSpc>
                <a:spcPct val="150000"/>
              </a:lnSpc>
            </a:pPr>
            <a:r>
              <a:rPr lang="zh-CN" altLang="en-US" sz="2665" b="1">
                <a:latin typeface="宋体" panose="02010600030101010101" pitchFamily="2" charset="-122"/>
                <a:sym typeface="+mn-ea"/>
              </a:rPr>
              <a:t>A.那时真是太聪明了！(表现了作者对自己当时不理解父亲的自责)</a:t>
            </a:r>
            <a:endParaRPr lang="zh-CN" altLang="en-US" sz="2665" b="1">
              <a:latin typeface="宋体" panose="02010600030101010101" pitchFamily="2" charset="-122"/>
            </a:endParaRPr>
          </a:p>
          <a:p>
            <a:pPr defTabSz="266700" eaLnBrk="1" hangingPunct="1">
              <a:lnSpc>
                <a:spcPct val="150000"/>
              </a:lnSpc>
            </a:pPr>
            <a:r>
              <a:rPr lang="zh-CN" altLang="en-US" sz="2665" b="1">
                <a:latin typeface="宋体" panose="02010600030101010101" pitchFamily="2" charset="-122"/>
                <a:sym typeface="+mn-ea"/>
              </a:rPr>
              <a:t>B.我本来要去的，他不肯，只好让他去。(表现了父子相互体谅和照顾，尤其是父亲对儿子的关怀)</a:t>
            </a:r>
            <a:endParaRPr lang="zh-CN" altLang="en-US" sz="2665" b="1">
              <a:latin typeface="宋体" panose="02010600030101010101" pitchFamily="2" charset="-122"/>
            </a:endParaRPr>
          </a:p>
          <a:p>
            <a:pPr defTabSz="266700" eaLnBrk="1" hangingPunct="1">
              <a:lnSpc>
                <a:spcPct val="150000"/>
              </a:lnSpc>
            </a:pPr>
            <a:r>
              <a:rPr lang="zh-CN" altLang="en-US" sz="2665" b="1">
                <a:latin typeface="宋体" panose="02010600030101010101" pitchFamily="2" charset="-122"/>
                <a:sym typeface="+mn-ea"/>
              </a:rPr>
              <a:t>C.于是扑扑衣上的泥土，心里很轻松似的。(父亲认为自己尽到了做父亲的责任，心里觉得满足)</a:t>
            </a:r>
            <a:endParaRPr lang="zh-CN" altLang="en-US" sz="2665" b="1">
              <a:latin typeface="宋体" panose="02010600030101010101" pitchFamily="2" charset="-122"/>
            </a:endParaRPr>
          </a:p>
          <a:p>
            <a:pPr defTabSz="266700" eaLnBrk="1" hangingPunct="1">
              <a:lnSpc>
                <a:spcPct val="150000"/>
              </a:lnSpc>
            </a:pPr>
            <a:r>
              <a:rPr lang="zh-CN" altLang="en-US" sz="2665" b="1">
                <a:latin typeface="宋体" panose="02010600030101010101" pitchFamily="2" charset="-122"/>
                <a:sym typeface="+mn-ea"/>
              </a:rPr>
              <a:t>D.进去吧，里边没人。(表现了父亲对社会世态的不满和无奈)</a:t>
            </a:r>
            <a:endParaRPr lang="zh-CN" altLang="en-US" sz="2665" b="1">
              <a:latin typeface="宋体" panose="02010600030101010101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562860" y="5568950"/>
            <a:ext cx="6250305" cy="5835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266700" eaLnBrk="1">
              <a:lnSpc>
                <a:spcPct val="120000"/>
              </a:lnSpc>
            </a:pPr>
            <a:r>
              <a:rPr lang="zh-CN" altLang="en-US" sz="26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解析：表现</a:t>
            </a:r>
            <a:r>
              <a:rPr lang="zh-CN" altLang="en-US" sz="26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了父亲对儿子的关心和爱护。</a:t>
            </a:r>
            <a:endParaRPr lang="zh-CN" altLang="en-US" sz="26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322" y="25400"/>
            <a:ext cx="2801163" cy="942975"/>
            <a:chOff x="140" y="140"/>
            <a:chExt cx="4411" cy="1485"/>
          </a:xfrm>
        </p:grpSpPr>
        <p:sp>
          <p:nvSpPr>
            <p:cNvPr id="7" name="圆角矩形 6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课堂检测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35847" name="文本框 6"/>
          <p:cNvSpPr txBox="1"/>
          <p:nvPr>
            <p:custDataLst>
              <p:tags r:id="rId5"/>
            </p:custDataLst>
          </p:nvPr>
        </p:nvSpPr>
        <p:spPr>
          <a:xfrm>
            <a:off x="6220460" y="1214120"/>
            <a:ext cx="520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26670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84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4"/>
          <p:cNvSpPr txBox="1"/>
          <p:nvPr>
            <p:custDataLst>
              <p:tags r:id="rId1"/>
            </p:custDataLst>
          </p:nvPr>
        </p:nvSpPr>
        <p:spPr>
          <a:xfrm>
            <a:off x="263525" y="1245235"/>
            <a:ext cx="3853180" cy="5015865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smtClean="0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背影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传递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的不仅仅是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父爱</a:t>
            </a:r>
            <a:r>
              <a:rPr alt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不仅仅是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表现父子情深</a:t>
            </a:r>
            <a:r>
              <a:rPr alt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更是一种理解过程</a:t>
            </a:r>
            <a:r>
              <a:rPr alt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从不懂到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懂得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华文新魏" panose="0201080004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的过程</a:t>
            </a:r>
            <a:r>
              <a:rPr alt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这篇文章也需要我们用以后的生涯慢慢去品读</a:t>
            </a:r>
            <a:r>
              <a:rPr alt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等你们长大后</a:t>
            </a:r>
            <a:r>
              <a:rPr alt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做了父亲母亲</a:t>
            </a:r>
            <a:r>
              <a:rPr alt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pitchFamily="2" charset="-122"/>
              </a:rPr>
              <a:t>会有更深的体会。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2" name="沙画1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295775" y="1052830"/>
            <a:ext cx="7407910" cy="500951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3322" y="25400"/>
            <a:ext cx="2801163" cy="942975"/>
            <a:chOff x="140" y="140"/>
            <a:chExt cx="4411" cy="1485"/>
          </a:xfrm>
        </p:grpSpPr>
        <p:sp>
          <p:nvSpPr>
            <p:cNvPr id="4" name="圆角矩形 3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9" name="图片 8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8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2" name="文本框 11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情感延伸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5531" y="406655"/>
            <a:ext cx="3255323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4400" smtClean="0">
                <a:solidFill>
                  <a:srgbClr val="615A57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推荐阅读</a:t>
            </a:r>
            <a:endParaRPr lang="zh-CN" altLang="en-US" sz="4400" smtClean="0">
              <a:solidFill>
                <a:srgbClr val="615A57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4718050" y="1304290"/>
            <a:ext cx="7302500" cy="4570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    </a:t>
            </a:r>
            <a:r>
              <a:rPr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我慢慢地、慢慢地了解到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所谓父女母子一场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只不过意味着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你和他的缘分就是今生今世不断地在目送他的背影渐行渐远。你站在小路的这一端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看着他逐渐消失在小路转弯的地方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而且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他用背影告诉你：不必追。</a:t>
            </a:r>
            <a:r>
              <a:rPr sz="320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         </a:t>
            </a:r>
            <a:endParaRPr sz="3200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algn="r" fontAlgn="auto">
              <a:lnSpc>
                <a:spcPct val="130000"/>
              </a:lnSpc>
            </a:pPr>
            <a:r>
              <a:rPr sz="320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       ——</a:t>
            </a:r>
            <a:r>
              <a:rPr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龙应台《目送》</a:t>
            </a:r>
            <a:endParaRPr sz="3200" b="1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5" t="12987" r="19062" b="7879"/>
          <a:stretch>
            <a:fillRect/>
          </a:stretch>
        </p:blipFill>
        <p:spPr>
          <a:xfrm>
            <a:off x="508681" y="1181064"/>
            <a:ext cx="3864111" cy="5016758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3322" y="63500"/>
            <a:ext cx="2801163" cy="942975"/>
            <a:chOff x="140" y="140"/>
            <a:chExt cx="4411" cy="1485"/>
          </a:xfrm>
        </p:grpSpPr>
        <p:sp>
          <p:nvSpPr>
            <p:cNvPr id="2" name="圆角矩形 1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3" name="文本框 2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写作背景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49" name="缺角矩形 48"/>
          <p:cNvSpPr/>
          <p:nvPr/>
        </p:nvSpPr>
        <p:spPr>
          <a:xfrm>
            <a:off x="236855" y="1165860"/>
            <a:ext cx="11348720" cy="5462270"/>
          </a:xfrm>
          <a:prstGeom prst="plaque">
            <a:avLst>
              <a:gd name="adj" fmla="val 6377"/>
            </a:avLst>
          </a:prstGeom>
          <a:solidFill>
            <a:schemeClr val="bg1">
              <a:alpha val="84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584200" y="1202055"/>
            <a:ext cx="10469880" cy="5358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1917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年冬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朱自清家发生了两件大事：一是</a:t>
            </a:r>
            <a:r>
              <a:rPr lang="en-US" altLang="zh-CN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en-US" altLang="zh-CN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；二是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任徐州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烟酒公卖局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局长的父亲</a:t>
            </a:r>
            <a:r>
              <a:rPr lang="en-US" altLang="zh-CN" sz="3200" u="sng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。文中的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祸不单行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正是指这两件事。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 eaLnBrk="1" hangingPunct="1">
              <a:lnSpc>
                <a:spcPct val="30000"/>
              </a:lnSpc>
              <a:spcBef>
                <a:spcPct val="0"/>
              </a:spcBef>
              <a:buFontTx/>
              <a:buNone/>
            </a:pP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朱自清当时在北大读书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他从北京赶到徐州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又与父亲一道回扬州奔丧。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此时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朱家家境早已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大不如前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为办理丧事和维持生计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父亲变卖了家产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又在扬州借了一笔高利贷。丧事完毕后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父亲到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南京</a:t>
            </a:r>
            <a:r>
              <a:rPr lang="zh-CN" altLang="en-US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找工作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朱自清回北京念书。文章所描述的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正是父子二人在</a:t>
            </a:r>
            <a:r>
              <a:rPr lang="zh-CN" altLang="en-US" sz="320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浦口火车站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惜别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情景。</a:t>
            </a:r>
            <a:endParaRPr lang="zh-CN" altLang="en-US" sz="32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072" name="图片 107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r="59390"/>
          <a:stretch>
            <a:fillRect/>
          </a:stretch>
        </p:blipFill>
        <p:spPr>
          <a:xfrm>
            <a:off x="10887075" y="3998595"/>
            <a:ext cx="1713230" cy="3012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41435" y="1296035"/>
            <a:ext cx="2222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祖母去世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5770" y="1930400"/>
            <a:ext cx="14732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解职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animBg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08" name="矩形 707"/>
          <p:cNvSpPr/>
          <p:nvPr userDrawn="1">
            <p:custDataLst>
              <p:tags r:id="rId1"/>
            </p:custDataLst>
          </p:nvPr>
        </p:nvSpPr>
        <p:spPr>
          <a:xfrm>
            <a:off x="261620" y="1165225"/>
            <a:ext cx="11603990" cy="5292725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45" name="图片 104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42955" y="-57150"/>
            <a:ext cx="1334770" cy="1288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46" name="组合 1045"/>
          <p:cNvGrpSpPr/>
          <p:nvPr/>
        </p:nvGrpSpPr>
        <p:grpSpPr>
          <a:xfrm>
            <a:off x="63322" y="63500"/>
            <a:ext cx="2801163" cy="942975"/>
            <a:chOff x="140" y="140"/>
            <a:chExt cx="4411" cy="1485"/>
          </a:xfrm>
        </p:grpSpPr>
        <p:sp>
          <p:nvSpPr>
            <p:cNvPr id="1047" name="圆角矩形 1046"/>
            <p:cNvSpPr/>
            <p:nvPr/>
          </p:nvSpPr>
          <p:spPr>
            <a:xfrm>
              <a:off x="1210" y="42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048" name="组合 104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049" name="图片 1048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050" name="图片 1049"/>
              <p:cNvPicPr>
                <a:picLocks noChangeAspect="1"/>
              </p:cNvPicPr>
              <p:nvPr/>
            </p:nvPicPr>
            <p:blipFill>
              <a:blip r:embed="rId6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51" name="文本框 1050"/>
            <p:cNvSpPr txBox="1"/>
            <p:nvPr/>
          </p:nvSpPr>
          <p:spPr>
            <a:xfrm>
              <a:off x="1559" y="440"/>
              <a:ext cx="295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字词清单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93420" y="1112520"/>
            <a:ext cx="74930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eaLnBrk="1" hangingPunct="1"/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yū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1355" y="1707513"/>
            <a:ext cx="634468" cy="645061"/>
            <a:chOff x="1359" y="2550"/>
            <a:chExt cx="999" cy="1016"/>
          </a:xfrm>
        </p:grpSpPr>
        <p:grpSp>
          <p:nvGrpSpPr>
            <p:cNvPr id="8" name="组合 7"/>
            <p:cNvGrpSpPr/>
            <p:nvPr/>
          </p:nvGrpSpPr>
          <p:grpSpPr>
            <a:xfrm>
              <a:off x="1368" y="2551"/>
              <a:ext cx="990" cy="990"/>
              <a:chOff x="4281714" y="1436914"/>
              <a:chExt cx="1190174" cy="1190172"/>
            </a:xfrm>
          </p:grpSpPr>
          <p:sp>
            <p:nvSpPr>
              <p:cNvPr id="9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0" name="直接连接符 9"/>
              <p:cNvCxnSpPr>
                <a:stCxn id="9" idx="0"/>
                <a:endCxn id="9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9" idx="1"/>
                <a:endCxn id="9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矩形 11"/>
            <p:cNvSpPr/>
            <p:nvPr/>
          </p:nvSpPr>
          <p:spPr>
            <a:xfrm>
              <a:off x="1359" y="2550"/>
              <a:ext cx="968" cy="101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迂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13" name="TextBox 6"/>
          <p:cNvSpPr txBox="1"/>
          <p:nvPr/>
        </p:nvSpPr>
        <p:spPr>
          <a:xfrm>
            <a:off x="1710055" y="1165225"/>
            <a:ext cx="86677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eaLnBrk="1" hangingPunct="1">
              <a:buClrTx/>
              <a:buSzTx/>
              <a:buFontTx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shì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51328" y="1710053"/>
            <a:ext cx="647170" cy="645061"/>
            <a:chOff x="1339" y="2550"/>
            <a:chExt cx="1019" cy="1016"/>
          </a:xfrm>
        </p:grpSpPr>
        <p:grpSp>
          <p:nvGrpSpPr>
            <p:cNvPr id="15" name="组合 14"/>
            <p:cNvGrpSpPr/>
            <p:nvPr/>
          </p:nvGrpSpPr>
          <p:grpSpPr>
            <a:xfrm>
              <a:off x="1368" y="2551"/>
              <a:ext cx="990" cy="990"/>
              <a:chOff x="4281714" y="1436914"/>
              <a:chExt cx="1190174" cy="1190172"/>
            </a:xfrm>
          </p:grpSpPr>
          <p:sp>
            <p:nvSpPr>
              <p:cNvPr id="16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7" name="直接连接符 16"/>
              <p:cNvCxnSpPr>
                <a:stCxn id="16" idx="0"/>
                <a:endCxn id="16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16" idx="1"/>
                <a:endCxn id="16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矩形 18"/>
            <p:cNvSpPr/>
            <p:nvPr/>
          </p:nvSpPr>
          <p:spPr>
            <a:xfrm>
              <a:off x="1339" y="2550"/>
              <a:ext cx="968" cy="101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拭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20" name="TextBox 6"/>
          <p:cNvSpPr txBox="1"/>
          <p:nvPr/>
        </p:nvSpPr>
        <p:spPr>
          <a:xfrm>
            <a:off x="2665095" y="1165225"/>
            <a:ext cx="107442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eaLnBrk="1" hangingPunct="1">
              <a:buClrTx/>
              <a:buSzTx/>
              <a:buFontTx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ch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837813" y="1696718"/>
            <a:ext cx="647170" cy="645061"/>
            <a:chOff x="1339" y="2550"/>
            <a:chExt cx="1019" cy="1016"/>
          </a:xfrm>
        </p:grpSpPr>
        <p:grpSp>
          <p:nvGrpSpPr>
            <p:cNvPr id="22" name="组合 21"/>
            <p:cNvGrpSpPr/>
            <p:nvPr/>
          </p:nvGrpSpPr>
          <p:grpSpPr>
            <a:xfrm>
              <a:off x="1368" y="2551"/>
              <a:ext cx="990" cy="990"/>
              <a:chOff x="4281714" y="1436914"/>
              <a:chExt cx="1190174" cy="1190172"/>
            </a:xfrm>
          </p:grpSpPr>
          <p:sp>
            <p:nvSpPr>
              <p:cNvPr id="23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4" name="直接连接符 23"/>
              <p:cNvCxnSpPr>
                <a:stCxn id="23" idx="0"/>
                <a:endCxn id="23" idx="2"/>
              </p:cNvCxnSpPr>
              <p:nvPr/>
            </p:nvCxnSpPr>
            <p:spPr>
              <a:xfrm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>
                <a:stCxn id="23" idx="1"/>
                <a:endCxn id="23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矩形 25"/>
            <p:cNvSpPr/>
            <p:nvPr/>
          </p:nvSpPr>
          <p:spPr>
            <a:xfrm>
              <a:off x="1339" y="2550"/>
              <a:ext cx="968" cy="101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搀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7"/>
            </p:custDataLst>
          </p:nvPr>
        </p:nvGrpSpPr>
        <p:grpSpPr>
          <a:xfrm>
            <a:off x="8410536" y="2908271"/>
            <a:ext cx="1389000" cy="645160"/>
            <a:chOff x="1583838" y="1537462"/>
            <a:chExt cx="1389000" cy="645160"/>
          </a:xfrm>
        </p:grpSpPr>
        <p:grpSp>
          <p:nvGrpSpPr>
            <p:cNvPr id="28" name="组合 27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29" name="矩形: 圆角 17"/>
              <p:cNvSpPr/>
              <p:nvPr>
                <p:custDataLst>
                  <p:tags r:id="rId8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30" name="直接连接符 29"/>
              <p:cNvCxnSpPr>
                <a:stCxn id="29" idx="0"/>
                <a:endCxn id="29" idx="2"/>
              </p:cNvCxnSpPr>
              <p:nvPr>
                <p:custDataLst>
                  <p:tags r:id="rId9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>
                <a:stCxn id="29" idx="1"/>
                <a:endCxn id="29" idx="3"/>
              </p:cNvCxnSpPr>
              <p:nvPr>
                <p:custDataLst>
                  <p:tags r:id="rId10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33" name="矩形: 圆角 17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34" name="直接连接符 33"/>
              <p:cNvCxnSpPr>
                <a:stCxn id="33" idx="0"/>
                <a:endCxn id="33" idx="2"/>
              </p:cNvCxnSpPr>
              <p:nvPr>
                <p:custDataLst>
                  <p:tags r:id="rId12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stCxn id="33" idx="1"/>
                <a:endCxn id="33" idx="3"/>
              </p:cNvCxnSpPr>
              <p:nvPr>
                <p:custDataLst>
                  <p:tags r:id="rId13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矩形 35"/>
            <p:cNvSpPr/>
            <p:nvPr>
              <p:custDataLst>
                <p:tags r:id="rId14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交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卸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37" name="TextBox 6"/>
          <p:cNvSpPr txBox="1"/>
          <p:nvPr>
            <p:custDataLst>
              <p:tags r:id="rId15"/>
            </p:custDataLst>
          </p:nvPr>
        </p:nvSpPr>
        <p:spPr>
          <a:xfrm>
            <a:off x="9087485" y="2384425"/>
            <a:ext cx="87947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eaLnBrk="1" hangingPunct="1">
              <a:buClrTx/>
              <a:buSzTx/>
              <a:buFontTx/>
            </a:pP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xiè</a:t>
            </a:r>
            <a:endParaRPr lang="en-US" altLang="zh-CN" sz="3200" dirty="0" err="1">
              <a:solidFill>
                <a:srgbClr val="2E11E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38" name="组合 37"/>
          <p:cNvGrpSpPr/>
          <p:nvPr>
            <p:custDataLst>
              <p:tags r:id="rId16"/>
            </p:custDataLst>
          </p:nvPr>
        </p:nvGrpSpPr>
        <p:grpSpPr>
          <a:xfrm>
            <a:off x="10421581" y="2908271"/>
            <a:ext cx="1389000" cy="645160"/>
            <a:chOff x="1583838" y="1537462"/>
            <a:chExt cx="1389000" cy="645160"/>
          </a:xfrm>
        </p:grpSpPr>
        <p:grpSp>
          <p:nvGrpSpPr>
            <p:cNvPr id="39" name="组合 38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40" name="矩形: 圆角 17"/>
              <p:cNvSpPr/>
              <p:nvPr>
                <p:custDataLst>
                  <p:tags r:id="rId17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41" name="直接连接符 40"/>
              <p:cNvCxnSpPr>
                <a:stCxn id="40" idx="0"/>
                <a:endCxn id="40" idx="2"/>
              </p:cNvCxnSpPr>
              <p:nvPr>
                <p:custDataLst>
                  <p:tags r:id="rId18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stCxn id="40" idx="1"/>
                <a:endCxn id="40" idx="3"/>
              </p:cNvCxnSpPr>
              <p:nvPr>
                <p:custDataLst>
                  <p:tags r:id="rId19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44" name="矩形: 圆角 17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45" name="直接连接符 44"/>
              <p:cNvCxnSpPr>
                <a:stCxn id="44" idx="0"/>
                <a:endCxn id="44" idx="2"/>
              </p:cNvCxnSpPr>
              <p:nvPr>
                <p:custDataLst>
                  <p:tags r:id="rId21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>
                <a:stCxn id="44" idx="1"/>
                <a:endCxn id="44" idx="3"/>
              </p:cNvCxnSpPr>
              <p:nvPr>
                <p:custDataLst>
                  <p:tags r:id="rId22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矩形 46"/>
            <p:cNvSpPr/>
            <p:nvPr>
              <p:custDataLst>
                <p:tags r:id="rId23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狼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藉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8" name="TextBox 6"/>
          <p:cNvSpPr txBox="1"/>
          <p:nvPr>
            <p:custDataLst>
              <p:tags r:id="rId24"/>
            </p:custDataLst>
          </p:nvPr>
        </p:nvSpPr>
        <p:spPr>
          <a:xfrm>
            <a:off x="11238230" y="2384425"/>
            <a:ext cx="47688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eaLnBrk="1" hangingPunct="1">
              <a:buClrTx/>
              <a:buSzTx/>
              <a:buFontTx/>
            </a:pP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jí</a:t>
            </a:r>
            <a:endParaRPr lang="en-US" altLang="zh-CN" sz="3200" dirty="0" err="1">
              <a:solidFill>
                <a:srgbClr val="2E11E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49" name="组合 48"/>
          <p:cNvGrpSpPr/>
          <p:nvPr>
            <p:custDataLst>
              <p:tags r:id="rId25"/>
            </p:custDataLst>
          </p:nvPr>
        </p:nvGrpSpPr>
        <p:grpSpPr>
          <a:xfrm>
            <a:off x="736561" y="4357341"/>
            <a:ext cx="1389000" cy="645160"/>
            <a:chOff x="1583838" y="1537462"/>
            <a:chExt cx="1389000" cy="645160"/>
          </a:xfrm>
        </p:grpSpPr>
        <p:grpSp>
          <p:nvGrpSpPr>
            <p:cNvPr id="50" name="组合 49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51" name="矩形: 圆角 17"/>
              <p:cNvSpPr/>
              <p:nvPr>
                <p:custDataLst>
                  <p:tags r:id="rId26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52" name="直接连接符 51"/>
              <p:cNvCxnSpPr>
                <a:stCxn id="51" idx="0"/>
                <a:endCxn id="51" idx="2"/>
              </p:cNvCxnSpPr>
              <p:nvPr>
                <p:custDataLst>
                  <p:tags r:id="rId27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>
                <a:stCxn id="51" idx="1"/>
                <a:endCxn id="51" idx="3"/>
              </p:cNvCxnSpPr>
              <p:nvPr>
                <p:custDataLst>
                  <p:tags r:id="rId28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55" name="矩形: 圆角 17"/>
              <p:cNvSpPr/>
              <p:nvPr>
                <p:custDataLst>
                  <p:tags r:id="rId29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56" name="直接连接符 55"/>
              <p:cNvCxnSpPr>
                <a:stCxn id="55" idx="0"/>
                <a:endCxn id="55" idx="2"/>
              </p:cNvCxnSpPr>
              <p:nvPr>
                <p:custDataLst>
                  <p:tags r:id="rId30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>
                <a:stCxn id="55" idx="1"/>
                <a:endCxn id="55" idx="3"/>
              </p:cNvCxnSpPr>
              <p:nvPr>
                <p:custDataLst>
                  <p:tags r:id="rId31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矩形 57"/>
            <p:cNvSpPr/>
            <p:nvPr>
              <p:custDataLst>
                <p:tags r:id="rId32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簌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簌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9" name="TextBox 6"/>
          <p:cNvSpPr txBox="1"/>
          <p:nvPr>
            <p:custDataLst>
              <p:tags r:id="rId33"/>
            </p:custDataLst>
          </p:nvPr>
        </p:nvSpPr>
        <p:spPr>
          <a:xfrm>
            <a:off x="693420" y="3779520"/>
            <a:ext cx="85217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eaLnBrk="1" hangingPunct="1"/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sù</a:t>
            </a:r>
            <a:endParaRPr lang="en-US" altLang="zh-CN" sz="3200" dirty="0" err="1">
              <a:solidFill>
                <a:srgbClr val="2E11E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71" name="组合 70"/>
          <p:cNvGrpSpPr/>
          <p:nvPr>
            <p:custDataLst>
              <p:tags r:id="rId34"/>
            </p:custDataLst>
          </p:nvPr>
        </p:nvGrpSpPr>
        <p:grpSpPr>
          <a:xfrm>
            <a:off x="2658071" y="4346546"/>
            <a:ext cx="1389000" cy="645160"/>
            <a:chOff x="1583838" y="1537462"/>
            <a:chExt cx="1389000" cy="645160"/>
          </a:xfrm>
        </p:grpSpPr>
        <p:grpSp>
          <p:nvGrpSpPr>
            <p:cNvPr id="72" name="组合 71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73" name="矩形: 圆角 17"/>
              <p:cNvSpPr/>
              <p:nvPr>
                <p:custDataLst>
                  <p:tags r:id="rId35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74" name="直接连接符 73"/>
              <p:cNvCxnSpPr>
                <a:stCxn id="73" idx="0"/>
                <a:endCxn id="73" idx="2"/>
              </p:cNvCxnSpPr>
              <p:nvPr>
                <p:custDataLst>
                  <p:tags r:id="rId36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>
                <a:stCxn id="73" idx="1"/>
                <a:endCxn id="73" idx="3"/>
              </p:cNvCxnSpPr>
              <p:nvPr>
                <p:custDataLst>
                  <p:tags r:id="rId37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77" name="矩形: 圆角 17"/>
              <p:cNvSpPr/>
              <p:nvPr>
                <p:custDataLst>
                  <p:tags r:id="rId38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78" name="直接连接符 77"/>
              <p:cNvCxnSpPr>
                <a:stCxn id="77" idx="0"/>
                <a:endCxn id="77" idx="2"/>
              </p:cNvCxnSpPr>
              <p:nvPr>
                <p:custDataLst>
                  <p:tags r:id="rId39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7" idx="1"/>
                <a:endCxn id="77" idx="3"/>
              </p:cNvCxnSpPr>
              <p:nvPr>
                <p:custDataLst>
                  <p:tags r:id="rId40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" name="矩形 79"/>
            <p:cNvSpPr/>
            <p:nvPr>
              <p:custDataLst>
                <p:tags r:id="rId41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赋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闲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82" name="组合 81"/>
          <p:cNvGrpSpPr/>
          <p:nvPr>
            <p:custDataLst>
              <p:tags r:id="rId42"/>
            </p:custDataLst>
          </p:nvPr>
        </p:nvGrpSpPr>
        <p:grpSpPr>
          <a:xfrm>
            <a:off x="4732616" y="4363056"/>
            <a:ext cx="1389000" cy="645160"/>
            <a:chOff x="1583838" y="1537462"/>
            <a:chExt cx="1389000" cy="645160"/>
          </a:xfrm>
        </p:grpSpPr>
        <p:grpSp>
          <p:nvGrpSpPr>
            <p:cNvPr id="83" name="组合 82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84" name="矩形: 圆角 17"/>
              <p:cNvSpPr/>
              <p:nvPr>
                <p:custDataLst>
                  <p:tags r:id="rId43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85" name="直接连接符 84"/>
              <p:cNvCxnSpPr>
                <a:stCxn id="84" idx="0"/>
                <a:endCxn id="84" idx="2"/>
              </p:cNvCxnSpPr>
              <p:nvPr>
                <p:custDataLst>
                  <p:tags r:id="rId44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84" idx="1"/>
                <a:endCxn id="84" idx="3"/>
              </p:cNvCxnSpPr>
              <p:nvPr>
                <p:custDataLst>
                  <p:tags r:id="rId45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88" name="矩形: 圆角 17"/>
              <p:cNvSpPr/>
              <p:nvPr>
                <p:custDataLst>
                  <p:tags r:id="rId46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89" name="直接连接符 88"/>
              <p:cNvCxnSpPr>
                <a:stCxn id="88" idx="0"/>
                <a:endCxn id="88" idx="2"/>
              </p:cNvCxnSpPr>
              <p:nvPr>
                <p:custDataLst>
                  <p:tags r:id="rId47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>
                <a:stCxn id="88" idx="1"/>
                <a:endCxn id="88" idx="3"/>
              </p:cNvCxnSpPr>
              <p:nvPr>
                <p:custDataLst>
                  <p:tags r:id="rId48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矩形 90"/>
            <p:cNvSpPr/>
            <p:nvPr>
              <p:custDataLst>
                <p:tags r:id="rId49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游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逛</a:t>
              </a:r>
              <a:endParaRPr lang="zh-CN" altLang="en-US" sz="3600" b="1" dirty="0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92" name="组合 91"/>
          <p:cNvGrpSpPr/>
          <p:nvPr>
            <p:custDataLst>
              <p:tags r:id="rId50"/>
            </p:custDataLst>
          </p:nvPr>
        </p:nvGrpSpPr>
        <p:grpSpPr>
          <a:xfrm>
            <a:off x="7045921" y="4368771"/>
            <a:ext cx="1389000" cy="645160"/>
            <a:chOff x="1583838" y="1537462"/>
            <a:chExt cx="1389000" cy="645160"/>
          </a:xfrm>
        </p:grpSpPr>
        <p:grpSp>
          <p:nvGrpSpPr>
            <p:cNvPr id="93" name="组合 92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94" name="矩形: 圆角 17"/>
              <p:cNvSpPr/>
              <p:nvPr>
                <p:custDataLst>
                  <p:tags r:id="rId51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95" name="直接连接符 94"/>
              <p:cNvCxnSpPr>
                <a:stCxn id="94" idx="0"/>
                <a:endCxn id="94" idx="2"/>
              </p:cNvCxnSpPr>
              <p:nvPr>
                <p:custDataLst>
                  <p:tags r:id="rId52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>
                <a:stCxn id="94" idx="1"/>
                <a:endCxn id="94" idx="3"/>
              </p:cNvCxnSpPr>
              <p:nvPr>
                <p:custDataLst>
                  <p:tags r:id="rId53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98" name="矩形: 圆角 17"/>
              <p:cNvSpPr/>
              <p:nvPr>
                <p:custDataLst>
                  <p:tags r:id="rId54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99" name="直接连接符 98"/>
              <p:cNvCxnSpPr>
                <a:stCxn id="98" idx="0"/>
                <a:endCxn id="98" idx="2"/>
              </p:cNvCxnSpPr>
              <p:nvPr>
                <p:custDataLst>
                  <p:tags r:id="rId55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>
                <a:stCxn id="98" idx="1"/>
                <a:endCxn id="98" idx="3"/>
              </p:cNvCxnSpPr>
              <p:nvPr>
                <p:custDataLst>
                  <p:tags r:id="rId56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1" name="矩形 100"/>
            <p:cNvSpPr/>
            <p:nvPr>
              <p:custDataLst>
                <p:tags r:id="rId57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踌躇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02" name="TextBox 6"/>
          <p:cNvSpPr txBox="1"/>
          <p:nvPr>
            <p:custDataLst>
              <p:tags r:id="rId58"/>
            </p:custDataLst>
          </p:nvPr>
        </p:nvSpPr>
        <p:spPr>
          <a:xfrm>
            <a:off x="6871970" y="3790950"/>
            <a:ext cx="202565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chóu chú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cs typeface="圆体拼音" panose="02000503000000000000" charset="-122"/>
                <a:sym typeface="+mn-ea"/>
              </a:rPr>
              <a:t> </a:t>
            </a:r>
            <a:endParaRPr lang="en-US" altLang="zh-CN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103" name="组合 102"/>
          <p:cNvGrpSpPr/>
          <p:nvPr>
            <p:custDataLst>
              <p:tags r:id="rId59"/>
            </p:custDataLst>
          </p:nvPr>
        </p:nvGrpSpPr>
        <p:grpSpPr>
          <a:xfrm>
            <a:off x="4271606" y="1680816"/>
            <a:ext cx="1389000" cy="645160"/>
            <a:chOff x="1583838" y="1537462"/>
            <a:chExt cx="1389000" cy="64516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05" name="矩形: 圆角 17"/>
              <p:cNvSpPr/>
              <p:nvPr>
                <p:custDataLst>
                  <p:tags r:id="rId60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06" name="直接连接符 105"/>
              <p:cNvCxnSpPr>
                <a:stCxn id="105" idx="0"/>
                <a:endCxn id="105" idx="2"/>
              </p:cNvCxnSpPr>
              <p:nvPr>
                <p:custDataLst>
                  <p:tags r:id="rId61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>
                <a:stCxn id="105" idx="1"/>
                <a:endCxn id="105" idx="3"/>
              </p:cNvCxnSpPr>
              <p:nvPr>
                <p:custDataLst>
                  <p:tags r:id="rId62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组合 107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09" name="矩形: 圆角 17"/>
              <p:cNvSpPr/>
              <p:nvPr>
                <p:custDataLst>
                  <p:tags r:id="rId63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10" name="直接连接符 109"/>
              <p:cNvCxnSpPr>
                <a:stCxn id="109" idx="0"/>
                <a:endCxn id="109" idx="2"/>
              </p:cNvCxnSpPr>
              <p:nvPr>
                <p:custDataLst>
                  <p:tags r:id="rId64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>
                <a:stCxn id="109" idx="1"/>
                <a:endCxn id="109" idx="3"/>
              </p:cNvCxnSpPr>
              <p:nvPr>
                <p:custDataLst>
                  <p:tags r:id="rId65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矩形 111"/>
            <p:cNvSpPr/>
            <p:nvPr>
              <p:custDataLst>
                <p:tags r:id="rId66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马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褂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13" name="TextBox 6"/>
          <p:cNvSpPr txBox="1"/>
          <p:nvPr>
            <p:custDataLst>
              <p:tags r:id="rId67"/>
            </p:custDataLst>
          </p:nvPr>
        </p:nvSpPr>
        <p:spPr>
          <a:xfrm>
            <a:off x="4904740" y="1112520"/>
            <a:ext cx="93154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ɡu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  <a:sym typeface="+mn-ea"/>
              </a:rPr>
              <a:t>à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126" name="组合 125"/>
          <p:cNvGrpSpPr/>
          <p:nvPr>
            <p:custDataLst>
              <p:tags r:id="rId68"/>
            </p:custDataLst>
          </p:nvPr>
        </p:nvGrpSpPr>
        <p:grpSpPr>
          <a:xfrm>
            <a:off x="9238576" y="4352261"/>
            <a:ext cx="1389000" cy="645160"/>
            <a:chOff x="1583838" y="1537462"/>
            <a:chExt cx="1389000" cy="645160"/>
          </a:xfrm>
        </p:grpSpPr>
        <p:grpSp>
          <p:nvGrpSpPr>
            <p:cNvPr id="127" name="组合 126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28" name="矩形: 圆角 17"/>
              <p:cNvSpPr/>
              <p:nvPr>
                <p:custDataLst>
                  <p:tags r:id="rId69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29" name="直接连接符 128"/>
              <p:cNvCxnSpPr>
                <a:stCxn id="128" idx="0"/>
                <a:endCxn id="128" idx="2"/>
              </p:cNvCxnSpPr>
              <p:nvPr>
                <p:custDataLst>
                  <p:tags r:id="rId70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>
                <a:stCxn id="128" idx="1"/>
                <a:endCxn id="128" idx="3"/>
              </p:cNvCxnSpPr>
              <p:nvPr>
                <p:custDataLst>
                  <p:tags r:id="rId71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组合 130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32" name="矩形: 圆角 17"/>
              <p:cNvSpPr/>
              <p:nvPr>
                <p:custDataLst>
                  <p:tags r:id="rId72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33" name="直接连接符 132"/>
              <p:cNvCxnSpPr>
                <a:stCxn id="132" idx="0"/>
                <a:endCxn id="132" idx="2"/>
              </p:cNvCxnSpPr>
              <p:nvPr>
                <p:custDataLst>
                  <p:tags r:id="rId73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>
                <a:stCxn id="132" idx="1"/>
                <a:endCxn id="132" idx="3"/>
              </p:cNvCxnSpPr>
              <p:nvPr>
                <p:custDataLst>
                  <p:tags r:id="rId74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5" name="矩形 134"/>
            <p:cNvSpPr/>
            <p:nvPr>
              <p:custDataLst>
                <p:tags r:id="rId75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蹒跚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36" name="TextBox 6"/>
          <p:cNvSpPr txBox="1"/>
          <p:nvPr>
            <p:custDataLst>
              <p:tags r:id="rId76"/>
            </p:custDataLst>
          </p:nvPr>
        </p:nvSpPr>
        <p:spPr>
          <a:xfrm>
            <a:off x="9100820" y="3790950"/>
            <a:ext cx="194945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 algn="l" defTabSz="914400">
              <a:buClrTx/>
              <a:buSzTx/>
              <a:buFontTx/>
            </a:pP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</a:t>
            </a:r>
            <a:r>
              <a:rPr lang="en-US" altLang="zh-CN" sz="3200" b="1" dirty="0" err="1">
                <a:solidFill>
                  <a:srgbClr val="2E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 sh</a:t>
            </a:r>
            <a:r>
              <a:rPr lang="en-US" altLang="zh-CN" sz="3200" b="1" dirty="0" err="1">
                <a:solidFill>
                  <a:srgbClr val="2E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</a:t>
            </a:r>
            <a:endParaRPr lang="en-US" altLang="zh-CN" sz="3200" dirty="0" err="1">
              <a:solidFill>
                <a:srgbClr val="2E11E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49" name="组合 148"/>
          <p:cNvGrpSpPr/>
          <p:nvPr>
            <p:custDataLst>
              <p:tags r:id="rId77"/>
            </p:custDataLst>
          </p:nvPr>
        </p:nvGrpSpPr>
        <p:grpSpPr>
          <a:xfrm>
            <a:off x="730211" y="5713701"/>
            <a:ext cx="1389000" cy="645160"/>
            <a:chOff x="1583838" y="1537462"/>
            <a:chExt cx="1389000" cy="645160"/>
          </a:xfrm>
        </p:grpSpPr>
        <p:grpSp>
          <p:nvGrpSpPr>
            <p:cNvPr id="150" name="组合 149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51" name="矩形: 圆角 17"/>
              <p:cNvSpPr/>
              <p:nvPr>
                <p:custDataLst>
                  <p:tags r:id="rId78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52" name="直接连接符 151"/>
              <p:cNvCxnSpPr>
                <a:stCxn id="151" idx="0"/>
                <a:endCxn id="151" idx="2"/>
              </p:cNvCxnSpPr>
              <p:nvPr>
                <p:custDataLst>
                  <p:tags r:id="rId79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>
                <a:stCxn id="151" idx="1"/>
                <a:endCxn id="151" idx="3"/>
              </p:cNvCxnSpPr>
              <p:nvPr>
                <p:custDataLst>
                  <p:tags r:id="rId80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4" name="组合 153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55" name="矩形: 圆角 17"/>
              <p:cNvSpPr/>
              <p:nvPr>
                <p:custDataLst>
                  <p:tags r:id="rId81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56" name="直接连接符 155"/>
              <p:cNvCxnSpPr>
                <a:stCxn id="155" idx="0"/>
                <a:endCxn id="155" idx="2"/>
              </p:cNvCxnSpPr>
              <p:nvPr>
                <p:custDataLst>
                  <p:tags r:id="rId82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>
                <a:stCxn id="155" idx="1"/>
                <a:endCxn id="155" idx="3"/>
              </p:cNvCxnSpPr>
              <p:nvPr>
                <p:custDataLst>
                  <p:tags r:id="rId83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8" name="矩形 157"/>
            <p:cNvSpPr/>
            <p:nvPr>
              <p:custDataLst>
                <p:tags r:id="rId84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颓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唐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59" name="TextBox 6"/>
          <p:cNvSpPr txBox="1"/>
          <p:nvPr>
            <p:custDataLst>
              <p:tags r:id="rId85"/>
            </p:custDataLst>
          </p:nvPr>
        </p:nvSpPr>
        <p:spPr>
          <a:xfrm>
            <a:off x="754380" y="5142865"/>
            <a:ext cx="68834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tuí</a:t>
            </a:r>
            <a:endParaRPr lang="en-US" altLang="zh-CN" sz="3200" dirty="0" err="1">
              <a:solidFill>
                <a:srgbClr val="2E11E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60" name="组合 159"/>
          <p:cNvGrpSpPr/>
          <p:nvPr>
            <p:custDataLst>
              <p:tags r:id="rId86"/>
            </p:custDataLst>
          </p:nvPr>
        </p:nvGrpSpPr>
        <p:grpSpPr>
          <a:xfrm>
            <a:off x="2771736" y="5713701"/>
            <a:ext cx="1389000" cy="645160"/>
            <a:chOff x="1583838" y="1537462"/>
            <a:chExt cx="1389000" cy="645160"/>
          </a:xfrm>
        </p:grpSpPr>
        <p:grpSp>
          <p:nvGrpSpPr>
            <p:cNvPr id="161" name="组合 160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62" name="矩形: 圆角 17"/>
              <p:cNvSpPr/>
              <p:nvPr>
                <p:custDataLst>
                  <p:tags r:id="rId87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63" name="直接连接符 162"/>
              <p:cNvCxnSpPr>
                <a:stCxn id="162" idx="0"/>
                <a:endCxn id="162" idx="2"/>
              </p:cNvCxnSpPr>
              <p:nvPr>
                <p:custDataLst>
                  <p:tags r:id="rId88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>
                <a:stCxn id="162" idx="1"/>
                <a:endCxn id="162" idx="3"/>
              </p:cNvCxnSpPr>
              <p:nvPr>
                <p:custDataLst>
                  <p:tags r:id="rId89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5" name="组合 164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66" name="矩形: 圆角 17"/>
              <p:cNvSpPr/>
              <p:nvPr>
                <p:custDataLst>
                  <p:tags r:id="rId90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67" name="直接连接符 166"/>
              <p:cNvCxnSpPr>
                <a:stCxn id="166" idx="0"/>
                <a:endCxn id="166" idx="2"/>
              </p:cNvCxnSpPr>
              <p:nvPr>
                <p:custDataLst>
                  <p:tags r:id="rId91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>
                <a:stCxn id="166" idx="1"/>
                <a:endCxn id="166" idx="3"/>
              </p:cNvCxnSpPr>
              <p:nvPr>
                <p:custDataLst>
                  <p:tags r:id="rId92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9" name="矩形 168"/>
            <p:cNvSpPr/>
            <p:nvPr>
              <p:custDataLst>
                <p:tags r:id="rId93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琐屑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70" name="TextBox 6"/>
          <p:cNvSpPr txBox="1"/>
          <p:nvPr>
            <p:custDataLst>
              <p:tags r:id="rId94"/>
            </p:custDataLst>
          </p:nvPr>
        </p:nvSpPr>
        <p:spPr>
          <a:xfrm>
            <a:off x="2658110" y="5142865"/>
            <a:ext cx="162052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algn="dist" eaLnBrk="1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suǒ  xiè</a:t>
            </a:r>
            <a:endParaRPr lang="en-US" altLang="zh-CN" sz="3200" dirty="0" err="1">
              <a:solidFill>
                <a:srgbClr val="2E11E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72" name="组合 171"/>
          <p:cNvGrpSpPr/>
          <p:nvPr>
            <p:custDataLst>
              <p:tags r:id="rId95"/>
            </p:custDataLst>
          </p:nvPr>
        </p:nvGrpSpPr>
        <p:grpSpPr>
          <a:xfrm>
            <a:off x="6436321" y="1670021"/>
            <a:ext cx="1389000" cy="645160"/>
            <a:chOff x="1583838" y="1537462"/>
            <a:chExt cx="1389000" cy="645160"/>
          </a:xfrm>
        </p:grpSpPr>
        <p:grpSp>
          <p:nvGrpSpPr>
            <p:cNvPr id="173" name="组合 172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74" name="矩形: 圆角 17"/>
              <p:cNvSpPr/>
              <p:nvPr>
                <p:custDataLst>
                  <p:tags r:id="rId96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75" name="直接连接符 174"/>
              <p:cNvCxnSpPr>
                <a:stCxn id="174" idx="0"/>
                <a:endCxn id="174" idx="2"/>
              </p:cNvCxnSpPr>
              <p:nvPr>
                <p:custDataLst>
                  <p:tags r:id="rId97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>
                <a:stCxn id="174" idx="1"/>
                <a:endCxn id="174" idx="3"/>
              </p:cNvCxnSpPr>
              <p:nvPr>
                <p:custDataLst>
                  <p:tags r:id="rId98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组合 176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78" name="矩形: 圆角 17"/>
              <p:cNvSpPr/>
              <p:nvPr>
                <p:custDataLst>
                  <p:tags r:id="rId99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79" name="直接连接符 178"/>
              <p:cNvCxnSpPr>
                <a:stCxn id="178" idx="0"/>
                <a:endCxn id="178" idx="2"/>
              </p:cNvCxnSpPr>
              <p:nvPr>
                <p:custDataLst>
                  <p:tags r:id="rId100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>
                <a:stCxn id="178" idx="1"/>
                <a:endCxn id="178" idx="3"/>
              </p:cNvCxnSpPr>
              <p:nvPr>
                <p:custDataLst>
                  <p:tags r:id="rId101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1" name="矩形 180"/>
            <p:cNvSpPr/>
            <p:nvPr>
              <p:custDataLst>
                <p:tags r:id="rId102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差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使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82" name="TextBox 6"/>
          <p:cNvSpPr txBox="1"/>
          <p:nvPr>
            <p:custDataLst>
              <p:tags r:id="rId103"/>
            </p:custDataLst>
          </p:nvPr>
        </p:nvSpPr>
        <p:spPr>
          <a:xfrm>
            <a:off x="6323330" y="1132205"/>
            <a:ext cx="93154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eaLnBrk="1" fontAlgn="auto" hangingPunct="1">
              <a:buClrTx/>
              <a:buSzTx/>
              <a:buFontTx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ch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83" name="组合 182"/>
          <p:cNvGrpSpPr/>
          <p:nvPr>
            <p:custDataLst>
              <p:tags r:id="rId104"/>
            </p:custDataLst>
          </p:nvPr>
        </p:nvGrpSpPr>
        <p:grpSpPr>
          <a:xfrm>
            <a:off x="10427931" y="1648431"/>
            <a:ext cx="1389000" cy="645160"/>
            <a:chOff x="1583838" y="1537462"/>
            <a:chExt cx="1389000" cy="645160"/>
          </a:xfrm>
        </p:grpSpPr>
        <p:grpSp>
          <p:nvGrpSpPr>
            <p:cNvPr id="184" name="组合 183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85" name="矩形: 圆角 17"/>
              <p:cNvSpPr/>
              <p:nvPr>
                <p:custDataLst>
                  <p:tags r:id="rId105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86" name="直接连接符 185"/>
              <p:cNvCxnSpPr>
                <a:stCxn id="185" idx="0"/>
                <a:endCxn id="185" idx="2"/>
              </p:cNvCxnSpPr>
              <p:nvPr>
                <p:custDataLst>
                  <p:tags r:id="rId106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>
                <a:stCxn id="185" idx="1"/>
                <a:endCxn id="185" idx="3"/>
              </p:cNvCxnSpPr>
              <p:nvPr>
                <p:custDataLst>
                  <p:tags r:id="rId107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组合 187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89" name="矩形: 圆角 17"/>
              <p:cNvSpPr/>
              <p:nvPr>
                <p:custDataLst>
                  <p:tags r:id="rId108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90" name="直接连接符 189"/>
              <p:cNvCxnSpPr>
                <a:stCxn id="189" idx="0"/>
                <a:endCxn id="189" idx="2"/>
              </p:cNvCxnSpPr>
              <p:nvPr>
                <p:custDataLst>
                  <p:tags r:id="rId109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>
                <a:stCxn id="189" idx="1"/>
                <a:endCxn id="189" idx="3"/>
              </p:cNvCxnSpPr>
              <p:nvPr>
                <p:custDataLst>
                  <p:tags r:id="rId110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2" name="矩形 191"/>
            <p:cNvSpPr/>
            <p:nvPr>
              <p:custDataLst>
                <p:tags r:id="rId111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奔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丧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93" name="TextBox 6"/>
          <p:cNvSpPr txBox="1"/>
          <p:nvPr>
            <p:custDataLst>
              <p:tags r:id="rId112"/>
            </p:custDataLst>
          </p:nvPr>
        </p:nvSpPr>
        <p:spPr>
          <a:xfrm>
            <a:off x="10910570" y="1112520"/>
            <a:ext cx="116014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 algn="l" defTabSz="914400">
              <a:buClrTx/>
              <a:buSzTx/>
              <a:buFontTx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ng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95" name="组合 194"/>
          <p:cNvGrpSpPr/>
          <p:nvPr>
            <p:custDataLst>
              <p:tags r:id="rId113"/>
            </p:custDataLst>
          </p:nvPr>
        </p:nvGrpSpPr>
        <p:grpSpPr>
          <a:xfrm>
            <a:off x="8434666" y="1659226"/>
            <a:ext cx="1389000" cy="645160"/>
            <a:chOff x="1583838" y="1537462"/>
            <a:chExt cx="1389000" cy="645160"/>
          </a:xfrm>
        </p:grpSpPr>
        <p:grpSp>
          <p:nvGrpSpPr>
            <p:cNvPr id="196" name="组合 195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97" name="矩形: 圆角 17"/>
              <p:cNvSpPr/>
              <p:nvPr>
                <p:custDataLst>
                  <p:tags r:id="rId114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98" name="直接连接符 197"/>
              <p:cNvCxnSpPr>
                <a:stCxn id="197" idx="0"/>
                <a:endCxn id="197" idx="2"/>
              </p:cNvCxnSpPr>
              <p:nvPr>
                <p:custDataLst>
                  <p:tags r:id="rId115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>
                <a:stCxn id="197" idx="1"/>
                <a:endCxn id="197" idx="3"/>
              </p:cNvCxnSpPr>
              <p:nvPr>
                <p:custDataLst>
                  <p:tags r:id="rId116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0" name="组合 199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201" name="矩形: 圆角 17"/>
              <p:cNvSpPr/>
              <p:nvPr>
                <p:custDataLst>
                  <p:tags r:id="rId117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02" name="直接连接符 201"/>
              <p:cNvCxnSpPr>
                <a:stCxn id="201" idx="0"/>
                <a:endCxn id="201" idx="2"/>
              </p:cNvCxnSpPr>
              <p:nvPr>
                <p:custDataLst>
                  <p:tags r:id="rId118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>
                <a:stCxn id="201" idx="1"/>
                <a:endCxn id="201" idx="3"/>
              </p:cNvCxnSpPr>
              <p:nvPr>
                <p:custDataLst>
                  <p:tags r:id="rId119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4" name="矩形 203"/>
            <p:cNvSpPr/>
            <p:nvPr>
              <p:custDataLst>
                <p:tags r:id="rId120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栅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栏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205" name="TextBox 6"/>
          <p:cNvSpPr txBox="1"/>
          <p:nvPr>
            <p:custDataLst>
              <p:tags r:id="rId121"/>
            </p:custDataLst>
          </p:nvPr>
        </p:nvSpPr>
        <p:spPr>
          <a:xfrm>
            <a:off x="8307070" y="1132205"/>
            <a:ext cx="93154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eaLnBrk="1" fontAlgn="auto" hangingPunct="1">
              <a:buClrTx/>
              <a:buSzTx/>
              <a:buFontTx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zh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206" name="组合 205"/>
          <p:cNvGrpSpPr/>
          <p:nvPr>
            <p:custDataLst>
              <p:tags r:id="rId122"/>
            </p:custDataLst>
          </p:nvPr>
        </p:nvGrpSpPr>
        <p:grpSpPr>
          <a:xfrm>
            <a:off x="674966" y="2962246"/>
            <a:ext cx="1389000" cy="645160"/>
            <a:chOff x="1583838" y="1537462"/>
            <a:chExt cx="1389000" cy="645160"/>
          </a:xfrm>
        </p:grpSpPr>
        <p:grpSp>
          <p:nvGrpSpPr>
            <p:cNvPr id="207" name="组合 206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208" name="矩形: 圆角 17"/>
              <p:cNvSpPr/>
              <p:nvPr>
                <p:custDataLst>
                  <p:tags r:id="rId123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09" name="直接连接符 208"/>
              <p:cNvCxnSpPr>
                <a:stCxn id="208" idx="0"/>
                <a:endCxn id="208" idx="2"/>
              </p:cNvCxnSpPr>
              <p:nvPr>
                <p:custDataLst>
                  <p:tags r:id="rId124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/>
              <p:cNvCxnSpPr>
                <a:stCxn id="208" idx="1"/>
                <a:endCxn id="208" idx="3"/>
              </p:cNvCxnSpPr>
              <p:nvPr>
                <p:custDataLst>
                  <p:tags r:id="rId125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1" name="组合 210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212" name="矩形: 圆角 17"/>
              <p:cNvSpPr/>
              <p:nvPr>
                <p:custDataLst>
                  <p:tags r:id="rId126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13" name="直接连接符 212"/>
              <p:cNvCxnSpPr>
                <a:stCxn id="212" idx="0"/>
                <a:endCxn id="212" idx="2"/>
              </p:cNvCxnSpPr>
              <p:nvPr>
                <p:custDataLst>
                  <p:tags r:id="rId127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/>
              <p:cNvCxnSpPr>
                <a:stCxn id="212" idx="1"/>
                <a:endCxn id="212" idx="3"/>
              </p:cNvCxnSpPr>
              <p:nvPr>
                <p:custDataLst>
                  <p:tags r:id="rId128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5" name="矩形 214"/>
            <p:cNvSpPr/>
            <p:nvPr>
              <p:custDataLst>
                <p:tags r:id="rId129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举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箸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216" name="TextBox 6"/>
          <p:cNvSpPr txBox="1"/>
          <p:nvPr>
            <p:custDataLst>
              <p:tags r:id="rId130"/>
            </p:custDataLst>
          </p:nvPr>
        </p:nvSpPr>
        <p:spPr>
          <a:xfrm>
            <a:off x="1271905" y="2421890"/>
            <a:ext cx="93154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eaLnBrk="1" hangingPunct="1">
              <a:buClrTx/>
              <a:buSzTx/>
              <a:buFontTx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zhù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228" name="组合 227"/>
          <p:cNvGrpSpPr/>
          <p:nvPr>
            <p:custDataLst>
              <p:tags r:id="rId131"/>
            </p:custDataLst>
          </p:nvPr>
        </p:nvGrpSpPr>
        <p:grpSpPr>
          <a:xfrm>
            <a:off x="4831676" y="5702906"/>
            <a:ext cx="1389000" cy="645160"/>
            <a:chOff x="1583838" y="1537462"/>
            <a:chExt cx="1389000" cy="645160"/>
          </a:xfrm>
        </p:grpSpPr>
        <p:grpSp>
          <p:nvGrpSpPr>
            <p:cNvPr id="229" name="组合 228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230" name="矩形: 圆角 17"/>
              <p:cNvSpPr/>
              <p:nvPr>
                <p:custDataLst>
                  <p:tags r:id="rId132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31" name="直接连接符 230"/>
              <p:cNvCxnSpPr>
                <a:stCxn id="230" idx="0"/>
                <a:endCxn id="230" idx="2"/>
              </p:cNvCxnSpPr>
              <p:nvPr>
                <p:custDataLst>
                  <p:tags r:id="rId133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/>
              <p:cNvCxnSpPr>
                <a:stCxn id="230" idx="1"/>
                <a:endCxn id="230" idx="3"/>
              </p:cNvCxnSpPr>
              <p:nvPr>
                <p:custDataLst>
                  <p:tags r:id="rId134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3" name="组合 232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234" name="矩形: 圆角 17"/>
              <p:cNvSpPr/>
              <p:nvPr>
                <p:custDataLst>
                  <p:tags r:id="rId135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35" name="直接连接符 234"/>
              <p:cNvCxnSpPr>
                <a:stCxn id="234" idx="0"/>
                <a:endCxn id="234" idx="2"/>
              </p:cNvCxnSpPr>
              <p:nvPr>
                <p:custDataLst>
                  <p:tags r:id="rId136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/>
              <p:cNvCxnSpPr>
                <a:stCxn id="234" idx="1"/>
                <a:endCxn id="234" idx="3"/>
              </p:cNvCxnSpPr>
              <p:nvPr>
                <p:custDataLst>
                  <p:tags r:id="rId137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7" name="矩形 236"/>
            <p:cNvSpPr/>
            <p:nvPr>
              <p:custDataLst>
                <p:tags r:id="rId138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晶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莹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238" name="TextBox 6"/>
          <p:cNvSpPr txBox="1"/>
          <p:nvPr>
            <p:custDataLst>
              <p:tags r:id="rId139"/>
            </p:custDataLst>
          </p:nvPr>
        </p:nvSpPr>
        <p:spPr>
          <a:xfrm>
            <a:off x="5486400" y="5180965"/>
            <a:ext cx="105854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yínɡ</a:t>
            </a:r>
            <a:endParaRPr lang="en-US" altLang="zh-CN" sz="3200" dirty="0" err="1">
              <a:solidFill>
                <a:srgbClr val="2E11E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239" name="组合 238"/>
          <p:cNvGrpSpPr/>
          <p:nvPr>
            <p:custDataLst>
              <p:tags r:id="rId140"/>
            </p:custDataLst>
          </p:nvPr>
        </p:nvGrpSpPr>
        <p:grpSpPr>
          <a:xfrm>
            <a:off x="2665056" y="2945736"/>
            <a:ext cx="1389000" cy="645160"/>
            <a:chOff x="1583838" y="1537462"/>
            <a:chExt cx="1389000" cy="645160"/>
          </a:xfrm>
        </p:grpSpPr>
        <p:grpSp>
          <p:nvGrpSpPr>
            <p:cNvPr id="240" name="组合 239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241" name="矩形: 圆角 17"/>
              <p:cNvSpPr/>
              <p:nvPr>
                <p:custDataLst>
                  <p:tags r:id="rId141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42" name="直接连接符 241"/>
              <p:cNvCxnSpPr>
                <a:stCxn id="241" idx="0"/>
                <a:endCxn id="241" idx="2"/>
              </p:cNvCxnSpPr>
              <p:nvPr>
                <p:custDataLst>
                  <p:tags r:id="rId142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接连接符 242"/>
              <p:cNvCxnSpPr>
                <a:stCxn id="241" idx="1"/>
                <a:endCxn id="241" idx="3"/>
              </p:cNvCxnSpPr>
              <p:nvPr>
                <p:custDataLst>
                  <p:tags r:id="rId143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4" name="组合 243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245" name="矩形: 圆角 17"/>
              <p:cNvSpPr/>
              <p:nvPr>
                <p:custDataLst>
                  <p:tags r:id="rId144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46" name="直接连接符 245"/>
              <p:cNvCxnSpPr>
                <a:stCxn id="245" idx="0"/>
                <a:endCxn id="245" idx="2"/>
              </p:cNvCxnSpPr>
              <p:nvPr>
                <p:custDataLst>
                  <p:tags r:id="rId145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接连接符 246"/>
              <p:cNvCxnSpPr>
                <a:stCxn id="245" idx="1"/>
                <a:endCxn id="245" idx="3"/>
              </p:cNvCxnSpPr>
              <p:nvPr>
                <p:custDataLst>
                  <p:tags r:id="rId146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8" name="矩形 247"/>
            <p:cNvSpPr/>
            <p:nvPr>
              <p:custDataLst>
                <p:tags r:id="rId147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妥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帖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249" name="TextBox 6"/>
          <p:cNvSpPr txBox="1"/>
          <p:nvPr>
            <p:custDataLst>
              <p:tags r:id="rId148"/>
            </p:custDataLst>
          </p:nvPr>
        </p:nvSpPr>
        <p:spPr>
          <a:xfrm>
            <a:off x="3418840" y="2378710"/>
            <a:ext cx="67564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tiē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272" name="组合 271"/>
          <p:cNvGrpSpPr/>
          <p:nvPr/>
        </p:nvGrpSpPr>
        <p:grpSpPr>
          <a:xfrm>
            <a:off x="4739005" y="2741295"/>
            <a:ext cx="3016885" cy="866140"/>
            <a:chOff x="20220" y="9395"/>
            <a:chExt cx="4751" cy="1364"/>
          </a:xfrm>
        </p:grpSpPr>
        <p:grpSp>
          <p:nvGrpSpPr>
            <p:cNvPr id="273" name="组合 272"/>
            <p:cNvGrpSpPr/>
            <p:nvPr/>
          </p:nvGrpSpPr>
          <p:grpSpPr>
            <a:xfrm>
              <a:off x="20220" y="9650"/>
              <a:ext cx="4750" cy="1033"/>
              <a:chOff x="13471" y="7294"/>
              <a:chExt cx="4750" cy="1033"/>
            </a:xfrm>
          </p:grpSpPr>
          <p:grpSp>
            <p:nvGrpSpPr>
              <p:cNvPr id="274" name="组合 273"/>
              <p:cNvGrpSpPr/>
              <p:nvPr>
                <p:custDataLst>
                  <p:tags r:id="rId149"/>
                </p:custDataLst>
              </p:nvPr>
            </p:nvGrpSpPr>
            <p:grpSpPr>
              <a:xfrm rot="0">
                <a:off x="13566" y="7330"/>
                <a:ext cx="990" cy="990"/>
                <a:chOff x="4281714" y="1436914"/>
                <a:chExt cx="1190174" cy="1190172"/>
              </a:xfrm>
            </p:grpSpPr>
            <p:sp>
              <p:nvSpPr>
                <p:cNvPr id="275" name="矩形: 圆角 17"/>
                <p:cNvSpPr/>
                <p:nvPr>
                  <p:custDataLst>
                    <p:tags r:id="rId150"/>
                  </p:custDataLst>
                </p:nvPr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276" name="直接连接符 275"/>
                <p:cNvCxnSpPr>
                  <a:stCxn id="275" idx="0"/>
                  <a:endCxn id="275" idx="2"/>
                </p:cNvCxnSpPr>
                <p:nvPr>
                  <p:custDataLst>
                    <p:tags r:id="rId151"/>
                  </p:custDataLst>
                </p:nvPr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7" name="直接连接符 276"/>
                <p:cNvCxnSpPr>
                  <a:stCxn id="275" idx="1"/>
                  <a:endCxn id="275" idx="3"/>
                </p:cNvCxnSpPr>
                <p:nvPr>
                  <p:custDataLst>
                    <p:tags r:id="rId152"/>
                  </p:custDataLst>
                </p:nvPr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8" name="组合 277"/>
              <p:cNvGrpSpPr/>
              <p:nvPr>
                <p:custDataLst>
                  <p:tags r:id="rId153"/>
                </p:custDataLst>
              </p:nvPr>
            </p:nvGrpSpPr>
            <p:grpSpPr>
              <a:xfrm rot="0">
                <a:off x="14814" y="7328"/>
                <a:ext cx="990" cy="990"/>
                <a:chOff x="4354706" y="1434509"/>
                <a:chExt cx="1190517" cy="1190172"/>
              </a:xfrm>
            </p:grpSpPr>
            <p:sp>
              <p:nvSpPr>
                <p:cNvPr id="279" name="矩形: 圆角 17"/>
                <p:cNvSpPr/>
                <p:nvPr>
                  <p:custDataLst>
                    <p:tags r:id="rId154"/>
                  </p:custDataLst>
                </p:nvPr>
              </p:nvSpPr>
              <p:spPr>
                <a:xfrm>
                  <a:off x="4355051" y="1434509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280" name="直接连接符 279"/>
                <p:cNvCxnSpPr>
                  <a:stCxn id="279" idx="0"/>
                  <a:endCxn id="279" idx="2"/>
                </p:cNvCxnSpPr>
                <p:nvPr>
                  <p:custDataLst>
                    <p:tags r:id="rId155"/>
                  </p:custDataLst>
                </p:nvPr>
              </p:nvCxnSpPr>
              <p:spPr>
                <a:xfrm>
                  <a:off x="4950053" y="1434570"/>
                  <a:ext cx="0" cy="1190074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1" name="直接连接符 280"/>
                <p:cNvCxnSpPr>
                  <a:stCxn id="279" idx="1"/>
                  <a:endCxn id="279" idx="3"/>
                </p:cNvCxnSpPr>
                <p:nvPr>
                  <p:custDataLst>
                    <p:tags r:id="rId156"/>
                  </p:custDataLst>
                </p:nvPr>
              </p:nvCxnSpPr>
              <p:spPr>
                <a:xfrm>
                  <a:off x="4354706" y="2024786"/>
                  <a:ext cx="1190517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2" name="组合 281"/>
              <p:cNvGrpSpPr/>
              <p:nvPr/>
            </p:nvGrpSpPr>
            <p:grpSpPr>
              <a:xfrm>
                <a:off x="13471" y="7294"/>
                <a:ext cx="4750" cy="1033"/>
                <a:chOff x="13471" y="7294"/>
                <a:chExt cx="4750" cy="1033"/>
              </a:xfrm>
            </p:grpSpPr>
            <p:grpSp>
              <p:nvGrpSpPr>
                <p:cNvPr id="283" name="组合 282"/>
                <p:cNvGrpSpPr/>
                <p:nvPr>
                  <p:custDataLst>
                    <p:tags r:id="rId157"/>
                  </p:custDataLst>
                </p:nvPr>
              </p:nvGrpSpPr>
              <p:grpSpPr>
                <a:xfrm>
                  <a:off x="15976" y="7328"/>
                  <a:ext cx="2245" cy="999"/>
                  <a:chOff x="666037" y="1520683"/>
                  <a:chExt cx="1425557" cy="634646"/>
                </a:xfrm>
              </p:grpSpPr>
              <p:grpSp>
                <p:nvGrpSpPr>
                  <p:cNvPr id="284" name="组合 283"/>
                  <p:cNvGrpSpPr/>
                  <p:nvPr>
                    <p:custDataLst>
                      <p:tags r:id="rId158"/>
                    </p:custDataLst>
                  </p:nvPr>
                </p:nvGrpSpPr>
                <p:grpSpPr>
                  <a:xfrm>
                    <a:off x="666037" y="1520683"/>
                    <a:ext cx="628926" cy="628928"/>
                    <a:chOff x="4200691" y="1426094"/>
                    <a:chExt cx="1190172" cy="1190172"/>
                  </a:xfrm>
                </p:grpSpPr>
                <p:sp>
                  <p:nvSpPr>
                    <p:cNvPr id="285" name="矩形: 圆角 17"/>
                    <p:cNvSpPr/>
                    <p:nvPr>
                      <p:custDataLst>
                        <p:tags r:id="rId159"/>
                      </p:custDataLst>
                    </p:nvPr>
                  </p:nvSpPr>
                  <p:spPr>
                    <a:xfrm>
                      <a:off x="4200691" y="1426094"/>
                      <a:ext cx="1190172" cy="1190172"/>
                    </a:xfrm>
                    <a:prstGeom prst="roundRect">
                      <a:avLst>
                        <a:gd name="adj" fmla="val 5691"/>
                      </a:avLst>
                    </a:prstGeom>
                    <a:solidFill>
                      <a:schemeClr val="bg1"/>
                    </a:solidFill>
                    <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p>
                      <a:pPr algn="ctr"/>
                      <a:endParaRPr lang="zh-CN" altLang="en-US" sz="9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endParaRPr>
                    </a:p>
                  </p:txBody>
                </p:sp>
                <p:cxnSp>
                  <p:nvCxnSpPr>
                    <p:cNvPr id="286" name="直接连接符 285"/>
                    <p:cNvCxnSpPr>
                      <a:stCxn id="285" idx="0"/>
                      <a:endCxn id="285" idx="2"/>
                    </p:cNvCxnSpPr>
                    <p:nvPr>
                      <p:custDataLst>
                        <p:tags r:id="rId160"/>
                      </p:custDataLst>
                    </p:nvPr>
                  </p:nvCxnSpPr>
                  <p:spPr>
                    <a:xfrm>
                      <a:off x="4795603" y="1426094"/>
                      <a:ext cx="0" cy="1190074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7" name="直接连接符 286"/>
                    <p:cNvCxnSpPr>
                      <a:stCxn id="285" idx="1"/>
                      <a:endCxn id="285" idx="3"/>
                    </p:cNvCxnSpPr>
                    <p:nvPr>
                      <p:custDataLst>
                        <p:tags r:id="rId161"/>
                      </p:custDataLst>
                    </p:nvPr>
                  </p:nvCxnSpPr>
                  <p:spPr>
                    <a:xfrm>
                      <a:off x="4200691" y="2016371"/>
                      <a:ext cx="1189635" cy="0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88" name="组合 287"/>
                  <p:cNvGrpSpPr/>
                  <p:nvPr>
                    <p:custDataLst>
                      <p:tags r:id="rId162"/>
                    </p:custDataLst>
                  </p:nvPr>
                </p:nvGrpSpPr>
                <p:grpSpPr>
                  <a:xfrm>
                    <a:off x="1462667" y="1526401"/>
                    <a:ext cx="628927" cy="628928"/>
                    <a:chOff x="4281714" y="1436914"/>
                    <a:chExt cx="1190174" cy="1190172"/>
                  </a:xfrm>
                </p:grpSpPr>
                <p:sp>
                  <p:nvSpPr>
                    <p:cNvPr id="289" name="矩形: 圆角 17"/>
                    <p:cNvSpPr/>
                    <p:nvPr>
                      <p:custDataLst>
                        <p:tags r:id="rId163"/>
                      </p:custDataLst>
                    </p:nvPr>
                  </p:nvSpPr>
                  <p:spPr>
                    <a:xfrm>
                      <a:off x="4281716" y="1436914"/>
                      <a:ext cx="1190172" cy="1190172"/>
                    </a:xfrm>
                    <a:prstGeom prst="roundRect">
                      <a:avLst>
                        <a:gd name="adj" fmla="val 5691"/>
                      </a:avLst>
                    </a:prstGeom>
                    <a:solidFill>
                      <a:schemeClr val="bg1"/>
                    </a:solidFill>
                    <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p>
                      <a:pPr algn="ctr"/>
                      <a:endParaRPr lang="zh-CN" altLang="en-US" sz="9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endParaRPr>
                    </a:p>
                  </p:txBody>
                </p:sp>
                <p:cxnSp>
                  <p:nvCxnSpPr>
                    <p:cNvPr id="290" name="直接连接符 289"/>
                    <p:cNvCxnSpPr>
                      <a:stCxn id="289" idx="0"/>
                      <a:endCxn id="289" idx="2"/>
                    </p:cNvCxnSpPr>
                    <p:nvPr>
                      <p:custDataLst>
                        <p:tags r:id="rId164"/>
                      </p:custDataLst>
                    </p:nvPr>
                  </p:nvCxnSpPr>
                  <p:spPr>
                    <a:xfrm flipH="1">
                      <a:off x="4876800" y="1436914"/>
                      <a:ext cx="0" cy="1190172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1" name="直接连接符 290"/>
                    <p:cNvCxnSpPr>
                      <a:stCxn id="289" idx="1"/>
                      <a:endCxn id="289" idx="3"/>
                    </p:cNvCxnSpPr>
                    <p:nvPr>
                      <p:custDataLst>
                        <p:tags r:id="rId165"/>
                      </p:custDataLst>
                    </p:nvPr>
                  </p:nvCxnSpPr>
                  <p:spPr>
                    <a:xfrm>
                      <a:off x="4281714" y="2032000"/>
                      <a:ext cx="1190172" cy="0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292" name="矩形 291"/>
                <p:cNvSpPr/>
                <p:nvPr>
                  <p:custDataLst>
                    <p:tags r:id="rId166"/>
                  </p:custDataLst>
                </p:nvPr>
              </p:nvSpPr>
              <p:spPr>
                <a:xfrm>
                  <a:off x="13471" y="7294"/>
                  <a:ext cx="2505" cy="101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p>
                  <a:pPr algn="dist"/>
                  <a:endParaRPr lang="zh-CN" altLang="en-US" sz="3600" b="1" smtClean="0">
                    <a:solidFill>
                      <a:srgbClr val="C00000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293" name="微信公众号：初中语文匠"/>
            <p:cNvSpPr txBox="1">
              <a:spLocks noChangeArrowheads="1"/>
            </p:cNvSpPr>
            <p:nvPr/>
          </p:nvSpPr>
          <p:spPr bwMode="auto">
            <a:xfrm>
              <a:off x="20273" y="9395"/>
              <a:ext cx="4698" cy="1364"/>
            </a:xfrm>
            <a:prstGeom prst="rect">
              <a:avLst/>
            </a:prstGeom>
            <a:noFill/>
            <a:ln w="9525">
              <a:noFill/>
              <a:miter lim="800000"/>
              <a:tailEnd type="none" w="lg" len="lg"/>
            </a:ln>
            <a:effectLst/>
          </p:spPr>
          <p:txBody>
            <a:bodyPr wrap="square">
              <a:spAutoFit/>
            </a:bodyPr>
            <a:p>
              <a:pPr algn="dist" eaLnBrk="1" fontAlgn="auto" hangingPunct="1">
                <a:lnSpc>
                  <a:spcPct val="140000"/>
                </a:lnSpc>
                <a:spcBef>
                  <a:spcPts val="600"/>
                </a:spcBef>
                <a:spcAft>
                  <a:spcPct val="0"/>
                </a:spcAft>
                <a:defRPr/>
              </a:pP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祸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不单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行</a:t>
              </a:r>
              <a:endPara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</a:endParaRPr>
            </a:p>
          </p:txBody>
        </p:sp>
      </p:grpSp>
      <p:sp>
        <p:nvSpPr>
          <p:cNvPr id="294" name="文本框 293"/>
          <p:cNvSpPr txBox="1"/>
          <p:nvPr/>
        </p:nvSpPr>
        <p:spPr>
          <a:xfrm>
            <a:off x="6995795" y="2371725"/>
            <a:ext cx="11455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buClrTx/>
              <a:buSzTx/>
              <a:buFontTx/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xínɡ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295" name="组合 294"/>
          <p:cNvGrpSpPr/>
          <p:nvPr/>
        </p:nvGrpSpPr>
        <p:grpSpPr>
          <a:xfrm>
            <a:off x="6937375" y="5492750"/>
            <a:ext cx="3029585" cy="866140"/>
            <a:chOff x="20220" y="9395"/>
            <a:chExt cx="4771" cy="1364"/>
          </a:xfrm>
        </p:grpSpPr>
        <p:grpSp>
          <p:nvGrpSpPr>
            <p:cNvPr id="296" name="组合 295"/>
            <p:cNvGrpSpPr/>
            <p:nvPr/>
          </p:nvGrpSpPr>
          <p:grpSpPr>
            <a:xfrm>
              <a:off x="20220" y="9650"/>
              <a:ext cx="4750" cy="1033"/>
              <a:chOff x="13471" y="7294"/>
              <a:chExt cx="4750" cy="1033"/>
            </a:xfrm>
          </p:grpSpPr>
          <p:grpSp>
            <p:nvGrpSpPr>
              <p:cNvPr id="297" name="组合 296"/>
              <p:cNvGrpSpPr/>
              <p:nvPr>
                <p:custDataLst>
                  <p:tags r:id="rId167"/>
                </p:custDataLst>
              </p:nvPr>
            </p:nvGrpSpPr>
            <p:grpSpPr>
              <a:xfrm rot="0">
                <a:off x="13566" y="7330"/>
                <a:ext cx="990" cy="990"/>
                <a:chOff x="4281714" y="1436914"/>
                <a:chExt cx="1190174" cy="1190172"/>
              </a:xfrm>
            </p:grpSpPr>
            <p:sp>
              <p:nvSpPr>
                <p:cNvPr id="298" name="矩形: 圆角 17"/>
                <p:cNvSpPr/>
                <p:nvPr>
                  <p:custDataLst>
                    <p:tags r:id="rId168"/>
                  </p:custDataLst>
                </p:nvPr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299" name="直接连接符 298"/>
                <p:cNvCxnSpPr>
                  <a:stCxn id="298" idx="0"/>
                  <a:endCxn id="298" idx="2"/>
                </p:cNvCxnSpPr>
                <p:nvPr>
                  <p:custDataLst>
                    <p:tags r:id="rId169"/>
                  </p:custDataLst>
                </p:nvPr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直接连接符 299"/>
                <p:cNvCxnSpPr>
                  <a:stCxn id="298" idx="1"/>
                  <a:endCxn id="298" idx="3"/>
                </p:cNvCxnSpPr>
                <p:nvPr>
                  <p:custDataLst>
                    <p:tags r:id="rId170"/>
                  </p:custDataLst>
                </p:nvPr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1" name="组合 300"/>
              <p:cNvGrpSpPr/>
              <p:nvPr>
                <p:custDataLst>
                  <p:tags r:id="rId171"/>
                </p:custDataLst>
              </p:nvPr>
            </p:nvGrpSpPr>
            <p:grpSpPr>
              <a:xfrm rot="0">
                <a:off x="14814" y="7328"/>
                <a:ext cx="990" cy="990"/>
                <a:chOff x="4354706" y="1434509"/>
                <a:chExt cx="1190517" cy="1190172"/>
              </a:xfrm>
            </p:grpSpPr>
            <p:sp>
              <p:nvSpPr>
                <p:cNvPr id="302" name="矩形: 圆角 17"/>
                <p:cNvSpPr/>
                <p:nvPr>
                  <p:custDataLst>
                    <p:tags r:id="rId172"/>
                  </p:custDataLst>
                </p:nvPr>
              </p:nvSpPr>
              <p:spPr>
                <a:xfrm>
                  <a:off x="4355051" y="1434509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03" name="直接连接符 302"/>
                <p:cNvCxnSpPr>
                  <a:stCxn id="302" idx="0"/>
                  <a:endCxn id="302" idx="2"/>
                </p:cNvCxnSpPr>
                <p:nvPr>
                  <p:custDataLst>
                    <p:tags r:id="rId173"/>
                  </p:custDataLst>
                </p:nvPr>
              </p:nvCxnSpPr>
              <p:spPr>
                <a:xfrm>
                  <a:off x="4950053" y="1434570"/>
                  <a:ext cx="0" cy="1190074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/>
                <p:cNvCxnSpPr>
                  <a:stCxn id="302" idx="1"/>
                  <a:endCxn id="302" idx="3"/>
                </p:cNvCxnSpPr>
                <p:nvPr>
                  <p:custDataLst>
                    <p:tags r:id="rId174"/>
                  </p:custDataLst>
                </p:nvPr>
              </p:nvCxnSpPr>
              <p:spPr>
                <a:xfrm>
                  <a:off x="4354706" y="2024786"/>
                  <a:ext cx="1190517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5" name="组合 304"/>
              <p:cNvGrpSpPr/>
              <p:nvPr/>
            </p:nvGrpSpPr>
            <p:grpSpPr>
              <a:xfrm>
                <a:off x="13471" y="7294"/>
                <a:ext cx="4750" cy="1033"/>
                <a:chOff x="13471" y="7294"/>
                <a:chExt cx="4750" cy="1033"/>
              </a:xfrm>
            </p:grpSpPr>
            <p:grpSp>
              <p:nvGrpSpPr>
                <p:cNvPr id="306" name="组合 305"/>
                <p:cNvGrpSpPr/>
                <p:nvPr>
                  <p:custDataLst>
                    <p:tags r:id="rId175"/>
                  </p:custDataLst>
                </p:nvPr>
              </p:nvGrpSpPr>
              <p:grpSpPr>
                <a:xfrm>
                  <a:off x="15976" y="7328"/>
                  <a:ext cx="2245" cy="999"/>
                  <a:chOff x="666037" y="1520683"/>
                  <a:chExt cx="1425557" cy="634646"/>
                </a:xfrm>
              </p:grpSpPr>
              <p:grpSp>
                <p:nvGrpSpPr>
                  <p:cNvPr id="307" name="组合 306"/>
                  <p:cNvGrpSpPr/>
                  <p:nvPr>
                    <p:custDataLst>
                      <p:tags r:id="rId176"/>
                    </p:custDataLst>
                  </p:nvPr>
                </p:nvGrpSpPr>
                <p:grpSpPr>
                  <a:xfrm>
                    <a:off x="666037" y="1520683"/>
                    <a:ext cx="628926" cy="628928"/>
                    <a:chOff x="4200691" y="1426094"/>
                    <a:chExt cx="1190172" cy="1190172"/>
                  </a:xfrm>
                </p:grpSpPr>
                <p:sp>
                  <p:nvSpPr>
                    <p:cNvPr id="308" name="矩形: 圆角 17"/>
                    <p:cNvSpPr/>
                    <p:nvPr>
                      <p:custDataLst>
                        <p:tags r:id="rId177"/>
                      </p:custDataLst>
                    </p:nvPr>
                  </p:nvSpPr>
                  <p:spPr>
                    <a:xfrm>
                      <a:off x="4200691" y="1426094"/>
                      <a:ext cx="1190172" cy="1190172"/>
                    </a:xfrm>
                    <a:prstGeom prst="roundRect">
                      <a:avLst>
                        <a:gd name="adj" fmla="val 5691"/>
                      </a:avLst>
                    </a:prstGeom>
                    <a:solidFill>
                      <a:schemeClr val="bg1"/>
                    </a:solidFill>
                    <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p>
                      <a:pPr algn="ctr"/>
                      <a:endParaRPr lang="zh-CN" altLang="en-US" sz="9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endParaRPr>
                    </a:p>
                  </p:txBody>
                </p:sp>
                <p:cxnSp>
                  <p:nvCxnSpPr>
                    <p:cNvPr id="309" name="直接连接符 308"/>
                    <p:cNvCxnSpPr>
                      <a:stCxn id="308" idx="0"/>
                      <a:endCxn id="308" idx="2"/>
                    </p:cNvCxnSpPr>
                    <p:nvPr>
                      <p:custDataLst>
                        <p:tags r:id="rId178"/>
                      </p:custDataLst>
                    </p:nvPr>
                  </p:nvCxnSpPr>
                  <p:spPr>
                    <a:xfrm>
                      <a:off x="4795603" y="1426094"/>
                      <a:ext cx="0" cy="1190074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0" name="直接连接符 309"/>
                    <p:cNvCxnSpPr>
                      <a:stCxn id="308" idx="1"/>
                      <a:endCxn id="308" idx="3"/>
                    </p:cNvCxnSpPr>
                    <p:nvPr>
                      <p:custDataLst>
                        <p:tags r:id="rId179"/>
                      </p:custDataLst>
                    </p:nvPr>
                  </p:nvCxnSpPr>
                  <p:spPr>
                    <a:xfrm>
                      <a:off x="4200691" y="2016371"/>
                      <a:ext cx="1189635" cy="0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11" name="组合 310"/>
                  <p:cNvGrpSpPr/>
                  <p:nvPr>
                    <p:custDataLst>
                      <p:tags r:id="rId180"/>
                    </p:custDataLst>
                  </p:nvPr>
                </p:nvGrpSpPr>
                <p:grpSpPr>
                  <a:xfrm>
                    <a:off x="1462667" y="1526401"/>
                    <a:ext cx="628927" cy="628928"/>
                    <a:chOff x="4281714" y="1436914"/>
                    <a:chExt cx="1190174" cy="1190172"/>
                  </a:xfrm>
                </p:grpSpPr>
                <p:sp>
                  <p:nvSpPr>
                    <p:cNvPr id="312" name="矩形: 圆角 17"/>
                    <p:cNvSpPr/>
                    <p:nvPr>
                      <p:custDataLst>
                        <p:tags r:id="rId181"/>
                      </p:custDataLst>
                    </p:nvPr>
                  </p:nvSpPr>
                  <p:spPr>
                    <a:xfrm>
                      <a:off x="4281716" y="1436914"/>
                      <a:ext cx="1190172" cy="1190172"/>
                    </a:xfrm>
                    <a:prstGeom prst="roundRect">
                      <a:avLst>
                        <a:gd name="adj" fmla="val 5691"/>
                      </a:avLst>
                    </a:prstGeom>
                    <a:solidFill>
                      <a:schemeClr val="bg1"/>
                    </a:solidFill>
                    <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p>
                      <a:pPr algn="ctr"/>
                      <a:endParaRPr lang="zh-CN" altLang="en-US" sz="9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endParaRPr>
                    </a:p>
                  </p:txBody>
                </p:sp>
                <p:cxnSp>
                  <p:nvCxnSpPr>
                    <p:cNvPr id="313" name="直接连接符 312"/>
                    <p:cNvCxnSpPr>
                      <a:stCxn id="312" idx="0"/>
                      <a:endCxn id="312" idx="2"/>
                    </p:cNvCxnSpPr>
                    <p:nvPr>
                      <p:custDataLst>
                        <p:tags r:id="rId182"/>
                      </p:custDataLst>
                    </p:nvPr>
                  </p:nvCxnSpPr>
                  <p:spPr>
                    <a:xfrm flipH="1">
                      <a:off x="4876800" y="1436914"/>
                      <a:ext cx="0" cy="1190172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4" name="直接连接符 313"/>
                    <p:cNvCxnSpPr>
                      <a:stCxn id="312" idx="1"/>
                      <a:endCxn id="312" idx="3"/>
                    </p:cNvCxnSpPr>
                    <p:nvPr>
                      <p:custDataLst>
                        <p:tags r:id="rId183"/>
                      </p:custDataLst>
                    </p:nvPr>
                  </p:nvCxnSpPr>
                  <p:spPr>
                    <a:xfrm>
                      <a:off x="4281714" y="2032000"/>
                      <a:ext cx="1190172" cy="0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6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315" name="矩形 314"/>
                <p:cNvSpPr/>
                <p:nvPr>
                  <p:custDataLst>
                    <p:tags r:id="rId184"/>
                  </p:custDataLst>
                </p:nvPr>
              </p:nvSpPr>
              <p:spPr>
                <a:xfrm>
                  <a:off x="13471" y="7294"/>
                  <a:ext cx="2505" cy="101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p>
                  <a:pPr algn="dist"/>
                  <a:endParaRPr lang="zh-CN" altLang="en-US" sz="3600" b="1" smtClean="0">
                    <a:solidFill>
                      <a:srgbClr val="C00000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316" name="微信公众号：初中语文匠"/>
            <p:cNvSpPr txBox="1">
              <a:spLocks noChangeArrowheads="1"/>
            </p:cNvSpPr>
            <p:nvPr/>
          </p:nvSpPr>
          <p:spPr bwMode="auto">
            <a:xfrm>
              <a:off x="20293" y="9395"/>
              <a:ext cx="4698" cy="1364"/>
            </a:xfrm>
            <a:prstGeom prst="rect">
              <a:avLst/>
            </a:prstGeom>
            <a:noFill/>
            <a:ln w="9525">
              <a:noFill/>
              <a:miter lim="800000"/>
              <a:tailEnd type="none" w="lg" len="lg"/>
            </a:ln>
            <a:effectLst/>
          </p:spPr>
          <p:txBody>
            <a:bodyPr wrap="square">
              <a:spAutoFit/>
            </a:bodyPr>
            <a:p>
              <a:pPr algn="dist" eaLnBrk="1" fontAlgn="auto" hangingPunct="1">
                <a:lnSpc>
                  <a:spcPct val="140000"/>
                </a:lnSpc>
                <a:spcBef>
                  <a:spcPts val="600"/>
                </a:spcBef>
                <a:spcAft>
                  <a:spcPct val="0"/>
                </a:spcAft>
                <a:defRPr/>
              </a:pP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情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郁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于中</a:t>
              </a:r>
              <a:endPara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</a:endParaRPr>
            </a:p>
          </p:txBody>
        </p:sp>
      </p:grpSp>
      <p:sp>
        <p:nvSpPr>
          <p:cNvPr id="317" name="文本框 316"/>
          <p:cNvSpPr txBox="1"/>
          <p:nvPr/>
        </p:nvSpPr>
        <p:spPr>
          <a:xfrm>
            <a:off x="7818755" y="5180965"/>
            <a:ext cx="6915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yù</a:t>
            </a:r>
            <a:endParaRPr lang="en-US" altLang="zh-CN" sz="3200" dirty="0" err="1">
              <a:solidFill>
                <a:srgbClr val="2E11E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27" name="TextBox 6"/>
          <p:cNvSpPr txBox="1"/>
          <p:nvPr>
            <p:custDataLst>
              <p:tags r:id="rId185"/>
            </p:custDataLst>
          </p:nvPr>
        </p:nvSpPr>
        <p:spPr>
          <a:xfrm>
            <a:off x="2671445" y="3773805"/>
            <a:ext cx="586105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3200" dirty="0" err="1">
                <a:solidFill>
                  <a:srgbClr val="2E11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fù</a:t>
            </a:r>
            <a:endParaRPr lang="en-US" altLang="zh-CN" sz="3200" dirty="0" err="1">
              <a:solidFill>
                <a:srgbClr val="2E11E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86"/>
            </p:custDataLst>
          </p:nvPr>
        </p:nvSpPr>
        <p:spPr>
          <a:xfrm>
            <a:off x="5177790" y="3764280"/>
            <a:ext cx="1466215" cy="582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buClrTx/>
              <a:buSzTx/>
              <a:buFontTx/>
            </a:pPr>
            <a:r>
              <a:rPr lang="en-US" sz="3200">
                <a:solidFill>
                  <a:srgbClr val="2E11E1"/>
                </a:solidFill>
                <a:latin typeface="+mn-cs"/>
                <a:ea typeface="宋体" panose="02010600030101010101" pitchFamily="2" charset="-122"/>
                <a:sym typeface="+mn-ea"/>
              </a:rPr>
              <a:t>gu</a:t>
            </a:r>
            <a:r>
              <a:rPr lang="en-US" sz="3200" b="1">
                <a:solidFill>
                  <a:srgbClr val="2E11E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sz="3200">
                <a:solidFill>
                  <a:srgbClr val="2E11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endParaRPr lang="en-US" sz="3200">
              <a:solidFill>
                <a:srgbClr val="2E11E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87"/>
            </p:custDataLst>
          </p:nvPr>
        </p:nvSpPr>
        <p:spPr>
          <a:xfrm>
            <a:off x="4732655" y="2385695"/>
            <a:ext cx="1013460" cy="582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buClrTx/>
              <a:buSzTx/>
              <a:buFontTx/>
            </a:pP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huò</a:t>
            </a:r>
            <a:endParaRPr 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188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20" grpId="0"/>
      <p:bldP spid="113" grpId="0"/>
      <p:bldP spid="182" grpId="0"/>
      <p:bldP spid="193" grpId="0"/>
      <p:bldP spid="205" grpId="0"/>
      <p:bldP spid="216" grpId="0"/>
      <p:bldP spid="249" grpId="0"/>
      <p:bldP spid="29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08" name="矩形 707"/>
          <p:cNvSpPr/>
          <p:nvPr userDrawn="1">
            <p:custDataLst>
              <p:tags r:id="rId1"/>
            </p:custDataLst>
          </p:nvPr>
        </p:nvSpPr>
        <p:spPr>
          <a:xfrm>
            <a:off x="261620" y="1020445"/>
            <a:ext cx="11603990" cy="5292725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45" name="图片 104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42955" y="-57150"/>
            <a:ext cx="1334770" cy="1288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46" name="组合 1045"/>
          <p:cNvGrpSpPr/>
          <p:nvPr/>
        </p:nvGrpSpPr>
        <p:grpSpPr>
          <a:xfrm>
            <a:off x="63322" y="63500"/>
            <a:ext cx="2801163" cy="942975"/>
            <a:chOff x="140" y="140"/>
            <a:chExt cx="4411" cy="1485"/>
          </a:xfrm>
        </p:grpSpPr>
        <p:sp>
          <p:nvSpPr>
            <p:cNvPr id="1047" name="圆角矩形 1046"/>
            <p:cNvSpPr/>
            <p:nvPr/>
          </p:nvSpPr>
          <p:spPr>
            <a:xfrm>
              <a:off x="1210" y="42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048" name="组合 104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049" name="图片 1048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050" name="图片 1049"/>
              <p:cNvPicPr>
                <a:picLocks noChangeAspect="1"/>
              </p:cNvPicPr>
              <p:nvPr/>
            </p:nvPicPr>
            <p:blipFill>
              <a:blip r:embed="rId6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51" name="文本框 1050"/>
            <p:cNvSpPr txBox="1"/>
            <p:nvPr/>
          </p:nvSpPr>
          <p:spPr>
            <a:xfrm>
              <a:off x="1779" y="440"/>
              <a:ext cx="2417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多音字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pic>
        <p:nvPicPr>
          <p:cNvPr id="328" name="http://photo-static-api.fotomore.com/creative/vcg/400/new/VCG211356311713.jpg?uid=386&amp;timestamp=1729520102&amp;sign=9dfcc5f1a9a712ac5e4db6ac258d4dab" descr="templates\picture_hover\&amp;pky220_sjzg_VCG211356311713&amp;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587" t="358" r="11203" b="6443"/>
          <a:stretch>
            <a:fillRect/>
          </a:stretch>
        </p:blipFill>
        <p:spPr>
          <a:xfrm>
            <a:off x="-93345" y="5747385"/>
            <a:ext cx="1365250" cy="1148715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53260" y="1464945"/>
            <a:ext cx="3072130" cy="136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奔丧</a:t>
            </a:r>
            <a:endParaRPr lang="en-US" altLang="zh-CN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沮丧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983740" y="1607185"/>
            <a:ext cx="184150" cy="1040130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6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77925" y="1602740"/>
            <a:ext cx="657225" cy="922020"/>
            <a:chOff x="1275" y="2204"/>
            <a:chExt cx="1035" cy="1452"/>
          </a:xfrm>
        </p:grpSpPr>
        <p:pic>
          <p:nvPicPr>
            <p:cNvPr id="2097166" name="图片 5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75" y="2534"/>
              <a:ext cx="1035" cy="1035"/>
            </a:xfrm>
            <a:prstGeom prst="rect">
              <a:avLst/>
            </a:prstGeom>
          </p:spPr>
        </p:pic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1282" y="2204"/>
              <a:ext cx="1011" cy="1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defTabSz="1219200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36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丧</a:t>
              </a:r>
              <a:endPara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7656830" y="1464945"/>
            <a:ext cx="3072130" cy="136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狼藉</a:t>
            </a:r>
            <a:endParaRPr lang="en-US" altLang="zh-CN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慰藉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左大括号 60"/>
          <p:cNvSpPr/>
          <p:nvPr/>
        </p:nvSpPr>
        <p:spPr>
          <a:xfrm>
            <a:off x="7687310" y="1607185"/>
            <a:ext cx="184150" cy="1040130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6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881495" y="1602740"/>
            <a:ext cx="657225" cy="922020"/>
            <a:chOff x="1275" y="2204"/>
            <a:chExt cx="1035" cy="1452"/>
          </a:xfrm>
        </p:grpSpPr>
        <p:pic>
          <p:nvPicPr>
            <p:cNvPr id="63" name="图片 59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75" y="2534"/>
              <a:ext cx="1035" cy="1035"/>
            </a:xfrm>
            <a:prstGeom prst="rect">
              <a:avLst/>
            </a:prstGeom>
          </p:spPr>
        </p:pic>
        <p:sp>
          <p:nvSpPr>
            <p:cNvPr id="64" name="矩形 63"/>
            <p:cNvSpPr>
              <a:spLocks noChangeArrowheads="1"/>
            </p:cNvSpPr>
            <p:nvPr/>
          </p:nvSpPr>
          <p:spPr bwMode="auto">
            <a:xfrm>
              <a:off x="1282" y="2204"/>
              <a:ext cx="1011" cy="1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algn="l" eaLnBrk="1" hangingPunct="1">
                <a:lnSpc>
                  <a:spcPct val="150000"/>
                </a:lnSpc>
                <a:buNone/>
              </a:pPr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藉</a:t>
              </a:r>
              <a:endPara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1953260" y="3621405"/>
            <a:ext cx="3985895" cy="2277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差使</a:t>
            </a:r>
            <a:endParaRPr lang="en-US" altLang="zh-CN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差强人意</a:t>
            </a:r>
            <a:endParaRPr lang="en-US" altLang="zh-CN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差评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参差不齐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6" name="左大括号 65"/>
          <p:cNvSpPr/>
          <p:nvPr/>
        </p:nvSpPr>
        <p:spPr>
          <a:xfrm>
            <a:off x="1972310" y="3733800"/>
            <a:ext cx="182880" cy="2016760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6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191895" y="4211955"/>
            <a:ext cx="657225" cy="922020"/>
            <a:chOff x="1275" y="2204"/>
            <a:chExt cx="1035" cy="1452"/>
          </a:xfrm>
        </p:grpSpPr>
        <p:pic>
          <p:nvPicPr>
            <p:cNvPr id="68" name="图片 59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0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75" y="2534"/>
              <a:ext cx="1035" cy="1035"/>
            </a:xfrm>
            <a:prstGeom prst="rect">
              <a:avLst/>
            </a:prstGeom>
          </p:spPr>
        </p:pic>
        <p:sp>
          <p:nvSpPr>
            <p:cNvPr id="69" name="矩形 68"/>
            <p:cNvSpPr>
              <a:spLocks noChangeArrowheads="1"/>
            </p:cNvSpPr>
            <p:nvPr/>
          </p:nvSpPr>
          <p:spPr bwMode="auto">
            <a:xfrm>
              <a:off x="1282" y="2204"/>
              <a:ext cx="1011" cy="1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defTabSz="1219200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36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差</a:t>
              </a:r>
              <a:endPara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7644130" y="3818255"/>
            <a:ext cx="3084195" cy="191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妥帖</a:t>
            </a:r>
            <a:endParaRPr lang="en-US" altLang="zh-CN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请帖</a:t>
            </a:r>
            <a:endParaRPr lang="en-US" altLang="zh-CN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    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字帖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5" name="左大括号 114"/>
          <p:cNvSpPr/>
          <p:nvPr/>
        </p:nvSpPr>
        <p:spPr>
          <a:xfrm>
            <a:off x="7675880" y="3997960"/>
            <a:ext cx="171450" cy="1547495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 eaLnBrk="1" hangingPunct="1">
              <a:defRPr/>
            </a:pPr>
            <a:endParaRPr lang="zh-CN" altLang="en-US" sz="36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6870065" y="4247515"/>
            <a:ext cx="657225" cy="922020"/>
            <a:chOff x="1275" y="2204"/>
            <a:chExt cx="1035" cy="1452"/>
          </a:xfrm>
        </p:grpSpPr>
        <p:pic>
          <p:nvPicPr>
            <p:cNvPr id="117" name="图片 59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0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75" y="2534"/>
              <a:ext cx="1035" cy="1035"/>
            </a:xfrm>
            <a:prstGeom prst="rect">
              <a:avLst/>
            </a:prstGeom>
          </p:spPr>
        </p:pic>
        <p:sp>
          <p:nvSpPr>
            <p:cNvPr id="118" name="矩形 117"/>
            <p:cNvSpPr>
              <a:spLocks noChangeArrowheads="1"/>
            </p:cNvSpPr>
            <p:nvPr/>
          </p:nvSpPr>
          <p:spPr bwMode="auto">
            <a:xfrm>
              <a:off x="1282" y="2204"/>
              <a:ext cx="1011" cy="1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algn="l" eaLnBrk="1" hangingPunct="1">
                <a:lnSpc>
                  <a:spcPct val="150000"/>
                </a:lnSpc>
                <a:buNone/>
              </a:pPr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帖</a:t>
              </a:r>
              <a:endPara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9" name="TextBox 48"/>
          <p:cNvSpPr txBox="1">
            <a:spLocks noChangeArrowheads="1"/>
          </p:cNvSpPr>
          <p:nvPr/>
        </p:nvSpPr>
        <p:spPr bwMode="auto">
          <a:xfrm>
            <a:off x="2486660" y="1539240"/>
            <a:ext cx="10858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s</a:t>
            </a:r>
            <a:r>
              <a:rPr lang="en-US" altLang="zh-CN" sz="3000" b="1" err="1">
                <a:solidFill>
                  <a:srgbClr val="DD534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nɡ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20" name="TextBox 48"/>
          <p:cNvSpPr txBox="1">
            <a:spLocks noChangeArrowheads="1"/>
          </p:cNvSpPr>
          <p:nvPr/>
        </p:nvSpPr>
        <p:spPr bwMode="auto">
          <a:xfrm>
            <a:off x="2486660" y="2188210"/>
            <a:ext cx="10858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  <a:sym typeface="+mn-ea"/>
              </a:rPr>
              <a:t>s</a:t>
            </a:r>
            <a:r>
              <a:rPr lang="en-US" altLang="zh-CN" sz="3000" b="1" err="1">
                <a:solidFill>
                  <a:srgbClr val="DD534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  <a:sym typeface="+mn-ea"/>
              </a:rPr>
              <a:t>nɡ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  <a:sym typeface="+mn-ea"/>
            </a:endParaRPr>
          </a:p>
        </p:txBody>
      </p:sp>
      <p:sp>
        <p:nvSpPr>
          <p:cNvPr id="121" name="TextBox 48"/>
          <p:cNvSpPr txBox="1">
            <a:spLocks noChangeArrowheads="1"/>
          </p:cNvSpPr>
          <p:nvPr/>
        </p:nvSpPr>
        <p:spPr bwMode="auto">
          <a:xfrm>
            <a:off x="8501380" y="1557655"/>
            <a:ext cx="46228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jí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22" name="TextBox 48"/>
          <p:cNvSpPr txBox="1">
            <a:spLocks noChangeArrowheads="1"/>
          </p:cNvSpPr>
          <p:nvPr/>
        </p:nvSpPr>
        <p:spPr bwMode="auto">
          <a:xfrm>
            <a:off x="8399145" y="2197735"/>
            <a:ext cx="6032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jiè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23" name="TextBox 48"/>
          <p:cNvSpPr txBox="1">
            <a:spLocks noChangeArrowheads="1"/>
          </p:cNvSpPr>
          <p:nvPr/>
        </p:nvSpPr>
        <p:spPr bwMode="auto">
          <a:xfrm>
            <a:off x="2537459" y="3647111"/>
            <a:ext cx="87566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ch</a:t>
            </a:r>
            <a:r>
              <a:rPr lang="en-US" altLang="zh-CN" sz="3000" b="1" err="1">
                <a:solidFill>
                  <a:srgbClr val="DD534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i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24" name="TextBox 48"/>
          <p:cNvSpPr txBox="1">
            <a:spLocks noChangeArrowheads="1"/>
          </p:cNvSpPr>
          <p:nvPr/>
        </p:nvSpPr>
        <p:spPr bwMode="auto">
          <a:xfrm>
            <a:off x="2589847" y="4207498"/>
            <a:ext cx="77597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ch</a:t>
            </a:r>
            <a:r>
              <a:rPr lang="en-US" altLang="zh-CN" sz="3000" b="1" err="1">
                <a:solidFill>
                  <a:srgbClr val="DD534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37" name="TextBox 48"/>
          <p:cNvSpPr txBox="1">
            <a:spLocks noChangeArrowheads="1"/>
          </p:cNvSpPr>
          <p:nvPr/>
        </p:nvSpPr>
        <p:spPr bwMode="auto">
          <a:xfrm>
            <a:off x="2589847" y="4772966"/>
            <a:ext cx="77597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ch</a:t>
            </a:r>
            <a:r>
              <a:rPr lang="en-US" altLang="zh-CN" sz="3000" b="1" err="1">
                <a:solidFill>
                  <a:srgbClr val="DD534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38" name="TextBox 48"/>
          <p:cNvSpPr txBox="1">
            <a:spLocks noChangeArrowheads="1"/>
          </p:cNvSpPr>
          <p:nvPr/>
        </p:nvSpPr>
        <p:spPr bwMode="auto">
          <a:xfrm>
            <a:off x="2743834" y="5328273"/>
            <a:ext cx="46164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cī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39" name="TextBox 48"/>
          <p:cNvSpPr txBox="1">
            <a:spLocks noChangeArrowheads="1"/>
          </p:cNvSpPr>
          <p:nvPr/>
        </p:nvSpPr>
        <p:spPr bwMode="auto">
          <a:xfrm>
            <a:off x="8353946" y="3879543"/>
            <a:ext cx="661194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tiē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40" name="TextBox 48"/>
          <p:cNvSpPr txBox="1">
            <a:spLocks noChangeArrowheads="1"/>
          </p:cNvSpPr>
          <p:nvPr/>
        </p:nvSpPr>
        <p:spPr bwMode="auto">
          <a:xfrm>
            <a:off x="8353946" y="4493237"/>
            <a:ext cx="661194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tiě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41" name="TextBox 48"/>
          <p:cNvSpPr txBox="1">
            <a:spLocks noChangeArrowheads="1"/>
          </p:cNvSpPr>
          <p:nvPr/>
        </p:nvSpPr>
        <p:spPr bwMode="auto">
          <a:xfrm>
            <a:off x="8353946" y="5109040"/>
            <a:ext cx="661194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tiè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42" name="矩形 141"/>
          <p:cNvSpPr>
            <a:spLocks noChangeArrowheads="1"/>
          </p:cNvSpPr>
          <p:nvPr/>
        </p:nvSpPr>
        <p:spPr bwMode="auto">
          <a:xfrm>
            <a:off x="1674495" y="970915"/>
            <a:ext cx="442150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跟死了人有关的事读</a:t>
            </a:r>
            <a:r>
              <a:rPr lang="en-US" altLang="zh-CN" sz="2800" b="1" err="1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sānɡ</a:t>
            </a:r>
            <a:endParaRPr lang="en-US" altLang="zh-CN" sz="2800" b="1" err="1">
              <a:solidFill>
                <a:srgbClr val="C00000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" name="矩形 142"/>
          <p:cNvSpPr>
            <a:spLocks noChangeArrowheads="1"/>
          </p:cNvSpPr>
          <p:nvPr/>
        </p:nvSpPr>
        <p:spPr bwMode="auto">
          <a:xfrm>
            <a:off x="1177925" y="2778125"/>
            <a:ext cx="460248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意为“失去，失意”读sànɡ</a:t>
            </a:r>
            <a:endParaRPr lang="zh-CN" altLang="en-US" sz="2800" b="1">
              <a:solidFill>
                <a:srgbClr val="C00000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" name="矩形 143"/>
          <p:cNvSpPr>
            <a:spLocks noChangeArrowheads="1"/>
          </p:cNvSpPr>
          <p:nvPr/>
        </p:nvSpPr>
        <p:spPr bwMode="auto">
          <a:xfrm>
            <a:off x="5708015" y="3067685"/>
            <a:ext cx="361442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大体上还能使人满意</a:t>
            </a:r>
            <a:endParaRPr lang="zh-CN" altLang="en-US" sz="2800" b="1">
              <a:solidFill>
                <a:srgbClr val="C00000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45" name="直接箭头连接符 144"/>
          <p:cNvCxnSpPr/>
          <p:nvPr/>
        </p:nvCxnSpPr>
        <p:spPr>
          <a:xfrm flipV="1">
            <a:off x="5781040" y="3662680"/>
            <a:ext cx="591820" cy="58166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6" name="矩形 145"/>
          <p:cNvSpPr/>
          <p:nvPr/>
        </p:nvSpPr>
        <p:spPr>
          <a:xfrm>
            <a:off x="3874770" y="4239895"/>
            <a:ext cx="1910715" cy="4876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509385" y="931545"/>
            <a:ext cx="460248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意为“践踏，凌辱”读</a:t>
            </a:r>
            <a:r>
              <a:rPr lang="en-US" altLang="zh-CN" sz="2800">
                <a:solidFill>
                  <a:srgbClr val="C00000"/>
                </a:solidFill>
                <a:highlight>
                  <a:srgbClr val="FFFF00"/>
                </a:highlight>
                <a:latin typeface="+mn-cs"/>
                <a:ea typeface="宋体" panose="02010600030101010101" pitchFamily="2" charset="-122"/>
              </a:rPr>
              <a:t>j</a:t>
            </a:r>
            <a:r>
              <a:rPr lang="en-US" altLang="en-US" sz="2800">
                <a:solidFill>
                  <a:srgbClr val="C00000"/>
                </a:solidFill>
                <a:highlight>
                  <a:srgbClr val="FFFF00"/>
                </a:highlight>
                <a:latin typeface="+mn-cs"/>
                <a:ea typeface="宋体" panose="02010600030101010101" pitchFamily="2" charset="-122"/>
              </a:rPr>
              <a:t>í</a:t>
            </a:r>
            <a:endParaRPr lang="en-US" altLang="en-US" sz="2800">
              <a:solidFill>
                <a:srgbClr val="C00000"/>
              </a:solidFill>
              <a:highlight>
                <a:srgbClr val="FFFF00"/>
              </a:highlight>
              <a:latin typeface="+mn-cs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651625" y="2647315"/>
            <a:ext cx="522541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意为“安慰，垫，衬”读</a:t>
            </a:r>
            <a:r>
              <a:rPr lang="en-US" altLang="zh-CN" sz="2800">
                <a:solidFill>
                  <a:srgbClr val="C00000"/>
                </a:solidFill>
                <a:highlight>
                  <a:srgbClr val="FFFF00"/>
                </a:highlight>
                <a:latin typeface="+mn-cs"/>
                <a:ea typeface="宋体" panose="02010600030101010101" pitchFamily="2" charset="-122"/>
              </a:rPr>
              <a:t>ji</a:t>
            </a:r>
            <a:r>
              <a:rPr lang="en-US" altLang="en-US" sz="2800">
                <a:solidFill>
                  <a:srgbClr val="C00000"/>
                </a:solidFill>
                <a:highlight>
                  <a:srgbClr val="FFFF00"/>
                </a:highlight>
                <a:latin typeface="+mn-cs"/>
                <a:ea typeface="宋体" panose="02010600030101010101" pitchFamily="2" charset="-122"/>
              </a:rPr>
              <a:t>è</a:t>
            </a:r>
            <a:endParaRPr lang="en-US" altLang="en-US" sz="2800">
              <a:solidFill>
                <a:srgbClr val="C00000"/>
              </a:solidFill>
              <a:highlight>
                <a:srgbClr val="FFFF00"/>
              </a:highlight>
              <a:latin typeface="+mn-cs"/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1" grpId="0"/>
      <p:bldP spid="122" grpId="0"/>
      <p:bldP spid="123" grpId="0"/>
      <p:bldP spid="124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6" grpId="0" bldLvl="0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08" name="矩形 707"/>
          <p:cNvSpPr/>
          <p:nvPr userDrawn="1">
            <p:custDataLst>
              <p:tags r:id="rId1"/>
            </p:custDataLst>
          </p:nvPr>
        </p:nvSpPr>
        <p:spPr>
          <a:xfrm>
            <a:off x="261620" y="1020445"/>
            <a:ext cx="11603990" cy="5292725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45" name="图片 104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42955" y="-57150"/>
            <a:ext cx="1334770" cy="1288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46" name="组合 1045"/>
          <p:cNvGrpSpPr/>
          <p:nvPr/>
        </p:nvGrpSpPr>
        <p:grpSpPr>
          <a:xfrm>
            <a:off x="63322" y="63500"/>
            <a:ext cx="2801163" cy="942975"/>
            <a:chOff x="140" y="140"/>
            <a:chExt cx="4411" cy="1485"/>
          </a:xfrm>
        </p:grpSpPr>
        <p:sp>
          <p:nvSpPr>
            <p:cNvPr id="1047" name="圆角矩形 1046"/>
            <p:cNvSpPr/>
            <p:nvPr/>
          </p:nvSpPr>
          <p:spPr>
            <a:xfrm>
              <a:off x="1210" y="42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048" name="组合 104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049" name="图片 1048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050" name="图片 1049"/>
              <p:cNvPicPr>
                <a:picLocks noChangeAspect="1"/>
              </p:cNvPicPr>
              <p:nvPr/>
            </p:nvPicPr>
            <p:blipFill>
              <a:blip r:embed="rId6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1051" name="文本框 1050"/>
            <p:cNvSpPr txBox="1"/>
            <p:nvPr/>
          </p:nvSpPr>
          <p:spPr>
            <a:xfrm>
              <a:off x="1779" y="440"/>
              <a:ext cx="2417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形近字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pic>
        <p:nvPicPr>
          <p:cNvPr id="328" name="http://photo-static-api.fotomore.com/creative/vcg/400/new/VCG211356311713.jpg?uid=386&amp;timestamp=1729520102&amp;sign=9dfcc5f1a9a712ac5e4db6ac258d4dab" descr="templates\picture_hover\&amp;pky220_sjzg_VCG211356311713&amp;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587" t="358" r="11203" b="6443"/>
          <a:stretch>
            <a:fillRect/>
          </a:stretch>
        </p:blipFill>
        <p:spPr>
          <a:xfrm>
            <a:off x="-93345" y="5747385"/>
            <a:ext cx="1365250" cy="1148715"/>
          </a:xfrm>
          <a:prstGeom prst="rect">
            <a:avLst/>
          </a:prstGeom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24305" y="1341755"/>
            <a:ext cx="266128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簌（    ）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籁（    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205865" y="1729105"/>
            <a:ext cx="181610" cy="1094105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576320" y="1329055"/>
            <a:ext cx="234759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簌簌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万籁俱寂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48"/>
          <p:cNvSpPr txBox="1">
            <a:spLocks noChangeArrowheads="1"/>
          </p:cNvSpPr>
          <p:nvPr/>
        </p:nvSpPr>
        <p:spPr bwMode="auto">
          <a:xfrm>
            <a:off x="2618105" y="1619885"/>
            <a:ext cx="85788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sù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20" name="TextBox 48"/>
          <p:cNvSpPr txBox="1">
            <a:spLocks noChangeArrowheads="1"/>
          </p:cNvSpPr>
          <p:nvPr/>
        </p:nvSpPr>
        <p:spPr bwMode="auto">
          <a:xfrm>
            <a:off x="2628900" y="2475865"/>
            <a:ext cx="84518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l</a:t>
            </a:r>
            <a:r>
              <a:rPr lang="en-US" altLang="zh-CN" sz="3000" b="1" err="1">
                <a:solidFill>
                  <a:srgbClr val="DD534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i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46170" y="2421890"/>
            <a:ext cx="1944370" cy="5708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cxnSp>
        <p:nvCxnSpPr>
          <p:cNvPr id="32" name="直接箭头连接符 31"/>
          <p:cNvCxnSpPr/>
          <p:nvPr/>
        </p:nvCxnSpPr>
        <p:spPr>
          <a:xfrm flipV="1">
            <a:off x="5062220" y="1620203"/>
            <a:ext cx="203835" cy="8007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149725" y="1121410"/>
            <a:ext cx="311912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形容四周非常寂静</a:t>
            </a:r>
            <a:endParaRPr lang="zh-CN" altLang="en-US" sz="2400" b="1">
              <a:solidFill>
                <a:srgbClr val="C00000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1519555" y="3639185"/>
            <a:ext cx="3108960" cy="225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跚（    ）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栅（    ）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姗（    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左大括号 36"/>
          <p:cNvSpPr/>
          <p:nvPr/>
        </p:nvSpPr>
        <p:spPr>
          <a:xfrm>
            <a:off x="1275715" y="3944620"/>
            <a:ext cx="184785" cy="1675765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/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3726815" y="3624580"/>
            <a:ext cx="2139315" cy="225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蹒跚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栅栏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姗姗来迟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TextBox 48"/>
          <p:cNvSpPr txBox="1">
            <a:spLocks noChangeArrowheads="1"/>
          </p:cNvSpPr>
          <p:nvPr/>
        </p:nvSpPr>
        <p:spPr bwMode="auto">
          <a:xfrm>
            <a:off x="2515235" y="3801110"/>
            <a:ext cx="10629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sh</a:t>
            </a:r>
            <a:r>
              <a:rPr lang="en-US" altLang="zh-CN" sz="3000" b="1" err="1">
                <a:solidFill>
                  <a:srgbClr val="DD534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n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40" name="TextBox 48"/>
          <p:cNvSpPr txBox="1">
            <a:spLocks noChangeArrowheads="1"/>
          </p:cNvSpPr>
          <p:nvPr/>
        </p:nvSpPr>
        <p:spPr bwMode="auto">
          <a:xfrm>
            <a:off x="2612390" y="4542790"/>
            <a:ext cx="84963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zh</a:t>
            </a:r>
            <a:r>
              <a:rPr lang="en-US" altLang="zh-CN" sz="3000" b="1" err="1">
                <a:solidFill>
                  <a:srgbClr val="DD534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41" name="TextBox 48"/>
          <p:cNvSpPr txBox="1">
            <a:spLocks noChangeArrowheads="1"/>
          </p:cNvSpPr>
          <p:nvPr/>
        </p:nvSpPr>
        <p:spPr bwMode="auto">
          <a:xfrm>
            <a:off x="2559685" y="5224145"/>
            <a:ext cx="101854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sh</a:t>
            </a:r>
            <a:r>
              <a:rPr lang="en-US" altLang="zh-CN" sz="3000" b="1" err="1">
                <a:solidFill>
                  <a:srgbClr val="DD534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</a:rPr>
              <a:t>n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113905" y="1329055"/>
            <a:ext cx="266128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躇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    ）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著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    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6895465" y="1716405"/>
            <a:ext cx="181610" cy="1094105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291320" y="1316355"/>
            <a:ext cx="234759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踌躇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显著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48"/>
          <p:cNvSpPr txBox="1">
            <a:spLocks noChangeArrowheads="1"/>
          </p:cNvSpPr>
          <p:nvPr/>
        </p:nvSpPr>
        <p:spPr bwMode="auto">
          <a:xfrm>
            <a:off x="8176895" y="1604645"/>
            <a:ext cx="85788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  <a:sym typeface="+mn-ea"/>
              </a:rPr>
              <a:t>chú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  <a:sym typeface="+mn-ea"/>
            </a:endParaRPr>
          </a:p>
        </p:txBody>
      </p:sp>
      <p:sp>
        <p:nvSpPr>
          <p:cNvPr id="19" name="TextBox 48"/>
          <p:cNvSpPr txBox="1">
            <a:spLocks noChangeArrowheads="1"/>
          </p:cNvSpPr>
          <p:nvPr/>
        </p:nvSpPr>
        <p:spPr bwMode="auto">
          <a:xfrm>
            <a:off x="8189595" y="2411730"/>
            <a:ext cx="84518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  <a:sym typeface="+mn-ea"/>
              </a:rPr>
              <a:t>zhù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  <a:sym typeface="+mn-ea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085330" y="3663950"/>
            <a:ext cx="3108960" cy="225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搀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    ）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谗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    ）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馋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    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6841490" y="3969385"/>
            <a:ext cx="184785" cy="1675765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9292590" y="3649345"/>
            <a:ext cx="2139315" cy="225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搀扶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谗言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馋嘴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48"/>
          <p:cNvSpPr txBox="1">
            <a:spLocks noChangeArrowheads="1"/>
          </p:cNvSpPr>
          <p:nvPr/>
        </p:nvSpPr>
        <p:spPr bwMode="auto">
          <a:xfrm>
            <a:off x="8053070" y="3825875"/>
            <a:ext cx="10629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  <a:sym typeface="+mn-ea"/>
              </a:rPr>
              <a:t>ch</a:t>
            </a:r>
            <a:r>
              <a:rPr lang="en-US" altLang="zh-CN" sz="3000" b="1" err="1">
                <a:solidFill>
                  <a:srgbClr val="DD534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  <a:sym typeface="+mn-ea"/>
              </a:rPr>
              <a:t>n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  <a:sym typeface="+mn-ea"/>
            </a:endParaRPr>
          </a:p>
        </p:txBody>
      </p:sp>
      <p:sp>
        <p:nvSpPr>
          <p:cNvPr id="46" name="TextBox 48"/>
          <p:cNvSpPr txBox="1">
            <a:spLocks noChangeArrowheads="1"/>
          </p:cNvSpPr>
          <p:nvPr/>
        </p:nvSpPr>
        <p:spPr bwMode="auto">
          <a:xfrm>
            <a:off x="8048625" y="4553585"/>
            <a:ext cx="115189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  <a:sym typeface="+mn-ea"/>
              </a:rPr>
              <a:t>ch</a:t>
            </a: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  <a:sym typeface="+mn-ea"/>
              </a:rPr>
              <a:t>á</a:t>
            </a:r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  <a:sym typeface="+mn-ea"/>
              </a:rPr>
              <a:t>n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  <a:sym typeface="+mn-ea"/>
            </a:endParaRPr>
          </a:p>
        </p:txBody>
      </p:sp>
      <p:sp>
        <p:nvSpPr>
          <p:cNvPr id="47" name="TextBox 48"/>
          <p:cNvSpPr txBox="1">
            <a:spLocks noChangeArrowheads="1"/>
          </p:cNvSpPr>
          <p:nvPr/>
        </p:nvSpPr>
        <p:spPr bwMode="auto">
          <a:xfrm>
            <a:off x="8044180" y="5248910"/>
            <a:ext cx="101854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  <a:sym typeface="+mn-ea"/>
              </a:rPr>
              <a:t>ch</a:t>
            </a: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  <a:sym typeface="+mn-ea"/>
              </a:rPr>
              <a:t>á</a:t>
            </a:r>
            <a:r>
              <a:rPr lang="en-US" altLang="zh-CN" sz="3000" b="1" dirty="0" err="1">
                <a:solidFill>
                  <a:srgbClr val="FF0000"/>
                </a:solidFill>
                <a:latin typeface="+mn-ea"/>
                <a:ea typeface="+mn-ea"/>
                <a:cs typeface="圆体拼音" panose="02000503000000000000" charset="-122"/>
                <a:sym typeface="+mn-ea"/>
              </a:rPr>
              <a:t>n</a:t>
            </a:r>
            <a:endParaRPr lang="en-US" altLang="zh-CN" sz="3000" b="1" dirty="0" err="1">
              <a:solidFill>
                <a:srgbClr val="FF0000"/>
              </a:solidFill>
              <a:latin typeface="+mn-ea"/>
              <a:ea typeface="+mn-ea"/>
              <a:cs typeface="圆体拼音" panose="02000503000000000000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31" grpId="0" bldLvl="0" animBg="1"/>
      <p:bldP spid="33" grpId="0"/>
      <p:bldP spid="39" grpId="0"/>
      <p:bldP spid="40" grpId="0"/>
      <p:bldP spid="41" grpId="0"/>
      <p:bldP spid="18" grpId="0"/>
      <p:bldP spid="19" grpId="0"/>
      <p:bldP spid="35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72872" y="-38735"/>
            <a:ext cx="2801163" cy="942975"/>
            <a:chOff x="140" y="140"/>
            <a:chExt cx="4411" cy="1485"/>
          </a:xfrm>
        </p:grpSpPr>
        <p:sp>
          <p:nvSpPr>
            <p:cNvPr id="6" name="圆角矩形 5"/>
            <p:cNvSpPr/>
            <p:nvPr/>
          </p:nvSpPr>
          <p:spPr>
            <a:xfrm>
              <a:off x="1210" y="440"/>
              <a:ext cx="3341" cy="102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" y="140"/>
              <a:ext cx="1449" cy="1485"/>
              <a:chOff x="6066" y="-251"/>
              <a:chExt cx="4930" cy="50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>
                <a:lum contrast="36000"/>
              </a:blip>
              <a:srcRect l="8365" t="93618" r="5565" b="3116"/>
              <a:stretch>
                <a:fillRect/>
              </a:stretch>
            </p:blipFill>
            <p:spPr>
              <a:xfrm>
                <a:off x="6255" y="4618"/>
                <a:ext cx="4654" cy="169"/>
              </a:xfrm>
              <a:prstGeom prst="ellipse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rcRect l="4986" t="1525" r="2951" b="3371"/>
              <a:stretch>
                <a:fillRect/>
              </a:stretch>
            </p:blipFill>
            <p:spPr>
              <a:xfrm>
                <a:off x="6066" y="-251"/>
                <a:ext cx="4930" cy="5050"/>
              </a:xfrm>
              <a:prstGeom prst="ellipse">
                <a:avLst/>
              </a:prstGeom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1559" y="460"/>
              <a:ext cx="2992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品读背影</a:t>
              </a:r>
              <a:endParaRPr lang="zh-CN" altLang="en-US" sz="3200" b="1">
                <a:effectLst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13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6270" y="1014730"/>
            <a:ext cx="109194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文中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一共几次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出现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“背影”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请在文中勾画出来。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6270" y="1598295"/>
            <a:ext cx="10919460" cy="4817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indent="0">
              <a:spcBef>
                <a:spcPct val="20000"/>
              </a:spcBef>
              <a:buClr>
                <a:srgbClr val="C00000"/>
              </a:buClr>
              <a:buSzPct val="60000"/>
              <a:buFont typeface="Wingdings" panose="05000000000000000000" charset="0"/>
              <a:buNone/>
            </a:pP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我与父亲不相见已二年余了，我最不能忘记的是他的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背影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spcBef>
                <a:spcPct val="20000"/>
              </a:spcBef>
              <a:buClr>
                <a:srgbClr val="C00000"/>
              </a:buClr>
              <a:buSzPct val="60000"/>
              <a:buFont typeface="Wingdings" panose="05000000000000000000" charset="0"/>
              <a:buNone/>
            </a:pP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他用两手攀着上面，两脚再向上缩；他肥胖的身子向左微倾，显出努力的样子，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这时我看见他的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背影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，我的泪很快地流下来了。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spcBef>
                <a:spcPct val="20000"/>
              </a:spcBef>
              <a:buClr>
                <a:srgbClr val="C00000"/>
              </a:buClr>
              <a:buSzPct val="60000"/>
              <a:buFont typeface="Wingdings" panose="05000000000000000000" charset="0"/>
              <a:buNone/>
            </a:pP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等他的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背影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混入来来往往的人里，再也找不着了，我便进来坐下，我的眼泪又来了。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spcBef>
                <a:spcPct val="20000"/>
              </a:spcBef>
              <a:buClr>
                <a:srgbClr val="C00000"/>
              </a:buClr>
              <a:buSzPct val="60000"/>
              <a:buFont typeface="Wingdings" panose="05000000000000000000" charset="0"/>
              <a:buNone/>
            </a:pP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我读到此处，在晶莹的泪光中，又看见那肥胖的、青布棉袍黑布马褂的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背影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980"/>
</p:tagLst>
</file>

<file path=ppt/tags/tag10.xml><?xml version="1.0" encoding="utf-8"?>
<p:tagLst xmlns:p="http://schemas.openxmlformats.org/presentationml/2006/main">
  <p:tag name="AS_UNIQUEID" val="990"/>
</p:tagLst>
</file>

<file path=ppt/tags/tag100.xml><?xml version="1.0" encoding="utf-8"?>
<p:tagLst xmlns:p="http://schemas.openxmlformats.org/presentationml/2006/main">
  <p:tag name="AS_UNIQUEID" val="1079"/>
</p:tagLst>
</file>

<file path=ppt/tags/tag101.xml><?xml version="1.0" encoding="utf-8"?>
<p:tagLst xmlns:p="http://schemas.openxmlformats.org/presentationml/2006/main">
  <p:tag name="AS_UNIQUEID" val="1081"/>
</p:tagLst>
</file>

<file path=ppt/tags/tag102.xml><?xml version="1.0" encoding="utf-8"?>
<p:tagLst xmlns:p="http://schemas.openxmlformats.org/presentationml/2006/main">
  <p:tag name="AS_UNIQUEID" val="1082"/>
</p:tagLst>
</file>

<file path=ppt/tags/tag103.xml><?xml version="1.0" encoding="utf-8"?>
<p:tagLst xmlns:p="http://schemas.openxmlformats.org/presentationml/2006/main">
  <p:tag name="AS_UNIQUEID" val="1083"/>
</p:tagLst>
</file>

<file path=ppt/tags/tag104.xml><?xml version="1.0" encoding="utf-8"?>
<p:tagLst xmlns:p="http://schemas.openxmlformats.org/presentationml/2006/main">
  <p:tag name="AS_UNIQUEID" val="1084"/>
</p:tagLst>
</file>

<file path=ppt/tags/tag105.xml><?xml version="1.0" encoding="utf-8"?>
<p:tagLst xmlns:p="http://schemas.openxmlformats.org/presentationml/2006/main">
  <p:tag name="AS_UNIQUEID" val="1085"/>
</p:tagLst>
</file>

<file path=ppt/tags/tag106.xml><?xml version="1.0" encoding="utf-8"?>
<p:tagLst xmlns:p="http://schemas.openxmlformats.org/presentationml/2006/main">
  <p:tag name="AS_UNIQUEID" val="1087"/>
</p:tagLst>
</file>

<file path=ppt/tags/tag107.xml><?xml version="1.0" encoding="utf-8"?>
<p:tagLst xmlns:p="http://schemas.openxmlformats.org/presentationml/2006/main">
  <p:tag name="AS_UNIQUEID" val="1088"/>
</p:tagLst>
</file>

<file path=ppt/tags/tag108.xml><?xml version="1.0" encoding="utf-8"?>
<p:tagLst xmlns:p="http://schemas.openxmlformats.org/presentationml/2006/main">
  <p:tag name="AS_UNIQUEID" val="1089"/>
</p:tagLst>
</file>

<file path=ppt/tags/tag109.xml><?xml version="1.0" encoding="utf-8"?>
<p:tagLst xmlns:p="http://schemas.openxmlformats.org/presentationml/2006/main">
  <p:tag name="AS_UNIQUEID" val="1090"/>
</p:tagLst>
</file>

<file path=ppt/tags/tag11.xml><?xml version="1.0" encoding="utf-8"?>
<p:tagLst xmlns:p="http://schemas.openxmlformats.org/presentationml/2006/main">
  <p:tag name="AS_UNIQUEID" val="992"/>
</p:tagLst>
</file>

<file path=ppt/tags/tag110.xml><?xml version="1.0" encoding="utf-8"?>
<p:tagLst xmlns:p="http://schemas.openxmlformats.org/presentationml/2006/main">
  <p:tag name="AS_UNIQUEID" val="1091"/>
</p:tagLst>
</file>

<file path=ppt/tags/tag111.xml><?xml version="1.0" encoding="utf-8"?>
<p:tagLst xmlns:p="http://schemas.openxmlformats.org/presentationml/2006/main">
  <p:tag name="AS_UNIQUEID" val="1093"/>
</p:tagLst>
</file>

<file path=ppt/tags/tag112.xml><?xml version="1.0" encoding="utf-8"?>
<p:tagLst xmlns:p="http://schemas.openxmlformats.org/presentationml/2006/main">
  <p:tag name="AS_UNIQUEID" val="1094"/>
</p:tagLst>
</file>

<file path=ppt/tags/tag113.xml><?xml version="1.0" encoding="utf-8"?>
<p:tagLst xmlns:p="http://schemas.openxmlformats.org/presentationml/2006/main">
  <p:tag name="AS_UNIQUEID" val="1095"/>
</p:tagLst>
</file>

<file path=ppt/tags/tag114.xml><?xml version="1.0" encoding="utf-8"?>
<p:tagLst xmlns:p="http://schemas.openxmlformats.org/presentationml/2006/main">
  <p:tag name="AS_UNIQUEID" val="1096"/>
</p:tagLst>
</file>

<file path=ppt/tags/tag115.xml><?xml version="1.0" encoding="utf-8"?>
<p:tagLst xmlns:p="http://schemas.openxmlformats.org/presentationml/2006/main">
  <p:tag name="AS_UNIQUEID" val="1097"/>
</p:tagLst>
</file>

<file path=ppt/tags/tag116.xml><?xml version="1.0" encoding="utf-8"?>
<p:tagLst xmlns:p="http://schemas.openxmlformats.org/presentationml/2006/main">
  <p:tag name="AS_UNIQUEID" val="1099"/>
</p:tagLst>
</file>

<file path=ppt/tags/tag117.xml><?xml version="1.0" encoding="utf-8"?>
<p:tagLst xmlns:p="http://schemas.openxmlformats.org/presentationml/2006/main">
  <p:tag name="AS_UNIQUEID" val="1100"/>
</p:tagLst>
</file>

<file path=ppt/tags/tag118.xml><?xml version="1.0" encoding="utf-8"?>
<p:tagLst xmlns:p="http://schemas.openxmlformats.org/presentationml/2006/main">
  <p:tag name="AS_UNIQUEID" val="1101"/>
</p:tagLst>
</file>

<file path=ppt/tags/tag119.xml><?xml version="1.0" encoding="utf-8"?>
<p:tagLst xmlns:p="http://schemas.openxmlformats.org/presentationml/2006/main">
  <p:tag name="AS_UNIQUEID" val="1102"/>
</p:tagLst>
</file>

<file path=ppt/tags/tag12.xml><?xml version="1.0" encoding="utf-8"?>
<p:tagLst xmlns:p="http://schemas.openxmlformats.org/presentationml/2006/main">
  <p:tag name="AS_UNIQUEID" val="993"/>
</p:tagLst>
</file>

<file path=ppt/tags/tag120.xml><?xml version="1.0" encoding="utf-8"?>
<p:tagLst xmlns:p="http://schemas.openxmlformats.org/presentationml/2006/main">
  <p:tag name="AS_UNIQUEID" val="1103"/>
</p:tagLst>
</file>

<file path=ppt/tags/tag121.xml><?xml version="1.0" encoding="utf-8"?>
<p:tagLst xmlns:p="http://schemas.openxmlformats.org/presentationml/2006/main">
  <p:tag name="AS_UNIQUEID" val="1104"/>
</p:tagLst>
</file>

<file path=ppt/tags/tag122.xml><?xml version="1.0" encoding="utf-8"?>
<p:tagLst xmlns:p="http://schemas.openxmlformats.org/presentationml/2006/main">
  <p:tag name="AS_UNIQUEID" val="1106"/>
</p:tagLst>
</file>

<file path=ppt/tags/tag123.xml><?xml version="1.0" encoding="utf-8"?>
<p:tagLst xmlns:p="http://schemas.openxmlformats.org/presentationml/2006/main">
  <p:tag name="AS_UNIQUEID" val="1107"/>
</p:tagLst>
</file>

<file path=ppt/tags/tag124.xml><?xml version="1.0" encoding="utf-8"?>
<p:tagLst xmlns:p="http://schemas.openxmlformats.org/presentationml/2006/main">
  <p:tag name="AS_UNIQUEID" val="1108"/>
</p:tagLst>
</file>

<file path=ppt/tags/tag125.xml><?xml version="1.0" encoding="utf-8"?>
<p:tagLst xmlns:p="http://schemas.openxmlformats.org/presentationml/2006/main">
  <p:tag name="AS_UNIQUEID" val="1109"/>
</p:tagLst>
</file>

<file path=ppt/tags/tag126.xml><?xml version="1.0" encoding="utf-8"?>
<p:tagLst xmlns:p="http://schemas.openxmlformats.org/presentationml/2006/main">
  <p:tag name="AS_UNIQUEID" val="1110"/>
</p:tagLst>
</file>

<file path=ppt/tags/tag127.xml><?xml version="1.0" encoding="utf-8"?>
<p:tagLst xmlns:p="http://schemas.openxmlformats.org/presentationml/2006/main">
  <p:tag name="AS_UNIQUEID" val="1111"/>
</p:tagLst>
</file>

<file path=ppt/tags/tag128.xml><?xml version="1.0" encoding="utf-8"?>
<p:tagLst xmlns:p="http://schemas.openxmlformats.org/presentationml/2006/main">
  <p:tag name="AS_UNIQUEID" val="1112"/>
</p:tagLst>
</file>

<file path=ppt/tags/tag129.xml><?xml version="1.0" encoding="utf-8"?>
<p:tagLst xmlns:p="http://schemas.openxmlformats.org/presentationml/2006/main">
  <p:tag name="AS_UNIQUEID" val="1113"/>
</p:tagLst>
</file>

<file path=ppt/tags/tag13.xml><?xml version="1.0" encoding="utf-8"?>
<p:tagLst xmlns:p="http://schemas.openxmlformats.org/presentationml/2006/main">
  <p:tag name="AS_UNIQUEID" val="994"/>
</p:tagLst>
</file>

<file path=ppt/tags/tag130.xml><?xml version="1.0" encoding="utf-8"?>
<p:tagLst xmlns:p="http://schemas.openxmlformats.org/presentationml/2006/main">
  <p:tag name="AS_UNIQUEID" val="1115"/>
</p:tagLst>
</file>

<file path=ppt/tags/tag131.xml><?xml version="1.0" encoding="utf-8"?>
<p:tagLst xmlns:p="http://schemas.openxmlformats.org/presentationml/2006/main">
  <p:tag name="AS_UNIQUEID" val="1116"/>
</p:tagLst>
</file>

<file path=ppt/tags/tag132.xml><?xml version="1.0" encoding="utf-8"?>
<p:tagLst xmlns:p="http://schemas.openxmlformats.org/presentationml/2006/main">
  <p:tag name="AS_UNIQUEID" val="1117"/>
</p:tagLst>
</file>

<file path=ppt/tags/tag133.xml><?xml version="1.0" encoding="utf-8"?>
<p:tagLst xmlns:p="http://schemas.openxmlformats.org/presentationml/2006/main">
  <p:tag name="AS_UNIQUEID" val="1118"/>
</p:tagLst>
</file>

<file path=ppt/tags/tag134.xml><?xml version="1.0" encoding="utf-8"?>
<p:tagLst xmlns:p="http://schemas.openxmlformats.org/presentationml/2006/main">
  <p:tag name="AS_UNIQUEID" val="1120"/>
</p:tagLst>
</file>

<file path=ppt/tags/tag135.xml><?xml version="1.0" encoding="utf-8"?>
<p:tagLst xmlns:p="http://schemas.openxmlformats.org/presentationml/2006/main">
  <p:tag name="AS_UNIQUEID" val="1121"/>
</p:tagLst>
</file>

<file path=ppt/tags/tag136.xml><?xml version="1.0" encoding="utf-8"?>
<p:tagLst xmlns:p="http://schemas.openxmlformats.org/presentationml/2006/main">
  <p:tag name="AS_UNIQUEID" val="1122"/>
</p:tagLst>
</file>

<file path=ppt/tags/tag137.xml><?xml version="1.0" encoding="utf-8"?>
<p:tagLst xmlns:p="http://schemas.openxmlformats.org/presentationml/2006/main">
  <p:tag name="AS_UNIQUEID" val="1124"/>
</p:tagLst>
</file>

<file path=ppt/tags/tag138.xml><?xml version="1.0" encoding="utf-8"?>
<p:tagLst xmlns:p="http://schemas.openxmlformats.org/presentationml/2006/main">
  <p:tag name="AS_UNIQUEID" val="1125"/>
</p:tagLst>
</file>

<file path=ppt/tags/tag139.xml><?xml version="1.0" encoding="utf-8"?>
<p:tagLst xmlns:p="http://schemas.openxmlformats.org/presentationml/2006/main">
  <p:tag name="AS_UNIQUEID" val="1126"/>
</p:tagLst>
</file>

<file path=ppt/tags/tag14.xml><?xml version="1.0" encoding="utf-8"?>
<p:tagLst xmlns:p="http://schemas.openxmlformats.org/presentationml/2006/main">
  <p:tag name="AS_UNIQUEID" val="995"/>
</p:tagLst>
</file>

<file path=ppt/tags/tag140.xml><?xml version="1.0" encoding="utf-8"?>
<p:tagLst xmlns:p="http://schemas.openxmlformats.org/presentationml/2006/main">
  <p:tag name="AS_UNIQUEID" val="1127"/>
</p:tagLst>
</file>

<file path=ppt/tags/tag141.xml><?xml version="1.0" encoding="utf-8"?>
<p:tagLst xmlns:p="http://schemas.openxmlformats.org/presentationml/2006/main">
  <p:tag name="AS_UNIQUEID" val="1128"/>
</p:tagLst>
</file>

<file path=ppt/tags/tag142.xml><?xml version="1.0" encoding="utf-8"?>
<p:tagLst xmlns:p="http://schemas.openxmlformats.org/presentationml/2006/main">
  <p:tag name="AS_UNIQUEID" val="1129"/>
</p:tagLst>
</file>

<file path=ppt/tags/tag143.xml><?xml version="1.0" encoding="utf-8"?>
<p:tagLst xmlns:p="http://schemas.openxmlformats.org/presentationml/2006/main">
  <p:tag name="AS_UNIQUEID" val="1131"/>
</p:tagLst>
</file>

<file path=ppt/tags/tag144.xml><?xml version="1.0" encoding="utf-8"?>
<p:tagLst xmlns:p="http://schemas.openxmlformats.org/presentationml/2006/main">
  <p:tag name="AS_UNIQUEID" val="1132"/>
</p:tagLst>
</file>

<file path=ppt/tags/tag145.xml><?xml version="1.0" encoding="utf-8"?>
<p:tagLst xmlns:p="http://schemas.openxmlformats.org/presentationml/2006/main">
  <p:tag name="AS_UNIQUEID" val="1133"/>
</p:tagLst>
</file>

<file path=ppt/tags/tag146.xml><?xml version="1.0" encoding="utf-8"?>
<p:tagLst xmlns:p="http://schemas.openxmlformats.org/presentationml/2006/main">
  <p:tag name="AS_UNIQUEID" val="1134"/>
</p:tagLst>
</file>

<file path=ppt/tags/tag147.xml><?xml version="1.0" encoding="utf-8"?>
<p:tagLst xmlns:p="http://schemas.openxmlformats.org/presentationml/2006/main">
  <p:tag name="AS_UNIQUEID" val="1135"/>
</p:tagLst>
</file>

<file path=ppt/tags/tag148.xml><?xml version="1.0" encoding="utf-8"?>
<p:tagLst xmlns:p="http://schemas.openxmlformats.org/presentationml/2006/main">
  <p:tag name="AS_UNIQUEID" val="1136"/>
</p:tagLst>
</file>

<file path=ppt/tags/tag149.xml><?xml version="1.0" encoding="utf-8"?>
<p:tagLst xmlns:p="http://schemas.openxmlformats.org/presentationml/2006/main">
  <p:tag name="AS_UNIQUEID" val="1138"/>
</p:tagLst>
</file>

<file path=ppt/tags/tag15.xml><?xml version="1.0" encoding="utf-8"?>
<p:tagLst xmlns:p="http://schemas.openxmlformats.org/presentationml/2006/main">
  <p:tag name="AS_UNIQUEID" val="996"/>
</p:tagLst>
</file>

<file path=ppt/tags/tag150.xml><?xml version="1.0" encoding="utf-8"?>
<p:tagLst xmlns:p="http://schemas.openxmlformats.org/presentationml/2006/main">
  <p:tag name="AS_UNIQUEID" val="1139"/>
</p:tagLst>
</file>

<file path=ppt/tags/tag151.xml><?xml version="1.0" encoding="utf-8"?>
<p:tagLst xmlns:p="http://schemas.openxmlformats.org/presentationml/2006/main">
  <p:tag name="AS_UNIQUEID" val="1140"/>
</p:tagLst>
</file>

<file path=ppt/tags/tag152.xml><?xml version="1.0" encoding="utf-8"?>
<p:tagLst xmlns:p="http://schemas.openxmlformats.org/presentationml/2006/main">
  <p:tag name="AS_UNIQUEID" val="1141"/>
</p:tagLst>
</file>

<file path=ppt/tags/tag153.xml><?xml version="1.0" encoding="utf-8"?>
<p:tagLst xmlns:p="http://schemas.openxmlformats.org/presentationml/2006/main">
  <p:tag name="AS_UNIQUEID" val="1142"/>
</p:tagLst>
</file>

<file path=ppt/tags/tag154.xml><?xml version="1.0" encoding="utf-8"?>
<p:tagLst xmlns:p="http://schemas.openxmlformats.org/presentationml/2006/main">
  <p:tag name="AS_UNIQUEID" val="1144"/>
</p:tagLst>
</file>

<file path=ppt/tags/tag155.xml><?xml version="1.0" encoding="utf-8"?>
<p:tagLst xmlns:p="http://schemas.openxmlformats.org/presentationml/2006/main">
  <p:tag name="AS_UNIQUEID" val="1145"/>
</p:tagLst>
</file>

<file path=ppt/tags/tag156.xml><?xml version="1.0" encoding="utf-8"?>
<p:tagLst xmlns:p="http://schemas.openxmlformats.org/presentationml/2006/main">
  <p:tag name="AS_UNIQUEID" val="1146"/>
</p:tagLst>
</file>

<file path=ppt/tags/tag157.xml><?xml version="1.0" encoding="utf-8"?>
<p:tagLst xmlns:p="http://schemas.openxmlformats.org/presentationml/2006/main">
  <p:tag name="AS_UNIQUEID" val="1147"/>
</p:tagLst>
</file>

<file path=ppt/tags/tag158.xml><?xml version="1.0" encoding="utf-8"?>
<p:tagLst xmlns:p="http://schemas.openxmlformats.org/presentationml/2006/main">
  <p:tag name="AS_UNIQUEID" val="1148"/>
</p:tagLst>
</file>

<file path=ppt/tags/tag159.xml><?xml version="1.0" encoding="utf-8"?>
<p:tagLst xmlns:p="http://schemas.openxmlformats.org/presentationml/2006/main">
  <p:tag name="AS_UNIQUEID" val="1150"/>
</p:tagLst>
</file>

<file path=ppt/tags/tag16.xml><?xml version="1.0" encoding="utf-8"?>
<p:tagLst xmlns:p="http://schemas.openxmlformats.org/presentationml/2006/main">
  <p:tag name="AS_UNIQUEID" val="998"/>
</p:tagLst>
</file>

<file path=ppt/tags/tag160.xml><?xml version="1.0" encoding="utf-8"?>
<p:tagLst xmlns:p="http://schemas.openxmlformats.org/presentationml/2006/main">
  <p:tag name="AS_UNIQUEID" val="1151"/>
</p:tagLst>
</file>

<file path=ppt/tags/tag161.xml><?xml version="1.0" encoding="utf-8"?>
<p:tagLst xmlns:p="http://schemas.openxmlformats.org/presentationml/2006/main">
  <p:tag name="AS_UNIQUEID" val="1152"/>
</p:tagLst>
</file>

<file path=ppt/tags/tag162.xml><?xml version="1.0" encoding="utf-8"?>
<p:tagLst xmlns:p="http://schemas.openxmlformats.org/presentationml/2006/main">
  <p:tag name="AS_UNIQUEID" val="1153"/>
</p:tagLst>
</file>

<file path=ppt/tags/tag163.xml><?xml version="1.0" encoding="utf-8"?>
<p:tagLst xmlns:p="http://schemas.openxmlformats.org/presentationml/2006/main">
  <p:tag name="AS_UNIQUEID" val="1154"/>
</p:tagLst>
</file>

<file path=ppt/tags/tag164.xml><?xml version="1.0" encoding="utf-8"?>
<p:tagLst xmlns:p="http://schemas.openxmlformats.org/presentationml/2006/main">
  <p:tag name="AS_UNIQUEID" val="1155"/>
</p:tagLst>
</file>

<file path=ppt/tags/tag165.xml><?xml version="1.0" encoding="utf-8"?>
<p:tagLst xmlns:p="http://schemas.openxmlformats.org/presentationml/2006/main">
  <p:tag name="AS_UNIQUEID" val="1156"/>
</p:tagLst>
</file>

<file path=ppt/tags/tag166.xml><?xml version="1.0" encoding="utf-8"?>
<p:tagLst xmlns:p="http://schemas.openxmlformats.org/presentationml/2006/main">
  <p:tag name="AS_UNIQUEID" val="1170"/>
</p:tagLst>
</file>

<file path=ppt/tags/tag167.xml><?xml version="1.0" encoding="utf-8"?>
<p:tagLst xmlns:p="http://schemas.openxmlformats.org/presentationml/2006/main">
  <p:tag name="AS_UNIQUEID" val="1171"/>
</p:tagLst>
</file>

<file path=ppt/tags/tag168.xml><?xml version="1.0" encoding="utf-8"?>
<p:tagLst xmlns:p="http://schemas.openxmlformats.org/presentationml/2006/main">
  <p:tag name="AS_UNIQUEID" val="1172"/>
</p:tagLst>
</file>

<file path=ppt/tags/tag169.xml><?xml version="1.0" encoding="utf-8"?>
<p:tagLst xmlns:p="http://schemas.openxmlformats.org/presentationml/2006/main">
  <p:tag name="AS_UNIQUEID" val="1173"/>
</p:tagLst>
</file>

<file path=ppt/tags/tag17.xml><?xml version="1.0" encoding="utf-8"?>
<p:tagLst xmlns:p="http://schemas.openxmlformats.org/presentationml/2006/main">
  <p:tag name="AS_UNIQUEID" val="999"/>
</p:tagLst>
</file>

<file path=ppt/tags/tag170.xml><?xml version="1.0" encoding="utf-8"?>
<p:tagLst xmlns:p="http://schemas.openxmlformats.org/presentationml/2006/main">
  <p:tag name="AS_UNIQUEID" val="1174"/>
</p:tagLst>
</file>

<file path=ppt/tags/tag171.xml><?xml version="1.0" encoding="utf-8"?>
<p:tagLst xmlns:p="http://schemas.openxmlformats.org/presentationml/2006/main">
  <p:tag name="AS_UNIQUEID" val="1179"/>
</p:tagLst>
</file>

<file path=ppt/tags/tag172.xml><?xml version="1.0" encoding="utf-8"?>
<p:tagLst xmlns:p="http://schemas.openxmlformats.org/presentationml/2006/main">
  <p:tag name="picid" val="{8504b3cb-4878-4947-948d-1d06623b4d1a}"/>
</p:tagLst>
</file>

<file path=ppt/tags/tag17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4.xml><?xml version="1.0" encoding="utf-8"?>
<p:tagLst xmlns:p="http://schemas.openxmlformats.org/presentationml/2006/main">
  <p:tag name="AS_UNIQUEID" val="11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75.xml><?xml version="1.0" encoding="utf-8"?>
<p:tagLst xmlns:p="http://schemas.openxmlformats.org/presentationml/2006/main">
  <p:tag name="AS_UNIQUEID" val="11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6.xml><?xml version="1.0" encoding="utf-8"?>
<p:tagLst xmlns:p="http://schemas.openxmlformats.org/presentationml/2006/main">
  <p:tag name="AS_UNIQUEID" val="119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7.xml><?xml version="1.0" encoding="utf-8"?>
<p:tagLst xmlns:p="http://schemas.openxmlformats.org/presentationml/2006/main">
  <p:tag name="AS_UNIQUEID" val="119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8.xml><?xml version="1.0" encoding="utf-8"?>
<p:tagLst xmlns:p="http://schemas.openxmlformats.org/presentationml/2006/main">
  <p:tag name="AS_UNIQUEID" val="1193"/>
</p:tagLst>
</file>

<file path=ppt/tags/tag179.xml><?xml version="1.0" encoding="utf-8"?>
<p:tagLst xmlns:p="http://schemas.openxmlformats.org/presentationml/2006/main">
  <p:tag name="AS_UNIQUEID" val="1194"/>
</p:tagLst>
</file>

<file path=ppt/tags/tag18.xml><?xml version="1.0" encoding="utf-8"?>
<p:tagLst xmlns:p="http://schemas.openxmlformats.org/presentationml/2006/main">
  <p:tag name="AS_UNIQUEID" val="1000"/>
</p:tagLst>
</file>

<file path=ppt/tags/tag180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81.xml><?xml version="1.0" encoding="utf-8"?>
<p:tagLst xmlns:p="http://schemas.openxmlformats.org/presentationml/2006/main">
  <p:tag name="AS_UNIQUEID" val="1185"/>
</p:tagLst>
</file>

<file path=ppt/tags/tag182.xml><?xml version="1.0" encoding="utf-8"?>
<p:tagLst xmlns:p="http://schemas.openxmlformats.org/presentationml/2006/main">
  <p:tag name="AS_UNIQUEID" val="1186"/>
</p:tagLst>
</file>

<file path=ppt/tags/tag183.xml><?xml version="1.0" encoding="utf-8"?>
<p:tagLst xmlns:p="http://schemas.openxmlformats.org/presentationml/2006/main">
  <p:tag name="AS_UNIQUEID" val="1187"/>
</p:tagLst>
</file>

<file path=ppt/tags/tag184.xml><?xml version="1.0" encoding="utf-8"?>
<p:tagLst xmlns:p="http://schemas.openxmlformats.org/presentationml/2006/main">
  <p:tag name="AS_UNIQUEID" val="1201"/>
</p:tagLst>
</file>

<file path=ppt/tags/tag185.xml><?xml version="1.0" encoding="utf-8"?>
<p:tagLst xmlns:p="http://schemas.openxmlformats.org/presentationml/2006/main">
  <p:tag name="AS_UNIQUEID" val="1206"/>
</p:tagLst>
</file>

<file path=ppt/tags/tag186.xml><?xml version="1.0" encoding="utf-8"?>
<p:tagLst xmlns:p="http://schemas.openxmlformats.org/presentationml/2006/main">
  <p:tag name="picid" val="{163b1bfe-c0fc-47c3-a9b5-9d4e5bb6d048}"/>
</p:tagLst>
</file>

<file path=ppt/tags/tag187.xml><?xml version="1.0" encoding="utf-8"?>
<p:tagLst xmlns:p="http://schemas.openxmlformats.org/presentationml/2006/main">
  <p:tag name="KSO_WM_SPECIAL_SOURCE" val="bdnull"/>
</p:tagLst>
</file>

<file path=ppt/tags/tag188.xml><?xml version="1.0" encoding="utf-8"?>
<p:tagLst xmlns:p="http://schemas.openxmlformats.org/presentationml/2006/main">
  <p:tag name="AS_UNIQUEID" val="1197"/>
</p:tagLst>
</file>

<file path=ppt/tags/tag189.xml><?xml version="1.0" encoding="utf-8"?>
<p:tagLst xmlns:p="http://schemas.openxmlformats.org/presentationml/2006/main">
  <p:tag name="AS_UNIQUEID" val="1198"/>
</p:tagLst>
</file>

<file path=ppt/tags/tag19.xml><?xml version="1.0" encoding="utf-8"?>
<p:tagLst xmlns:p="http://schemas.openxmlformats.org/presentationml/2006/main">
  <p:tag name="AS_UNIQUEID" val="1001"/>
</p:tagLst>
</file>

<file path=ppt/tags/tag190.xml><?xml version="1.0" encoding="utf-8"?>
<p:tagLst xmlns:p="http://schemas.openxmlformats.org/presentationml/2006/main">
  <p:tag name="AS_UNIQUEID" val="1199"/>
</p:tagLst>
</file>

<file path=ppt/tags/tag191.xml><?xml version="1.0" encoding="utf-8"?>
<p:tagLst xmlns:p="http://schemas.openxmlformats.org/presentationml/2006/main">
  <p:tag name="picid" val="{163b1bfe-c0fc-47c3-a9b5-9d4e5bb6d048}"/>
</p:tagLst>
</file>

<file path=ppt/tags/tag192.xml><?xml version="1.0" encoding="utf-8"?>
<p:tagLst xmlns:p="http://schemas.openxmlformats.org/presentationml/2006/main">
  <p:tag name="picid" val="{73b2565c-88e1-49c1-aa5d-4e54f9bdfe4b}"/>
</p:tagLst>
</file>

<file path=ppt/tags/tag193.xml><?xml version="1.0" encoding="utf-8"?>
<p:tagLst xmlns:p="http://schemas.openxmlformats.org/presentationml/2006/main">
  <p:tag name="AS_UNIQUEID" val="152"/>
</p:tagLst>
</file>

<file path=ppt/tags/tag194.xml><?xml version="1.0" encoding="utf-8"?>
<p:tagLst xmlns:p="http://schemas.openxmlformats.org/presentationml/2006/main">
  <p:tag name="picid" val="{905bfb94-2ea4-4b3f-84b0-09cfa8f2125c}"/>
</p:tagLst>
</file>

<file path=ppt/tags/tag195.xml><?xml version="1.0" encoding="utf-8"?>
<p:tagLst xmlns:p="http://schemas.openxmlformats.org/presentationml/2006/main">
  <p:tag name="picid" val="{163b1bfe-c0fc-47c3-a9b5-9d4e5bb6d048}"/>
</p:tagLst>
</file>

<file path=ppt/tags/tag19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.xml><?xml version="1.0" encoding="utf-8"?>
<p:tagLst xmlns:p="http://schemas.openxmlformats.org/presentationml/2006/main">
  <p:tag name="AS_UNIQUEID" val="981"/>
</p:tagLst>
</file>

<file path=ppt/tags/tag20.xml><?xml version="1.0" encoding="utf-8"?>
<p:tagLst xmlns:p="http://schemas.openxmlformats.org/presentationml/2006/main">
  <p:tag name="AS_UNIQUEID" val="1002"/>
</p:tagLst>
</file>

<file path=ppt/tags/tag20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.xml><?xml version="1.0" encoding="utf-8"?>
<p:tagLst xmlns:p="http://schemas.openxmlformats.org/presentationml/2006/main">
  <p:tag name="AS_UNIQUEID" val="1003"/>
</p:tagLst>
</file>

<file path=ppt/tags/tag21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.xml><?xml version="1.0" encoding="utf-8"?>
<p:tagLst xmlns:p="http://schemas.openxmlformats.org/presentationml/2006/main">
  <p:tag name="AS_UNIQUEID" val="1005"/>
</p:tagLst>
</file>

<file path=ppt/tags/tag22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.xml><?xml version="1.0" encoding="utf-8"?>
<p:tagLst xmlns:p="http://schemas.openxmlformats.org/presentationml/2006/main">
  <p:tag name="AS_UNIQUEID" val="1006"/>
</p:tagLst>
</file>

<file path=ppt/tags/tag23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.xml><?xml version="1.0" encoding="utf-8"?>
<p:tagLst xmlns:p="http://schemas.openxmlformats.org/presentationml/2006/main">
  <p:tag name="AS_UNIQUEID" val="1007"/>
</p:tagLst>
</file>

<file path=ppt/tags/tag24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.xml><?xml version="1.0" encoding="utf-8"?>
<p:tagLst xmlns:p="http://schemas.openxmlformats.org/presentationml/2006/main">
  <p:tag name="AS_UNIQUEID" val="1008"/>
</p:tagLst>
</file>

<file path=ppt/tags/tag25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.xml><?xml version="1.0" encoding="utf-8"?>
<p:tagLst xmlns:p="http://schemas.openxmlformats.org/presentationml/2006/main">
  <p:tag name="AS_UNIQUEID" val="1009"/>
</p:tagLst>
</file>

<file path=ppt/tags/tag26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.xml><?xml version="1.0" encoding="utf-8"?>
<p:tagLst xmlns:p="http://schemas.openxmlformats.org/presentationml/2006/main">
  <p:tag name="AS_UNIQUEID" val="1010"/>
</p:tagLst>
</file>

<file path=ppt/tags/tag27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.xml><?xml version="1.0" encoding="utf-8"?>
<p:tagLst xmlns:p="http://schemas.openxmlformats.org/presentationml/2006/main">
  <p:tag name="AS_UNIQUEID" val="1011"/>
</p:tagLst>
</file>

<file path=ppt/tags/tag28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.xml><?xml version="1.0" encoding="utf-8"?>
<p:tagLst xmlns:p="http://schemas.openxmlformats.org/presentationml/2006/main">
  <p:tag name="AS_UNIQUEID" val="1012"/>
</p:tagLst>
</file>

<file path=ppt/tags/tag29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.xml><?xml version="1.0" encoding="utf-8"?>
<p:tagLst xmlns:p="http://schemas.openxmlformats.org/presentationml/2006/main">
  <p:tag name="AS_UNIQUEID" val="982"/>
</p:tagLst>
</file>

<file path=ppt/tags/tag30.xml><?xml version="1.0" encoding="utf-8"?>
<p:tagLst xmlns:p="http://schemas.openxmlformats.org/presentationml/2006/main">
  <p:tag name="AS_UNIQUEID" val="1014"/>
</p:tagLst>
</file>

<file path=ppt/tags/tag30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.xml><?xml version="1.0" encoding="utf-8"?>
<p:tagLst xmlns:p="http://schemas.openxmlformats.org/presentationml/2006/main">
  <p:tag name="AS_UNIQUEID" val="1015"/>
</p:tagLst>
</file>

<file path=ppt/tags/tag31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.xml><?xml version="1.0" encoding="utf-8"?>
<p:tagLst xmlns:p="http://schemas.openxmlformats.org/presentationml/2006/main">
  <p:tag name="AS_UNIQUEID" val="1016"/>
</p:tagLst>
</file>

<file path=ppt/tags/tag32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3.xml><?xml version="1.0" encoding="utf-8"?>
<p:tagLst xmlns:p="http://schemas.openxmlformats.org/presentationml/2006/main">
  <p:tag name="AS_UNIQUEID" val="1017"/>
</p:tagLst>
</file>

<file path=ppt/tags/tag33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3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3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3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3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3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3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3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38.xml><?xml version="1.0" encoding="utf-8"?>
<p:tagLst xmlns:p="http://schemas.openxmlformats.org/presentationml/2006/main">
  <p:tag name="AS_UNIQUEID" val="4895"/>
</p:tagLst>
</file>

<file path=ppt/tags/tag339.xml><?xml version="1.0" encoding="utf-8"?>
<p:tagLst xmlns:p="http://schemas.openxmlformats.org/presentationml/2006/main">
  <p:tag name="AS_UNIQUEID" val="4896"/>
</p:tagLst>
</file>

<file path=ppt/tags/tag34.xml><?xml version="1.0" encoding="utf-8"?>
<p:tagLst xmlns:p="http://schemas.openxmlformats.org/presentationml/2006/main">
  <p:tag name="AS_UNIQUEID" val="1019"/>
</p:tagLst>
</file>

<file path=ppt/tags/tag340.xml><?xml version="1.0" encoding="utf-8"?>
<p:tagLst xmlns:p="http://schemas.openxmlformats.org/presentationml/2006/main">
  <p:tag name="AS_UNIQUEID" val="4897"/>
</p:tagLst>
</file>

<file path=ppt/tags/tag341.xml><?xml version="1.0" encoding="utf-8"?>
<p:tagLst xmlns:p="http://schemas.openxmlformats.org/presentationml/2006/main">
  <p:tag name="AS_UNIQUEID" val="4898"/>
</p:tagLst>
</file>

<file path=ppt/tags/tag342.xml><?xml version="1.0" encoding="utf-8"?>
<p:tagLst xmlns:p="http://schemas.openxmlformats.org/presentationml/2006/main">
  <p:tag name="AS_UNIQUEID" val="4899"/>
</p:tagLst>
</file>

<file path=ppt/tags/tag343.xml><?xml version="1.0" encoding="utf-8"?>
<p:tagLst xmlns:p="http://schemas.openxmlformats.org/presentationml/2006/main">
  <p:tag name="AS_UNIQUEID" val="4900"/>
</p:tagLst>
</file>

<file path=ppt/tags/tag344.xml><?xml version="1.0" encoding="utf-8"?>
<p:tagLst xmlns:p="http://schemas.openxmlformats.org/presentationml/2006/main">
  <p:tag name="AS_UNIQUEID" val="4901"/>
</p:tagLst>
</file>

<file path=ppt/tags/tag345.xml><?xml version="1.0" encoding="utf-8"?>
<p:tagLst xmlns:p="http://schemas.openxmlformats.org/presentationml/2006/main">
  <p:tag name="AS_UNIQUEID" val="4902"/>
</p:tagLst>
</file>

<file path=ppt/tags/tag346.xml><?xml version="1.0" encoding="utf-8"?>
<p:tagLst xmlns:p="http://schemas.openxmlformats.org/presentationml/2006/main">
  <p:tag name="AS_UNIQUEID" val="4894"/>
</p:tagLst>
</file>

<file path=ppt/tags/tag347.xml><?xml version="1.0" encoding="utf-8"?>
<p:tagLst xmlns:p="http://schemas.openxmlformats.org/presentationml/2006/main">
  <p:tag name="AS_UNIQUEID" val="4895"/>
</p:tagLst>
</file>

<file path=ppt/tags/tag348.xml><?xml version="1.0" encoding="utf-8"?>
<p:tagLst xmlns:p="http://schemas.openxmlformats.org/presentationml/2006/main">
  <p:tag name="AS_UNIQUEID" val="4896"/>
</p:tagLst>
</file>

<file path=ppt/tags/tag349.xml><?xml version="1.0" encoding="utf-8"?>
<p:tagLst xmlns:p="http://schemas.openxmlformats.org/presentationml/2006/main">
  <p:tag name="AS_UNIQUEID" val="4897"/>
</p:tagLst>
</file>

<file path=ppt/tags/tag35.xml><?xml version="1.0" encoding="utf-8"?>
<p:tagLst xmlns:p="http://schemas.openxmlformats.org/presentationml/2006/main">
  <p:tag name="AS_UNIQUEID" val="1020"/>
</p:tagLst>
</file>

<file path=ppt/tags/tag350.xml><?xml version="1.0" encoding="utf-8"?>
<p:tagLst xmlns:p="http://schemas.openxmlformats.org/presentationml/2006/main">
  <p:tag name="AS_UNIQUEID" val="4898"/>
</p:tagLst>
</file>

<file path=ppt/tags/tag351.xml><?xml version="1.0" encoding="utf-8"?>
<p:tagLst xmlns:p="http://schemas.openxmlformats.org/presentationml/2006/main">
  <p:tag name="AS_UNIQUEID" val="4899"/>
</p:tagLst>
</file>

<file path=ppt/tags/tag352.xml><?xml version="1.0" encoding="utf-8"?>
<p:tagLst xmlns:p="http://schemas.openxmlformats.org/presentationml/2006/main">
  <p:tag name="AS_UNIQUEID" val="4900"/>
</p:tagLst>
</file>

<file path=ppt/tags/tag353.xml><?xml version="1.0" encoding="utf-8"?>
<p:tagLst xmlns:p="http://schemas.openxmlformats.org/presentationml/2006/main">
  <p:tag name="AS_UNIQUEID" val="4901"/>
</p:tagLst>
</file>

<file path=ppt/tags/tag354.xml><?xml version="1.0" encoding="utf-8"?>
<p:tagLst xmlns:p="http://schemas.openxmlformats.org/presentationml/2006/main">
  <p:tag name="AS_UNIQUEID" val="4902"/>
</p:tagLst>
</file>

<file path=ppt/tags/tag355.xml><?xml version="1.0" encoding="utf-8"?>
<p:tagLst xmlns:p="http://schemas.openxmlformats.org/presentationml/2006/main">
  <p:tag name="AS_UNIQUEID" val="4903"/>
</p:tagLst>
</file>

<file path=ppt/tags/tag356.xml><?xml version="1.0" encoding="utf-8"?>
<p:tagLst xmlns:p="http://schemas.openxmlformats.org/presentationml/2006/main">
  <p:tag name="AS_UNIQUEID" val="4895"/>
</p:tagLst>
</file>

<file path=ppt/tags/tag357.xml><?xml version="1.0" encoding="utf-8"?>
<p:tagLst xmlns:p="http://schemas.openxmlformats.org/presentationml/2006/main">
  <p:tag name="AS_UNIQUEID" val="4896"/>
</p:tagLst>
</file>

<file path=ppt/tags/tag358.xml><?xml version="1.0" encoding="utf-8"?>
<p:tagLst xmlns:p="http://schemas.openxmlformats.org/presentationml/2006/main">
  <p:tag name="AS_UNIQUEID" val="4897"/>
</p:tagLst>
</file>

<file path=ppt/tags/tag359.xml><?xml version="1.0" encoding="utf-8"?>
<p:tagLst xmlns:p="http://schemas.openxmlformats.org/presentationml/2006/main">
  <p:tag name="AS_UNIQUEID" val="4898"/>
</p:tagLst>
</file>

<file path=ppt/tags/tag36.xml><?xml version="1.0" encoding="utf-8"?>
<p:tagLst xmlns:p="http://schemas.openxmlformats.org/presentationml/2006/main">
  <p:tag name="AS_UNIQUEID" val="1021"/>
</p:tagLst>
</file>

<file path=ppt/tags/tag360.xml><?xml version="1.0" encoding="utf-8"?>
<p:tagLst xmlns:p="http://schemas.openxmlformats.org/presentationml/2006/main">
  <p:tag name="AS_UNIQUEID" val="4899"/>
</p:tagLst>
</file>

<file path=ppt/tags/tag361.xml><?xml version="1.0" encoding="utf-8"?>
<p:tagLst xmlns:p="http://schemas.openxmlformats.org/presentationml/2006/main">
  <p:tag name="AS_UNIQUEID" val="4900"/>
</p:tagLst>
</file>

<file path=ppt/tags/tag362.xml><?xml version="1.0" encoding="utf-8"?>
<p:tagLst xmlns:p="http://schemas.openxmlformats.org/presentationml/2006/main">
  <p:tag name="AS_UNIQUEID" val="4901"/>
</p:tagLst>
</file>

<file path=ppt/tags/tag363.xml><?xml version="1.0" encoding="utf-8"?>
<p:tagLst xmlns:p="http://schemas.openxmlformats.org/presentationml/2006/main">
  <p:tag name="AS_UNIQUEID" val="4902"/>
</p:tagLst>
</file>

<file path=ppt/tags/tag364.xml><?xml version="1.0" encoding="utf-8"?>
<p:tagLst xmlns:p="http://schemas.openxmlformats.org/presentationml/2006/main">
  <p:tag name="AS_UNIQUEID" val="4894"/>
</p:tagLst>
</file>

<file path=ppt/tags/tag365.xml><?xml version="1.0" encoding="utf-8"?>
<p:tagLst xmlns:p="http://schemas.openxmlformats.org/presentationml/2006/main">
  <p:tag name="AS_UNIQUEID" val="4895"/>
</p:tagLst>
</file>

<file path=ppt/tags/tag366.xml><?xml version="1.0" encoding="utf-8"?>
<p:tagLst xmlns:p="http://schemas.openxmlformats.org/presentationml/2006/main">
  <p:tag name="AS_UNIQUEID" val="4896"/>
</p:tagLst>
</file>

<file path=ppt/tags/tag367.xml><?xml version="1.0" encoding="utf-8"?>
<p:tagLst xmlns:p="http://schemas.openxmlformats.org/presentationml/2006/main">
  <p:tag name="AS_UNIQUEID" val="4897"/>
</p:tagLst>
</file>

<file path=ppt/tags/tag368.xml><?xml version="1.0" encoding="utf-8"?>
<p:tagLst xmlns:p="http://schemas.openxmlformats.org/presentationml/2006/main">
  <p:tag name="AS_UNIQUEID" val="4898"/>
</p:tagLst>
</file>

<file path=ppt/tags/tag369.xml><?xml version="1.0" encoding="utf-8"?>
<p:tagLst xmlns:p="http://schemas.openxmlformats.org/presentationml/2006/main">
  <p:tag name="AS_UNIQUEID" val="4899"/>
</p:tagLst>
</file>

<file path=ppt/tags/tag37.xml><?xml version="1.0" encoding="utf-8"?>
<p:tagLst xmlns:p="http://schemas.openxmlformats.org/presentationml/2006/main">
  <p:tag name="AS_UNIQUEID" val="1023"/>
</p:tagLst>
</file>

<file path=ppt/tags/tag370.xml><?xml version="1.0" encoding="utf-8"?>
<p:tagLst xmlns:p="http://schemas.openxmlformats.org/presentationml/2006/main">
  <p:tag name="AS_UNIQUEID" val="4900"/>
</p:tagLst>
</file>

<file path=ppt/tags/tag371.xml><?xml version="1.0" encoding="utf-8"?>
<p:tagLst xmlns:p="http://schemas.openxmlformats.org/presentationml/2006/main">
  <p:tag name="AS_UNIQUEID" val="4901"/>
</p:tagLst>
</file>

<file path=ppt/tags/tag372.xml><?xml version="1.0" encoding="utf-8"?>
<p:tagLst xmlns:p="http://schemas.openxmlformats.org/presentationml/2006/main">
  <p:tag name="AS_UNIQUEID" val="4902"/>
</p:tagLst>
</file>

<file path=ppt/tags/tag373.xml><?xml version="1.0" encoding="utf-8"?>
<p:tagLst xmlns:p="http://schemas.openxmlformats.org/presentationml/2006/main">
  <p:tag name="AS_UNIQUEID" val="4903"/>
</p:tagLst>
</file>

<file path=ppt/tags/tag37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75.xml><?xml version="1.0" encoding="utf-8"?>
<p:tagLst xmlns:p="http://schemas.openxmlformats.org/presentationml/2006/main">
  <p:tag name="AS_UNIQUEID" val="1209"/>
</p:tagLst>
</file>

<file path=ppt/tags/tag376.xml><?xml version="1.0" encoding="utf-8"?>
<p:tagLst xmlns:p="http://schemas.openxmlformats.org/presentationml/2006/main">
  <p:tag name="AS_UNIQUEID" val="1216"/>
</p:tagLst>
</file>

<file path=ppt/tags/tag3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78.xml><?xml version="1.0" encoding="utf-8"?>
<p:tagLst xmlns:p="http://schemas.openxmlformats.org/presentationml/2006/main">
  <p:tag name="AS_UNIQUEID" val="152"/>
</p:tagLst>
</file>

<file path=ppt/tags/tag379.xml><?xml version="1.0" encoding="utf-8"?>
<p:tagLst xmlns:p="http://schemas.openxmlformats.org/presentationml/2006/main">
  <p:tag name="picid" val="{905bfb94-2ea4-4b3f-84b0-09cfa8f2125c}"/>
</p:tagLst>
</file>

<file path=ppt/tags/tag38.xml><?xml version="1.0" encoding="utf-8"?>
<p:tagLst xmlns:p="http://schemas.openxmlformats.org/presentationml/2006/main">
  <p:tag name="AS_UNIQUEID" val="1024"/>
</p:tagLst>
</file>

<file path=ppt/tags/tag380.xml><?xml version="1.0" encoding="utf-8"?>
<p:tagLst xmlns:p="http://schemas.openxmlformats.org/presentationml/2006/main">
  <p:tag name="picid" val="{163b1bfe-c0fc-47c3-a9b5-9d4e5bb6d048}"/>
</p:tagLst>
</file>

<file path=ppt/tags/tag381.xml><?xml version="1.0" encoding="utf-8"?>
<p:tagLst xmlns:p="http://schemas.openxmlformats.org/presentationml/2006/main">
  <p:tag name="picid" val="{f8b524b4-fce5-46c7-931b-cd04031539ab}"/>
</p:tagLst>
</file>

<file path=ppt/tags/tag382.xml><?xml version="1.0" encoding="utf-8"?>
<p:tagLst xmlns:p="http://schemas.openxmlformats.org/presentationml/2006/main">
  <p:tag name="picid" val="{f07e60be-5774-4402-83ed-de6b29238600}"/>
</p:tagLst>
</file>

<file path=ppt/tags/tag383.xml><?xml version="1.0" encoding="utf-8"?>
<p:tagLst xmlns:p="http://schemas.openxmlformats.org/presentationml/2006/main">
  <p:tag name="picid" val="{f07e60be-5774-4402-83ed-de6b29238600}"/>
</p:tagLst>
</file>

<file path=ppt/tags/tag384.xml><?xml version="1.0" encoding="utf-8"?>
<p:tagLst xmlns:p="http://schemas.openxmlformats.org/presentationml/2006/main">
  <p:tag name="picid" val="{f07e60be-5774-4402-83ed-de6b29238600}"/>
</p:tagLst>
</file>

<file path=ppt/tags/tag385.xml><?xml version="1.0" encoding="utf-8"?>
<p:tagLst xmlns:p="http://schemas.openxmlformats.org/presentationml/2006/main">
  <p:tag name="picid" val="{f07e60be-5774-4402-83ed-de6b29238600}"/>
</p:tagLst>
</file>

<file path=ppt/tags/tag3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87.xml><?xml version="1.0" encoding="utf-8"?>
<p:tagLst xmlns:p="http://schemas.openxmlformats.org/presentationml/2006/main">
  <p:tag name="AS_UNIQUEID" val="152"/>
</p:tagLst>
</file>

<file path=ppt/tags/tag388.xml><?xml version="1.0" encoding="utf-8"?>
<p:tagLst xmlns:p="http://schemas.openxmlformats.org/presentationml/2006/main">
  <p:tag name="picid" val="{905bfb94-2ea4-4b3f-84b0-09cfa8f2125c}"/>
</p:tagLst>
</file>

<file path=ppt/tags/tag389.xml><?xml version="1.0" encoding="utf-8"?>
<p:tagLst xmlns:p="http://schemas.openxmlformats.org/presentationml/2006/main">
  <p:tag name="picid" val="{163b1bfe-c0fc-47c3-a9b5-9d4e5bb6d048}"/>
</p:tagLst>
</file>

<file path=ppt/tags/tag39.xml><?xml version="1.0" encoding="utf-8"?>
<p:tagLst xmlns:p="http://schemas.openxmlformats.org/presentationml/2006/main">
  <p:tag name="AS_UNIQUEID" val="1025"/>
</p:tagLst>
</file>

<file path=ppt/tags/tag390.xml><?xml version="1.0" encoding="utf-8"?>
<p:tagLst xmlns:p="http://schemas.openxmlformats.org/presentationml/2006/main">
  <p:tag name="picid" val="{f8b524b4-fce5-46c7-931b-cd04031539ab}"/>
</p:tagLst>
</file>

<file path=ppt/tags/tag3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2.xml><?xml version="1.0" encoding="utf-8"?>
<p:tagLst xmlns:p="http://schemas.openxmlformats.org/presentationml/2006/main">
  <p:tag name="picid" val="{163b1bfe-c0fc-47c3-a9b5-9d4e5bb6d048}"/>
</p:tagLst>
</file>

<file path=ppt/tags/tag393.xml><?xml version="1.0" encoding="utf-8"?>
<p:tagLst xmlns:p="http://schemas.openxmlformats.org/presentationml/2006/main">
  <p:tag name="AS_UNIQUEID" val="1273"/>
</p:tagLst>
</file>

<file path=ppt/tags/tag394.xml><?xml version="1.0" encoding="utf-8"?>
<p:tagLst xmlns:p="http://schemas.openxmlformats.org/presentationml/2006/main">
  <p:tag name="AS_UNIQUEID" val="1275"/>
</p:tagLst>
</file>

<file path=ppt/tags/tag3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BEAUTIFY_FLAG" val=""/>
</p:tagLst>
</file>

<file path=ppt/tags/tag398.xml><?xml version="1.0" encoding="utf-8"?>
<p:tagLst xmlns:p="http://schemas.openxmlformats.org/presentationml/2006/main">
  <p:tag name="AS_UNIQUEID" val="698"/>
  <p:tag name="KSO_WM_BEAUTIFY_FLAG" val=""/>
</p:tagLst>
</file>

<file path=ppt/tags/tag399.xml><?xml version="1.0" encoding="utf-8"?>
<p:tagLst xmlns:p="http://schemas.openxmlformats.org/presentationml/2006/main">
  <p:tag name="AS_UNIQUEID" val="698"/>
  <p:tag name="KSO_WM_BEAUTIFY_FLAG" val=""/>
</p:tagLst>
</file>

<file path=ppt/tags/tag4.xml><?xml version="1.0" encoding="utf-8"?>
<p:tagLst xmlns:p="http://schemas.openxmlformats.org/presentationml/2006/main">
  <p:tag name="AS_UNIQUEID" val="983"/>
</p:tagLst>
</file>

<file path=ppt/tags/tag40.xml><?xml version="1.0" encoding="utf-8"?>
<p:tagLst xmlns:p="http://schemas.openxmlformats.org/presentationml/2006/main">
  <p:tag name="AS_UNIQUEID" val="1026"/>
</p:tagLst>
</file>

<file path=ppt/tags/tag400.xml><?xml version="1.0" encoding="utf-8"?>
<p:tagLst xmlns:p="http://schemas.openxmlformats.org/presentationml/2006/main">
  <p:tag name="AS_UNIQUEID" val="698"/>
  <p:tag name="KSO_WM_BEAUTIFY_FLAG" val=""/>
</p:tagLst>
</file>

<file path=ppt/tags/tag401.xml><?xml version="1.0" encoding="utf-8"?>
<p:tagLst xmlns:p="http://schemas.openxmlformats.org/presentationml/2006/main">
  <p:tag name="AS_UNIQUEID" val="698"/>
  <p:tag name="KSO_WM_BEAUTIFY_FLAG" val=""/>
</p:tagLst>
</file>

<file path=ppt/tags/tag402.xml><?xml version="1.0" encoding="utf-8"?>
<p:tagLst xmlns:p="http://schemas.openxmlformats.org/presentationml/2006/main">
  <p:tag name="picid" val="{163b1bfe-c0fc-47c3-a9b5-9d4e5bb6d048}"/>
</p:tagLst>
</file>

<file path=ppt/tags/tag403.xml><?xml version="1.0" encoding="utf-8"?>
<p:tagLst xmlns:p="http://schemas.openxmlformats.org/presentationml/2006/main">
  <p:tag name="AS_UNIQUEID" val="1284"/>
</p:tagLst>
</file>

<file path=ppt/tags/tag404.xml><?xml version="1.0" encoding="utf-8"?>
<p:tagLst xmlns:p="http://schemas.openxmlformats.org/presentationml/2006/main">
  <p:tag name="AS_UNIQUEID" val="1285"/>
</p:tagLst>
</file>

<file path=ppt/tags/tag405.xml><?xml version="1.0" encoding="utf-8"?>
<p:tagLst xmlns:p="http://schemas.openxmlformats.org/presentationml/2006/main">
  <p:tag name="AS_UNIQUEID" val="1286"/>
</p:tagLst>
</file>

<file path=ppt/tags/tag406.xml><?xml version="1.0" encoding="utf-8"?>
<p:tagLst xmlns:p="http://schemas.openxmlformats.org/presentationml/2006/main">
  <p:tag name="AS_UNIQUEID" val="1287"/>
</p:tagLst>
</file>

<file path=ppt/tags/tag407.xml><?xml version="1.0" encoding="utf-8"?>
<p:tagLst xmlns:p="http://schemas.openxmlformats.org/presentationml/2006/main">
  <p:tag name="AS_UNIQUEID" val="1288"/>
</p:tagLst>
</file>

<file path=ppt/tags/tag408.xml><?xml version="1.0" encoding="utf-8"?>
<p:tagLst xmlns:p="http://schemas.openxmlformats.org/presentationml/2006/main">
  <p:tag name="AS_UNIQUEID" val="1289"/>
</p:tagLst>
</file>

<file path=ppt/tags/tag409.xml><?xml version="1.0" encoding="utf-8"?>
<p:tagLst xmlns:p="http://schemas.openxmlformats.org/presentationml/2006/main">
  <p:tag name="AS_UNIQUEID" val="1290"/>
</p:tagLst>
</file>

<file path=ppt/tags/tag41.xml><?xml version="1.0" encoding="utf-8"?>
<p:tagLst xmlns:p="http://schemas.openxmlformats.org/presentationml/2006/main">
  <p:tag name="AS_UNIQUEID" val="1027"/>
</p:tagLst>
</file>

<file path=ppt/tags/tag410.xml><?xml version="1.0" encoding="utf-8"?>
<p:tagLst xmlns:p="http://schemas.openxmlformats.org/presentationml/2006/main">
  <p:tag name="AS_UNIQUEID" val="1291"/>
</p:tagLst>
</file>

<file path=ppt/tags/tag411.xml><?xml version="1.0" encoding="utf-8"?>
<p:tagLst xmlns:p="http://schemas.openxmlformats.org/presentationml/2006/main">
  <p:tag name="AS_UNIQUEID" val="1292"/>
</p:tagLst>
</file>

<file path=ppt/tags/tag412.xml><?xml version="1.0" encoding="utf-8"?>
<p:tagLst xmlns:p="http://schemas.openxmlformats.org/presentationml/2006/main">
  <p:tag name="AS_UNIQUEID" val="1293"/>
</p:tagLst>
</file>

<file path=ppt/tags/tag413.xml><?xml version="1.0" encoding="utf-8"?>
<p:tagLst xmlns:p="http://schemas.openxmlformats.org/presentationml/2006/main">
  <p:tag name="AS_UNIQUEID" val="1294"/>
</p:tagLst>
</file>

<file path=ppt/tags/tag414.xml><?xml version="1.0" encoding="utf-8"?>
<p:tagLst xmlns:p="http://schemas.openxmlformats.org/presentationml/2006/main">
  <p:tag name="AS_UNIQUEID" val="1295"/>
</p:tagLst>
</file>

<file path=ppt/tags/tag415.xml><?xml version="1.0" encoding="utf-8"?>
<p:tagLst xmlns:p="http://schemas.openxmlformats.org/presentationml/2006/main">
  <p:tag name="AS_UNIQUEID" val="1296"/>
</p:tagLst>
</file>

<file path=ppt/tags/tag416.xml><?xml version="1.0" encoding="utf-8"?>
<p:tagLst xmlns:p="http://schemas.openxmlformats.org/presentationml/2006/main">
  <p:tag name="AS_UNIQUEID" val="1297"/>
</p:tagLst>
</file>

<file path=ppt/tags/tag417.xml><?xml version="1.0" encoding="utf-8"?>
<p:tagLst xmlns:p="http://schemas.openxmlformats.org/presentationml/2006/main">
  <p:tag name="AS_UNIQUEID" val="1298"/>
</p:tagLst>
</file>

<file path=ppt/tags/tag418.xml><?xml version="1.0" encoding="utf-8"?>
<p:tagLst xmlns:p="http://schemas.openxmlformats.org/presentationml/2006/main">
  <p:tag name="AS_UNIQUEID" val="1295"/>
</p:tagLst>
</file>

<file path=ppt/tags/tag419.xml><?xml version="1.0" encoding="utf-8"?>
<p:tagLst xmlns:p="http://schemas.openxmlformats.org/presentationml/2006/main">
  <p:tag name="AS_UNIQUEID" val="1289"/>
</p:tagLst>
</file>

<file path=ppt/tags/tag42.xml><?xml version="1.0" encoding="utf-8"?>
<p:tagLst xmlns:p="http://schemas.openxmlformats.org/presentationml/2006/main">
  <p:tag name="AS_UNIQUEID" val="1028"/>
</p:tagLst>
</file>

<file path=ppt/tags/tag420.xml><?xml version="1.0" encoding="utf-8"?>
<p:tagLst xmlns:p="http://schemas.openxmlformats.org/presentationml/2006/main">
  <p:tag name="KSO_WM_SPECIAL_SOURCE" val="bdnull"/>
</p:tagLst>
</file>

<file path=ppt/tags/tag421.xml><?xml version="1.0" encoding="utf-8"?>
<p:tagLst xmlns:p="http://schemas.openxmlformats.org/presentationml/2006/main">
  <p:tag name="AS_UNIQUEID" val="1303"/>
</p:tagLst>
</file>

<file path=ppt/tags/tag422.xml><?xml version="1.0" encoding="utf-8"?>
<p:tagLst xmlns:p="http://schemas.openxmlformats.org/presentationml/2006/main">
  <p:tag name="AS_UNIQUEID" val="1310"/>
  <p:tag name="FONTBOLD" val="msoTrue"/>
  <p:tag name="FONTCOLOR" val="System.__ComObject"/>
  <p:tag name="FONTNAME" val="江西拙楷2.0"/>
  <p:tag name="FONTNAMEASCII" val="江西拙楷2.0"/>
  <p:tag name="FONTNAMECOMPLEXSCRIPT" val="+mn-cs"/>
  <p:tag name="FONTNAMEFAREAST" val="江西拙楷2.0"/>
  <p:tag name="FONTSIZE" val="32"/>
  <p:tag name="GLOWRADIUS" val="0"/>
  <p:tag name="HASTEXTFRAME" val="1"/>
  <p:tag name="HEIGHT" val="54.76968"/>
  <p:tag name="LEFT" val="42.46551"/>
  <p:tag name="LINERULEAFTER" val="msoTrue"/>
  <p:tag name="LINEVISIBLE" val="0"/>
  <p:tag name="MARGINBOTTOM" val="3.6"/>
  <p:tag name="MARGINLEFT" val="7.2"/>
  <p:tag name="MARGINRIGHT" val="7.2"/>
  <p:tag name="MARGINTOP" val="3.6"/>
  <p:tag name="REFLECTIONOFFSET" val="-2.147484E+09"/>
  <p:tag name="SHADOWVISIBLE" val="0"/>
  <p:tag name="SOFTEDGERADIUS" val="0"/>
  <p:tag name="T_FONTBOLD" val="msoTrue"/>
  <p:tag name="T_FONTCOLOR" val="System.__ComObject"/>
  <p:tag name="T_FONTITALIC" val="msoFalse"/>
  <p:tag name="T_FONTNAME" val="江西拙楷2.0"/>
  <p:tag name="T_FONTNAMEASCII" val="江西拙楷2.0"/>
  <p:tag name="T_FONTSIZE" val="32"/>
  <p:tag name="T_FONTSPACING" val="0"/>
  <p:tag name="T_FONTUNDERLINE" val="msoFalse"/>
  <p:tag name="T_HASTEXT" val="1"/>
  <p:tag name="T_HEIGTH" val="System.__ComObject"/>
  <p:tag name="T_LEFT" val="42.46551"/>
  <p:tag name="T_LINERULEBEFORE" val="msoTrue"/>
  <p:tag name="T_MARGINBOTTOM" val="3.6"/>
  <p:tag name="T_MARGINLEFT" val="7.2"/>
  <p:tag name="T_MARGINRIGHT" val="7.2"/>
  <p:tag name="T_MARGINTOP" val="3.6"/>
  <p:tag name="T_NAMECOMPLEXSCRIPT" val="+mn-cs"/>
  <p:tag name="T_NAMEFAREAST" val="江西拙楷2.0"/>
  <p:tag name="T_SPACEAFTER" val="0"/>
  <p:tag name="T_SPACEBEFORE" val="0"/>
  <p:tag name="T_SPACEWITHIN" val="1.3"/>
  <p:tag name="T_TEXT" val="外貌描写"/>
  <p:tag name="T_TEXTALIGNMENT" val="ppAlignLeft"/>
  <p:tag name="T_TEXTGLOW" val="0"/>
  <p:tag name="T_TEXTLINEDASHSTYLE" val="msoLineDashStyleMixed"/>
  <p:tag name="T_TEXTLINEFILLBACKCOLOR" val="System.__ComObject"/>
  <p:tag name="T_TEXTLINEFILLTRANSPARENCY" val="0"/>
  <p:tag name="T_TEXTLINEFORECOLOR" val="System.__ComObject"/>
  <p:tag name="T_TEXTLINEWEIGHT" val="-2.147484E+09"/>
  <p:tag name="T_TEXTREFLECTION" val="0"/>
  <p:tag name="T_TOP" val="19.64165"/>
  <p:tag name="T_WIDTH" val="149.6894"/>
  <p:tag name="TEXT" val="外貌描写"/>
  <p:tag name="TEXTALIGNMENT" val="ppAlignLeft"/>
  <p:tag name="THREEDVISIBLE" val="0"/>
  <p:tag name="TOP" val="19.64165"/>
  <p:tag name="WIDTH" val="149.6894"/>
</p:tagLst>
</file>

<file path=ppt/tags/tag423.xml><?xml version="1.0" encoding="utf-8"?>
<p:tagLst xmlns:p="http://schemas.openxmlformats.org/presentationml/2006/main">
  <p:tag name="AS_UNIQUEID" val="1311"/>
</p:tagLst>
</file>

<file path=ppt/tags/tag424.xml><?xml version="1.0" encoding="utf-8"?>
<p:tagLst xmlns:p="http://schemas.openxmlformats.org/presentationml/2006/main">
  <p:tag name="AS_UNIQUEID" val="1312"/>
</p:tagLst>
</file>

<file path=ppt/tags/tag425.xml><?xml version="1.0" encoding="utf-8"?>
<p:tagLst xmlns:p="http://schemas.openxmlformats.org/presentationml/2006/main">
  <p:tag name="AS_UNIQUEID" val="1313"/>
</p:tagLst>
</file>

<file path=ppt/tags/tag426.xml><?xml version="1.0" encoding="utf-8"?>
<p:tagLst xmlns:p="http://schemas.openxmlformats.org/presentationml/2006/main">
  <p:tag name="AS_UNIQUEID" val="1314"/>
</p:tagLst>
</file>

<file path=ppt/tags/tag427.xml><?xml version="1.0" encoding="utf-8"?>
<p:tagLst xmlns:p="http://schemas.openxmlformats.org/presentationml/2006/main">
  <p:tag name="AS_UNIQUEID" val="346"/>
</p:tagLst>
</file>

<file path=ppt/tags/tag428.xml><?xml version="1.0" encoding="utf-8"?>
<p:tagLst xmlns:p="http://schemas.openxmlformats.org/presentationml/2006/main">
  <p:tag name="AS_UNIQUEID" val="349"/>
</p:tagLst>
</file>

<file path=ppt/tags/tag429.xml><?xml version="1.0" encoding="utf-8"?>
<p:tagLst xmlns:p="http://schemas.openxmlformats.org/presentationml/2006/main">
  <p:tag name="AS_UNIQUEID" val="348"/>
</p:tagLst>
</file>

<file path=ppt/tags/tag43.xml><?xml version="1.0" encoding="utf-8"?>
<p:tagLst xmlns:p="http://schemas.openxmlformats.org/presentationml/2006/main">
  <p:tag name="AS_UNIQUEID" val="1030"/>
</p:tagLst>
</file>

<file path=ppt/tags/tag430.xml><?xml version="1.0" encoding="utf-8"?>
<p:tagLst xmlns:p="http://schemas.openxmlformats.org/presentationml/2006/main">
  <p:tag name="KSO_WM_SPECIAL_SOURCE" val="bdnull"/>
</p:tagLst>
</file>

<file path=ppt/tags/tag431.xml><?xml version="1.0" encoding="utf-8"?>
<p:tagLst xmlns:p="http://schemas.openxmlformats.org/presentationml/2006/main">
  <p:tag name="AS_UNIQUEID" val="1323"/>
</p:tagLst>
</file>

<file path=ppt/tags/tag432.xml><?xml version="1.0" encoding="utf-8"?>
<p:tagLst xmlns:p="http://schemas.openxmlformats.org/presentationml/2006/main">
  <p:tag name="AS_UNIQUEID" val="1324"/>
</p:tagLst>
</file>

<file path=ppt/tags/tag433.xml><?xml version="1.0" encoding="utf-8"?>
<p:tagLst xmlns:p="http://schemas.openxmlformats.org/presentationml/2006/main">
  <p:tag name="KSO_WM_SPECIAL_SOURCE" val="bdnull"/>
</p:tagLst>
</file>

<file path=ppt/tags/tag434.xml><?xml version="1.0" encoding="utf-8"?>
<p:tagLst xmlns:p="http://schemas.openxmlformats.org/presentationml/2006/main">
  <p:tag name="AS_UNIQUEID" val="1316"/>
</p:tagLst>
</file>

<file path=ppt/tags/tag435.xml><?xml version="1.0" encoding="utf-8"?>
<p:tagLst xmlns:p="http://schemas.openxmlformats.org/presentationml/2006/main">
  <p:tag name="AS_UNIQUEID" val="1317"/>
</p:tagLst>
</file>

<file path=ppt/tags/tag436.xml><?xml version="1.0" encoding="utf-8"?>
<p:tagLst xmlns:p="http://schemas.openxmlformats.org/presentationml/2006/main">
  <p:tag name="AS_UNIQUEID" val="1318"/>
</p:tagLst>
</file>

<file path=ppt/tags/tag437.xml><?xml version="1.0" encoding="utf-8"?>
<p:tagLst xmlns:p="http://schemas.openxmlformats.org/presentationml/2006/main">
  <p:tag name="AS_UNIQUEID" val="1311"/>
</p:tagLst>
</file>

<file path=ppt/tags/tag438.xml><?xml version="1.0" encoding="utf-8"?>
<p:tagLst xmlns:p="http://schemas.openxmlformats.org/presentationml/2006/main">
  <p:tag name="AS_UNIQUEID" val="1312"/>
</p:tagLst>
</file>

<file path=ppt/tags/tag439.xml><?xml version="1.0" encoding="utf-8"?>
<p:tagLst xmlns:p="http://schemas.openxmlformats.org/presentationml/2006/main">
  <p:tag name="AS_UNIQUEID" val="1313"/>
</p:tagLst>
</file>

<file path=ppt/tags/tag44.xml><?xml version="1.0" encoding="utf-8"?>
<p:tagLst xmlns:p="http://schemas.openxmlformats.org/presentationml/2006/main">
  <p:tag name="AS_UNIQUEID" val="1031"/>
</p:tagLst>
</file>

<file path=ppt/tags/tag440.xml><?xml version="1.0" encoding="utf-8"?>
<p:tagLst xmlns:p="http://schemas.openxmlformats.org/presentationml/2006/main">
  <p:tag name="AS_UNIQUEID" val="1314"/>
</p:tagLst>
</file>

<file path=ppt/tags/tag441.xml><?xml version="1.0" encoding="utf-8"?>
<p:tagLst xmlns:p="http://schemas.openxmlformats.org/presentationml/2006/main">
  <p:tag name="AS_UNIQUEID" val="1327"/>
  <p:tag name="FONTBOLD" val="msoTrue"/>
  <p:tag name="FONTCOLOR" val="System.__ComObject"/>
  <p:tag name="FONTNAME" val="江西拙楷2.0"/>
  <p:tag name="FONTNAMEASCII" val="江西拙楷2.0"/>
  <p:tag name="FONTNAMECOMPLEXSCRIPT" val="+mn-cs"/>
  <p:tag name="FONTNAMEFAREAST" val="江西拙楷2.0"/>
  <p:tag name="FONTSIZE" val="28"/>
  <p:tag name="GLOWRADIUS" val="0"/>
  <p:tag name="HASTEXTFRAME" val="1"/>
  <p:tag name="HEIGHT" val="47.08039"/>
  <p:tag name="LEFT" val="51.77457"/>
  <p:tag name="LINERULEAFTER" val="msoTrue"/>
  <p:tag name="LINEVISIBLE" val="0"/>
  <p:tag name="MARGINBOTTOM" val="3.6"/>
  <p:tag name="MARGINLEFT" val="7.2"/>
  <p:tag name="MARGINRIGHT" val="7.2"/>
  <p:tag name="MARGINTOP" val="3.6"/>
  <p:tag name="REFLECTIONOFFSET" val="-2.147484E+09"/>
  <p:tag name="SHADOWVISIBLE" val="0"/>
  <p:tag name="SOFTEDGERADIUS" val="0"/>
  <p:tag name="T_FONTBOLD" val="msoTrue"/>
  <p:tag name="T_FONTCOLOR" val="System.__ComObject"/>
  <p:tag name="T_FONTITALIC" val="msoFalse"/>
  <p:tag name="T_FONTNAME" val="江西拙楷2.0"/>
  <p:tag name="T_FONTNAMEASCII" val="江西拙楷2.0"/>
  <p:tag name="T_FONTSIZE" val="28"/>
  <p:tag name="T_FONTSPACING" val="0"/>
  <p:tag name="T_FONTUNDERLINE" val="msoFalse"/>
  <p:tag name="T_HASTEXT" val="1"/>
  <p:tag name="T_HEIGTH" val="System.__ComObject"/>
  <p:tag name="T_LEFT" val="51.77457"/>
  <p:tag name="T_LINERULEBEFORE" val="msoTrue"/>
  <p:tag name="T_MARGINBOTTOM" val="3.6"/>
  <p:tag name="T_MARGINLEFT" val="7.2"/>
  <p:tag name="T_MARGINRIGHT" val="7.2"/>
  <p:tag name="T_MARGINTOP" val="3.6"/>
  <p:tag name="T_NAMECOMPLEXSCRIPT" val="+mn-cs"/>
  <p:tag name="T_NAMEFAREAST" val="江西拙楷2.0"/>
  <p:tag name="T_SPACEAFTER" val="0"/>
  <p:tag name="T_SPACEBEFORE" val="0"/>
  <p:tag name="T_SPACEWITHIN" val="1.3"/>
  <p:tag name="T_TEXT" val="动作描写"/>
  <p:tag name="T_TEXTALIGNMENT" val="ppAlignLeft"/>
  <p:tag name="T_TEXTGLOW" val="0"/>
  <p:tag name="T_TEXTLINEDASHSTYLE" val="msoLineDashStyleMixed"/>
  <p:tag name="T_TEXTLINEFILLBACKCOLOR" val="System.__ComObject"/>
  <p:tag name="T_TEXTLINEFILLTRANSPARENCY" val="0"/>
  <p:tag name="T_TEXTLINEFORECOLOR" val="System.__ComObject"/>
  <p:tag name="T_TEXTLINEWEIGHT" val="-2.147484E+09"/>
  <p:tag name="T_TEXTREFLECTION" val="0"/>
  <p:tag name="T_TOP" val="6.011969"/>
  <p:tag name="T_WIDTH" val="128.302"/>
  <p:tag name="TEXT" val="动作描写"/>
  <p:tag name="TEXTALIGNMENT" val="ppAlignLeft"/>
  <p:tag name="THREEDVISIBLE" val="0"/>
  <p:tag name="TOP" val="6.011969"/>
  <p:tag name="WIDTH" val="128.302"/>
</p:tagLst>
</file>

<file path=ppt/tags/tag442.xml><?xml version="1.0" encoding="utf-8"?>
<p:tagLst xmlns:p="http://schemas.openxmlformats.org/presentationml/2006/main">
  <p:tag name="AS_UNIQUEID" val="1326"/>
</p:tagLst>
</file>

<file path=ppt/tags/tag443.xml><?xml version="1.0" encoding="utf-8"?>
<p:tagLst xmlns:p="http://schemas.openxmlformats.org/presentationml/2006/main">
  <p:tag name="AS_UNIQUEID" val="1335"/>
  <p:tag name="KSO_WM_BEAUTIFY_FLAG" val=""/>
</p:tagLst>
</file>

<file path=ppt/tags/tag444.xml><?xml version="1.0" encoding="utf-8"?>
<p:tagLst xmlns:p="http://schemas.openxmlformats.org/presentationml/2006/main">
  <p:tag name="AS_UNIQUEID" val="1334"/>
  <p:tag name="KSO_WM_BEAUTIFY_FLAG" val=""/>
</p:tagLst>
</file>

<file path=ppt/tags/tag445.xml><?xml version="1.0" encoding="utf-8"?>
<p:tagLst xmlns:p="http://schemas.openxmlformats.org/presentationml/2006/main">
  <p:tag name="KSO_WM_SPECIAL_SOURCE" val="bdnull"/>
</p:tagLst>
</file>

<file path=ppt/tags/tag446.xml><?xml version="1.0" encoding="utf-8"?>
<p:tagLst xmlns:p="http://schemas.openxmlformats.org/presentationml/2006/main">
  <p:tag name="AS_UNIQUEID" val="1337"/>
  <p:tag name="KSO_WM_BEAUTIFY_FLAG" val=""/>
</p:tagLst>
</file>

<file path=ppt/tags/tag447.xml><?xml version="1.0" encoding="utf-8"?>
<p:tagLst xmlns:p="http://schemas.openxmlformats.org/presentationml/2006/main">
  <p:tag name="AS_UNIQUEID" val="1342"/>
  <p:tag name="KSO_WM_BEAUTIFY_FLAG" val=""/>
</p:tagLst>
</file>

<file path=ppt/tags/tag448.xml><?xml version="1.0" encoding="utf-8"?>
<p:tagLst xmlns:p="http://schemas.openxmlformats.org/presentationml/2006/main">
  <p:tag name="AS_UNIQUEID" val="1344"/>
  <p:tag name="KSO_WM_BEAUTIFY_FLAG" val=""/>
</p:tagLst>
</file>

<file path=ppt/tags/tag449.xml><?xml version="1.0" encoding="utf-8"?>
<p:tagLst xmlns:p="http://schemas.openxmlformats.org/presentationml/2006/main">
  <p:tag name="AS_UNIQUEID" val="1345"/>
</p:tagLst>
</file>

<file path=ppt/tags/tag45.xml><?xml version="1.0" encoding="utf-8"?>
<p:tagLst xmlns:p="http://schemas.openxmlformats.org/presentationml/2006/main">
  <p:tag name="AS_UNIQUEID" val="1032"/>
</p:tagLst>
</file>

<file path=ppt/tags/tag450.xml><?xml version="1.0" encoding="utf-8"?>
<p:tagLst xmlns:p="http://schemas.openxmlformats.org/presentationml/2006/main">
  <p:tag name="AS_UNIQUEID" val="1346"/>
</p:tagLst>
</file>

<file path=ppt/tags/tag451.xml><?xml version="1.0" encoding="utf-8"?>
<p:tagLst xmlns:p="http://schemas.openxmlformats.org/presentationml/2006/main">
  <p:tag name="KSO_WM_SPECIAL_SOURCE" val="bdnull"/>
</p:tagLst>
</file>

<file path=ppt/tags/tag452.xml><?xml version="1.0" encoding="utf-8"?>
<p:tagLst xmlns:p="http://schemas.openxmlformats.org/presentationml/2006/main">
  <p:tag name="AS_UNIQUEID" val="1389"/>
</p:tagLst>
</file>

<file path=ppt/tags/tag453.xml><?xml version="1.0" encoding="utf-8"?>
<p:tagLst xmlns:p="http://schemas.openxmlformats.org/presentationml/2006/main">
  <p:tag name="KSO_WM_BEAUTIFY_FLAG" val=""/>
</p:tagLst>
</file>

<file path=ppt/tags/tag454.xml><?xml version="1.0" encoding="utf-8"?>
<p:tagLst xmlns:p="http://schemas.openxmlformats.org/presentationml/2006/main">
  <p:tag name="TABLE_ENDDRAG_ORIGIN_RECT" val="947*221"/>
  <p:tag name="TABLE_ENDDRAG_RECT" val="7*189*947*221"/>
  <p:tag name="KSO_WM_BEAUTIFY_FLAG" val=""/>
</p:tagLst>
</file>

<file path=ppt/tags/tag455.xml><?xml version="1.0" encoding="utf-8"?>
<p:tagLst xmlns:p="http://schemas.openxmlformats.org/presentationml/2006/main">
  <p:tag name="KSO_WM_BEAUTIFY_FLAG" val=""/>
</p:tagLst>
</file>

<file path=ppt/tags/tag456.xml><?xml version="1.0" encoding="utf-8"?>
<p:tagLst xmlns:p="http://schemas.openxmlformats.org/presentationml/2006/main">
  <p:tag name="KSO_WM_BEAUTIFY_FLAG" val=""/>
</p:tagLst>
</file>

<file path=ppt/tags/tag457.xml><?xml version="1.0" encoding="utf-8"?>
<p:tagLst xmlns:p="http://schemas.openxmlformats.org/presentationml/2006/main">
  <p:tag name="KSO_WM_BEAUTIFY_FLAG" val=""/>
</p:tagLst>
</file>

<file path=ppt/tags/tag458.xml><?xml version="1.0" encoding="utf-8"?>
<p:tagLst xmlns:p="http://schemas.openxmlformats.org/presentationml/2006/main">
  <p:tag name="KSO_WM_BEAUTIFY_FLAG" val=""/>
</p:tagLst>
</file>

<file path=ppt/tags/tag459.xml><?xml version="1.0" encoding="utf-8"?>
<p:tagLst xmlns:p="http://schemas.openxmlformats.org/presentationml/2006/main">
  <p:tag name="picid" val="{163b1bfe-c0fc-47c3-a9b5-9d4e5bb6d048}"/>
</p:tagLst>
</file>

<file path=ppt/tags/tag46.xml><?xml version="1.0" encoding="utf-8"?>
<p:tagLst xmlns:p="http://schemas.openxmlformats.org/presentationml/2006/main">
  <p:tag name="AS_UNIQUEID" val="1033"/>
</p:tagLst>
</file>

<file path=ppt/tags/tag460.xml><?xml version="1.0" encoding="utf-8"?>
<p:tagLst xmlns:p="http://schemas.openxmlformats.org/presentationml/2006/main">
  <p:tag name="AS_UNIQUEID" val="1194"/>
</p:tagLst>
</file>

<file path=ppt/tags/tag461.xml><?xml version="1.0" encoding="utf-8"?>
<p:tagLst xmlns:p="http://schemas.openxmlformats.org/presentationml/2006/main">
  <p:tag name="KSO_WM_DIAGRAM_VIRTUALLY_FRAME" val="{&quot;height&quot;:317.2,&quot;left&quot;:396.65,&quot;top&quot;:97.85,&quot;width&quot;:149.65}"/>
</p:tagLst>
</file>

<file path=ppt/tags/tag462.xml><?xml version="1.0" encoding="utf-8"?>
<p:tagLst xmlns:p="http://schemas.openxmlformats.org/presentationml/2006/main">
  <p:tag name="KSO_WM_DIAGRAM_VIRTUALLY_FRAME" val="{&quot;height&quot;:317.2,&quot;left&quot;:396.65,&quot;top&quot;:97.85,&quot;width&quot;:149.65}"/>
</p:tagLst>
</file>

<file path=ppt/tags/tag463.xml><?xml version="1.0" encoding="utf-8"?>
<p:tagLst xmlns:p="http://schemas.openxmlformats.org/presentationml/2006/main">
  <p:tag name="KSO_WM_DIAGRAM_VIRTUALLY_FRAME" val="{&quot;height&quot;:317.2,&quot;left&quot;:396.65,&quot;top&quot;:97.85,&quot;width&quot;:149.65}"/>
</p:tagLst>
</file>

<file path=ppt/tags/tag464.xml><?xml version="1.0" encoding="utf-8"?>
<p:tagLst xmlns:p="http://schemas.openxmlformats.org/presentationml/2006/main">
  <p:tag name="KSO_WM_DIAGRAM_VIRTUALLY_FRAME" val="{&quot;height&quot;:317.2,&quot;left&quot;:396.65,&quot;top&quot;:97.85,&quot;width&quot;:149.65}"/>
</p:tagLst>
</file>

<file path=ppt/tags/tag465.xml><?xml version="1.0" encoding="utf-8"?>
<p:tagLst xmlns:p="http://schemas.openxmlformats.org/presentationml/2006/main">
  <p:tag name="picid" val="{163b1bfe-c0fc-47c3-a9b5-9d4e5bb6d048}"/>
</p:tagLst>
</file>

<file path=ppt/tags/tag466.xml><?xml version="1.0" encoding="utf-8"?>
<p:tagLst xmlns:p="http://schemas.openxmlformats.org/presentationml/2006/main">
  <p:tag name="picid" val="{163b1bfe-c0fc-47c3-a9b5-9d4e5bb6d048}"/>
</p:tagLst>
</file>

<file path=ppt/tags/tag467.xml><?xml version="1.0" encoding="utf-8"?>
<p:tagLst xmlns:p="http://schemas.openxmlformats.org/presentationml/2006/main">
  <p:tag name="picid" val="{96676f4b-7bf6-4eb2-977e-abf35f72f08a}"/>
</p:tagLst>
</file>

<file path=ppt/tags/tag468.xml><?xml version="1.0" encoding="utf-8"?>
<p:tagLst xmlns:p="http://schemas.openxmlformats.org/presentationml/2006/main">
  <p:tag name="picid" val="{163b1bfe-c0fc-47c3-a9b5-9d4e5bb6d048}"/>
</p:tagLst>
</file>

<file path=ppt/tags/tag469.xml><?xml version="1.0" encoding="utf-8"?>
<p:tagLst xmlns:p="http://schemas.openxmlformats.org/presentationml/2006/main">
  <p:tag name="picid" val="{163b1bfe-c0fc-47c3-a9b5-9d4e5bb6d048}"/>
</p:tagLst>
</file>

<file path=ppt/tags/tag47.xml><?xml version="1.0" encoding="utf-8"?>
<p:tagLst xmlns:p="http://schemas.openxmlformats.org/presentationml/2006/main">
  <p:tag name="AS_UNIQUEID" val="1034"/>
</p:tagLst>
</file>

<file path=ppt/tags/tag470.xml><?xml version="1.0" encoding="utf-8"?>
<p:tagLst xmlns:p="http://schemas.openxmlformats.org/presentationml/2006/main">
  <p:tag name="AS_UNIQUEID" val="3551"/>
</p:tagLst>
</file>

<file path=ppt/tags/tag471.xml><?xml version="1.0" encoding="utf-8"?>
<p:tagLst xmlns:p="http://schemas.openxmlformats.org/presentationml/2006/main">
  <p:tag name="picid" val="{163b1bfe-c0fc-47c3-a9b5-9d4e5bb6d048}"/>
</p:tagLst>
</file>

<file path=ppt/tags/tag472.xml><?xml version="1.0" encoding="utf-8"?>
<p:tagLst xmlns:p="http://schemas.openxmlformats.org/presentationml/2006/main">
  <p:tag name="AS_UNIQUEID" val="834"/>
</p:tagLst>
</file>

<file path=ppt/tags/tag473.xml><?xml version="1.0" encoding="utf-8"?>
<p:tagLst xmlns:p="http://schemas.openxmlformats.org/presentationml/2006/main">
  <p:tag name="AS_UNIQUEID" val="835"/>
  <p:tag name="KSO_WM_BEAUTIFY_FLAG" val=""/>
</p:tagLst>
</file>

<file path=ppt/tags/tag47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75.xml><?xml version="1.0" encoding="utf-8"?>
<p:tagLst xmlns:p="http://schemas.openxmlformats.org/presentationml/2006/main">
  <p:tag name="AS_UNIQUEID" val="1369"/>
</p:tagLst>
</file>

<file path=ppt/tags/tag476.xml><?xml version="1.0" encoding="utf-8"?>
<p:tagLst xmlns:p="http://schemas.openxmlformats.org/presentationml/2006/main">
  <p:tag name="AS_UNIQUEID" val="788"/>
</p:tagLst>
</file>

<file path=ppt/tags/tag477.xml><?xml version="1.0" encoding="utf-8"?>
<p:tagLst xmlns:p="http://schemas.openxmlformats.org/presentationml/2006/main">
  <p:tag name="picid" val="{163b1bfe-c0fc-47c3-a9b5-9d4e5bb6d048}"/>
</p:tagLst>
</file>

<file path=ppt/tags/tag478.xml><?xml version="1.0" encoding="utf-8"?>
<p:tagLst xmlns:p="http://schemas.openxmlformats.org/presentationml/2006/main">
  <p:tag name="AS_UNIQUEID" val="1273"/>
</p:tagLst>
</file>

<file path=ppt/tags/tag479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AS_UNIQUEID" val="1035"/>
</p:tagLst>
</file>

<file path=ppt/tags/tag480.xml><?xml version="1.0" encoding="utf-8"?>
<p:tagLst xmlns:p="http://schemas.openxmlformats.org/presentationml/2006/main">
  <p:tag name="AS_UNIQUEID" val="1362"/>
</p:tagLst>
</file>

<file path=ppt/tags/tag481.xml><?xml version="1.0" encoding="utf-8"?>
<p:tagLst xmlns:p="http://schemas.openxmlformats.org/presentationml/2006/main">
  <p:tag name="AS_UNIQUEID" val="1363"/>
</p:tagLst>
</file>

<file path=ppt/tags/tag482.xml><?xml version="1.0" encoding="utf-8"?>
<p:tagLst xmlns:p="http://schemas.openxmlformats.org/presentationml/2006/main">
  <p:tag name="AS_UNIQUEID" val="1364"/>
</p:tagLst>
</file>

<file path=ppt/tags/tag483.xml><?xml version="1.0" encoding="utf-8"?>
<p:tagLst xmlns:p="http://schemas.openxmlformats.org/presentationml/2006/main">
  <p:tag name="picid" val="{163b1bfe-c0fc-47c3-a9b5-9d4e5bb6d048}"/>
</p:tagLst>
</file>

<file path=ppt/tags/tag484.xml><?xml version="1.0" encoding="utf-8"?>
<p:tagLst xmlns:p="http://schemas.openxmlformats.org/presentationml/2006/main">
  <p:tag name="AS_UNIQUEID" val="844"/>
</p:tagLst>
</file>

<file path=ppt/tags/tag485.xml><?xml version="1.0" encoding="utf-8"?>
<p:tagLst xmlns:p="http://schemas.openxmlformats.org/presentationml/2006/main">
  <p:tag name="AS_UNIQUEID" val="845"/>
</p:tagLst>
</file>

<file path=ppt/tags/tag486.xml><?xml version="1.0" encoding="utf-8"?>
<p:tagLst xmlns:p="http://schemas.openxmlformats.org/presentationml/2006/main">
  <p:tag name="AS_UNIQUEID" val="847"/>
  <p:tag name="KSO_WM_BEAUTIFY_FLAG" val=""/>
</p:tagLst>
</file>

<file path=ppt/tags/tag487.xml><?xml version="1.0" encoding="utf-8"?>
<p:tagLst xmlns:p="http://schemas.openxmlformats.org/presentationml/2006/main">
  <p:tag name="AS_UNIQUEID" val="978"/>
</p:tagLst>
</file>

<file path=ppt/tags/tag488.xml><?xml version="1.0" encoding="utf-8"?>
<p:tagLst xmlns:p="http://schemas.openxmlformats.org/presentationml/2006/main">
  <p:tag name="AS_UNIQUEID" val="846"/>
</p:tagLst>
</file>

<file path=ppt/tags/tag489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AS_UNIQUEID" val="1037"/>
</p:tagLst>
</file>

<file path=ppt/tags/tag490.xml><?xml version="1.0" encoding="utf-8"?>
<p:tagLst xmlns:p="http://schemas.openxmlformats.org/presentationml/2006/main">
  <p:tag name="AS_UNIQUEID" val="152"/>
</p:tagLst>
</file>

<file path=ppt/tags/tag491.xml><?xml version="1.0" encoding="utf-8"?>
<p:tagLst xmlns:p="http://schemas.openxmlformats.org/presentationml/2006/main">
  <p:tag name="picid" val="{163b1bfe-c0fc-47c3-a9b5-9d4e5bb6d048}"/>
</p:tagLst>
</file>

<file path=ppt/tags/tag492.xml><?xml version="1.0" encoding="utf-8"?>
<p:tagLst xmlns:p="http://schemas.openxmlformats.org/presentationml/2006/main">
  <p:tag name="KSO_WM_DIAGRAM_VIRTUALLY_FRAME" val="{&quot;height&quot;:222.70921259842515,&quot;left&quot;:16.733858267716535,&quot;top&quot;:252.6451181102362,&quot;width&quot;:523.9725196850393}"/>
</p:tagLst>
</file>

<file path=ppt/tags/tag493.xml><?xml version="1.0" encoding="utf-8"?>
<p:tagLst xmlns:p="http://schemas.openxmlformats.org/presentationml/2006/main">
  <p:tag name="KSO_WM_DIAGRAM_VIRTUALLY_FRAME" val="{&quot;height&quot;:222.70921259842515,&quot;left&quot;:16.733858267716535,&quot;top&quot;:252.6451181102362,&quot;width&quot;:523.9725196850393}"/>
</p:tagLst>
</file>

<file path=ppt/tags/tag494.xml><?xml version="1.0" encoding="utf-8"?>
<p:tagLst xmlns:p="http://schemas.openxmlformats.org/presentationml/2006/main">
  <p:tag name="KSO_WM_DIAGRAM_VIRTUALLY_FRAME" val="{&quot;height&quot;:222.70921259842515,&quot;left&quot;:16.733858267716535,&quot;top&quot;:252.6451181102362,&quot;width&quot;:523.9725196850393}"/>
</p:tagLst>
</file>

<file path=ppt/tags/tag495.xml><?xml version="1.0" encoding="utf-8"?>
<p:tagLst xmlns:p="http://schemas.openxmlformats.org/presentationml/2006/main">
  <p:tag name="KSO_WM_DIAGRAM_VIRTUALLY_FRAME" val="{&quot;height&quot;:222.70921259842515,&quot;left&quot;:16.733858267716535,&quot;top&quot;:252.6451181102362,&quot;width&quot;:523.9725196850393}"/>
</p:tagLst>
</file>

<file path=ppt/tags/tag496.xml><?xml version="1.0" encoding="utf-8"?>
<p:tagLst xmlns:p="http://schemas.openxmlformats.org/presentationml/2006/main">
  <p:tag name="KSO_WM_DIAGRAM_VIRTUALLY_FRAME" val="{&quot;height&quot;:222.70921259842515,&quot;left&quot;:16.733858267716535,&quot;top&quot;:252.6451181102362,&quot;width&quot;:523.9725196850393}"/>
</p:tagLst>
</file>

<file path=ppt/tags/tag497.xml><?xml version="1.0" encoding="utf-8"?>
<p:tagLst xmlns:p="http://schemas.openxmlformats.org/presentationml/2006/main">
  <p:tag name="KSO_WM_DIAGRAM_VIRTUALLY_FRAME" val="{&quot;height&quot;:222.70921259842515,&quot;left&quot;:16.733858267716535,&quot;top&quot;:252.6451181102362,&quot;width&quot;:523.9725196850393}"/>
</p:tagLst>
</file>

<file path=ppt/tags/tag498.xml><?xml version="1.0" encoding="utf-8"?>
<p:tagLst xmlns:p="http://schemas.openxmlformats.org/presentationml/2006/main">
  <p:tag name="KSO_WM_DIAGRAM_VIRTUALLY_FRAME" val="{&quot;height&quot;:222.70921259842515,&quot;left&quot;:16.733858267716535,&quot;top&quot;:252.6451181102362,&quot;width&quot;:523.9725196850393}"/>
</p:tagLst>
</file>

<file path=ppt/tags/tag499.xml><?xml version="1.0" encoding="utf-8"?>
<p:tagLst xmlns:p="http://schemas.openxmlformats.org/presentationml/2006/main">
  <p:tag name="KSO_WM_DIAGRAM_VIRTUALLY_FRAME" val="{&quot;height&quot;:222.70921259842515,&quot;left&quot;:16.733858267716535,&quot;top&quot;:252.6451181102362,&quot;width&quot;:523.9725196850393}"/>
</p:tagLst>
</file>

<file path=ppt/tags/tag5.xml><?xml version="1.0" encoding="utf-8"?>
<p:tagLst xmlns:p="http://schemas.openxmlformats.org/presentationml/2006/main">
  <p:tag name="AS_UNIQUEID" val="984"/>
</p:tagLst>
</file>

<file path=ppt/tags/tag50.xml><?xml version="1.0" encoding="utf-8"?>
<p:tagLst xmlns:p="http://schemas.openxmlformats.org/presentationml/2006/main">
  <p:tag name="AS_UNIQUEID" val="1038"/>
</p:tagLst>
</file>

<file path=ppt/tags/tag500.xml><?xml version="1.0" encoding="utf-8"?>
<p:tagLst xmlns:p="http://schemas.openxmlformats.org/presentationml/2006/main">
  <p:tag name="picid" val="{f05e896a-1bf4-4edd-8a7f-f79fbea68e83}"/>
</p:tagLst>
</file>

<file path=ppt/tags/tag501.xml><?xml version="1.0" encoding="utf-8"?>
<p:tagLst xmlns:p="http://schemas.openxmlformats.org/presentationml/2006/main">
  <p:tag name="AS_UNIQUEID" val="1273"/>
</p:tagLst>
</file>

<file path=ppt/tags/tag502.xml><?xml version="1.0" encoding="utf-8"?>
<p:tagLst xmlns:p="http://schemas.openxmlformats.org/presentationml/2006/main">
  <p:tag name="AS_UNIQUEID" val="3551"/>
</p:tagLst>
</file>

<file path=ppt/tags/tag503.xml><?xml version="1.0" encoding="utf-8"?>
<p:tagLst xmlns:p="http://schemas.openxmlformats.org/presentationml/2006/main">
  <p:tag name="AS_UNIQUEID" val="152"/>
  <p:tag name="KSO_WM_DIAGRAM_VIRTUALLY_FRAME" val="{&quot;height&quot;:432.25,&quot;left&quot;:15.2,&quot;top&quot;:93.65,&quot;width&quot;:808.7}"/>
</p:tagLst>
</file>

<file path=ppt/tags/tag504.xml><?xml version="1.0" encoding="utf-8"?>
<p:tagLst xmlns:p="http://schemas.openxmlformats.org/presentationml/2006/main">
  <p:tag name="picid" val="{163b1bfe-c0fc-47c3-a9b5-9d4e5bb6d048}"/>
</p:tagLst>
</file>

<file path=ppt/tags/tag505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06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07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08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09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1.xml><?xml version="1.0" encoding="utf-8"?>
<p:tagLst xmlns:p="http://schemas.openxmlformats.org/presentationml/2006/main">
  <p:tag name="AS_UNIQUEID" val="1039"/>
</p:tagLst>
</file>

<file path=ppt/tags/tag510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11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12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13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14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15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16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17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18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19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2.xml><?xml version="1.0" encoding="utf-8"?>
<p:tagLst xmlns:p="http://schemas.openxmlformats.org/presentationml/2006/main">
  <p:tag name="AS_UNIQUEID" val="1040"/>
</p:tagLst>
</file>

<file path=ppt/tags/tag520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21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22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23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24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25.xml><?xml version="1.0" encoding="utf-8"?>
<p:tagLst xmlns:p="http://schemas.openxmlformats.org/presentationml/2006/main">
  <p:tag name="KSO_WM_DIAGRAM_VIRTUALLY_FRAME" val="{&quot;height&quot;:432.25,&quot;left&quot;:15.2,&quot;top&quot;:93.65,&quot;width&quot;:808.7}"/>
</p:tagLst>
</file>

<file path=ppt/tags/tag526.xml><?xml version="1.0" encoding="utf-8"?>
<p:tagLst xmlns:p="http://schemas.openxmlformats.org/presentationml/2006/main">
  <p:tag name="picid" val="{163b1bfe-c0fc-47c3-a9b5-9d4e5bb6d048}"/>
</p:tagLst>
</file>

<file path=ppt/tags/tag527.xml><?xml version="1.0" encoding="utf-8"?>
<p:tagLst xmlns:p="http://schemas.openxmlformats.org/presentationml/2006/main">
  <p:tag name="AS_UNIQUEID" val="3551"/>
</p:tagLst>
</file>

<file path=ppt/tags/tag528.xml><?xml version="1.0" encoding="utf-8"?>
<p:tagLst xmlns:p="http://schemas.openxmlformats.org/presentationml/2006/main">
  <p:tag name="picid" val="{163b1bfe-c0fc-47c3-a9b5-9d4e5bb6d048}"/>
</p:tagLst>
</file>

<file path=ppt/tags/tag529.xml><?xml version="1.0" encoding="utf-8"?>
<p:tagLst xmlns:p="http://schemas.openxmlformats.org/presentationml/2006/main">
  <p:tag name="AS_UNIQUEID" val="3551"/>
</p:tagLst>
</file>

<file path=ppt/tags/tag53.xml><?xml version="1.0" encoding="utf-8"?>
<p:tagLst xmlns:p="http://schemas.openxmlformats.org/presentationml/2006/main">
  <p:tag name="AS_UNIQUEID" val="1041"/>
</p:tagLst>
</file>

<file path=ppt/tags/tag530.xml><?xml version="1.0" encoding="utf-8"?>
<p:tagLst xmlns:p="http://schemas.openxmlformats.org/presentationml/2006/main">
  <p:tag name="picid" val="{163b1bfe-c0fc-47c3-a9b5-9d4e5bb6d048}"/>
</p:tagLst>
</file>

<file path=ppt/tags/tag531.xml><?xml version="1.0" encoding="utf-8"?>
<p:tagLst xmlns:p="http://schemas.openxmlformats.org/presentationml/2006/main">
  <p:tag name="AS_UNIQUEID" val="3551"/>
</p:tagLst>
</file>

<file path=ppt/tags/tag532.xml><?xml version="1.0" encoding="utf-8"?>
<p:tagLst xmlns:p="http://schemas.openxmlformats.org/presentationml/2006/main">
  <p:tag name="picid" val="{163b1bfe-c0fc-47c3-a9b5-9d4e5bb6d048}"/>
</p:tagLst>
</file>

<file path=ppt/tags/tag533.xml><?xml version="1.0" encoding="utf-8"?>
<p:tagLst xmlns:p="http://schemas.openxmlformats.org/presentationml/2006/main">
  <p:tag name="AS_UNIQUEID" val="3551"/>
</p:tagLst>
</file>

<file path=ppt/tags/tag534.xml><?xml version="1.0" encoding="utf-8"?>
<p:tagLst xmlns:p="http://schemas.openxmlformats.org/presentationml/2006/main">
  <p:tag name="picid" val="{163b1bfe-c0fc-47c3-a9b5-9d4e5bb6d048}"/>
</p:tagLst>
</file>

<file path=ppt/tags/tag535.xml><?xml version="1.0" encoding="utf-8"?>
<p:tagLst xmlns:p="http://schemas.openxmlformats.org/presentationml/2006/main">
  <p:tag name="AS_UNIQUEID" val="2579"/>
</p:tagLst>
</file>

<file path=ppt/tags/tag536.xml><?xml version="1.0" encoding="utf-8"?>
<p:tagLst xmlns:p="http://schemas.openxmlformats.org/presentationml/2006/main">
  <p:tag name="AS_UNIQUEID" val="2580"/>
</p:tagLst>
</file>

<file path=ppt/tags/tag537.xml><?xml version="1.0" encoding="utf-8"?>
<p:tagLst xmlns:p="http://schemas.openxmlformats.org/presentationml/2006/main">
  <p:tag name="AS_UNIQUEID" val="2581"/>
</p:tagLst>
</file>

<file path=ppt/tags/tag538.xml><?xml version="1.0" encoding="utf-8"?>
<p:tagLst xmlns:p="http://schemas.openxmlformats.org/presentationml/2006/main">
  <p:tag name="AS_UNIQUEID" val="2582"/>
</p:tagLst>
</file>

<file path=ppt/tags/tag539.xml><?xml version="1.0" encoding="utf-8"?>
<p:tagLst xmlns:p="http://schemas.openxmlformats.org/presentationml/2006/main">
  <p:tag name="AS_UNIQUEID" val="2583"/>
</p:tagLst>
</file>

<file path=ppt/tags/tag54.xml><?xml version="1.0" encoding="utf-8"?>
<p:tagLst xmlns:p="http://schemas.openxmlformats.org/presentationml/2006/main">
  <p:tag name="AS_UNIQUEID" val="1043"/>
</p:tagLst>
</file>

<file path=ppt/tags/tag540.xml><?xml version="1.0" encoding="utf-8"?>
<p:tagLst xmlns:p="http://schemas.openxmlformats.org/presentationml/2006/main">
  <p:tag name="AS_UNIQUEID" val="2584"/>
</p:tagLst>
</file>

<file path=ppt/tags/tag541.xml><?xml version="1.0" encoding="utf-8"?>
<p:tagLst xmlns:p="http://schemas.openxmlformats.org/presentationml/2006/main">
  <p:tag name="AS_UNIQUEID" val="2585"/>
</p:tagLst>
</file>

<file path=ppt/tags/tag542.xml><?xml version="1.0" encoding="utf-8"?>
<p:tagLst xmlns:p="http://schemas.openxmlformats.org/presentationml/2006/main">
  <p:tag name="AS_UNIQUEID" val="2586"/>
</p:tagLst>
</file>

<file path=ppt/tags/tag543.xml><?xml version="1.0" encoding="utf-8"?>
<p:tagLst xmlns:p="http://schemas.openxmlformats.org/presentationml/2006/main">
  <p:tag name="AS_UNIQUEID" val="2587"/>
</p:tagLst>
</file>

<file path=ppt/tags/tag544.xml><?xml version="1.0" encoding="utf-8"?>
<p:tagLst xmlns:p="http://schemas.openxmlformats.org/presentationml/2006/main">
  <p:tag name="AS_UNIQUEID" val="2589"/>
</p:tagLst>
</file>

<file path=ppt/tags/tag545.xml><?xml version="1.0" encoding="utf-8"?>
<p:tagLst xmlns:p="http://schemas.openxmlformats.org/presentationml/2006/main">
  <p:tag name="AS_UNIQUEID" val="2590"/>
</p:tagLst>
</file>

<file path=ppt/tags/tag546.xml><?xml version="1.0" encoding="utf-8"?>
<p:tagLst xmlns:p="http://schemas.openxmlformats.org/presentationml/2006/main">
  <p:tag name="AS_UNIQUEID" val="2591"/>
</p:tagLst>
</file>

<file path=ppt/tags/tag547.xml><?xml version="1.0" encoding="utf-8"?>
<p:tagLst xmlns:p="http://schemas.openxmlformats.org/presentationml/2006/main">
  <p:tag name="AS_UNIQUEID" val="2592"/>
</p:tagLst>
</file>

<file path=ppt/tags/tag548.xml><?xml version="1.0" encoding="utf-8"?>
<p:tagLst xmlns:p="http://schemas.openxmlformats.org/presentationml/2006/main">
  <p:tag name="AS_UNIQUEID" val="2593"/>
</p:tagLst>
</file>

<file path=ppt/tags/tag549.xml><?xml version="1.0" encoding="utf-8"?>
<p:tagLst xmlns:p="http://schemas.openxmlformats.org/presentationml/2006/main">
  <p:tag name="AS_UNIQUEID" val="2595"/>
</p:tagLst>
</file>

<file path=ppt/tags/tag55.xml><?xml version="1.0" encoding="utf-8"?>
<p:tagLst xmlns:p="http://schemas.openxmlformats.org/presentationml/2006/main">
  <p:tag name="AS_UNIQUEID" val="1044"/>
</p:tagLst>
</file>

<file path=ppt/tags/tag550.xml><?xml version="1.0" encoding="utf-8"?>
<p:tagLst xmlns:p="http://schemas.openxmlformats.org/presentationml/2006/main">
  <p:tag name="AS_UNIQUEID" val="2598"/>
</p:tagLst>
</file>

<file path=ppt/tags/tag551.xml><?xml version="1.0" encoding="utf-8"?>
<p:tagLst xmlns:p="http://schemas.openxmlformats.org/presentationml/2006/main">
  <p:tag name="AS_UNIQUEID" val="2599"/>
</p:tagLst>
</file>

<file path=ppt/tags/tag552.xml><?xml version="1.0" encoding="utf-8"?>
<p:tagLst xmlns:p="http://schemas.openxmlformats.org/presentationml/2006/main">
  <p:tag name="AS_UNIQUEID" val="2600"/>
</p:tagLst>
</file>

<file path=ppt/tags/tag553.xml><?xml version="1.0" encoding="utf-8"?>
<p:tagLst xmlns:p="http://schemas.openxmlformats.org/presentationml/2006/main">
  <p:tag name="AS_UNIQUEID" val="2601"/>
</p:tagLst>
</file>

<file path=ppt/tags/tag554.xml><?xml version="1.0" encoding="utf-8"?>
<p:tagLst xmlns:p="http://schemas.openxmlformats.org/presentationml/2006/main">
  <p:tag name="AS_UNIQUEID" val="1408"/>
</p:tagLst>
</file>

<file path=ppt/tags/tag555.xml><?xml version="1.0" encoding="utf-8"?>
<p:tagLst xmlns:p="http://schemas.openxmlformats.org/presentationml/2006/main">
  <p:tag name="AS_UNIQUEID" val="1409"/>
</p:tagLst>
</file>

<file path=ppt/tags/tag556.xml><?xml version="1.0" encoding="utf-8"?>
<p:tagLst xmlns:p="http://schemas.openxmlformats.org/presentationml/2006/main">
  <p:tag name="AS_UNIQUEID" val="1410"/>
</p:tagLst>
</file>

<file path=ppt/tags/tag557.xml><?xml version="1.0" encoding="utf-8"?>
<p:tagLst xmlns:p="http://schemas.openxmlformats.org/presentationml/2006/main">
  <p:tag name="AS_UNIQUEID" val="1411"/>
</p:tagLst>
</file>

<file path=ppt/tags/tag558.xml><?xml version="1.0" encoding="utf-8"?>
<p:tagLst xmlns:p="http://schemas.openxmlformats.org/presentationml/2006/main">
  <p:tag name="AS_UNIQUEID" val="1412"/>
</p:tagLst>
</file>

<file path=ppt/tags/tag559.xml><?xml version="1.0" encoding="utf-8"?>
<p:tagLst xmlns:p="http://schemas.openxmlformats.org/presentationml/2006/main">
  <p:tag name="AS_UNIQUEID" val="1416"/>
</p:tagLst>
</file>

<file path=ppt/tags/tag56.xml><?xml version="1.0" encoding="utf-8"?>
<p:tagLst xmlns:p="http://schemas.openxmlformats.org/presentationml/2006/main">
  <p:tag name="AS_UNIQUEID" val="1045"/>
</p:tagLst>
</file>

<file path=ppt/tags/tag560.xml><?xml version="1.0" encoding="utf-8"?>
<p:tagLst xmlns:p="http://schemas.openxmlformats.org/presentationml/2006/main">
  <p:tag name="picid" val="{163b1bfe-c0fc-47c3-a9b5-9d4e5bb6d048}"/>
</p:tagLst>
</file>

<file path=ppt/tags/tag561.xml><?xml version="1.0" encoding="utf-8"?>
<p:tagLst xmlns:p="http://schemas.openxmlformats.org/presentationml/2006/main">
  <p:tag name="AS_UNIQUEID" val="152"/>
</p:tagLst>
</file>

<file path=ppt/tags/tag562.xml><?xml version="1.0" encoding="utf-8"?>
<p:tagLst xmlns:p="http://schemas.openxmlformats.org/presentationml/2006/main">
  <p:tag name="picid" val="{163b1bfe-c0fc-47c3-a9b5-9d4e5bb6d048}"/>
</p:tagLst>
</file>

<file path=ppt/tags/tag5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64.xml><?xml version="1.0" encoding="utf-8"?>
<p:tagLst xmlns:p="http://schemas.openxmlformats.org/presentationml/2006/main">
  <p:tag name="picid" val="{163b1bfe-c0fc-47c3-a9b5-9d4e5bb6d048}"/>
</p:tagLst>
</file>

<file path=ppt/tags/tag565.xml><?xml version="1.0" encoding="utf-8"?>
<p:tagLst xmlns:p="http://schemas.openxmlformats.org/presentationml/2006/main">
  <p:tag name="picid" val="{dab2982f-7c47-4c85-bae6-050b45179509}"/>
</p:tagLst>
</file>

<file path=ppt/tags/tag566.xml><?xml version="1.0" encoding="utf-8"?>
<p:tagLst xmlns:p="http://schemas.openxmlformats.org/presentationml/2006/main">
  <p:tag name="KSO_WM_BEAUTIFY_FLAG" val=""/>
</p:tagLst>
</file>

<file path=ppt/tags/tag567.xml><?xml version="1.0" encoding="utf-8"?>
<p:tagLst xmlns:p="http://schemas.openxmlformats.org/presentationml/2006/main">
  <p:tag name="picid" val="{ef42eaa1-e2e0-4846-9d8d-e895ec9ef80e}"/>
</p:tagLst>
</file>

<file path=ppt/tags/tag568.xml><?xml version="1.0" encoding="utf-8"?>
<p:tagLst xmlns:p="http://schemas.openxmlformats.org/presentationml/2006/main">
  <p:tag name="picid" val="{7f702ea5-71a9-42b1-9ca3-86f393a2794d}"/>
</p:tagLst>
</file>

<file path=ppt/tags/tag569.xml><?xml version="1.0" encoding="utf-8"?>
<p:tagLst xmlns:p="http://schemas.openxmlformats.org/presentationml/2006/main">
  <p:tag name="picid" val="{163b1bfe-c0fc-47c3-a9b5-9d4e5bb6d048}"/>
</p:tagLst>
</file>

<file path=ppt/tags/tag57.xml><?xml version="1.0" encoding="utf-8"?>
<p:tagLst xmlns:p="http://schemas.openxmlformats.org/presentationml/2006/main">
  <p:tag name="AS_UNIQUEID" val="1046"/>
</p:tagLst>
</file>

<file path=ppt/tags/tag570.xml><?xml version="1.0" encoding="utf-8"?>
<p:tagLst xmlns:p="http://schemas.openxmlformats.org/presentationml/2006/main">
  <p:tag name="AS_UNIQUEID" val="1435"/>
</p:tagLst>
</file>

<file path=ppt/tags/tag571.xml><?xml version="1.0" encoding="utf-8"?>
<p:tagLst xmlns:p="http://schemas.openxmlformats.org/presentationml/2006/main">
  <p:tag name="AS_UNIQUEID" val="1436"/>
</p:tagLst>
</file>

<file path=ppt/tags/tag572.xml><?xml version="1.0" encoding="utf-8"?>
<p:tagLst xmlns:p="http://schemas.openxmlformats.org/presentationml/2006/main">
  <p:tag name="AS_UNIQUEID" val="1437"/>
</p:tagLst>
</file>

<file path=ppt/tags/tag573.xml><?xml version="1.0" encoding="utf-8"?>
<p:tagLst xmlns:p="http://schemas.openxmlformats.org/presentationml/2006/main">
  <p:tag name="AS_UNIQUEID" val="1438"/>
</p:tagLst>
</file>

<file path=ppt/tags/tag574.xml><?xml version="1.0" encoding="utf-8"?>
<p:tagLst xmlns:p="http://schemas.openxmlformats.org/presentationml/2006/main">
  <p:tag name="AS_UNIQUEID" val="1439"/>
</p:tagLst>
</file>

<file path=ppt/tags/tag575.xml><?xml version="1.0" encoding="utf-8"?>
<p:tagLst xmlns:p="http://schemas.openxmlformats.org/presentationml/2006/main">
  <p:tag name="AS_UNIQUEID" val="1412"/>
</p:tagLst>
</file>

<file path=ppt/tags/tag576.xml><?xml version="1.0" encoding="utf-8"?>
<p:tagLst xmlns:p="http://schemas.openxmlformats.org/presentationml/2006/main">
  <p:tag name="picid" val="{163b1bfe-c0fc-47c3-a9b5-9d4e5bb6d048}"/>
</p:tagLst>
</file>

<file path=ppt/tags/tag577.xml><?xml version="1.0" encoding="utf-8"?>
<p:tagLst xmlns:p="http://schemas.openxmlformats.org/presentationml/2006/main">
  <p:tag name="KSO_WM_SPECIAL_SOURCE" val="bdnull"/>
</p:tagLst>
</file>

<file path=ppt/tags/tag578.xml><?xml version="1.0" encoding="utf-8"?>
<p:tagLst xmlns:p="http://schemas.openxmlformats.org/presentationml/2006/main">
  <p:tag name="AS_UNIQUEID" val="1449"/>
</p:tagLst>
</file>

<file path=ppt/tags/tag579.xml><?xml version="1.0" encoding="utf-8"?>
<p:tagLst xmlns:p="http://schemas.openxmlformats.org/presentationml/2006/main">
  <p:tag name="AS_UNIQUEID" val="1450"/>
</p:tagLst>
</file>

<file path=ppt/tags/tag58.xml><?xml version="1.0" encoding="utf-8"?>
<p:tagLst xmlns:p="http://schemas.openxmlformats.org/presentationml/2006/main">
  <p:tag name="AS_UNIQUEID" val="1047"/>
</p:tagLst>
</file>

<file path=ppt/tags/tag580.xml><?xml version="1.0" encoding="utf-8"?>
<p:tagLst xmlns:p="http://schemas.openxmlformats.org/presentationml/2006/main">
  <p:tag name="AS_UNIQUEID" val="1451"/>
</p:tagLst>
</file>

<file path=ppt/tags/tag581.xml><?xml version="1.0" encoding="utf-8"?>
<p:tagLst xmlns:p="http://schemas.openxmlformats.org/presentationml/2006/main">
  <p:tag name="AS_UNIQUEID" val="1452"/>
</p:tagLst>
</file>

<file path=ppt/tags/tag582.xml><?xml version="1.0" encoding="utf-8"?>
<p:tagLst xmlns:p="http://schemas.openxmlformats.org/presentationml/2006/main">
  <p:tag name="AS_UNIQUEID" val="1456"/>
</p:tagLst>
</file>

<file path=ppt/tags/tag583.xml><?xml version="1.0" encoding="utf-8"?>
<p:tagLst xmlns:p="http://schemas.openxmlformats.org/presentationml/2006/main">
  <p:tag name="picid" val="{163b1bfe-c0fc-47c3-a9b5-9d4e5bb6d048}"/>
</p:tagLst>
</file>

<file path=ppt/tags/tag584.xml><?xml version="1.0" encoding="utf-8"?>
<p:tagLst xmlns:p="http://schemas.openxmlformats.org/presentationml/2006/main">
  <p:tag name="AS_UNIQUEID" val="1445"/>
</p:tagLst>
</file>

<file path=ppt/tags/tag585.xml><?xml version="1.0" encoding="utf-8"?>
<p:tagLst xmlns:p="http://schemas.openxmlformats.org/presentationml/2006/main">
  <p:tag name="AS_UNIQUEID" val="1446"/>
</p:tagLst>
</file>

<file path=ppt/tags/tag586.xml><?xml version="1.0" encoding="utf-8"?>
<p:tagLst xmlns:p="http://schemas.openxmlformats.org/presentationml/2006/main">
  <p:tag name="AS_UNIQUEID" val="1447"/>
</p:tagLst>
</file>

<file path=ppt/tags/tag587.xml><?xml version="1.0" encoding="utf-8"?>
<p:tagLst xmlns:p="http://schemas.openxmlformats.org/presentationml/2006/main">
  <p:tag name="AS_UNIQUEID" val="1459"/>
</p:tagLst>
</file>

<file path=ppt/tags/tag588.xml><?xml version="1.0" encoding="utf-8"?>
<p:tagLst xmlns:p="http://schemas.openxmlformats.org/presentationml/2006/main">
  <p:tag name="picid" val="{163b1bfe-c0fc-47c3-a9b5-9d4e5bb6d048}"/>
</p:tagLst>
</file>

<file path=ppt/tags/tag58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9.xml><?xml version="1.0" encoding="utf-8"?>
<p:tagLst xmlns:p="http://schemas.openxmlformats.org/presentationml/2006/main">
  <p:tag name="AS_UNIQUEID" val="258"/>
</p:tagLst>
</file>

<file path=ppt/tags/tag590.xml><?xml version="1.0" encoding="utf-8"?>
<p:tagLst xmlns:p="http://schemas.openxmlformats.org/presentationml/2006/main">
  <p:tag name="picid" val="{163b1bfe-c0fc-47c3-a9b5-9d4e5bb6d048}"/>
</p:tagLst>
</file>

<file path=ppt/tags/tag591.xml><?xml version="1.0" encoding="utf-8"?>
<p:tagLst xmlns:p="http://schemas.openxmlformats.org/presentationml/2006/main">
  <p:tag name="picid" val="{36ca078f-4bac-4614-8868-9c0c254eb05b}"/>
</p:tagLst>
</file>

<file path=ppt/tags/tag592.xml><?xml version="1.0" encoding="utf-8"?>
<p:tagLst xmlns:p="http://schemas.openxmlformats.org/presentationml/2006/main">
  <p:tag name="AS_UNIQUEID" val="152"/>
</p:tagLst>
</file>

<file path=ppt/tags/tag593.xml><?xml version="1.0" encoding="utf-8"?>
<p:tagLst xmlns:p="http://schemas.openxmlformats.org/presentationml/2006/main">
  <p:tag name="picid" val="{163b1bfe-c0fc-47c3-a9b5-9d4e5bb6d048}"/>
</p:tagLst>
</file>

<file path=ppt/tags/tag594.xml><?xml version="1.0" encoding="utf-8"?>
<p:tagLst xmlns:p="http://schemas.openxmlformats.org/presentationml/2006/main">
  <p:tag name="AS_UNIQUEID" val="152"/>
</p:tagLst>
</file>

<file path=ppt/tags/tag595.xml><?xml version="1.0" encoding="utf-8"?>
<p:tagLst xmlns:p="http://schemas.openxmlformats.org/presentationml/2006/main">
  <p:tag name="picid" val="{163b1bfe-c0fc-47c3-a9b5-9d4e5bb6d048}"/>
</p:tagLst>
</file>

<file path=ppt/tags/tag596.xml><?xml version="1.0" encoding="utf-8"?>
<p:tagLst xmlns:p="http://schemas.openxmlformats.org/presentationml/2006/main">
  <p:tag name="AS_UNIQUEID" val="3596"/>
</p:tagLst>
</file>

<file path=ppt/tags/tag597.xml><?xml version="1.0" encoding="utf-8"?>
<p:tagLst xmlns:p="http://schemas.openxmlformats.org/presentationml/2006/main">
  <p:tag name="AS_UNIQUEID" val="2611"/>
  <p:tag name="KSO_WM_BEAUTIFY_FLAG" val=""/>
</p:tagLst>
</file>

<file path=ppt/tags/tag598.xml><?xml version="1.0" encoding="utf-8"?>
<p:tagLst xmlns:p="http://schemas.openxmlformats.org/presentationml/2006/main">
  <p:tag name="AS_UNIQUEID" val="2612"/>
  <p:tag name="KSO_WM_BEAUTIFY_FLAG" val=""/>
</p:tagLst>
</file>

<file path=ppt/tags/tag599.xml><?xml version="1.0" encoding="utf-8"?>
<p:tagLst xmlns:p="http://schemas.openxmlformats.org/presentationml/2006/main">
  <p:tag name="picid" val="{163b1bfe-c0fc-47c3-a9b5-9d4e5bb6d048}"/>
</p:tagLst>
</file>

<file path=ppt/tags/tag6.xml><?xml version="1.0" encoding="utf-8"?>
<p:tagLst xmlns:p="http://schemas.openxmlformats.org/presentationml/2006/main">
  <p:tag name="AS_UNIQUEID" val="986"/>
</p:tagLst>
</file>

<file path=ppt/tags/tag60.xml><?xml version="1.0" encoding="utf-8"?>
<p:tagLst xmlns:p="http://schemas.openxmlformats.org/presentationml/2006/main">
  <p:tag name="AS_UNIQUEID" val="259"/>
</p:tagLst>
</file>

<file path=ppt/tags/tag600.xml><?xml version="1.0" encoding="utf-8"?>
<p:tagLst xmlns:p="http://schemas.openxmlformats.org/presentationml/2006/main">
  <p:tag name="AS_UNIQUEID" val="2616"/>
</p:tagLst>
</file>

<file path=ppt/tags/tag601.xml><?xml version="1.0" encoding="utf-8"?>
<p:tagLst xmlns:p="http://schemas.openxmlformats.org/presentationml/2006/main">
  <p:tag name="AS_UNIQUEID" val="2618"/>
</p:tagLst>
</file>

<file path=ppt/tags/tag602.xml><?xml version="1.0" encoding="utf-8"?>
<p:tagLst xmlns:p="http://schemas.openxmlformats.org/presentationml/2006/main">
  <p:tag name="AS_UNIQUEID" val="2619"/>
</p:tagLst>
</file>

<file path=ppt/tags/tag6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04.xml><?xml version="1.0" encoding="utf-8"?>
<p:tagLst xmlns:p="http://schemas.openxmlformats.org/presentationml/2006/main">
  <p:tag name="AS_UNIQUEID" val="1158"/>
</p:tagLst>
</file>

<file path=ppt/tags/tag605.xml><?xml version="1.0" encoding="utf-8"?>
<p:tagLst xmlns:p="http://schemas.openxmlformats.org/presentationml/2006/main">
  <p:tag name="AS_UNIQUEID" val="1159"/>
</p:tagLst>
</file>

<file path=ppt/tags/tag606.xml><?xml version="1.0" encoding="utf-8"?>
<p:tagLst xmlns:p="http://schemas.openxmlformats.org/presentationml/2006/main">
  <p:tag name="AS_UNIQUEID" val="1160"/>
</p:tagLst>
</file>

<file path=ppt/tags/tag607.xml><?xml version="1.0" encoding="utf-8"?>
<p:tagLst xmlns:p="http://schemas.openxmlformats.org/presentationml/2006/main">
  <p:tag name="AS_UNIQUEID" val="1161"/>
</p:tagLst>
</file>

<file path=ppt/tags/tag608.xml><?xml version="1.0" encoding="utf-8"?>
<p:tagLst xmlns:p="http://schemas.openxmlformats.org/presentationml/2006/main">
  <p:tag name="AS_UNIQUEID" val="1162"/>
</p:tagLst>
</file>

<file path=ppt/tags/tag609.xml><?xml version="1.0" encoding="utf-8"?>
<p:tagLst xmlns:p="http://schemas.openxmlformats.org/presentationml/2006/main">
  <p:tag name="AS_UNIQUEID" val="1163"/>
</p:tagLst>
</file>

<file path=ppt/tags/tag61.xml><?xml version="1.0" encoding="utf-8"?>
<p:tagLst xmlns:p="http://schemas.openxmlformats.org/presentationml/2006/main">
  <p:tag name="AS_UNIQUEID" val="260"/>
</p:tagLst>
</file>

<file path=ppt/tags/tag610.xml><?xml version="1.0" encoding="utf-8"?>
<p:tagLst xmlns:p="http://schemas.openxmlformats.org/presentationml/2006/main">
  <p:tag name="AS_UNIQUEID" val="1165"/>
</p:tagLst>
</file>

<file path=ppt/tags/tag611.xml><?xml version="1.0" encoding="utf-8"?>
<p:tagLst xmlns:p="http://schemas.openxmlformats.org/presentationml/2006/main">
  <p:tag name="AS_UNIQUEID" val="1166"/>
</p:tagLst>
</file>

<file path=ppt/tags/tag612.xml><?xml version="1.0" encoding="utf-8"?>
<p:tagLst xmlns:p="http://schemas.openxmlformats.org/presentationml/2006/main">
  <p:tag name="AS_UNIQUEID" val="1167"/>
</p:tagLst>
</file>

<file path=ppt/tags/tag613.xml><?xml version="1.0" encoding="utf-8"?>
<p:tagLst xmlns:p="http://schemas.openxmlformats.org/presentationml/2006/main">
  <p:tag name="AS_UNIQUEID" val="1168"/>
</p:tagLst>
</file>

<file path=ppt/tags/tag614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jZjOGIyNmFhYThjNGFhYWQ5ODI0OGNhMDhlNWZmZGEifQ=="/>
  <p:tag name="commondata" val="eyJoZGlkIjoiOGI4NjI5OTBmMDM1ODFlMDkzNDFlZTFiMWNhZWU5ZTMifQ=="/>
</p:tagLst>
</file>

<file path=ppt/tags/tag62.xml><?xml version="1.0" encoding="utf-8"?>
<p:tagLst xmlns:p="http://schemas.openxmlformats.org/presentationml/2006/main">
  <p:tag name="AS_UNIQUEID" val="261"/>
</p:tagLst>
</file>

<file path=ppt/tags/tag63.xml><?xml version="1.0" encoding="utf-8"?>
<p:tagLst xmlns:p="http://schemas.openxmlformats.org/presentationml/2006/main">
  <p:tag name="AS_UNIQUEID" val="263"/>
</p:tagLst>
</file>

<file path=ppt/tags/tag64.xml><?xml version="1.0" encoding="utf-8"?>
<p:tagLst xmlns:p="http://schemas.openxmlformats.org/presentationml/2006/main">
  <p:tag name="AS_UNIQUEID" val="264"/>
</p:tagLst>
</file>

<file path=ppt/tags/tag65.xml><?xml version="1.0" encoding="utf-8"?>
<p:tagLst xmlns:p="http://schemas.openxmlformats.org/presentationml/2006/main">
  <p:tag name="AS_UNIQUEID" val="265"/>
</p:tagLst>
</file>

<file path=ppt/tags/tag66.xml><?xml version="1.0" encoding="utf-8"?>
<p:tagLst xmlns:p="http://schemas.openxmlformats.org/presentationml/2006/main">
  <p:tag name="AS_UNIQUEID" val="266"/>
</p:tagLst>
</file>

<file path=ppt/tags/tag67.xml><?xml version="1.0" encoding="utf-8"?>
<p:tagLst xmlns:p="http://schemas.openxmlformats.org/presentationml/2006/main">
  <p:tag name="AS_UNIQUEID" val="278"/>
</p:tagLst>
</file>

<file path=ppt/tags/tag68.xml><?xml version="1.0" encoding="utf-8"?>
<p:tagLst xmlns:p="http://schemas.openxmlformats.org/presentationml/2006/main">
  <p:tag name="AS_UNIQUEID" val="279"/>
</p:tagLst>
</file>

<file path=ppt/tags/tag69.xml><?xml version="1.0" encoding="utf-8"?>
<p:tagLst xmlns:p="http://schemas.openxmlformats.org/presentationml/2006/main">
  <p:tag name="AS_UNIQUEID" val="280"/>
</p:tagLst>
</file>

<file path=ppt/tags/tag7.xml><?xml version="1.0" encoding="utf-8"?>
<p:tagLst xmlns:p="http://schemas.openxmlformats.org/presentationml/2006/main">
  <p:tag name="AS_UNIQUEID" val="987"/>
</p:tagLst>
</file>

<file path=ppt/tags/tag70.xml><?xml version="1.0" encoding="utf-8"?>
<p:tagLst xmlns:p="http://schemas.openxmlformats.org/presentationml/2006/main">
  <p:tag name="AS_UNIQUEID" val="281"/>
</p:tagLst>
</file>

<file path=ppt/tags/tag71.xml><?xml version="1.0" encoding="utf-8"?>
<p:tagLst xmlns:p="http://schemas.openxmlformats.org/presentationml/2006/main">
  <p:tag name="AS_UNIQUEID" val="1052"/>
</p:tagLst>
</file>

<file path=ppt/tags/tag72.xml><?xml version="1.0" encoding="utf-8"?>
<p:tagLst xmlns:p="http://schemas.openxmlformats.org/presentationml/2006/main">
  <p:tag name="AS_UNIQUEID" val="1053"/>
</p:tagLst>
</file>

<file path=ppt/tags/tag73.xml><?xml version="1.0" encoding="utf-8"?>
<p:tagLst xmlns:p="http://schemas.openxmlformats.org/presentationml/2006/main">
  <p:tag name="AS_UNIQUEID" val="1054"/>
</p:tagLst>
</file>

<file path=ppt/tags/tag74.xml><?xml version="1.0" encoding="utf-8"?>
<p:tagLst xmlns:p="http://schemas.openxmlformats.org/presentationml/2006/main">
  <p:tag name="AS_UNIQUEID" val="1055"/>
</p:tagLst>
</file>

<file path=ppt/tags/tag75.xml><?xml version="1.0" encoding="utf-8"?>
<p:tagLst xmlns:p="http://schemas.openxmlformats.org/presentationml/2006/main">
  <p:tag name="AS_UNIQUEID" val="1058"/>
</p:tagLst>
</file>

<file path=ppt/tags/tag76.xml><?xml version="1.0" encoding="utf-8"?>
<p:tagLst xmlns:p="http://schemas.openxmlformats.org/presentationml/2006/main">
  <p:tag name="AS_UNIQUEID" val="1059"/>
</p:tagLst>
</file>

<file path=ppt/tags/tag77.xml><?xml version="1.0" encoding="utf-8"?>
<p:tagLst xmlns:p="http://schemas.openxmlformats.org/presentationml/2006/main">
  <p:tag name="AS_UNIQUEID" val="1060"/>
</p:tagLst>
</file>

<file path=ppt/tags/tag78.xml><?xml version="1.0" encoding="utf-8"?>
<p:tagLst xmlns:p="http://schemas.openxmlformats.org/presentationml/2006/main">
  <p:tag name="AS_UNIQUEID" val="1061"/>
</p:tagLst>
</file>

<file path=ppt/tags/tag79.xml><?xml version="1.0" encoding="utf-8"?>
<p:tagLst xmlns:p="http://schemas.openxmlformats.org/presentationml/2006/main">
  <p:tag name="AS_UNIQUEID" val="1062"/>
</p:tagLst>
</file>

<file path=ppt/tags/tag8.xml><?xml version="1.0" encoding="utf-8"?>
<p:tagLst xmlns:p="http://schemas.openxmlformats.org/presentationml/2006/main">
  <p:tag name="AS_UNIQUEID" val="988"/>
</p:tagLst>
</file>

<file path=ppt/tags/tag80.xml><?xml version="1.0" encoding="utf-8"?>
<p:tagLst xmlns:p="http://schemas.openxmlformats.org/presentationml/2006/main">
  <p:tag name="AS_UNIQUEID" val="1063"/>
</p:tagLst>
</file>

<file path=ppt/tags/tag81.xml><?xml version="1.0" encoding="utf-8"?>
<p:tagLst xmlns:p="http://schemas.openxmlformats.org/presentationml/2006/main">
  <p:tag name="AS_UNIQUEID" val="1065"/>
</p:tagLst>
</file>

<file path=ppt/tags/tag82.xml><?xml version="1.0" encoding="utf-8"?>
<p:tagLst xmlns:p="http://schemas.openxmlformats.org/presentationml/2006/main">
  <p:tag name="AS_UNIQUEID" val="1066"/>
</p:tagLst>
</file>

<file path=ppt/tags/tag83.xml><?xml version="1.0" encoding="utf-8"?>
<p:tagLst xmlns:p="http://schemas.openxmlformats.org/presentationml/2006/main">
  <p:tag name="AS_UNIQUEID" val="1067"/>
</p:tagLst>
</file>

<file path=ppt/tags/tag84.xml><?xml version="1.0" encoding="utf-8"?>
<p:tagLst xmlns:p="http://schemas.openxmlformats.org/presentationml/2006/main">
  <p:tag name="AS_UNIQUEID" val="1068"/>
</p:tagLst>
</file>

<file path=ppt/tags/tag85.xml><?xml version="1.0" encoding="utf-8"?>
<p:tagLst xmlns:p="http://schemas.openxmlformats.org/presentationml/2006/main">
  <p:tag name="AS_UNIQUEID" val="1069"/>
</p:tagLst>
</file>

<file path=ppt/tags/tag86.xml><?xml version="1.0" encoding="utf-8"?>
<p:tagLst xmlns:p="http://schemas.openxmlformats.org/presentationml/2006/main">
  <p:tag name="AS_UNIQUEID" val="494"/>
</p:tagLst>
</file>

<file path=ppt/tags/tag87.xml><?xml version="1.0" encoding="utf-8"?>
<p:tagLst xmlns:p="http://schemas.openxmlformats.org/presentationml/2006/main">
  <p:tag name="AS_UNIQUEID" val="495"/>
</p:tagLst>
</file>

<file path=ppt/tags/tag88.xml><?xml version="1.0" encoding="utf-8"?>
<p:tagLst xmlns:p="http://schemas.openxmlformats.org/presentationml/2006/main">
  <p:tag name="AS_UNIQUEID" val="496"/>
</p:tagLst>
</file>

<file path=ppt/tags/tag89.xml><?xml version="1.0" encoding="utf-8"?>
<p:tagLst xmlns:p="http://schemas.openxmlformats.org/presentationml/2006/main">
  <p:tag name="AS_UNIQUEID" val="497"/>
</p:tagLst>
</file>

<file path=ppt/tags/tag9.xml><?xml version="1.0" encoding="utf-8"?>
<p:tagLst xmlns:p="http://schemas.openxmlformats.org/presentationml/2006/main">
  <p:tag name="AS_UNIQUEID" val="989"/>
</p:tagLst>
</file>

<file path=ppt/tags/tag90.xml><?xml version="1.0" encoding="utf-8"?>
<p:tagLst xmlns:p="http://schemas.openxmlformats.org/presentationml/2006/main">
  <p:tag name="AS_UNIQUEID" val="2394"/>
</p:tagLst>
</file>

<file path=ppt/tags/tag91.xml><?xml version="1.0" encoding="utf-8"?>
<p:tagLst xmlns:p="http://schemas.openxmlformats.org/presentationml/2006/main">
  <p:tag name="AS_UNIQUEID" val="2395"/>
</p:tagLst>
</file>

<file path=ppt/tags/tag92.xml><?xml version="1.0" encoding="utf-8"?>
<p:tagLst xmlns:p="http://schemas.openxmlformats.org/presentationml/2006/main">
  <p:tag name="AS_UNIQUEID" val="2396"/>
</p:tagLst>
</file>

<file path=ppt/tags/tag93.xml><?xml version="1.0" encoding="utf-8"?>
<p:tagLst xmlns:p="http://schemas.openxmlformats.org/presentationml/2006/main">
  <p:tag name="AS_UNIQUEID" val="2397"/>
</p:tagLst>
</file>

<file path=ppt/tags/tag94.xml><?xml version="1.0" encoding="utf-8"?>
<p:tagLst xmlns:p="http://schemas.openxmlformats.org/presentationml/2006/main">
  <p:tag name="AS_UNIQUEID" val="1073"/>
</p:tagLst>
</file>

<file path=ppt/tags/tag95.xml><?xml version="1.0" encoding="utf-8"?>
<p:tagLst xmlns:p="http://schemas.openxmlformats.org/presentationml/2006/main">
  <p:tag name="AS_UNIQUEID" val="1074"/>
</p:tagLst>
</file>

<file path=ppt/tags/tag96.xml><?xml version="1.0" encoding="utf-8"?>
<p:tagLst xmlns:p="http://schemas.openxmlformats.org/presentationml/2006/main">
  <p:tag name="AS_UNIQUEID" val="1075"/>
</p:tagLst>
</file>

<file path=ppt/tags/tag97.xml><?xml version="1.0" encoding="utf-8"?>
<p:tagLst xmlns:p="http://schemas.openxmlformats.org/presentationml/2006/main">
  <p:tag name="AS_UNIQUEID" val="1076"/>
</p:tagLst>
</file>

<file path=ppt/tags/tag98.xml><?xml version="1.0" encoding="utf-8"?>
<p:tagLst xmlns:p="http://schemas.openxmlformats.org/presentationml/2006/main">
  <p:tag name="AS_UNIQUEID" val="1077"/>
</p:tagLst>
</file>

<file path=ppt/tags/tag99.xml><?xml version="1.0" encoding="utf-8"?>
<p:tagLst xmlns:p="http://schemas.openxmlformats.org/presentationml/2006/main">
  <p:tag name="AS_UNIQUEID" val="107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7867</Words>
  <Application>WPS 演示</Application>
  <PresentationFormat/>
  <Paragraphs>834</Paragraphs>
  <Slides>49</Slides>
  <Notes>15</Notes>
  <HiddenSlides>6</HiddenSlides>
  <MMClips>2</MMClips>
  <ScaleCrop>false</ScaleCrop>
  <HeadingPairs>
    <vt:vector size="8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88" baseType="lpstr">
      <vt:lpstr>Arial</vt:lpstr>
      <vt:lpstr>宋体</vt:lpstr>
      <vt:lpstr>Wingdings</vt:lpstr>
      <vt:lpstr>楷体</vt:lpstr>
      <vt:lpstr>汉仪闫锐敏行楷W</vt:lpstr>
      <vt:lpstr>Aa之云体</vt:lpstr>
      <vt:lpstr>汉仪全唐诗简</vt:lpstr>
      <vt:lpstr>方正楷体_GBK</vt:lpstr>
      <vt:lpstr>微软雅黑</vt:lpstr>
      <vt:lpstr>Times New Roman</vt:lpstr>
      <vt:lpstr>PMingLiU-ExtB</vt:lpstr>
      <vt:lpstr>黑体</vt:lpstr>
      <vt:lpstr>圆体拼音</vt:lpstr>
      <vt:lpstr>柳公权楷书</vt:lpstr>
      <vt:lpstr>Calibri</vt:lpstr>
      <vt:lpstr>Calibri</vt:lpstr>
      <vt:lpstr>等线</vt:lpstr>
      <vt:lpstr>Wingdings</vt:lpstr>
      <vt:lpstr>SimSun-ExtB</vt:lpstr>
      <vt:lpstr>华文新魏</vt:lpstr>
      <vt:lpstr>Arial Unicode MS</vt:lpstr>
      <vt:lpstr>等线 Light</vt:lpstr>
      <vt:lpstr>江西拙楷2.0</vt:lpstr>
      <vt:lpstr>兰米宋体</vt:lpstr>
      <vt:lpstr>方正公文黑体</vt:lpstr>
      <vt:lpstr>思源黑体 Light</vt:lpstr>
      <vt:lpstr>华文楷体</vt:lpstr>
      <vt:lpstr>方正硬笔楷书简体</vt:lpstr>
      <vt:lpstr>方正黑体简体</vt:lpstr>
      <vt:lpstr>方正大标宋简体</vt:lpstr>
      <vt:lpstr>华文仿宋</vt:lpstr>
      <vt:lpstr>标准粗黑</vt:lpstr>
      <vt:lpstr>喵呜黑体</vt:lpstr>
      <vt:lpstr>方正清刻本悦宋简体</vt:lpstr>
      <vt:lpstr>华文行楷</vt:lpstr>
      <vt:lpstr>方正楷体_GBK</vt:lpstr>
      <vt:lpstr>Office 主题​​</vt:lpstr>
      <vt:lpstr>1_Office 主题​​</vt:lpstr>
      <vt:lpstr>Paint.Picture</vt:lpstr>
      <vt:lpstr>人生之中,总有些人重要无比,总有些画面难以忘记。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“我读到此处，在晶莹的泪光中，又看见那肥胖的、青布棉袍黑布马褂的背影。”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21</cp:revision>
  <cp:lastPrinted>2024-10-25T15:57:00Z</cp:lastPrinted>
  <dcterms:created xsi:type="dcterms:W3CDTF">2024-10-25T15:57:00Z</dcterms:created>
  <dcterms:modified xsi:type="dcterms:W3CDTF">2024-12-06T02:11:04Z</dcterms:modified>
  <cp:version>200929148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4D36FBA1D36544F0816FC02218A2433A_12</vt:lpwstr>
  </property>
</Properties>
</file>