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257" r:id="rId3"/>
    <p:sldId id="290" r:id="rId4"/>
    <p:sldId id="258" r:id="rId5"/>
    <p:sldId id="256" r:id="rId6"/>
    <p:sldId id="328" r:id="rId7"/>
    <p:sldId id="259" r:id="rId9"/>
    <p:sldId id="260" r:id="rId10"/>
    <p:sldId id="261" r:id="rId11"/>
    <p:sldId id="329" r:id="rId12"/>
    <p:sldId id="330" r:id="rId13"/>
    <p:sldId id="262" r:id="rId14"/>
    <p:sldId id="332" r:id="rId15"/>
    <p:sldId id="333" r:id="rId16"/>
    <p:sldId id="334" r:id="rId17"/>
    <p:sldId id="335" r:id="rId18"/>
    <p:sldId id="336" r:id="rId19"/>
    <p:sldId id="266" r:id="rId20"/>
    <p:sldId id="267" r:id="rId21"/>
    <p:sldId id="337" r:id="rId22"/>
    <p:sldId id="338" r:id="rId23"/>
    <p:sldId id="270" r:id="rId24"/>
    <p:sldId id="271" r:id="rId25"/>
    <p:sldId id="339" r:id="rId26"/>
    <p:sldId id="340" r:id="rId27"/>
    <p:sldId id="273" r:id="rId28"/>
    <p:sldId id="274" r:id="rId29"/>
    <p:sldId id="341" r:id="rId30"/>
    <p:sldId id="342" r:id="rId31"/>
    <p:sldId id="275" r:id="rId32"/>
    <p:sldId id="292" r:id="rId33"/>
    <p:sldId id="291" r:id="rId34"/>
    <p:sldId id="281" r:id="rId35"/>
    <p:sldId id="277" r:id="rId36"/>
    <p:sldId id="278" r:id="rId37"/>
    <p:sldId id="289" r:id="rId38"/>
    <p:sldId id="279" r:id="rId39"/>
    <p:sldId id="280" r:id="rId40"/>
    <p:sldId id="282" r:id="rId41"/>
    <p:sldId id="283" r:id="rId42"/>
    <p:sldId id="284" r:id="rId43"/>
    <p:sldId id="285" r:id="rId44"/>
    <p:sldId id="296" r:id="rId45"/>
    <p:sldId id="295" r:id="rId46"/>
    <p:sldId id="293" r:id="rId47"/>
    <p:sldId id="294" r:id="rId48"/>
    <p:sldId id="297" r:id="rId49"/>
    <p:sldId id="298" r:id="rId5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2" d="100"/>
          <a:sy n="62" d="100"/>
        </p:scale>
        <p:origin x="-726" y="-120"/>
      </p:cViewPr>
      <p:guideLst>
        <p:guide orient="horz" pos="2160"/>
        <p:guide pos="2856"/>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 Type="http://schemas.openxmlformats.org/officeDocument/2006/relationships/slide" Target="slides/slide5.xml"/><Relationship Id="rId6" Type="http://schemas.openxmlformats.org/officeDocument/2006/relationships/slide" Target="slides/slide4.xml"/><Relationship Id="rId53" Type="http://schemas.openxmlformats.org/officeDocument/2006/relationships/tableStyles" Target="tableStyles.xml"/><Relationship Id="rId52" Type="http://schemas.openxmlformats.org/officeDocument/2006/relationships/viewProps" Target="viewProps.xml"/><Relationship Id="rId51" Type="http://schemas.openxmlformats.org/officeDocument/2006/relationships/presProps" Target="presProps.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幻灯片图像占位符 1"/>
          <p:cNvSpPr>
            <a:spLocks noGrp="1" noRot="1" noChangeAspect="1" noTextEdit="1"/>
          </p:cNvSpPr>
          <p:nvPr>
            <p:ph type="sldImg"/>
          </p:nvPr>
        </p:nvSpPr>
        <p:spPr/>
      </p:sp>
      <p:sp>
        <p:nvSpPr>
          <p:cNvPr id="57347" name="备注占位符 2"/>
          <p:cNvSpPr>
            <a:spLocks noGrp="1"/>
          </p:cNvSpPr>
          <p:nvPr>
            <p:ph type="body" idx="1"/>
          </p:nvPr>
        </p:nvSpPr>
        <p:spPr/>
        <p:txBody>
          <a:bodyPr wrap="square" lIns="91440" tIns="45720" rIns="91440" bIns="45720" anchor="ctr"/>
          <a:p>
            <a:pPr lvl="0" eaLnBrk="1" hangingPunct="1"/>
            <a:endParaRPr lang="zh-CN" altLang="en-US" dirty="0"/>
          </a:p>
        </p:txBody>
      </p:sp>
      <p:sp>
        <p:nvSpPr>
          <p:cNvPr id="69636" name="灯片编号占位符 3"/>
          <p:cNvSpPr txBox="1">
            <a:spLocks noGrp="1"/>
          </p:cNvSpPr>
          <p:nvPr>
            <p:ph type="sldNum" sz="quarter"/>
          </p:nvPr>
        </p:nvSpPr>
        <p:spPr bwMode="auto"/>
        <p:txBody>
          <a:bodyPr wrap="square" lIns="91440" tIns="45720" rIns="91440" bIns="45720" numCol="1" anchor="b" anchorCtr="0" compatLnSpc="1"/>
          <a:p>
            <a:pPr lvl="0" algn="r" eaLnBrk="1" hangingPunct="1"/>
            <a:fld id="{9A0DB2DC-4C9A-4742-B13C-FB6460FD3503}" type="slidenum">
              <a:rPr lang="en-US" altLang="zh-CN" sz="1200" dirty="0">
                <a:solidFill>
                  <a:schemeClr val="tx1"/>
                </a:solidFill>
                <a:latin typeface="Arial" panose="020B0604020202020204" pitchFamily="34" charset="0"/>
                <a:ea typeface="宋体" panose="02010600030101010101" pitchFamily="2" charset="-122"/>
              </a:rPr>
            </a:fld>
            <a:endParaRPr lang="en-US" altLang="zh-CN" sz="1200" dirty="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3186" name="幻灯片图像占位符 1"/>
          <p:cNvSpPr>
            <a:spLocks noGrp="1" noRot="1" noChangeAspect="1" noTextEdit="1"/>
          </p:cNvSpPr>
          <p:nvPr>
            <p:ph type="sldImg"/>
          </p:nvPr>
        </p:nvSpPr>
        <p:spPr/>
      </p:sp>
      <p:sp>
        <p:nvSpPr>
          <p:cNvPr id="93187" name="备注占位符 2"/>
          <p:cNvSpPr>
            <a:spLocks noGrp="1"/>
          </p:cNvSpPr>
          <p:nvPr>
            <p:ph type="body" idx="1"/>
          </p:nvPr>
        </p:nvSpPr>
        <p:spPr/>
        <p:txBody>
          <a:bodyPr wrap="square" lIns="91440" tIns="45720" rIns="91440" bIns="45720" anchor="ctr"/>
          <a:p>
            <a:pPr lvl="0" eaLnBrk="1" hangingPunct="1"/>
            <a:endParaRPr lang="zh-CN" altLang="en-US" dirty="0"/>
          </a:p>
        </p:txBody>
      </p:sp>
      <p:sp>
        <p:nvSpPr>
          <p:cNvPr id="105476" name="灯片编号占位符 3"/>
          <p:cNvSpPr txBox="1">
            <a:spLocks noGrp="1"/>
          </p:cNvSpPr>
          <p:nvPr>
            <p:ph type="sldNum" sz="quarter"/>
          </p:nvPr>
        </p:nvSpPr>
        <p:spPr bwMode="auto"/>
        <p:txBody>
          <a:bodyPr wrap="square" lIns="91440" tIns="45720" rIns="91440" bIns="45720" numCol="1" anchor="b" anchorCtr="0" compatLnSpc="1"/>
          <a:p>
            <a:pPr lvl="0" algn="r" eaLnBrk="1" hangingPunct="1"/>
            <a:fld id="{9A0DB2DC-4C9A-4742-B13C-FB6460FD3503}" type="slidenum">
              <a:rPr lang="en-US" altLang="zh-CN" sz="1200" dirty="0">
                <a:solidFill>
                  <a:schemeClr val="tx1"/>
                </a:solidFill>
                <a:latin typeface="Arial" panose="020B0604020202020204" pitchFamily="34" charset="0"/>
                <a:ea typeface="宋体" panose="02010600030101010101" pitchFamily="2" charset="-122"/>
              </a:rPr>
            </a:fld>
            <a:endParaRPr lang="en-US" altLang="zh-CN" sz="1200" dirty="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6258" name="幻灯片图像占位符 1"/>
          <p:cNvSpPr>
            <a:spLocks noGrp="1" noRot="1" noChangeAspect="1" noTextEdit="1"/>
          </p:cNvSpPr>
          <p:nvPr>
            <p:ph type="sldImg"/>
          </p:nvPr>
        </p:nvSpPr>
        <p:spPr/>
      </p:sp>
      <p:sp>
        <p:nvSpPr>
          <p:cNvPr id="96259" name="备注占位符 2"/>
          <p:cNvSpPr>
            <a:spLocks noGrp="1"/>
          </p:cNvSpPr>
          <p:nvPr>
            <p:ph type="body" idx="1"/>
          </p:nvPr>
        </p:nvSpPr>
        <p:spPr/>
        <p:txBody>
          <a:bodyPr wrap="square" lIns="91440" tIns="45720" rIns="91440" bIns="45720" anchor="ctr"/>
          <a:p>
            <a:pPr lvl="0" eaLnBrk="1" hangingPunct="1"/>
            <a:endParaRPr lang="zh-CN" altLang="en-US" dirty="0"/>
          </a:p>
        </p:txBody>
      </p:sp>
      <p:sp>
        <p:nvSpPr>
          <p:cNvPr id="108548" name="灯片编号占位符 3"/>
          <p:cNvSpPr txBox="1">
            <a:spLocks noGrp="1"/>
          </p:cNvSpPr>
          <p:nvPr>
            <p:ph type="sldNum" sz="quarter"/>
          </p:nvPr>
        </p:nvSpPr>
        <p:spPr bwMode="auto"/>
        <p:txBody>
          <a:bodyPr wrap="square" lIns="91440" tIns="45720" rIns="91440" bIns="45720" numCol="1" anchor="b" anchorCtr="0" compatLnSpc="1"/>
          <a:p>
            <a:pPr lvl="0" algn="r" eaLnBrk="1" hangingPunct="1"/>
            <a:fld id="{9A0DB2DC-4C9A-4742-B13C-FB6460FD3503}" type="slidenum">
              <a:rPr lang="en-US" altLang="zh-CN" sz="1200" dirty="0">
                <a:solidFill>
                  <a:schemeClr val="tx1"/>
                </a:solidFill>
                <a:latin typeface="Arial" panose="020B0604020202020204" pitchFamily="34" charset="0"/>
                <a:ea typeface="宋体" panose="02010600030101010101" pitchFamily="2" charset="-122"/>
              </a:rPr>
            </a:fld>
            <a:endParaRPr lang="en-US" altLang="zh-CN" sz="1200" dirty="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7282" name="幻灯片图像占位符 1"/>
          <p:cNvSpPr>
            <a:spLocks noGrp="1" noRot="1" noChangeAspect="1" noTextEdit="1"/>
          </p:cNvSpPr>
          <p:nvPr>
            <p:ph type="sldImg"/>
          </p:nvPr>
        </p:nvSpPr>
        <p:spPr/>
      </p:sp>
      <p:sp>
        <p:nvSpPr>
          <p:cNvPr id="97283" name="备注占位符 2"/>
          <p:cNvSpPr>
            <a:spLocks noGrp="1"/>
          </p:cNvSpPr>
          <p:nvPr>
            <p:ph type="body" idx="1"/>
          </p:nvPr>
        </p:nvSpPr>
        <p:spPr/>
        <p:txBody>
          <a:bodyPr wrap="square" lIns="91440" tIns="45720" rIns="91440" bIns="45720" anchor="ctr"/>
          <a:p>
            <a:pPr lvl="0" eaLnBrk="1" hangingPunct="1"/>
            <a:endParaRPr lang="zh-CN" altLang="en-US" dirty="0"/>
          </a:p>
        </p:txBody>
      </p:sp>
      <p:sp>
        <p:nvSpPr>
          <p:cNvPr id="109572" name="灯片编号占位符 3"/>
          <p:cNvSpPr txBox="1">
            <a:spLocks noGrp="1"/>
          </p:cNvSpPr>
          <p:nvPr>
            <p:ph type="sldNum" sz="quarter"/>
          </p:nvPr>
        </p:nvSpPr>
        <p:spPr bwMode="auto"/>
        <p:txBody>
          <a:bodyPr wrap="square" lIns="91440" tIns="45720" rIns="91440" bIns="45720" numCol="1" anchor="b" anchorCtr="0" compatLnSpc="1"/>
          <a:p>
            <a:pPr lvl="0" algn="r" eaLnBrk="1" hangingPunct="1"/>
            <a:fld id="{9A0DB2DC-4C9A-4742-B13C-FB6460FD3503}" type="slidenum">
              <a:rPr lang="en-US" altLang="zh-CN" sz="1200" dirty="0">
                <a:solidFill>
                  <a:schemeClr val="tx1"/>
                </a:solidFill>
                <a:latin typeface="Arial" panose="020B0604020202020204" pitchFamily="34" charset="0"/>
                <a:ea typeface="宋体" panose="02010600030101010101" pitchFamily="2" charset="-122"/>
              </a:rPr>
            </a:fld>
            <a:endParaRPr lang="en-US" altLang="zh-CN" sz="1200" dirty="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0354" name="幻灯片图像占位符 1"/>
          <p:cNvSpPr>
            <a:spLocks noGrp="1" noRot="1" noChangeAspect="1" noTextEdit="1"/>
          </p:cNvSpPr>
          <p:nvPr>
            <p:ph type="sldImg"/>
          </p:nvPr>
        </p:nvSpPr>
        <p:spPr/>
      </p:sp>
      <p:sp>
        <p:nvSpPr>
          <p:cNvPr id="100355" name="备注占位符 2"/>
          <p:cNvSpPr>
            <a:spLocks noGrp="1"/>
          </p:cNvSpPr>
          <p:nvPr>
            <p:ph type="body" idx="1"/>
          </p:nvPr>
        </p:nvSpPr>
        <p:spPr/>
        <p:txBody>
          <a:bodyPr wrap="square" lIns="91440" tIns="45720" rIns="91440" bIns="45720" anchor="ctr"/>
          <a:p>
            <a:pPr lvl="0" eaLnBrk="1" hangingPunct="1"/>
            <a:endParaRPr lang="zh-CN" altLang="en-US" dirty="0"/>
          </a:p>
        </p:txBody>
      </p:sp>
      <p:sp>
        <p:nvSpPr>
          <p:cNvPr id="112644" name="灯片编号占位符 3"/>
          <p:cNvSpPr txBox="1">
            <a:spLocks noGrp="1"/>
          </p:cNvSpPr>
          <p:nvPr>
            <p:ph type="sldNum" sz="quarter"/>
          </p:nvPr>
        </p:nvSpPr>
        <p:spPr bwMode="auto"/>
        <p:txBody>
          <a:bodyPr wrap="square" lIns="91440" tIns="45720" rIns="91440" bIns="45720" numCol="1" anchor="b" anchorCtr="0" compatLnSpc="1"/>
          <a:p>
            <a:pPr lvl="0" algn="r" eaLnBrk="1" hangingPunct="1"/>
            <a:fld id="{9A0DB2DC-4C9A-4742-B13C-FB6460FD3503}" type="slidenum">
              <a:rPr lang="en-US" altLang="zh-CN" sz="1200" dirty="0">
                <a:solidFill>
                  <a:schemeClr val="tx1"/>
                </a:solidFill>
                <a:latin typeface="Arial" panose="020B0604020202020204" pitchFamily="34" charset="0"/>
                <a:ea typeface="宋体" panose="02010600030101010101" pitchFamily="2" charset="-122"/>
              </a:rPr>
            </a:fld>
            <a:endParaRPr lang="en-US" altLang="zh-CN" sz="1200" dirty="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1378" name="幻灯片图像占位符 1"/>
          <p:cNvSpPr>
            <a:spLocks noGrp="1" noRot="1" noChangeAspect="1" noTextEdit="1"/>
          </p:cNvSpPr>
          <p:nvPr>
            <p:ph type="sldImg"/>
          </p:nvPr>
        </p:nvSpPr>
        <p:spPr/>
      </p:sp>
      <p:sp>
        <p:nvSpPr>
          <p:cNvPr id="101379" name="备注占位符 2"/>
          <p:cNvSpPr>
            <a:spLocks noGrp="1"/>
          </p:cNvSpPr>
          <p:nvPr>
            <p:ph type="body" idx="1"/>
          </p:nvPr>
        </p:nvSpPr>
        <p:spPr/>
        <p:txBody>
          <a:bodyPr wrap="square" lIns="91440" tIns="45720" rIns="91440" bIns="45720" anchor="ctr"/>
          <a:p>
            <a:pPr lvl="0" eaLnBrk="1" hangingPunct="1"/>
            <a:endParaRPr lang="zh-CN" altLang="en-US" dirty="0"/>
          </a:p>
        </p:txBody>
      </p:sp>
      <p:sp>
        <p:nvSpPr>
          <p:cNvPr id="113668" name="灯片编号占位符 3"/>
          <p:cNvSpPr txBox="1">
            <a:spLocks noGrp="1"/>
          </p:cNvSpPr>
          <p:nvPr>
            <p:ph type="sldNum" sz="quarter"/>
          </p:nvPr>
        </p:nvSpPr>
        <p:spPr bwMode="auto"/>
        <p:txBody>
          <a:bodyPr wrap="square" lIns="91440" tIns="45720" rIns="91440" bIns="45720" numCol="1" anchor="b" anchorCtr="0" compatLnSpc="1"/>
          <a:p>
            <a:pPr lvl="0" algn="r" eaLnBrk="1" hangingPunct="1"/>
            <a:fld id="{9A0DB2DC-4C9A-4742-B13C-FB6460FD3503}" type="slidenum">
              <a:rPr lang="en-US" altLang="zh-CN" sz="1200" dirty="0">
                <a:solidFill>
                  <a:schemeClr val="tx1"/>
                </a:solidFill>
                <a:latin typeface="Arial" panose="020B0604020202020204" pitchFamily="34" charset="0"/>
                <a:ea typeface="宋体" panose="02010600030101010101" pitchFamily="2" charset="-122"/>
              </a:rPr>
            </a:fld>
            <a:endParaRPr lang="en-US" altLang="zh-CN" sz="1200" dirty="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8850" name="幻灯片图像占位符 1"/>
          <p:cNvSpPr>
            <a:spLocks noGrp="1" noRot="1" noChangeAspect="1" noTextEdit="1"/>
          </p:cNvSpPr>
          <p:nvPr>
            <p:ph type="sldImg"/>
          </p:nvPr>
        </p:nvSpPr>
        <p:spPr/>
      </p:sp>
      <p:sp>
        <p:nvSpPr>
          <p:cNvPr id="78851" name="备注占位符 2"/>
          <p:cNvSpPr>
            <a:spLocks noGrp="1"/>
          </p:cNvSpPr>
          <p:nvPr>
            <p:ph type="body" idx="1"/>
          </p:nvPr>
        </p:nvSpPr>
        <p:spPr/>
        <p:txBody>
          <a:bodyPr wrap="square" lIns="91440" tIns="45720" rIns="91440" bIns="45720" anchor="ctr"/>
          <a:p>
            <a:pPr lvl="0" eaLnBrk="1" hangingPunct="1"/>
            <a:endParaRPr lang="zh-CN" altLang="en-US" dirty="0"/>
          </a:p>
        </p:txBody>
      </p:sp>
      <p:sp>
        <p:nvSpPr>
          <p:cNvPr id="91140" name="灯片编号占位符 3"/>
          <p:cNvSpPr txBox="1">
            <a:spLocks noGrp="1"/>
          </p:cNvSpPr>
          <p:nvPr>
            <p:ph type="sldNum" sz="quarter"/>
          </p:nvPr>
        </p:nvSpPr>
        <p:spPr bwMode="auto"/>
        <p:txBody>
          <a:bodyPr wrap="square" lIns="91440" tIns="45720" rIns="91440" bIns="45720" numCol="1" anchor="b" anchorCtr="0" compatLnSpc="1"/>
          <a:p>
            <a:pPr lvl="0" algn="r" eaLnBrk="1" hangingPunct="1"/>
            <a:fld id="{9A0DB2DC-4C9A-4742-B13C-FB6460FD3503}" type="slidenum">
              <a:rPr lang="en-US" altLang="zh-CN" sz="1200" dirty="0">
                <a:solidFill>
                  <a:schemeClr val="tx1"/>
                </a:solidFill>
                <a:latin typeface="Arial" panose="020B0604020202020204" pitchFamily="34" charset="0"/>
                <a:ea typeface="宋体" panose="02010600030101010101" pitchFamily="2" charset="-122"/>
              </a:rPr>
            </a:fld>
            <a:endParaRPr lang="en-US" altLang="zh-CN" sz="1200" dirty="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4" name="幻灯片图像占位符 1"/>
          <p:cNvSpPr>
            <a:spLocks noGrp="1" noRot="1" noChangeAspect="1" noTextEdit="1"/>
          </p:cNvSpPr>
          <p:nvPr>
            <p:ph type="sldImg"/>
          </p:nvPr>
        </p:nvSpPr>
        <p:spPr/>
      </p:sp>
      <p:sp>
        <p:nvSpPr>
          <p:cNvPr id="79875" name="备注占位符 2"/>
          <p:cNvSpPr>
            <a:spLocks noGrp="1"/>
          </p:cNvSpPr>
          <p:nvPr>
            <p:ph type="body" idx="1"/>
          </p:nvPr>
        </p:nvSpPr>
        <p:spPr/>
        <p:txBody>
          <a:bodyPr wrap="square" lIns="91440" tIns="45720" rIns="91440" bIns="45720" anchor="ctr"/>
          <a:p>
            <a:pPr lvl="0" eaLnBrk="1" hangingPunct="1"/>
            <a:endParaRPr lang="zh-CN" altLang="en-US" dirty="0"/>
          </a:p>
        </p:txBody>
      </p:sp>
      <p:sp>
        <p:nvSpPr>
          <p:cNvPr id="92164" name="灯片编号占位符 3"/>
          <p:cNvSpPr txBox="1">
            <a:spLocks noGrp="1"/>
          </p:cNvSpPr>
          <p:nvPr>
            <p:ph type="sldNum" sz="quarter"/>
          </p:nvPr>
        </p:nvSpPr>
        <p:spPr bwMode="auto"/>
        <p:txBody>
          <a:bodyPr wrap="square" lIns="91440" tIns="45720" rIns="91440" bIns="45720" numCol="1" anchor="b" anchorCtr="0" compatLnSpc="1"/>
          <a:p>
            <a:pPr lvl="0" algn="r" eaLnBrk="1" hangingPunct="1"/>
            <a:fld id="{9A0DB2DC-4C9A-4742-B13C-FB6460FD3503}" type="slidenum">
              <a:rPr lang="en-US" altLang="zh-CN" sz="1200" dirty="0">
                <a:solidFill>
                  <a:schemeClr val="tx1"/>
                </a:solidFill>
                <a:latin typeface="Arial" panose="020B0604020202020204" pitchFamily="34" charset="0"/>
                <a:ea typeface="宋体" panose="02010600030101010101" pitchFamily="2" charset="-122"/>
              </a:rPr>
            </a:fld>
            <a:endParaRPr lang="en-US" altLang="zh-CN" sz="1200" dirty="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2946" name="幻灯片图像占位符 1"/>
          <p:cNvSpPr>
            <a:spLocks noGrp="1" noRot="1" noChangeAspect="1" noTextEdit="1"/>
          </p:cNvSpPr>
          <p:nvPr>
            <p:ph type="sldImg"/>
          </p:nvPr>
        </p:nvSpPr>
        <p:spPr/>
      </p:sp>
      <p:sp>
        <p:nvSpPr>
          <p:cNvPr id="82947" name="备注占位符 2"/>
          <p:cNvSpPr>
            <a:spLocks noGrp="1"/>
          </p:cNvSpPr>
          <p:nvPr>
            <p:ph type="body" idx="1"/>
          </p:nvPr>
        </p:nvSpPr>
        <p:spPr/>
        <p:txBody>
          <a:bodyPr wrap="square" lIns="91440" tIns="45720" rIns="91440" bIns="45720" anchor="ctr"/>
          <a:p>
            <a:pPr lvl="0" eaLnBrk="1" hangingPunct="1"/>
            <a:endParaRPr lang="zh-CN" altLang="en-US" dirty="0"/>
          </a:p>
        </p:txBody>
      </p:sp>
      <p:sp>
        <p:nvSpPr>
          <p:cNvPr id="95236" name="灯片编号占位符 3"/>
          <p:cNvSpPr txBox="1">
            <a:spLocks noGrp="1"/>
          </p:cNvSpPr>
          <p:nvPr>
            <p:ph type="sldNum" sz="quarter"/>
          </p:nvPr>
        </p:nvSpPr>
        <p:spPr bwMode="auto"/>
        <p:txBody>
          <a:bodyPr wrap="square" lIns="91440" tIns="45720" rIns="91440" bIns="45720" numCol="1" anchor="b" anchorCtr="0" compatLnSpc="1"/>
          <a:p>
            <a:pPr lvl="0" algn="r" eaLnBrk="1" hangingPunct="1"/>
            <a:fld id="{9A0DB2DC-4C9A-4742-B13C-FB6460FD3503}" type="slidenum">
              <a:rPr lang="en-US" altLang="zh-CN" sz="1200" dirty="0">
                <a:solidFill>
                  <a:schemeClr val="tx1"/>
                </a:solidFill>
                <a:latin typeface="Arial" panose="020B0604020202020204" pitchFamily="34" charset="0"/>
                <a:ea typeface="宋体" panose="02010600030101010101" pitchFamily="2" charset="-122"/>
              </a:rPr>
            </a:fld>
            <a:endParaRPr lang="en-US" altLang="zh-CN" sz="1200" dirty="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3970" name="幻灯片图像占位符 1"/>
          <p:cNvSpPr>
            <a:spLocks noGrp="1" noRot="1" noChangeAspect="1" noTextEdit="1"/>
          </p:cNvSpPr>
          <p:nvPr>
            <p:ph type="sldImg"/>
          </p:nvPr>
        </p:nvSpPr>
        <p:spPr/>
      </p:sp>
      <p:sp>
        <p:nvSpPr>
          <p:cNvPr id="83971" name="备注占位符 2"/>
          <p:cNvSpPr>
            <a:spLocks noGrp="1"/>
          </p:cNvSpPr>
          <p:nvPr>
            <p:ph type="body" idx="1"/>
          </p:nvPr>
        </p:nvSpPr>
        <p:spPr/>
        <p:txBody>
          <a:bodyPr wrap="square" lIns="91440" tIns="45720" rIns="91440" bIns="45720" anchor="ctr"/>
          <a:p>
            <a:pPr lvl="0" eaLnBrk="1" hangingPunct="1"/>
            <a:endParaRPr lang="zh-CN" altLang="en-US" dirty="0"/>
          </a:p>
        </p:txBody>
      </p:sp>
      <p:sp>
        <p:nvSpPr>
          <p:cNvPr id="96260" name="灯片编号占位符 3"/>
          <p:cNvSpPr txBox="1">
            <a:spLocks noGrp="1"/>
          </p:cNvSpPr>
          <p:nvPr>
            <p:ph type="sldNum" sz="quarter"/>
          </p:nvPr>
        </p:nvSpPr>
        <p:spPr bwMode="auto"/>
        <p:txBody>
          <a:bodyPr wrap="square" lIns="91440" tIns="45720" rIns="91440" bIns="45720" numCol="1" anchor="b" anchorCtr="0" compatLnSpc="1"/>
          <a:p>
            <a:pPr lvl="0" algn="r" eaLnBrk="1" hangingPunct="1"/>
            <a:fld id="{9A0DB2DC-4C9A-4742-B13C-FB6460FD3503}" type="slidenum">
              <a:rPr lang="en-US" altLang="zh-CN" sz="1200" dirty="0">
                <a:solidFill>
                  <a:schemeClr val="tx1"/>
                </a:solidFill>
                <a:latin typeface="Arial" panose="020B0604020202020204" pitchFamily="34" charset="0"/>
                <a:ea typeface="宋体" panose="02010600030101010101" pitchFamily="2" charset="-122"/>
              </a:rPr>
            </a:fld>
            <a:endParaRPr lang="en-US" altLang="zh-CN" sz="1200" dirty="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7042" name="幻灯片图像占位符 1"/>
          <p:cNvSpPr>
            <a:spLocks noGrp="1" noRot="1" noChangeAspect="1" noTextEdit="1"/>
          </p:cNvSpPr>
          <p:nvPr>
            <p:ph type="sldImg"/>
          </p:nvPr>
        </p:nvSpPr>
        <p:spPr/>
      </p:sp>
      <p:sp>
        <p:nvSpPr>
          <p:cNvPr id="87043" name="备注占位符 2"/>
          <p:cNvSpPr>
            <a:spLocks noGrp="1"/>
          </p:cNvSpPr>
          <p:nvPr>
            <p:ph type="body" idx="1"/>
          </p:nvPr>
        </p:nvSpPr>
        <p:spPr/>
        <p:txBody>
          <a:bodyPr wrap="square" lIns="91440" tIns="45720" rIns="91440" bIns="45720" anchor="ctr"/>
          <a:p>
            <a:pPr lvl="0" eaLnBrk="1" hangingPunct="1"/>
            <a:endParaRPr lang="zh-CN" altLang="en-US" dirty="0"/>
          </a:p>
        </p:txBody>
      </p:sp>
      <p:sp>
        <p:nvSpPr>
          <p:cNvPr id="99332" name="灯片编号占位符 3"/>
          <p:cNvSpPr txBox="1">
            <a:spLocks noGrp="1"/>
          </p:cNvSpPr>
          <p:nvPr>
            <p:ph type="sldNum" sz="quarter"/>
          </p:nvPr>
        </p:nvSpPr>
        <p:spPr bwMode="auto"/>
        <p:txBody>
          <a:bodyPr wrap="square" lIns="91440" tIns="45720" rIns="91440" bIns="45720" numCol="1" anchor="b" anchorCtr="0" compatLnSpc="1"/>
          <a:p>
            <a:pPr lvl="0" algn="r" eaLnBrk="1" hangingPunct="1"/>
            <a:fld id="{9A0DB2DC-4C9A-4742-B13C-FB6460FD3503}" type="slidenum">
              <a:rPr lang="en-US" altLang="zh-CN" sz="1200" dirty="0">
                <a:solidFill>
                  <a:schemeClr val="tx1"/>
                </a:solidFill>
                <a:latin typeface="Arial" panose="020B0604020202020204" pitchFamily="34" charset="0"/>
                <a:ea typeface="宋体" panose="02010600030101010101" pitchFamily="2" charset="-122"/>
              </a:rPr>
            </a:fld>
            <a:endParaRPr lang="en-US" altLang="zh-CN" sz="1200" dirty="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8066" name="幻灯片图像占位符 1"/>
          <p:cNvSpPr>
            <a:spLocks noGrp="1" noRot="1" noChangeAspect="1" noTextEdit="1"/>
          </p:cNvSpPr>
          <p:nvPr>
            <p:ph type="sldImg"/>
          </p:nvPr>
        </p:nvSpPr>
        <p:spPr/>
      </p:sp>
      <p:sp>
        <p:nvSpPr>
          <p:cNvPr id="88067" name="备注占位符 2"/>
          <p:cNvSpPr>
            <a:spLocks noGrp="1"/>
          </p:cNvSpPr>
          <p:nvPr>
            <p:ph type="body" idx="1"/>
          </p:nvPr>
        </p:nvSpPr>
        <p:spPr/>
        <p:txBody>
          <a:bodyPr wrap="square" lIns="91440" tIns="45720" rIns="91440" bIns="45720" anchor="ctr"/>
          <a:p>
            <a:pPr lvl="0" eaLnBrk="1" hangingPunct="1"/>
            <a:endParaRPr lang="zh-CN" altLang="en-US" dirty="0"/>
          </a:p>
        </p:txBody>
      </p:sp>
      <p:sp>
        <p:nvSpPr>
          <p:cNvPr id="100356" name="灯片编号占位符 3"/>
          <p:cNvSpPr txBox="1">
            <a:spLocks noGrp="1"/>
          </p:cNvSpPr>
          <p:nvPr>
            <p:ph type="sldNum" sz="quarter"/>
          </p:nvPr>
        </p:nvSpPr>
        <p:spPr bwMode="auto"/>
        <p:txBody>
          <a:bodyPr wrap="square" lIns="91440" tIns="45720" rIns="91440" bIns="45720" numCol="1" anchor="b" anchorCtr="0" compatLnSpc="1"/>
          <a:p>
            <a:pPr lvl="0" algn="r" eaLnBrk="1" hangingPunct="1"/>
            <a:fld id="{9A0DB2DC-4C9A-4742-B13C-FB6460FD3503}" type="slidenum">
              <a:rPr lang="en-US" altLang="zh-CN" sz="1200" dirty="0">
                <a:solidFill>
                  <a:schemeClr val="tx1"/>
                </a:solidFill>
                <a:latin typeface="Arial" panose="020B0604020202020204" pitchFamily="34" charset="0"/>
                <a:ea typeface="宋体" panose="02010600030101010101" pitchFamily="2" charset="-122"/>
              </a:rPr>
            </a:fld>
            <a:endParaRPr lang="en-US" altLang="zh-CN" sz="1200" dirty="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9090" name="幻灯片图像占位符 1"/>
          <p:cNvSpPr>
            <a:spLocks noGrp="1" noRot="1" noChangeAspect="1" noTextEdit="1"/>
          </p:cNvSpPr>
          <p:nvPr>
            <p:ph type="sldImg"/>
          </p:nvPr>
        </p:nvSpPr>
        <p:spPr/>
      </p:sp>
      <p:sp>
        <p:nvSpPr>
          <p:cNvPr id="89091" name="备注占位符 2"/>
          <p:cNvSpPr>
            <a:spLocks noGrp="1"/>
          </p:cNvSpPr>
          <p:nvPr>
            <p:ph type="body" idx="1"/>
          </p:nvPr>
        </p:nvSpPr>
        <p:spPr/>
        <p:txBody>
          <a:bodyPr wrap="square" lIns="91440" tIns="45720" rIns="91440" bIns="45720" anchor="ctr"/>
          <a:p>
            <a:pPr lvl="0" eaLnBrk="1" hangingPunct="1"/>
            <a:endParaRPr lang="zh-CN" altLang="en-US" dirty="0"/>
          </a:p>
        </p:txBody>
      </p:sp>
      <p:sp>
        <p:nvSpPr>
          <p:cNvPr id="101380" name="灯片编号占位符 3"/>
          <p:cNvSpPr txBox="1">
            <a:spLocks noGrp="1"/>
          </p:cNvSpPr>
          <p:nvPr>
            <p:ph type="sldNum" sz="quarter"/>
          </p:nvPr>
        </p:nvSpPr>
        <p:spPr bwMode="auto"/>
        <p:txBody>
          <a:bodyPr wrap="square" lIns="91440" tIns="45720" rIns="91440" bIns="45720" numCol="1" anchor="b" anchorCtr="0" compatLnSpc="1"/>
          <a:p>
            <a:pPr lvl="0" algn="r" eaLnBrk="1" hangingPunct="1"/>
            <a:fld id="{9A0DB2DC-4C9A-4742-B13C-FB6460FD3503}" type="slidenum">
              <a:rPr lang="en-US" altLang="zh-CN" sz="1200" dirty="0">
                <a:solidFill>
                  <a:schemeClr val="tx1"/>
                </a:solidFill>
                <a:latin typeface="Arial" panose="020B0604020202020204" pitchFamily="34" charset="0"/>
                <a:ea typeface="宋体" panose="02010600030101010101" pitchFamily="2" charset="-122"/>
              </a:rPr>
            </a:fld>
            <a:endParaRPr lang="en-US" altLang="zh-CN" sz="1200" dirty="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62" name="幻灯片图像占位符 1"/>
          <p:cNvSpPr>
            <a:spLocks noGrp="1" noRot="1" noChangeAspect="1" noTextEdit="1"/>
          </p:cNvSpPr>
          <p:nvPr>
            <p:ph type="sldImg"/>
          </p:nvPr>
        </p:nvSpPr>
        <p:spPr/>
      </p:sp>
      <p:sp>
        <p:nvSpPr>
          <p:cNvPr id="92163" name="备注占位符 2"/>
          <p:cNvSpPr>
            <a:spLocks noGrp="1"/>
          </p:cNvSpPr>
          <p:nvPr>
            <p:ph type="body" idx="1"/>
          </p:nvPr>
        </p:nvSpPr>
        <p:spPr/>
        <p:txBody>
          <a:bodyPr wrap="square" lIns="91440" tIns="45720" rIns="91440" bIns="45720" anchor="ctr"/>
          <a:p>
            <a:pPr lvl="0" eaLnBrk="1" hangingPunct="1"/>
            <a:endParaRPr lang="zh-CN" altLang="en-US" dirty="0"/>
          </a:p>
        </p:txBody>
      </p:sp>
      <p:sp>
        <p:nvSpPr>
          <p:cNvPr id="104452" name="灯片编号占位符 3"/>
          <p:cNvSpPr txBox="1">
            <a:spLocks noGrp="1"/>
          </p:cNvSpPr>
          <p:nvPr>
            <p:ph type="sldNum" sz="quarter"/>
          </p:nvPr>
        </p:nvSpPr>
        <p:spPr bwMode="auto"/>
        <p:txBody>
          <a:bodyPr wrap="square" lIns="91440" tIns="45720" rIns="91440" bIns="45720" numCol="1" anchor="b" anchorCtr="0" compatLnSpc="1"/>
          <a:p>
            <a:pPr lvl="0" algn="r" eaLnBrk="1" hangingPunct="1"/>
            <a:fld id="{9A0DB2DC-4C9A-4742-B13C-FB6460FD3503}" type="slidenum">
              <a:rPr lang="en-US" altLang="zh-CN" sz="1200" dirty="0">
                <a:solidFill>
                  <a:schemeClr val="tx1"/>
                </a:solidFill>
                <a:latin typeface="Arial" panose="020B0604020202020204" pitchFamily="34" charset="0"/>
                <a:ea typeface="宋体" panose="02010600030101010101" pitchFamily="2" charset="-122"/>
              </a:rPr>
            </a:fld>
            <a:endParaRPr lang="en-US" altLang="zh-CN" sz="1200" dirty="0">
              <a:solidFill>
                <a:schemeClr val="tx1"/>
              </a:solidFill>
              <a:latin typeface="Arial" panose="020B060402020202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1B4C931-E73E-4358-BEDC-753DB1D371D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65053BB-DF96-4B05-BD96-58DEFBB16D2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1B4C931-E73E-4358-BEDC-753DB1D371D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65053BB-DF96-4B05-BD96-58DEFBB16D2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1B4C931-E73E-4358-BEDC-753DB1D371D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65053BB-DF96-4B05-BD96-58DEFBB16D2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1B4C931-E73E-4358-BEDC-753DB1D371D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65053BB-DF96-4B05-BD96-58DEFBB16D2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71B4C931-E73E-4358-BEDC-753DB1D371D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65053BB-DF96-4B05-BD96-58DEFBB16D2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1B4C931-E73E-4358-BEDC-753DB1D371D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65053BB-DF96-4B05-BD96-58DEFBB16D2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1B4C931-E73E-4358-BEDC-753DB1D371D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65053BB-DF96-4B05-BD96-58DEFBB16D2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1B4C931-E73E-4358-BEDC-753DB1D371D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65053BB-DF96-4B05-BD96-58DEFBB16D2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1B4C931-E73E-4358-BEDC-753DB1D371D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65053BB-DF96-4B05-BD96-58DEFBB16D2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71B4C931-E73E-4358-BEDC-753DB1D371D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65053BB-DF96-4B05-BD96-58DEFBB16D2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71B4C931-E73E-4358-BEDC-753DB1D371D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65053BB-DF96-4B05-BD96-58DEFBB16D2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B4C931-E73E-4358-BEDC-753DB1D371D1}"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65053BB-DF96-4B05-BD96-58DEFBB16D2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vmlDrawing" Target="../drawings/vmlDrawing1.vml"/><Relationship Id="rId3" Type="http://schemas.openxmlformats.org/officeDocument/2006/relationships/slideLayout" Target="../slideLayouts/slideLayout2.xml"/><Relationship Id="rId2" Type="http://schemas.openxmlformats.org/officeDocument/2006/relationships/image" Target="../media/image1.emf"/><Relationship Id="rId1"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zh-CN" altLang="en-US" sz="8000" b="1" dirty="0" smtClean="0">
                <a:solidFill>
                  <a:srgbClr val="FF0000"/>
                </a:solidFill>
                <a:latin typeface="黑体" panose="02010600030101010101" pitchFamily="49" charset="-122"/>
                <a:ea typeface="黑体" panose="02010600030101010101" pitchFamily="49" charset="-122"/>
              </a:rPr>
              <a:t>文言文断句</a:t>
            </a:r>
            <a:endParaRPr lang="zh-CN" altLang="en-US" sz="8000" b="1" dirty="0">
              <a:solidFill>
                <a:srgbClr val="FF0000"/>
              </a:solidFill>
              <a:latin typeface="黑体" panose="02010600030101010101" pitchFamily="49" charset="-122"/>
              <a:ea typeface="黑体" panose="02010600030101010101" pitchFamily="49"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2770" name="Picture 2" descr="应用体验"/>
          <p:cNvPicPr>
            <a:picLocks noChangeAspect="1"/>
          </p:cNvPicPr>
          <p:nvPr/>
        </p:nvPicPr>
        <p:blipFill>
          <a:blip r:embed="rId1"/>
          <a:stretch>
            <a:fillRect/>
          </a:stretch>
        </p:blipFill>
        <p:spPr>
          <a:xfrm>
            <a:off x="1536065" y="68580"/>
            <a:ext cx="5986145" cy="1077595"/>
          </a:xfrm>
          <a:prstGeom prst="rect">
            <a:avLst/>
          </a:prstGeom>
          <a:noFill/>
          <a:ln w="9525">
            <a:noFill/>
          </a:ln>
        </p:spPr>
      </p:pic>
      <p:sp>
        <p:nvSpPr>
          <p:cNvPr id="3" name="标题 2"/>
          <p:cNvSpPr>
            <a:spLocks noGrp="1"/>
          </p:cNvSpPr>
          <p:nvPr>
            <p:ph type="title"/>
          </p:nvPr>
        </p:nvSpPr>
        <p:spPr>
          <a:xfrm>
            <a:off x="86995" y="1146175"/>
            <a:ext cx="8884920" cy="721995"/>
          </a:xfrm>
        </p:spPr>
        <p:txBody>
          <a:bodyPr>
            <a:normAutofit/>
          </a:bodyPr>
          <a:p>
            <a:pPr algn="l"/>
            <a:r>
              <a:rPr lang="zh-CN" altLang="zh-CN" sz="3200" b="1" dirty="0" smtClean="0">
                <a:solidFill>
                  <a:srgbClr val="FF0000"/>
                </a:solidFill>
                <a:latin typeface="黑体" panose="02010600030101010101" pitchFamily="49" charset="-122"/>
                <a:ea typeface="黑体" panose="02010600030101010101" pitchFamily="49" charset="-122"/>
              </a:rPr>
              <a:t>对文中画波浪线部分的断句，正确的一项是（</a:t>
            </a:r>
            <a:r>
              <a:rPr lang="en-US" altLang="zh-CN" sz="3200" b="1" dirty="0" smtClean="0">
                <a:solidFill>
                  <a:srgbClr val="FF0000"/>
                </a:solidFill>
                <a:latin typeface="黑体" panose="02010600030101010101" pitchFamily="49" charset="-122"/>
                <a:ea typeface="黑体" panose="02010600030101010101" pitchFamily="49" charset="-122"/>
              </a:rPr>
              <a:t>  </a:t>
            </a:r>
            <a:r>
              <a:rPr lang="zh-CN" altLang="zh-CN" sz="3200" b="1" dirty="0" smtClean="0">
                <a:solidFill>
                  <a:srgbClr val="FF0000"/>
                </a:solidFill>
                <a:latin typeface="黑体" panose="02010600030101010101" pitchFamily="49" charset="-122"/>
                <a:ea typeface="黑体" panose="02010600030101010101" pitchFamily="49" charset="-122"/>
              </a:rPr>
              <a:t>）</a:t>
            </a:r>
            <a:endParaRPr lang="zh-CN" altLang="en-US" sz="3200" b="1" dirty="0">
              <a:solidFill>
                <a:srgbClr val="FF0000"/>
              </a:solidFill>
              <a:latin typeface="黑体" panose="02010600030101010101" pitchFamily="49" charset="-122"/>
              <a:ea typeface="黑体" panose="02010600030101010101" pitchFamily="49" charset="-122"/>
            </a:endParaRPr>
          </a:p>
        </p:txBody>
      </p:sp>
      <p:sp>
        <p:nvSpPr>
          <p:cNvPr id="4" name="TextBox 3"/>
          <p:cNvSpPr txBox="1"/>
          <p:nvPr/>
        </p:nvSpPr>
        <p:spPr>
          <a:xfrm>
            <a:off x="8329806" y="1146086"/>
            <a:ext cx="468398" cy="769441"/>
          </a:xfrm>
          <a:prstGeom prst="rect">
            <a:avLst/>
          </a:prstGeom>
          <a:noFill/>
        </p:spPr>
        <p:txBody>
          <a:bodyPr wrap="none" rtlCol="0">
            <a:spAutoFit/>
          </a:bodyPr>
          <a:p>
            <a:r>
              <a:rPr lang="en-US" altLang="zh-CN" sz="4400" b="1" dirty="0" smtClean="0">
                <a:solidFill>
                  <a:srgbClr val="000099"/>
                </a:solidFill>
                <a:latin typeface="黑体" panose="02010600030101010101" pitchFamily="49" charset="-122"/>
                <a:ea typeface="黑体" panose="02010600030101010101" pitchFamily="49" charset="-122"/>
              </a:rPr>
              <a:t>D</a:t>
            </a:r>
            <a:endParaRPr lang="zh-CN" altLang="en-US" sz="4400" b="1" dirty="0">
              <a:solidFill>
                <a:srgbClr val="000099"/>
              </a:solidFill>
              <a:latin typeface="黑体" panose="02010600030101010101" pitchFamily="49" charset="-122"/>
              <a:ea typeface="黑体" panose="02010600030101010101" pitchFamily="49" charset="-122"/>
            </a:endParaRPr>
          </a:p>
        </p:txBody>
      </p:sp>
      <p:sp>
        <p:nvSpPr>
          <p:cNvPr id="5" name="内容占位符 4"/>
          <p:cNvSpPr>
            <a:spLocks noGrp="1"/>
          </p:cNvSpPr>
          <p:nvPr>
            <p:ph idx="1"/>
          </p:nvPr>
        </p:nvSpPr>
        <p:spPr>
          <a:xfrm>
            <a:off x="251460" y="1917065"/>
            <a:ext cx="8548370" cy="4608195"/>
          </a:xfrm>
        </p:spPr>
        <p:txBody>
          <a:bodyPr>
            <a:normAutofit fontScale="85000" lnSpcReduction="20000"/>
          </a:bodyPr>
          <a:p>
            <a:r>
              <a:rPr lang="en-US" altLang="zh-CN" b="1" dirty="0" smtClean="0">
                <a:latin typeface="黑体" panose="02010600030101010101" pitchFamily="49" charset="-122"/>
                <a:ea typeface="黑体" panose="02010600030101010101" pitchFamily="49" charset="-122"/>
              </a:rPr>
              <a:t>A</a:t>
            </a:r>
            <a:r>
              <a:rPr lang="zh-CN" altLang="zh-CN" b="1" dirty="0">
                <a:latin typeface="黑体" panose="02010600030101010101" pitchFamily="49" charset="-122"/>
                <a:ea typeface="黑体" panose="02010600030101010101" pitchFamily="49" charset="-122"/>
              </a:rPr>
              <a:t>．宰相李揆矜能忌贤／以休烈修国史与己齐列／嫉之／奏为国子祭酒／权留史馆／修撰以下之／休烈恬然自持／殊不介意／</a:t>
            </a:r>
            <a:endParaRPr lang="zh-CN" altLang="zh-CN" b="1" dirty="0">
              <a:latin typeface="黑体" panose="02010600030101010101" pitchFamily="49" charset="-122"/>
              <a:ea typeface="黑体" panose="02010600030101010101" pitchFamily="49" charset="-122"/>
            </a:endParaRPr>
          </a:p>
          <a:p>
            <a:r>
              <a:rPr lang="en-US" altLang="zh-CN" b="1" dirty="0">
                <a:latin typeface="黑体" panose="02010600030101010101" pitchFamily="49" charset="-122"/>
                <a:ea typeface="黑体" panose="02010600030101010101" pitchFamily="49" charset="-122"/>
              </a:rPr>
              <a:t>B</a:t>
            </a:r>
            <a:r>
              <a:rPr lang="zh-CN" altLang="zh-CN" b="1" dirty="0">
                <a:latin typeface="黑体" panose="02010600030101010101" pitchFamily="49" charset="-122"/>
                <a:ea typeface="黑体" panose="02010600030101010101" pitchFamily="49" charset="-122"/>
              </a:rPr>
              <a:t>．宰相李揆矜能忌贤／以休烈修国史与己齐列／嫉之／奏为国子祭酒／权留史馆修撰以下之／休烈恬然／自持殊不介意／</a:t>
            </a:r>
            <a:endParaRPr lang="zh-CN" altLang="zh-CN" b="1" dirty="0">
              <a:latin typeface="黑体" panose="02010600030101010101" pitchFamily="49" charset="-122"/>
              <a:ea typeface="黑体" panose="02010600030101010101" pitchFamily="49" charset="-122"/>
            </a:endParaRPr>
          </a:p>
          <a:p>
            <a:r>
              <a:rPr lang="en-US" altLang="zh-CN" b="1" dirty="0">
                <a:latin typeface="黑体" panose="02010600030101010101" pitchFamily="49" charset="-122"/>
                <a:ea typeface="黑体" panose="02010600030101010101" pitchFamily="49" charset="-122"/>
              </a:rPr>
              <a:t>C</a:t>
            </a:r>
            <a:r>
              <a:rPr lang="zh-CN" altLang="zh-CN" b="1" dirty="0">
                <a:latin typeface="黑体" panose="02010600030101010101" pitchFamily="49" charset="-122"/>
                <a:ea typeface="黑体" panose="02010600030101010101" pitchFamily="49" charset="-122"/>
              </a:rPr>
              <a:t>．宰相李揆矜能忌贤／以休烈修国史与己齐列／嫉之／奏为国子祭酒／权留史馆／修撰以下之／休烈恬然／自持殊不介意／</a:t>
            </a:r>
            <a:endParaRPr lang="zh-CN" altLang="zh-CN" b="1" dirty="0">
              <a:latin typeface="黑体" panose="02010600030101010101" pitchFamily="49" charset="-122"/>
              <a:ea typeface="黑体" panose="02010600030101010101" pitchFamily="49" charset="-122"/>
            </a:endParaRPr>
          </a:p>
          <a:p>
            <a:r>
              <a:rPr lang="en-US" altLang="zh-CN" b="1" dirty="0">
                <a:latin typeface="黑体" panose="02010600030101010101" pitchFamily="49" charset="-122"/>
                <a:ea typeface="黑体" panose="02010600030101010101" pitchFamily="49" charset="-122"/>
              </a:rPr>
              <a:t>D</a:t>
            </a:r>
            <a:r>
              <a:rPr lang="zh-CN" altLang="zh-CN" b="1" dirty="0">
                <a:latin typeface="黑体" panose="02010600030101010101" pitchFamily="49" charset="-122"/>
                <a:ea typeface="黑体" panose="02010600030101010101" pitchFamily="49" charset="-122"/>
              </a:rPr>
              <a:t>．宰相李揆矜能忌贤／以休烈修国史与己齐列／嫉之／奏为国子祭酒／权留史馆修撰以下之／休烈恬然自持／殊不介意／</a:t>
            </a:r>
            <a:endParaRPr lang="zh-CN" altLang="zh-CN" b="1" dirty="0">
              <a:latin typeface="黑体" panose="02010600030101010101" pitchFamily="49" charset="-122"/>
              <a:ea typeface="黑体" panose="02010600030101010101" pitchFamily="49" charset="-122"/>
            </a:endParaRPr>
          </a:p>
          <a:p>
            <a:endParaRPr lang="zh-CN" altLang="en-US" b="1" dirty="0">
              <a:latin typeface="黑体" panose="02010600030101010101" pitchFamily="49" charset="-122"/>
              <a:ea typeface="黑体" panose="0201060003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0655" y="765175"/>
            <a:ext cx="8863965" cy="2251075"/>
          </a:xfrm>
        </p:spPr>
        <p:txBody>
          <a:bodyPr>
            <a:normAutofit/>
          </a:bodyPr>
          <a:lstStyle/>
          <a:p>
            <a:pPr algn="l"/>
            <a:r>
              <a:rPr lang="en-US" altLang="zh-CN" sz="3200" b="1" dirty="0">
                <a:latin typeface="黑体" panose="02010600030101010101" pitchFamily="49" charset="-122"/>
                <a:ea typeface="黑体" panose="02010600030101010101" pitchFamily="49" charset="-122"/>
              </a:rPr>
              <a:t>   </a:t>
            </a:r>
            <a:r>
              <a:rPr lang="zh-CN" altLang="zh-CN" sz="3200" b="1" dirty="0">
                <a:latin typeface="黑体" panose="02010600030101010101" pitchFamily="49" charset="-122"/>
                <a:ea typeface="黑体" panose="02010600030101010101" pitchFamily="49" charset="-122"/>
              </a:rPr>
              <a:t>吕蒙正以宽厚为宰相太宗尤所眷遇有一朝士家藏 古镜自言能照二百里欲因公弟献以求知其弟伺间从容言之公笑曰吾面不过碟子大安用照二百里</a:t>
            </a:r>
            <a:endParaRPr lang="zh-CN" altLang="en-US" sz="3200" b="1" dirty="0">
              <a:latin typeface="黑体" panose="02010600030101010101" pitchFamily="49" charset="-122"/>
              <a:ea typeface="黑体" panose="02010600030101010101" pitchFamily="49" charset="-122"/>
            </a:endParaRPr>
          </a:p>
        </p:txBody>
      </p:sp>
      <p:sp>
        <p:nvSpPr>
          <p:cNvPr id="3" name="内容占位符 2"/>
          <p:cNvSpPr>
            <a:spLocks noGrp="1"/>
          </p:cNvSpPr>
          <p:nvPr>
            <p:ph idx="1"/>
          </p:nvPr>
        </p:nvSpPr>
        <p:spPr>
          <a:xfrm>
            <a:off x="160020" y="3419475"/>
            <a:ext cx="8526780" cy="2160270"/>
          </a:xfrm>
        </p:spPr>
        <p:txBody>
          <a:bodyPr/>
          <a:lstStyle/>
          <a:p>
            <a:r>
              <a:rPr lang="zh-CN" altLang="zh-CN" b="1" dirty="0">
                <a:solidFill>
                  <a:srgbClr val="FF0000"/>
                </a:solidFill>
                <a:latin typeface="黑体" panose="02010600030101010101" pitchFamily="49" charset="-122"/>
                <a:ea typeface="黑体" panose="02010600030101010101" pitchFamily="49" charset="-122"/>
              </a:rPr>
              <a:t>吕文穆公蒙正以宽厚为宰相。太宗尤所眷遇。有一朝士，家藏古镜，自言能照二百里。欲因公弟献以求知。其弟伺间从容言之，公笑曰：</a:t>
            </a:r>
            <a:r>
              <a:rPr lang="en-US" altLang="zh-CN" b="1" dirty="0">
                <a:solidFill>
                  <a:srgbClr val="FF0000"/>
                </a:solidFill>
                <a:latin typeface="黑体" panose="02010600030101010101" pitchFamily="49" charset="-122"/>
                <a:ea typeface="黑体" panose="02010600030101010101" pitchFamily="49" charset="-122"/>
              </a:rPr>
              <a:t>“</a:t>
            </a:r>
            <a:r>
              <a:rPr lang="zh-CN" altLang="zh-CN" b="1" dirty="0">
                <a:solidFill>
                  <a:srgbClr val="FF0000"/>
                </a:solidFill>
                <a:latin typeface="黑体" panose="02010600030101010101" pitchFamily="49" charset="-122"/>
                <a:ea typeface="黑体" panose="02010600030101010101" pitchFamily="49" charset="-122"/>
              </a:rPr>
              <a:t>吾面不过碟大，安用照二百里？</a:t>
            </a:r>
            <a:r>
              <a:rPr lang="en-US" altLang="zh-CN" b="1" dirty="0">
                <a:solidFill>
                  <a:srgbClr val="FF0000"/>
                </a:solidFill>
                <a:latin typeface="黑体" panose="02010600030101010101" pitchFamily="49" charset="-122"/>
                <a:ea typeface="黑体" panose="02010600030101010101" pitchFamily="49" charset="-122"/>
              </a:rPr>
              <a:t>”</a:t>
            </a:r>
            <a:endParaRPr lang="zh-CN" altLang="en-US" dirty="0">
              <a:solidFill>
                <a:srgbClr val="FF0000"/>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195" name="Picture 2" descr="技法二"/>
          <p:cNvPicPr>
            <a:picLocks noChangeAspect="1"/>
          </p:cNvPicPr>
          <p:nvPr/>
        </p:nvPicPr>
        <p:blipFill>
          <a:blip r:embed="rId1"/>
          <a:stretch>
            <a:fillRect/>
          </a:stretch>
        </p:blipFill>
        <p:spPr>
          <a:xfrm>
            <a:off x="414655" y="285115"/>
            <a:ext cx="5450205" cy="896620"/>
          </a:xfrm>
          <a:prstGeom prst="rect">
            <a:avLst/>
          </a:prstGeom>
          <a:noFill/>
          <a:ln w="9525">
            <a:noFill/>
          </a:ln>
        </p:spPr>
      </p:pic>
      <p:sp>
        <p:nvSpPr>
          <p:cNvPr id="8196" name="Rectangle 3"/>
          <p:cNvSpPr>
            <a:spLocks noGrp="1"/>
          </p:cNvSpPr>
          <p:nvPr>
            <p:ph idx="1"/>
          </p:nvPr>
        </p:nvSpPr>
        <p:spPr>
          <a:xfrm>
            <a:off x="414655" y="1689100"/>
            <a:ext cx="8371205" cy="2171700"/>
          </a:xfrm>
          <a:noFill/>
          <a:ln>
            <a:noFill/>
          </a:ln>
        </p:spPr>
        <p:txBody>
          <a:bodyPr>
            <a:normAutofit/>
          </a:bodyPr>
          <a:p>
            <a:pPr eaLnBrk="1" hangingPunct="1"/>
            <a:r>
              <a:rPr lang="zh-CN" altLang="en-US" b="1" dirty="0">
                <a:solidFill>
                  <a:schemeClr val="tx1"/>
                </a:solidFill>
                <a:latin typeface="黑体" panose="02010600030101010101" pitchFamily="49" charset="-122"/>
                <a:ea typeface="黑体" panose="02010600030101010101" pitchFamily="49" charset="-122"/>
                <a:cs typeface="Times New Roman" panose="02020603050405020304" pitchFamily="18" charset="0"/>
              </a:rPr>
              <a:t>文言句式中，主谓结构居多，但常有省略主语的情况，而动词统当句子的谓语，构成句子的核心。因此，可以借助动词和前后词语的关系进行推断，提高断句的准确率。</a:t>
            </a:r>
            <a:endParaRPr lang="zh-CN" altLang="en-US" b="1" dirty="0">
              <a:solidFill>
                <a:schemeClr val="tx1"/>
              </a:solidFill>
              <a:latin typeface="黑体" panose="02010600030101010101" pitchFamily="49" charset="-122"/>
              <a:ea typeface="黑体" panose="02010600030101010101" pitchFamily="49" charset="-122"/>
              <a:cs typeface="Times New Roman" panose="02020603050405020304" pitchFamily="18" charset="0"/>
            </a:endParaRPr>
          </a:p>
        </p:txBody>
      </p:sp>
      <p:sp>
        <p:nvSpPr>
          <p:cNvPr id="8197" name="Rectangle 5"/>
          <p:cNvSpPr/>
          <p:nvPr/>
        </p:nvSpPr>
        <p:spPr>
          <a:xfrm>
            <a:off x="1925584" y="379439"/>
            <a:ext cx="6859905" cy="706755"/>
          </a:xfrm>
          <a:prstGeom prst="rect">
            <a:avLst/>
          </a:prstGeom>
          <a:noFill/>
          <a:ln w="9525">
            <a:noFill/>
          </a:ln>
        </p:spPr>
        <p:txBody>
          <a:bodyPr>
            <a:spAutoFit/>
          </a:bodyPr>
          <a:p>
            <a:pPr marL="342900" indent="-342900" defTabSz="0" eaLnBrk="1" hangingPunct="1">
              <a:spcBef>
                <a:spcPct val="20000"/>
              </a:spcBef>
              <a:tabLst>
                <a:tab pos="5207000" algn="l"/>
              </a:tabLst>
            </a:pPr>
            <a:r>
              <a:rPr lang="zh-CN" altLang="en-US" sz="4000" b="1" dirty="0">
                <a:solidFill>
                  <a:srgbClr val="FF0000"/>
                </a:solidFill>
                <a:latin typeface="Times New Roman" panose="02020603050405020304" pitchFamily="18" charset="0"/>
                <a:ea typeface="黑体" panose="02010600030101010101" pitchFamily="49" charset="-122"/>
              </a:rPr>
              <a:t>借动词，定句读</a:t>
            </a:r>
            <a:endParaRPr lang="zh-CN" altLang="en-US" sz="4000" b="1" dirty="0">
              <a:solidFill>
                <a:srgbClr val="FF0000"/>
              </a:solidFill>
              <a:latin typeface="Times New Roman" panose="02020603050405020304" pitchFamily="18" charset="0"/>
              <a:ea typeface="黑体" panose="02010600030101010101" pitchFamily="49" charset="-122"/>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5842" name="Picture 2" descr="应用体验"/>
          <p:cNvPicPr>
            <a:picLocks noChangeAspect="1"/>
          </p:cNvPicPr>
          <p:nvPr/>
        </p:nvPicPr>
        <p:blipFill>
          <a:blip r:embed="rId1"/>
          <a:stretch>
            <a:fillRect/>
          </a:stretch>
        </p:blipFill>
        <p:spPr>
          <a:xfrm>
            <a:off x="1508760" y="78105"/>
            <a:ext cx="5741670" cy="1322705"/>
          </a:xfrm>
          <a:prstGeom prst="rect">
            <a:avLst/>
          </a:prstGeom>
          <a:noFill/>
          <a:ln w="9525">
            <a:noFill/>
          </a:ln>
        </p:spPr>
      </p:pic>
      <p:sp>
        <p:nvSpPr>
          <p:cNvPr id="35843" name="Rectangle 3"/>
          <p:cNvSpPr>
            <a:spLocks noGrp="1"/>
          </p:cNvSpPr>
          <p:nvPr>
            <p:ph idx="1"/>
          </p:nvPr>
        </p:nvSpPr>
        <p:spPr>
          <a:xfrm>
            <a:off x="197485" y="1400810"/>
            <a:ext cx="8642985" cy="2931160"/>
          </a:xfrm>
          <a:noFill/>
          <a:ln>
            <a:noFill/>
          </a:ln>
        </p:spPr>
        <p:txBody>
          <a:bodyPr>
            <a:normAutofit lnSpcReduction="20000"/>
          </a:bodyPr>
          <a:p>
            <a:pPr eaLnBrk="1" hangingPunct="1"/>
            <a:r>
              <a:rPr lang="zh-CN" altLang="en-US" sz="2800" b="1" dirty="0">
                <a:latin typeface="黑体" panose="02010600030101010101" pitchFamily="49" charset="-122"/>
                <a:ea typeface="黑体" panose="02010600030101010101" pitchFamily="49" charset="-122"/>
                <a:cs typeface="黑体" panose="02010600030101010101" pitchFamily="49" charset="-122"/>
              </a:rPr>
              <a:t>请用斜线</a:t>
            </a:r>
            <a:r>
              <a:rPr lang="en-US" altLang="zh-CN" sz="2800" b="1" dirty="0">
                <a:latin typeface="黑体" panose="02010600030101010101" pitchFamily="49" charset="-122"/>
                <a:ea typeface="黑体" panose="02010600030101010101" pitchFamily="49" charset="-122"/>
                <a:cs typeface="黑体" panose="02010600030101010101" pitchFamily="49" charset="-122"/>
              </a:rPr>
              <a:t>(/)</a:t>
            </a:r>
            <a:r>
              <a:rPr lang="zh-CN" altLang="en-US" sz="2800" b="1" dirty="0">
                <a:latin typeface="黑体" panose="02010600030101010101" pitchFamily="49" charset="-122"/>
                <a:ea typeface="黑体" panose="02010600030101010101" pitchFamily="49" charset="-122"/>
                <a:cs typeface="黑体" panose="02010600030101010101" pitchFamily="49" charset="-122"/>
              </a:rPr>
              <a:t>给下面文言短文中画线的部分断句。</a:t>
            </a:r>
            <a:r>
              <a:rPr lang="en-US" altLang="zh-CN" sz="2800" b="1" dirty="0">
                <a:latin typeface="黑体" panose="02010600030101010101" pitchFamily="49" charset="-122"/>
                <a:ea typeface="黑体" panose="02010600030101010101" pitchFamily="49" charset="-122"/>
                <a:cs typeface="黑体" panose="02010600030101010101" pitchFamily="49" charset="-122"/>
              </a:rPr>
              <a:t>(</a:t>
            </a:r>
            <a:r>
              <a:rPr lang="zh-CN" altLang="en-US" sz="2800" b="1" dirty="0">
                <a:latin typeface="黑体" panose="02010600030101010101" pitchFamily="49" charset="-122"/>
                <a:ea typeface="黑体" panose="02010600030101010101" pitchFamily="49" charset="-122"/>
                <a:cs typeface="黑体" panose="02010600030101010101" pitchFamily="49" charset="-122"/>
              </a:rPr>
              <a:t>限画</a:t>
            </a:r>
            <a:r>
              <a:rPr lang="en-US" altLang="zh-CN" sz="2800" b="1" dirty="0">
                <a:latin typeface="黑体" panose="02010600030101010101" pitchFamily="49" charset="-122"/>
                <a:ea typeface="黑体" panose="02010600030101010101" pitchFamily="49" charset="-122"/>
                <a:cs typeface="黑体" panose="02010600030101010101" pitchFamily="49" charset="-122"/>
              </a:rPr>
              <a:t>6</a:t>
            </a:r>
            <a:r>
              <a:rPr lang="zh-CN" altLang="en-US" sz="2800" b="1" dirty="0">
                <a:latin typeface="黑体" panose="02010600030101010101" pitchFamily="49" charset="-122"/>
                <a:ea typeface="黑体" panose="02010600030101010101" pitchFamily="49" charset="-122"/>
                <a:cs typeface="黑体" panose="02010600030101010101" pitchFamily="49" charset="-122"/>
              </a:rPr>
              <a:t>处</a:t>
            </a:r>
            <a:r>
              <a:rPr lang="en-US" altLang="zh-CN" sz="2800" b="1" dirty="0">
                <a:latin typeface="黑体" panose="02010600030101010101" pitchFamily="49" charset="-122"/>
                <a:ea typeface="黑体" panose="02010600030101010101" pitchFamily="49" charset="-122"/>
                <a:cs typeface="黑体" panose="02010600030101010101" pitchFamily="49" charset="-122"/>
              </a:rPr>
              <a:t>)</a:t>
            </a:r>
            <a:endParaRPr lang="en-US" altLang="zh-CN" sz="2800" b="1" dirty="0">
              <a:latin typeface="黑体" panose="02010600030101010101" pitchFamily="49" charset="-122"/>
              <a:ea typeface="黑体" panose="02010600030101010101" pitchFamily="49" charset="-122"/>
              <a:cs typeface="黑体" panose="02010600030101010101" pitchFamily="49" charset="-122"/>
            </a:endParaRPr>
          </a:p>
          <a:p>
            <a:pPr eaLnBrk="1" hangingPunct="1"/>
            <a:r>
              <a:rPr lang="zh-CN" altLang="en-US" sz="2800" b="1" dirty="0">
                <a:latin typeface="黑体" panose="02010600030101010101" pitchFamily="49" charset="-122"/>
                <a:ea typeface="黑体" panose="02010600030101010101" pitchFamily="49" charset="-122"/>
                <a:cs typeface="黑体" panose="02010600030101010101" pitchFamily="49" charset="-122"/>
              </a:rPr>
              <a:t>王慎中为文，</a:t>
            </a:r>
            <a:r>
              <a:rPr lang="zh-CN" altLang="en-US" sz="2800" b="1" u="sng" dirty="0">
                <a:latin typeface="黑体" panose="02010600030101010101" pitchFamily="49" charset="-122"/>
                <a:ea typeface="黑体" panose="02010600030101010101" pitchFamily="49" charset="-122"/>
                <a:cs typeface="黑体" panose="02010600030101010101" pitchFamily="49" charset="-122"/>
              </a:rPr>
              <a:t>初 亦 高 谈 秦 汉 谓 东 京 以 下 无 可 取 已 而 悟 欧 曾 作 文 之 法 乃 尽 焚 旧 作 一 意 师 仿 尤 得 力 于 曾 巩 唐 顺 之 初 不 服 其 说</a:t>
            </a:r>
            <a:r>
              <a:rPr lang="zh-CN" altLang="en-US" sz="2800" b="1" dirty="0">
                <a:latin typeface="黑体" panose="02010600030101010101" pitchFamily="49" charset="-122"/>
                <a:ea typeface="黑体" panose="02010600030101010101" pitchFamily="49" charset="-122"/>
                <a:cs typeface="黑体" panose="02010600030101010101" pitchFamily="49" charset="-122"/>
              </a:rPr>
              <a:t>，久乃变而从之。</a:t>
            </a:r>
            <a:endParaRPr lang="zh-CN" altLang="en-US" sz="2800" b="1" dirty="0">
              <a:latin typeface="黑体" panose="02010600030101010101" pitchFamily="49" charset="-122"/>
              <a:ea typeface="黑体" panose="02010600030101010101" pitchFamily="49" charset="-122"/>
              <a:cs typeface="黑体" panose="02010600030101010101" pitchFamily="49" charset="-122"/>
            </a:endParaRPr>
          </a:p>
          <a:p>
            <a:pPr algn="r" eaLnBrk="1" hangingPunct="1"/>
            <a:r>
              <a:rPr lang="en-US" altLang="zh-CN" sz="2800" b="1" dirty="0">
                <a:latin typeface="黑体" panose="02010600030101010101" pitchFamily="49" charset="-122"/>
                <a:ea typeface="黑体" panose="02010600030101010101" pitchFamily="49" charset="-122"/>
                <a:cs typeface="黑体" panose="02010600030101010101" pitchFamily="49" charset="-122"/>
              </a:rPr>
              <a:t>(</a:t>
            </a:r>
            <a:r>
              <a:rPr lang="zh-CN" altLang="en-US" sz="2800" b="1" dirty="0">
                <a:latin typeface="黑体" panose="02010600030101010101" pitchFamily="49" charset="-122"/>
                <a:ea typeface="黑体" panose="02010600030101010101" pitchFamily="49" charset="-122"/>
                <a:cs typeface="黑体" panose="02010600030101010101" pitchFamily="49" charset="-122"/>
              </a:rPr>
              <a:t>选自</a:t>
            </a:r>
            <a:r>
              <a:rPr lang="en-US" altLang="zh-CN" sz="2800" b="1" dirty="0">
                <a:latin typeface="黑体" panose="02010600030101010101" pitchFamily="49" charset="-122"/>
                <a:ea typeface="黑体" panose="02010600030101010101" pitchFamily="49" charset="-122"/>
                <a:cs typeface="黑体" panose="02010600030101010101" pitchFamily="49" charset="-122"/>
              </a:rPr>
              <a:t>《</a:t>
            </a:r>
            <a:r>
              <a:rPr lang="zh-CN" altLang="en-US" sz="2800" b="1" dirty="0">
                <a:latin typeface="黑体" panose="02010600030101010101" pitchFamily="49" charset="-122"/>
                <a:ea typeface="黑体" panose="02010600030101010101" pitchFamily="49" charset="-122"/>
                <a:cs typeface="黑体" panose="02010600030101010101" pitchFamily="49" charset="-122"/>
              </a:rPr>
              <a:t>四库全书总目</a:t>
            </a:r>
            <a:r>
              <a:rPr lang="en-US" altLang="zh-CN" sz="2800" b="1" dirty="0">
                <a:latin typeface="黑体" panose="02010600030101010101" pitchFamily="49" charset="-122"/>
                <a:ea typeface="黑体" panose="02010600030101010101" pitchFamily="49" charset="-122"/>
                <a:cs typeface="黑体" panose="02010600030101010101" pitchFamily="49" charset="-122"/>
              </a:rPr>
              <a:t>》)</a:t>
            </a:r>
            <a:endParaRPr lang="en-US" altLang="zh-CN" sz="2800" b="1" dirty="0">
              <a:latin typeface="黑体" panose="02010600030101010101" pitchFamily="49" charset="-122"/>
              <a:ea typeface="黑体" panose="02010600030101010101" pitchFamily="49" charset="-122"/>
              <a:cs typeface="黑体" panose="02010600030101010101" pitchFamily="49" charset="-122"/>
            </a:endParaRPr>
          </a:p>
        </p:txBody>
      </p:sp>
      <p:sp>
        <p:nvSpPr>
          <p:cNvPr id="2" name="文本框 1"/>
          <p:cNvSpPr txBox="1"/>
          <p:nvPr/>
        </p:nvSpPr>
        <p:spPr>
          <a:xfrm>
            <a:off x="473710" y="4331970"/>
            <a:ext cx="8185150" cy="2061210"/>
          </a:xfrm>
          <a:prstGeom prst="rect">
            <a:avLst/>
          </a:prstGeom>
          <a:noFill/>
        </p:spPr>
        <p:txBody>
          <a:bodyPr wrap="square" rtlCol="0" anchor="t">
            <a:spAutoFit/>
          </a:bodyPr>
          <a:p>
            <a:pPr eaLnBrk="1" hangingPunct="1"/>
            <a:r>
              <a:rPr lang="en-US" altLang="zh-CN"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参考答案</a:t>
            </a:r>
            <a:r>
              <a:rPr lang="en-US" altLang="zh-CN"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a:t>
            </a:r>
            <a:endParaRPr lang="en-US" altLang="zh-CN" sz="3200" b="1" dirty="0">
              <a:solidFill>
                <a:srgbClr val="FF0000"/>
              </a:solidFill>
              <a:latin typeface="黑体" panose="02010600030101010101" pitchFamily="49" charset="-122"/>
              <a:ea typeface="黑体" panose="02010600030101010101" pitchFamily="49" charset="-122"/>
              <a:cs typeface="黑体" panose="02010600030101010101" pitchFamily="49" charset="-122"/>
            </a:endParaRPr>
          </a:p>
          <a:p>
            <a:pPr eaLnBrk="1" hangingPunct="1"/>
            <a:r>
              <a:rPr lang="zh-CN" altLang="en-US"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初亦高谈秦汉</a:t>
            </a:r>
            <a:r>
              <a:rPr lang="en-US" altLang="zh-CN"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谓东京以下无可取</a:t>
            </a:r>
            <a:r>
              <a:rPr lang="en-US" altLang="zh-CN"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已而悟欧曾作文之法</a:t>
            </a:r>
            <a:r>
              <a:rPr lang="en-US" altLang="zh-CN"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乃尽焚旧作</a:t>
            </a:r>
            <a:r>
              <a:rPr lang="en-US" altLang="zh-CN"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一意师仿</a:t>
            </a:r>
            <a:r>
              <a:rPr lang="en-US" altLang="zh-CN"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尤得力于曾巩</a:t>
            </a:r>
            <a:r>
              <a:rPr lang="en-US" altLang="zh-CN"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唐顺之初不服其说</a:t>
            </a:r>
            <a:endParaRPr lang="zh-CN" altLang="en-US"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219" name="Picture 2" descr="技法三"/>
          <p:cNvPicPr>
            <a:picLocks noChangeAspect="1"/>
          </p:cNvPicPr>
          <p:nvPr/>
        </p:nvPicPr>
        <p:blipFill>
          <a:blip r:embed="rId1"/>
          <a:stretch>
            <a:fillRect/>
          </a:stretch>
        </p:blipFill>
        <p:spPr>
          <a:xfrm>
            <a:off x="586105" y="262890"/>
            <a:ext cx="5450205" cy="883285"/>
          </a:xfrm>
          <a:prstGeom prst="rect">
            <a:avLst/>
          </a:prstGeom>
          <a:noFill/>
          <a:ln w="9525">
            <a:noFill/>
          </a:ln>
        </p:spPr>
      </p:pic>
      <p:sp>
        <p:nvSpPr>
          <p:cNvPr id="9220" name="Rectangle 3"/>
          <p:cNvSpPr>
            <a:spLocks noGrp="1"/>
          </p:cNvSpPr>
          <p:nvPr>
            <p:ph idx="1"/>
          </p:nvPr>
        </p:nvSpPr>
        <p:spPr>
          <a:xfrm>
            <a:off x="293370" y="1647825"/>
            <a:ext cx="8492490" cy="3865880"/>
          </a:xfrm>
          <a:noFill/>
          <a:ln>
            <a:noFill/>
          </a:ln>
        </p:spPr>
        <p:txBody>
          <a:bodyPr>
            <a:normAutofit fontScale="90000"/>
          </a:bodyPr>
          <a:p>
            <a:pPr eaLnBrk="1" hangingPunct="1"/>
            <a:r>
              <a:rPr lang="zh-CN" altLang="en-US" b="1" dirty="0">
                <a:latin typeface="黑体" panose="02010600030101010101" pitchFamily="49" charset="-122"/>
                <a:ea typeface="黑体" panose="02010600030101010101" pitchFamily="49" charset="-122"/>
                <a:cs typeface="黑体" panose="02010600030101010101" pitchFamily="49" charset="-122"/>
              </a:rPr>
              <a:t>文言文中的虚词往往有它们固定的位置和作用。</a:t>
            </a:r>
            <a:endParaRPr lang="zh-CN" altLang="en-US" b="1" dirty="0">
              <a:latin typeface="黑体" panose="02010600030101010101" pitchFamily="49" charset="-122"/>
              <a:ea typeface="黑体" panose="02010600030101010101" pitchFamily="49" charset="-122"/>
              <a:cs typeface="黑体" panose="02010600030101010101" pitchFamily="49" charset="-122"/>
            </a:endParaRPr>
          </a:p>
          <a:p>
            <a:pPr eaLnBrk="1" hangingPunct="1"/>
            <a:r>
              <a:rPr lang="en-US" altLang="zh-CN" b="1" dirty="0">
                <a:latin typeface="黑体" panose="02010600030101010101" pitchFamily="49" charset="-122"/>
                <a:ea typeface="黑体" panose="02010600030101010101" pitchFamily="49" charset="-122"/>
                <a:cs typeface="黑体" panose="02010600030101010101" pitchFamily="49" charset="-122"/>
              </a:rPr>
              <a:t>(1)</a:t>
            </a:r>
            <a:r>
              <a:rPr lang="zh-CN" altLang="en-US" b="1" dirty="0">
                <a:latin typeface="黑体" panose="02010600030101010101" pitchFamily="49" charset="-122"/>
                <a:ea typeface="黑体" panose="02010600030101010101" pitchFamily="49" charset="-122"/>
                <a:cs typeface="黑体" panose="02010600030101010101" pitchFamily="49" charset="-122"/>
              </a:rPr>
              <a:t>句首发语词：夫、盖、至若、若夫、初、唯、斯、今等。常用于一句话的开头，在它们的前面一般要断开。</a:t>
            </a:r>
            <a:endParaRPr lang="zh-CN" altLang="en-US" b="1" dirty="0">
              <a:latin typeface="黑体" panose="02010600030101010101" pitchFamily="49" charset="-122"/>
              <a:ea typeface="黑体" panose="02010600030101010101" pitchFamily="49" charset="-122"/>
              <a:cs typeface="黑体" panose="02010600030101010101" pitchFamily="49" charset="-122"/>
            </a:endParaRPr>
          </a:p>
          <a:p>
            <a:pPr eaLnBrk="1" hangingPunct="1"/>
            <a:r>
              <a:rPr lang="en-US" altLang="zh-CN" b="1" dirty="0">
                <a:latin typeface="黑体" panose="02010600030101010101" pitchFamily="49" charset="-122"/>
                <a:ea typeface="黑体" panose="02010600030101010101" pitchFamily="49" charset="-122"/>
                <a:cs typeface="黑体" panose="02010600030101010101" pitchFamily="49" charset="-122"/>
              </a:rPr>
              <a:t>(2)</a:t>
            </a:r>
            <a:r>
              <a:rPr lang="zh-CN" altLang="en-US" b="1" dirty="0">
                <a:latin typeface="黑体" panose="02010600030101010101" pitchFamily="49" charset="-122"/>
                <a:ea typeface="黑体" panose="02010600030101010101" pitchFamily="49" charset="-122"/>
                <a:cs typeface="黑体" panose="02010600030101010101" pitchFamily="49" charset="-122"/>
              </a:rPr>
              <a:t>复句中的关联词：虽、虽然、纵、纵使、向使、假使、苟、故、是故、则、然则、或、况、而况、且、若夫、至于、至若、已而、于是、岂、岂非等。在它们的前面一般要断开。</a:t>
            </a:r>
            <a:endParaRPr lang="zh-CN" altLang="en-US" b="1" dirty="0">
              <a:latin typeface="黑体" panose="02010600030101010101" pitchFamily="49" charset="-122"/>
              <a:ea typeface="黑体" panose="02010600030101010101" pitchFamily="49" charset="-122"/>
              <a:cs typeface="黑体" panose="02010600030101010101" pitchFamily="49" charset="-122"/>
            </a:endParaRPr>
          </a:p>
        </p:txBody>
      </p:sp>
      <p:sp>
        <p:nvSpPr>
          <p:cNvPr id="9221" name="Rectangle 5"/>
          <p:cNvSpPr/>
          <p:nvPr/>
        </p:nvSpPr>
        <p:spPr>
          <a:xfrm>
            <a:off x="1926219" y="320189"/>
            <a:ext cx="6859905" cy="768350"/>
          </a:xfrm>
          <a:prstGeom prst="rect">
            <a:avLst/>
          </a:prstGeom>
          <a:noFill/>
          <a:ln w="9525">
            <a:noFill/>
          </a:ln>
        </p:spPr>
        <p:txBody>
          <a:bodyPr>
            <a:spAutoFit/>
          </a:bodyPr>
          <a:p>
            <a:pPr marL="342900" indent="-342900" defTabSz="0" eaLnBrk="1" hangingPunct="1">
              <a:spcBef>
                <a:spcPct val="20000"/>
              </a:spcBef>
              <a:tabLst>
                <a:tab pos="5207000" algn="l"/>
              </a:tabLst>
            </a:pPr>
            <a:r>
              <a:rPr lang="zh-CN" altLang="en-US" sz="4400" b="1" dirty="0">
                <a:solidFill>
                  <a:srgbClr val="FF0000"/>
                </a:solidFill>
                <a:latin typeface="Times New Roman" panose="02020603050405020304" pitchFamily="18" charset="0"/>
                <a:ea typeface="黑体" panose="02010600030101010101" pitchFamily="49" charset="-122"/>
              </a:rPr>
              <a:t>找虚词，定句读</a:t>
            </a:r>
            <a:endParaRPr lang="zh-CN" altLang="en-US" sz="4400" b="1" dirty="0">
              <a:solidFill>
                <a:srgbClr val="FF0000"/>
              </a:solidFill>
              <a:latin typeface="Times New Roman" panose="02020603050405020304" pitchFamily="18" charset="0"/>
              <a:ea typeface="黑体" panose="02010600030101010101" pitchFamily="49" charset="-122"/>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Rectangle 2"/>
          <p:cNvSpPr>
            <a:spLocks noGrp="1"/>
          </p:cNvSpPr>
          <p:nvPr>
            <p:ph idx="1"/>
          </p:nvPr>
        </p:nvSpPr>
        <p:spPr>
          <a:xfrm>
            <a:off x="414655" y="683260"/>
            <a:ext cx="8371205" cy="5623560"/>
          </a:xfrm>
          <a:noFill/>
          <a:ln>
            <a:noFill/>
          </a:ln>
        </p:spPr>
        <p:txBody>
          <a:bodyPr>
            <a:normAutofit fontScale="80000"/>
          </a:bodyPr>
          <a:p>
            <a:pPr eaLnBrk="1" hangingPunct="1"/>
            <a:endParaRPr lang="en-US" altLang="zh-CN" b="1" dirty="0">
              <a:latin typeface="黑体" panose="02010600030101010101" pitchFamily="49" charset="-122"/>
              <a:ea typeface="黑体" panose="02010600030101010101" pitchFamily="49" charset="-122"/>
              <a:cs typeface="黑体" panose="02010600030101010101" pitchFamily="49" charset="-122"/>
            </a:endParaRPr>
          </a:p>
          <a:p>
            <a:pPr eaLnBrk="1" hangingPunct="1"/>
            <a:r>
              <a:rPr lang="en-US" altLang="zh-CN" b="1" dirty="0">
                <a:latin typeface="黑体" panose="02010600030101010101" pitchFamily="49" charset="-122"/>
                <a:ea typeface="黑体" panose="02010600030101010101" pitchFamily="49" charset="-122"/>
                <a:cs typeface="黑体" panose="02010600030101010101" pitchFamily="49" charset="-122"/>
              </a:rPr>
              <a:t>(3)</a:t>
            </a:r>
            <a:r>
              <a:rPr lang="zh-CN" altLang="en-US" b="1" dirty="0">
                <a:latin typeface="黑体" panose="02010600030101010101" pitchFamily="49" charset="-122"/>
                <a:ea typeface="黑体" panose="02010600030101010101" pitchFamily="49" charset="-122"/>
                <a:cs typeface="黑体" panose="02010600030101010101" pitchFamily="49" charset="-122"/>
              </a:rPr>
              <a:t>句尾词：也、矣、焉、耳等经常用于陈述句末尾，耶、与</a:t>
            </a:r>
            <a:r>
              <a:rPr lang="en-US" altLang="zh-CN" b="1" dirty="0">
                <a:latin typeface="黑体" panose="02010600030101010101" pitchFamily="49" charset="-122"/>
                <a:ea typeface="黑体" panose="02010600030101010101" pitchFamily="49" charset="-122"/>
                <a:cs typeface="黑体" panose="02010600030101010101" pitchFamily="49" charset="-122"/>
              </a:rPr>
              <a:t>(</a:t>
            </a:r>
            <a:r>
              <a:rPr lang="zh-CN" altLang="en-US" b="1" dirty="0">
                <a:latin typeface="黑体" panose="02010600030101010101" pitchFamily="49" charset="-122"/>
                <a:ea typeface="黑体" panose="02010600030101010101" pitchFamily="49" charset="-122"/>
                <a:cs typeface="黑体" panose="02010600030101010101" pitchFamily="49" charset="-122"/>
              </a:rPr>
              <a:t>欤</a:t>
            </a:r>
            <a:r>
              <a:rPr lang="en-US" altLang="zh-CN" b="1" dirty="0">
                <a:latin typeface="黑体" panose="02010600030101010101" pitchFamily="49" charset="-122"/>
                <a:ea typeface="黑体" panose="02010600030101010101" pitchFamily="49" charset="-122"/>
                <a:cs typeface="黑体" panose="02010600030101010101" pitchFamily="49" charset="-122"/>
              </a:rPr>
              <a:t>)</a:t>
            </a:r>
            <a:r>
              <a:rPr lang="zh-CN" altLang="en-US" b="1" dirty="0">
                <a:latin typeface="黑体" panose="02010600030101010101" pitchFamily="49" charset="-122"/>
                <a:ea typeface="黑体" panose="02010600030101010101" pitchFamily="49" charset="-122"/>
                <a:cs typeface="黑体" panose="02010600030101010101" pitchFamily="49" charset="-122"/>
              </a:rPr>
              <a:t>、邪</a:t>
            </a:r>
            <a:r>
              <a:rPr lang="en-US" altLang="zh-CN" b="1" dirty="0">
                <a:latin typeface="黑体" panose="02010600030101010101" pitchFamily="49" charset="-122"/>
                <a:ea typeface="黑体" panose="02010600030101010101" pitchFamily="49" charset="-122"/>
                <a:cs typeface="黑体" panose="02010600030101010101" pitchFamily="49" charset="-122"/>
              </a:rPr>
              <a:t>(</a:t>
            </a:r>
            <a:r>
              <a:rPr lang="zh-CN" altLang="en-US" b="1" dirty="0">
                <a:latin typeface="黑体" panose="02010600030101010101" pitchFamily="49" charset="-122"/>
                <a:ea typeface="黑体" panose="02010600030101010101" pitchFamily="49" charset="-122"/>
                <a:cs typeface="黑体" panose="02010600030101010101" pitchFamily="49" charset="-122"/>
              </a:rPr>
              <a:t>耶</a:t>
            </a:r>
            <a:r>
              <a:rPr lang="en-US" altLang="zh-CN" b="1" dirty="0">
                <a:latin typeface="黑体" panose="02010600030101010101" pitchFamily="49" charset="-122"/>
                <a:ea typeface="黑体" panose="02010600030101010101" pitchFamily="49" charset="-122"/>
                <a:cs typeface="黑体" panose="02010600030101010101" pitchFamily="49" charset="-122"/>
              </a:rPr>
              <a:t>)</a:t>
            </a:r>
            <a:r>
              <a:rPr lang="zh-CN" altLang="en-US" b="1" dirty="0">
                <a:latin typeface="黑体" panose="02010600030101010101" pitchFamily="49" charset="-122"/>
                <a:ea typeface="黑体" panose="02010600030101010101" pitchFamily="49" charset="-122"/>
                <a:cs typeface="黑体" panose="02010600030101010101" pitchFamily="49" charset="-122"/>
              </a:rPr>
              <a:t>等经常用于疑问句末尾，哉、夫等经常用于感叹句末尾。在它们的后面一般断开。</a:t>
            </a:r>
            <a:endParaRPr lang="zh-CN" altLang="en-US" b="1" dirty="0">
              <a:latin typeface="黑体" panose="02010600030101010101" pitchFamily="49" charset="-122"/>
              <a:ea typeface="黑体" panose="02010600030101010101" pitchFamily="49" charset="-122"/>
              <a:cs typeface="黑体" panose="02010600030101010101" pitchFamily="49" charset="-122"/>
            </a:endParaRPr>
          </a:p>
          <a:p>
            <a:pPr eaLnBrk="1" hangingPunct="1"/>
            <a:r>
              <a:rPr lang="en-US" altLang="zh-CN" b="1" dirty="0">
                <a:latin typeface="黑体" panose="02010600030101010101" pitchFamily="49" charset="-122"/>
                <a:ea typeface="黑体" panose="02010600030101010101" pitchFamily="49" charset="-122"/>
                <a:cs typeface="黑体" panose="02010600030101010101" pitchFamily="49" charset="-122"/>
              </a:rPr>
              <a:t>(4)</a:t>
            </a:r>
            <a:r>
              <a:rPr lang="zh-CN" altLang="en-US" b="1" dirty="0">
                <a:latin typeface="黑体" panose="02010600030101010101" pitchFamily="49" charset="-122"/>
                <a:ea typeface="黑体" panose="02010600030101010101" pitchFamily="49" charset="-122"/>
                <a:cs typeface="黑体" panose="02010600030101010101" pitchFamily="49" charset="-122"/>
              </a:rPr>
              <a:t>疑问语气词：何、胡、安、曷、奚、盍、焉、孰、孰与、何如、奈何、如之何、若之何等。一般可构成疑问句，只要贯通上下文意，就可断句。</a:t>
            </a:r>
            <a:endParaRPr lang="zh-CN" altLang="en-US" b="1" dirty="0">
              <a:latin typeface="黑体" panose="02010600030101010101" pitchFamily="49" charset="-122"/>
              <a:ea typeface="黑体" panose="02010600030101010101" pitchFamily="49" charset="-122"/>
              <a:cs typeface="黑体" panose="02010600030101010101" pitchFamily="49" charset="-122"/>
            </a:endParaRPr>
          </a:p>
          <a:p>
            <a:pPr eaLnBrk="1" hangingPunct="1"/>
            <a:r>
              <a:rPr lang="en-US" altLang="zh-CN" b="1" dirty="0">
                <a:latin typeface="黑体" panose="02010600030101010101" pitchFamily="49" charset="-122"/>
                <a:ea typeface="黑体" panose="02010600030101010101" pitchFamily="49" charset="-122"/>
                <a:cs typeface="黑体" panose="02010600030101010101" pitchFamily="49" charset="-122"/>
                <a:sym typeface="+mn-ea"/>
              </a:rPr>
              <a:t>(5)</a:t>
            </a:r>
            <a:r>
              <a:rPr lang="zh-CN" altLang="zh-CN" b="1" dirty="0">
                <a:latin typeface="黑体" panose="02010600030101010101" pitchFamily="49" charset="-122"/>
                <a:ea typeface="黑体" panose="02010600030101010101" pitchFamily="49" charset="-122"/>
                <a:sym typeface="+mn-ea"/>
              </a:rPr>
              <a:t>句首时间词：如</a:t>
            </a:r>
            <a:r>
              <a:rPr lang="en-US" altLang="zh-CN" b="1" dirty="0">
                <a:latin typeface="黑体" panose="02010600030101010101" pitchFamily="49" charset="-122"/>
                <a:ea typeface="黑体" panose="02010600030101010101" pitchFamily="49" charset="-122"/>
                <a:sym typeface="+mn-ea"/>
              </a:rPr>
              <a:t>“</a:t>
            </a:r>
            <a:r>
              <a:rPr lang="zh-CN" altLang="zh-CN" b="1" dirty="0">
                <a:latin typeface="黑体" panose="02010600030101010101" pitchFamily="49" charset="-122"/>
                <a:ea typeface="黑体" panose="02010600030101010101" pitchFamily="49" charset="-122"/>
                <a:sym typeface="+mn-ea"/>
              </a:rPr>
              <a:t>顷之、俄顷、向之、未几、已而、斯须、既而、俄而、俄、有间</a:t>
            </a:r>
            <a:r>
              <a:rPr lang="en-US" altLang="zh-CN" b="1" dirty="0">
                <a:latin typeface="黑体" panose="02010600030101010101" pitchFamily="49" charset="-122"/>
                <a:ea typeface="黑体" panose="02010600030101010101" pitchFamily="49" charset="-122"/>
                <a:sym typeface="+mn-ea"/>
              </a:rPr>
              <a:t>”</a:t>
            </a:r>
            <a:r>
              <a:rPr lang="zh-CN" altLang="zh-CN" b="1" dirty="0">
                <a:latin typeface="黑体" panose="02010600030101010101" pitchFamily="49" charset="-122"/>
                <a:ea typeface="黑体" panose="02010600030101010101" pitchFamily="49" charset="-122"/>
                <a:sym typeface="+mn-ea"/>
              </a:rPr>
              <a:t>等前可 断句。</a:t>
            </a:r>
            <a:endParaRPr lang="en-US" altLang="zh-CN" b="1" dirty="0">
              <a:latin typeface="黑体" panose="02010600030101010101" pitchFamily="49" charset="-122"/>
              <a:ea typeface="黑体" panose="02010600030101010101" pitchFamily="49" charset="-122"/>
              <a:cs typeface="黑体" panose="02010600030101010101" pitchFamily="49" charset="-122"/>
            </a:endParaRPr>
          </a:p>
          <a:p>
            <a:pPr eaLnBrk="1" hangingPunct="1"/>
            <a:r>
              <a:rPr lang="en-US" altLang="zh-CN" b="1" dirty="0">
                <a:latin typeface="黑体" panose="02010600030101010101" pitchFamily="49" charset="-122"/>
                <a:ea typeface="黑体" panose="02010600030101010101" pitchFamily="49" charset="-122"/>
                <a:cs typeface="黑体" panose="02010600030101010101" pitchFamily="49" charset="-122"/>
              </a:rPr>
              <a:t>(6)</a:t>
            </a:r>
            <a:r>
              <a:rPr lang="zh-CN" altLang="en-US" b="1" dirty="0">
                <a:latin typeface="黑体" panose="02010600030101010101" pitchFamily="49" charset="-122"/>
                <a:ea typeface="黑体" panose="02010600030101010101" pitchFamily="49" charset="-122"/>
                <a:cs typeface="黑体" panose="02010600030101010101" pitchFamily="49" charset="-122"/>
              </a:rPr>
              <a:t>其他：以、于、为、则、而等。往往用于句中，在它们的前后一般不断句。</a:t>
            </a:r>
            <a:r>
              <a:rPr lang="en-US" altLang="zh-CN" b="1" dirty="0">
                <a:latin typeface="黑体" panose="02010600030101010101" pitchFamily="49" charset="-122"/>
                <a:ea typeface="黑体" panose="02010600030101010101" pitchFamily="49" charset="-122"/>
                <a:cs typeface="黑体" panose="02010600030101010101" pitchFamily="49" charset="-122"/>
              </a:rPr>
              <a:t>(“</a:t>
            </a:r>
            <a:r>
              <a:rPr lang="zh-CN" altLang="en-US" b="1" dirty="0">
                <a:latin typeface="黑体" panose="02010600030101010101" pitchFamily="49" charset="-122"/>
                <a:ea typeface="黑体" panose="02010600030101010101" pitchFamily="49" charset="-122"/>
                <a:cs typeface="黑体" panose="02010600030101010101" pitchFamily="49" charset="-122"/>
              </a:rPr>
              <a:t>而”表转折并且后面为一个比较长而完整的句子时，“而”字前面要断开</a:t>
            </a:r>
            <a:r>
              <a:rPr lang="en-US" altLang="zh-CN" b="1" dirty="0">
                <a:latin typeface="黑体" panose="02010600030101010101" pitchFamily="49" charset="-122"/>
                <a:ea typeface="黑体" panose="02010600030101010101" pitchFamily="49" charset="-122"/>
                <a:cs typeface="黑体" panose="02010600030101010101" pitchFamily="49" charset="-122"/>
              </a:rPr>
              <a:t>)</a:t>
            </a:r>
            <a:endParaRPr lang="en-US" altLang="zh-CN" b="1" dirty="0">
              <a:latin typeface="黑体" panose="02010600030101010101" pitchFamily="49" charset="-122"/>
              <a:ea typeface="黑体" panose="02010600030101010101" pitchFamily="49" charset="-122"/>
              <a:cs typeface="黑体" panose="02010600030101010101" pitchFamily="49" charset="-122"/>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9938" name="Picture 2" descr="应用体验"/>
          <p:cNvPicPr>
            <a:picLocks noChangeAspect="1"/>
          </p:cNvPicPr>
          <p:nvPr/>
        </p:nvPicPr>
        <p:blipFill>
          <a:blip r:embed="rId1"/>
          <a:stretch>
            <a:fillRect/>
          </a:stretch>
        </p:blipFill>
        <p:spPr>
          <a:xfrm>
            <a:off x="1701165" y="243840"/>
            <a:ext cx="5741670" cy="1132205"/>
          </a:xfrm>
          <a:prstGeom prst="rect">
            <a:avLst/>
          </a:prstGeom>
          <a:noFill/>
          <a:ln w="9525">
            <a:noFill/>
          </a:ln>
        </p:spPr>
      </p:pic>
      <p:sp>
        <p:nvSpPr>
          <p:cNvPr id="39939" name="Rectangle 3"/>
          <p:cNvSpPr>
            <a:spLocks noGrp="1"/>
          </p:cNvSpPr>
          <p:nvPr>
            <p:ph idx="1"/>
          </p:nvPr>
        </p:nvSpPr>
        <p:spPr>
          <a:xfrm>
            <a:off x="386080" y="1376045"/>
            <a:ext cx="8371205" cy="2531110"/>
          </a:xfrm>
          <a:noFill/>
          <a:ln>
            <a:noFill/>
          </a:ln>
        </p:spPr>
        <p:txBody>
          <a:bodyPr>
            <a:normAutofit fontScale="90000" lnSpcReduction="20000"/>
          </a:bodyPr>
          <a:p>
            <a:pPr eaLnBrk="1" hangingPunct="1"/>
            <a:r>
              <a:rPr lang="zh-CN" altLang="en-US" b="1" dirty="0">
                <a:latin typeface="黑体" panose="02010600030101010101" pitchFamily="49" charset="-122"/>
                <a:ea typeface="黑体" panose="02010600030101010101" pitchFamily="49" charset="-122"/>
                <a:cs typeface="黑体" panose="02010600030101010101" pitchFamily="49" charset="-122"/>
              </a:rPr>
              <a:t>请用“</a:t>
            </a:r>
            <a:r>
              <a:rPr lang="en-US" altLang="zh-CN" b="1" dirty="0">
                <a:latin typeface="黑体" panose="02010600030101010101" pitchFamily="49" charset="-122"/>
                <a:ea typeface="黑体" panose="02010600030101010101" pitchFamily="49" charset="-122"/>
                <a:cs typeface="黑体" panose="02010600030101010101" pitchFamily="49" charset="-122"/>
              </a:rPr>
              <a:t>/”</a:t>
            </a:r>
            <a:r>
              <a:rPr lang="zh-CN" altLang="en-US" b="1" dirty="0">
                <a:latin typeface="黑体" panose="02010600030101010101" pitchFamily="49" charset="-122"/>
                <a:ea typeface="黑体" panose="02010600030101010101" pitchFamily="49" charset="-122"/>
                <a:cs typeface="黑体" panose="02010600030101010101" pitchFamily="49" charset="-122"/>
              </a:rPr>
              <a:t>给下列短文断句。</a:t>
            </a:r>
            <a:endParaRPr lang="zh-CN" altLang="en-US" b="1" dirty="0">
              <a:latin typeface="黑体" panose="02010600030101010101" pitchFamily="49" charset="-122"/>
              <a:ea typeface="黑体" panose="02010600030101010101" pitchFamily="49" charset="-122"/>
              <a:cs typeface="黑体" panose="02010600030101010101" pitchFamily="49" charset="-122"/>
            </a:endParaRPr>
          </a:p>
          <a:p>
            <a:pPr eaLnBrk="1" hangingPunct="1"/>
            <a:r>
              <a:rPr lang="zh-CN" altLang="en-US" b="1" dirty="0">
                <a:latin typeface="黑体" panose="02010600030101010101" pitchFamily="49" charset="-122"/>
                <a:ea typeface="黑体" panose="02010600030101010101" pitchFamily="49" charset="-122"/>
                <a:cs typeface="黑体" panose="02010600030101010101" pitchFamily="49" charset="-122"/>
              </a:rPr>
              <a:t>孟 祥 之 匿 于 深 山 而 不 为 世 用 穷 而 在 下 如 冰 雪 冱 寒 之 穷 冬 也 及 其 以 善 及 人 而 有 成 物 之 心 其 不 为 果 哉 者 则 又 如 雪 之 有 生 物 弭 灾 之 功 也。</a:t>
            </a:r>
            <a:endParaRPr lang="zh-CN" altLang="en-US" b="1" dirty="0">
              <a:latin typeface="黑体" panose="02010600030101010101" pitchFamily="49" charset="-122"/>
              <a:ea typeface="黑体" panose="02010600030101010101" pitchFamily="49" charset="-122"/>
              <a:cs typeface="黑体" panose="02010600030101010101" pitchFamily="49" charset="-122"/>
            </a:endParaRPr>
          </a:p>
          <a:p>
            <a:pPr algn="r" eaLnBrk="1" hangingPunct="1"/>
            <a:r>
              <a:rPr lang="en-US" altLang="zh-CN" b="1" dirty="0">
                <a:latin typeface="黑体" panose="02010600030101010101" pitchFamily="49" charset="-122"/>
                <a:ea typeface="黑体" panose="02010600030101010101" pitchFamily="49" charset="-122"/>
                <a:cs typeface="黑体" panose="02010600030101010101" pitchFamily="49" charset="-122"/>
              </a:rPr>
              <a:t>(</a:t>
            </a:r>
            <a:r>
              <a:rPr lang="zh-CN" altLang="en-US" b="1" dirty="0">
                <a:latin typeface="黑体" panose="02010600030101010101" pitchFamily="49" charset="-122"/>
                <a:ea typeface="黑体" panose="02010600030101010101" pitchFamily="49" charset="-122"/>
                <a:cs typeface="黑体" panose="02010600030101010101" pitchFamily="49" charset="-122"/>
              </a:rPr>
              <a:t>选自</a:t>
            </a:r>
            <a:r>
              <a:rPr lang="en-US" altLang="zh-CN" b="1" dirty="0">
                <a:latin typeface="黑体" panose="02010600030101010101" pitchFamily="49" charset="-122"/>
                <a:ea typeface="黑体" panose="02010600030101010101" pitchFamily="49" charset="-122"/>
                <a:cs typeface="黑体" panose="02010600030101010101" pitchFamily="49" charset="-122"/>
              </a:rPr>
              <a:t>《</a:t>
            </a:r>
            <a:r>
              <a:rPr lang="zh-CN" altLang="en-US" b="1" dirty="0">
                <a:latin typeface="黑体" panose="02010600030101010101" pitchFamily="49" charset="-122"/>
                <a:ea typeface="黑体" panose="02010600030101010101" pitchFamily="49" charset="-122"/>
                <a:cs typeface="黑体" panose="02010600030101010101" pitchFamily="49" charset="-122"/>
              </a:rPr>
              <a:t>金兰集</a:t>
            </a:r>
            <a:r>
              <a:rPr lang="en-US" altLang="zh-CN" b="1" dirty="0">
                <a:latin typeface="黑体" panose="02010600030101010101" pitchFamily="49" charset="-122"/>
                <a:ea typeface="黑体" panose="02010600030101010101" pitchFamily="49" charset="-122"/>
                <a:cs typeface="黑体" panose="02010600030101010101" pitchFamily="49" charset="-122"/>
              </a:rPr>
              <a:t>》</a:t>
            </a:r>
            <a:r>
              <a:rPr lang="zh-CN" altLang="en-US" b="1" dirty="0">
                <a:latin typeface="黑体" panose="02010600030101010101" pitchFamily="49" charset="-122"/>
                <a:ea typeface="黑体" panose="02010600030101010101" pitchFamily="49" charset="-122"/>
                <a:cs typeface="黑体" panose="02010600030101010101" pitchFamily="49" charset="-122"/>
              </a:rPr>
              <a:t>，中华书局</a:t>
            </a:r>
            <a:r>
              <a:rPr lang="en-US" altLang="zh-CN" b="1" dirty="0">
                <a:latin typeface="黑体" panose="02010600030101010101" pitchFamily="49" charset="-122"/>
                <a:ea typeface="黑体" panose="02010600030101010101" pitchFamily="49" charset="-122"/>
                <a:cs typeface="黑体" panose="02010600030101010101" pitchFamily="49" charset="-122"/>
              </a:rPr>
              <a:t>2013</a:t>
            </a:r>
            <a:r>
              <a:rPr lang="zh-CN" altLang="en-US" b="1" dirty="0">
                <a:latin typeface="黑体" panose="02010600030101010101" pitchFamily="49" charset="-122"/>
                <a:ea typeface="黑体" panose="02010600030101010101" pitchFamily="49" charset="-122"/>
                <a:cs typeface="黑体" panose="02010600030101010101" pitchFamily="49" charset="-122"/>
              </a:rPr>
              <a:t>年版</a:t>
            </a:r>
            <a:r>
              <a:rPr lang="en-US" altLang="zh-CN" b="1" dirty="0">
                <a:latin typeface="黑体" panose="02010600030101010101" pitchFamily="49" charset="-122"/>
                <a:ea typeface="黑体" panose="02010600030101010101" pitchFamily="49" charset="-122"/>
                <a:cs typeface="黑体" panose="02010600030101010101" pitchFamily="49" charset="-122"/>
              </a:rPr>
              <a:t>)</a:t>
            </a:r>
            <a:endParaRPr lang="en-US" altLang="zh-CN" b="1" dirty="0">
              <a:latin typeface="黑体" panose="02010600030101010101" pitchFamily="49" charset="-122"/>
              <a:ea typeface="黑体" panose="02010600030101010101" pitchFamily="49" charset="-122"/>
              <a:cs typeface="黑体" panose="02010600030101010101" pitchFamily="49" charset="-122"/>
            </a:endParaRPr>
          </a:p>
        </p:txBody>
      </p:sp>
      <p:sp>
        <p:nvSpPr>
          <p:cNvPr id="2" name="文本框 1"/>
          <p:cNvSpPr txBox="1"/>
          <p:nvPr/>
        </p:nvSpPr>
        <p:spPr>
          <a:xfrm>
            <a:off x="386080" y="4114800"/>
            <a:ext cx="8371840" cy="2061210"/>
          </a:xfrm>
          <a:prstGeom prst="rect">
            <a:avLst/>
          </a:prstGeom>
          <a:noFill/>
        </p:spPr>
        <p:txBody>
          <a:bodyPr wrap="square" rtlCol="0" anchor="t">
            <a:spAutoFit/>
          </a:bodyPr>
          <a:p>
            <a:pPr eaLnBrk="1" hangingPunct="1"/>
            <a:r>
              <a:rPr lang="en-US" altLang="zh-CN"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参考答案</a:t>
            </a:r>
            <a:r>
              <a:rPr lang="en-US" altLang="zh-CN"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a:t>
            </a:r>
            <a:endParaRPr lang="en-US" altLang="zh-CN" sz="3200" b="1" dirty="0">
              <a:solidFill>
                <a:srgbClr val="FF0000"/>
              </a:solidFill>
              <a:latin typeface="黑体" panose="02010600030101010101" pitchFamily="49" charset="-122"/>
              <a:ea typeface="黑体" panose="02010600030101010101" pitchFamily="49" charset="-122"/>
              <a:cs typeface="黑体" panose="02010600030101010101" pitchFamily="49" charset="-122"/>
            </a:endParaRPr>
          </a:p>
          <a:p>
            <a:pPr eaLnBrk="1" hangingPunct="1"/>
            <a:r>
              <a:rPr lang="zh-CN" altLang="en-US"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孟祥之匿于深山而不为世用</a:t>
            </a:r>
            <a:r>
              <a:rPr lang="en-US" altLang="zh-CN"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穷而在下</a:t>
            </a:r>
            <a:r>
              <a:rPr lang="en-US" altLang="zh-CN"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如冰雪冱寒之穷冬也</a:t>
            </a:r>
            <a:r>
              <a:rPr lang="en-US" altLang="zh-CN"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及其以善及人</a:t>
            </a:r>
            <a:r>
              <a:rPr lang="en-US" altLang="zh-CN"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而有成物之心</a:t>
            </a:r>
            <a:r>
              <a:rPr lang="en-US" altLang="zh-CN"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其不为果哉者</a:t>
            </a:r>
            <a:r>
              <a:rPr lang="en-US" altLang="zh-CN"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则又如雪之有生物弭灾之功也</a:t>
            </a:r>
            <a:endParaRPr lang="zh-CN" altLang="en-US"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500"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0"/>
            <a:ext cx="8640960" cy="3212976"/>
          </a:xfrm>
        </p:spPr>
        <p:txBody>
          <a:bodyPr>
            <a:normAutofit fontScale="90000"/>
          </a:bodyPr>
          <a:lstStyle/>
          <a:p>
            <a:pPr algn="l"/>
            <a:r>
              <a:rPr lang="zh-CN" altLang="zh-CN" b="1" dirty="0" smtClean="0">
                <a:latin typeface="黑体" panose="02010600030101010101" pitchFamily="49" charset="-122"/>
                <a:ea typeface="黑体" panose="02010600030101010101" pitchFamily="49" charset="-122"/>
              </a:rPr>
              <a:t>例</a:t>
            </a:r>
            <a:r>
              <a:rPr lang="en-US" altLang="zh-CN" b="1" dirty="0" smtClean="0">
                <a:latin typeface="黑体" panose="02010600030101010101" pitchFamily="49" charset="-122"/>
                <a:ea typeface="黑体" panose="02010600030101010101" pitchFamily="49" charset="-122"/>
              </a:rPr>
              <a:t>2</a:t>
            </a:r>
            <a:r>
              <a:rPr lang="zh-CN" altLang="zh-CN" b="1" dirty="0" smtClean="0">
                <a:latin typeface="黑体" panose="02010600030101010101" pitchFamily="49" charset="-122"/>
                <a:ea typeface="黑体" panose="02010600030101010101" pitchFamily="49" charset="-122"/>
              </a:rPr>
              <a:t>：天下事有难易乎为之则难者亦易矣不为则易者亦难矣人为学有难易乎为之则难者亦易矣不为则易者亦难矣</a:t>
            </a:r>
            <a:br>
              <a:rPr lang="zh-CN" altLang="zh-CN" b="1" dirty="0" smtClean="0">
                <a:latin typeface="黑体" panose="02010600030101010101" pitchFamily="49" charset="-122"/>
                <a:ea typeface="黑体" panose="02010600030101010101" pitchFamily="49" charset="-122"/>
              </a:rPr>
            </a:br>
            <a:endParaRPr lang="zh-CN" altLang="en-US" b="1" dirty="0">
              <a:latin typeface="黑体" panose="02010600030101010101" pitchFamily="49" charset="-122"/>
              <a:ea typeface="黑体" panose="02010600030101010101" pitchFamily="49" charset="-122"/>
            </a:endParaRPr>
          </a:p>
        </p:txBody>
      </p:sp>
      <p:sp>
        <p:nvSpPr>
          <p:cNvPr id="3" name="内容占位符 2"/>
          <p:cNvSpPr>
            <a:spLocks noGrp="1"/>
          </p:cNvSpPr>
          <p:nvPr>
            <p:ph idx="1"/>
          </p:nvPr>
        </p:nvSpPr>
        <p:spPr>
          <a:xfrm>
            <a:off x="251520" y="3717032"/>
            <a:ext cx="8373616" cy="2664296"/>
          </a:xfrm>
        </p:spPr>
        <p:txBody>
          <a:bodyPr>
            <a:normAutofit/>
          </a:bodyPr>
          <a:lstStyle/>
          <a:p>
            <a:r>
              <a:rPr lang="zh-CN" altLang="zh-CN" sz="3600" b="1" dirty="0" smtClean="0">
                <a:solidFill>
                  <a:srgbClr val="FF0000"/>
                </a:solidFill>
                <a:latin typeface="黑体" panose="02010600030101010101" pitchFamily="49" charset="-122"/>
                <a:ea typeface="黑体" panose="02010600030101010101" pitchFamily="49" charset="-122"/>
              </a:rPr>
              <a:t>答</a:t>
            </a:r>
            <a:r>
              <a:rPr lang="zh-CN" altLang="zh-CN" sz="3600" b="1" dirty="0">
                <a:solidFill>
                  <a:srgbClr val="FF0000"/>
                </a:solidFill>
                <a:latin typeface="黑体" panose="02010600030101010101" pitchFamily="49" charset="-122"/>
                <a:ea typeface="黑体" panose="02010600030101010101" pitchFamily="49" charset="-122"/>
              </a:rPr>
              <a:t>案： 天下事有难易乎</a:t>
            </a:r>
            <a:r>
              <a:rPr lang="en-US" altLang="zh-CN" sz="3600" b="1" dirty="0">
                <a:solidFill>
                  <a:srgbClr val="FF0000"/>
                </a:solidFill>
                <a:latin typeface="黑体" panose="02010600030101010101" pitchFamily="49" charset="-122"/>
                <a:ea typeface="黑体" panose="02010600030101010101" pitchFamily="49" charset="-122"/>
              </a:rPr>
              <a:t>?</a:t>
            </a:r>
            <a:r>
              <a:rPr lang="zh-CN" altLang="zh-CN" sz="3600" b="1" dirty="0">
                <a:solidFill>
                  <a:srgbClr val="FF0000"/>
                </a:solidFill>
                <a:latin typeface="黑体" panose="02010600030101010101" pitchFamily="49" charset="-122"/>
                <a:ea typeface="黑体" panose="02010600030101010101" pitchFamily="49" charset="-122"/>
              </a:rPr>
              <a:t>为之</a:t>
            </a:r>
            <a:r>
              <a:rPr lang="en-US" altLang="zh-CN" sz="3600" b="1" dirty="0">
                <a:solidFill>
                  <a:srgbClr val="FF0000"/>
                </a:solidFill>
                <a:latin typeface="黑体" panose="02010600030101010101" pitchFamily="49" charset="-122"/>
                <a:ea typeface="黑体" panose="02010600030101010101" pitchFamily="49" charset="-122"/>
              </a:rPr>
              <a:t>,</a:t>
            </a:r>
            <a:r>
              <a:rPr lang="zh-CN" altLang="zh-CN" sz="3600" b="1" dirty="0">
                <a:solidFill>
                  <a:srgbClr val="FF0000"/>
                </a:solidFill>
                <a:latin typeface="黑体" panose="02010600030101010101" pitchFamily="49" charset="-122"/>
                <a:ea typeface="黑体" panose="02010600030101010101" pitchFamily="49" charset="-122"/>
              </a:rPr>
              <a:t>则难者亦易矣；不为</a:t>
            </a:r>
            <a:r>
              <a:rPr lang="en-US" altLang="zh-CN" sz="3600" b="1" dirty="0">
                <a:solidFill>
                  <a:srgbClr val="FF0000"/>
                </a:solidFill>
                <a:latin typeface="黑体" panose="02010600030101010101" pitchFamily="49" charset="-122"/>
                <a:ea typeface="黑体" panose="02010600030101010101" pitchFamily="49" charset="-122"/>
              </a:rPr>
              <a:t>,</a:t>
            </a:r>
            <a:r>
              <a:rPr lang="zh-CN" altLang="zh-CN" sz="3600" b="1" dirty="0">
                <a:solidFill>
                  <a:srgbClr val="FF0000"/>
                </a:solidFill>
                <a:latin typeface="黑体" panose="02010600030101010101" pitchFamily="49" charset="-122"/>
                <a:ea typeface="黑体" panose="02010600030101010101" pitchFamily="49" charset="-122"/>
              </a:rPr>
              <a:t>则易者亦难矣</a:t>
            </a:r>
            <a:r>
              <a:rPr lang="en-US" altLang="zh-CN" sz="3600" b="1" dirty="0">
                <a:solidFill>
                  <a:srgbClr val="FF0000"/>
                </a:solidFill>
                <a:latin typeface="黑体" panose="02010600030101010101" pitchFamily="49" charset="-122"/>
                <a:ea typeface="黑体" panose="02010600030101010101" pitchFamily="49" charset="-122"/>
              </a:rPr>
              <a:t>.</a:t>
            </a:r>
            <a:r>
              <a:rPr lang="zh-CN" altLang="zh-CN" sz="3600" b="1" dirty="0">
                <a:solidFill>
                  <a:srgbClr val="FF0000"/>
                </a:solidFill>
                <a:latin typeface="黑体" panose="02010600030101010101" pitchFamily="49" charset="-122"/>
                <a:ea typeface="黑体" panose="02010600030101010101" pitchFamily="49" charset="-122"/>
              </a:rPr>
              <a:t>人之为学有难易乎</a:t>
            </a:r>
            <a:r>
              <a:rPr lang="en-US" altLang="zh-CN" sz="3600" b="1" dirty="0">
                <a:solidFill>
                  <a:srgbClr val="FF0000"/>
                </a:solidFill>
                <a:latin typeface="黑体" panose="02010600030101010101" pitchFamily="49" charset="-122"/>
                <a:ea typeface="黑体" panose="02010600030101010101" pitchFamily="49" charset="-122"/>
              </a:rPr>
              <a:t>?</a:t>
            </a:r>
            <a:r>
              <a:rPr lang="zh-CN" altLang="zh-CN" sz="3600" b="1" dirty="0">
                <a:solidFill>
                  <a:srgbClr val="FF0000"/>
                </a:solidFill>
                <a:latin typeface="黑体" panose="02010600030101010101" pitchFamily="49" charset="-122"/>
                <a:ea typeface="黑体" panose="02010600030101010101" pitchFamily="49" charset="-122"/>
              </a:rPr>
              <a:t>学之</a:t>
            </a:r>
            <a:r>
              <a:rPr lang="en-US" altLang="zh-CN" sz="3600" b="1" dirty="0">
                <a:solidFill>
                  <a:srgbClr val="FF0000"/>
                </a:solidFill>
                <a:latin typeface="黑体" panose="02010600030101010101" pitchFamily="49" charset="-122"/>
                <a:ea typeface="黑体" panose="02010600030101010101" pitchFamily="49" charset="-122"/>
              </a:rPr>
              <a:t>,</a:t>
            </a:r>
            <a:r>
              <a:rPr lang="zh-CN" altLang="zh-CN" sz="3600" b="1" dirty="0">
                <a:solidFill>
                  <a:srgbClr val="FF0000"/>
                </a:solidFill>
                <a:latin typeface="黑体" panose="02010600030101010101" pitchFamily="49" charset="-122"/>
                <a:ea typeface="黑体" panose="02010600030101010101" pitchFamily="49" charset="-122"/>
              </a:rPr>
              <a:t>则难者亦易矣；不学</a:t>
            </a:r>
            <a:r>
              <a:rPr lang="en-US" altLang="zh-CN" sz="3600" b="1" dirty="0">
                <a:solidFill>
                  <a:srgbClr val="FF0000"/>
                </a:solidFill>
                <a:latin typeface="黑体" panose="02010600030101010101" pitchFamily="49" charset="-122"/>
                <a:ea typeface="黑体" panose="02010600030101010101" pitchFamily="49" charset="-122"/>
              </a:rPr>
              <a:t>,</a:t>
            </a:r>
            <a:r>
              <a:rPr lang="zh-CN" altLang="zh-CN" sz="3600" b="1" dirty="0">
                <a:solidFill>
                  <a:srgbClr val="FF0000"/>
                </a:solidFill>
                <a:latin typeface="黑体" panose="02010600030101010101" pitchFamily="49" charset="-122"/>
                <a:ea typeface="黑体" panose="02010600030101010101" pitchFamily="49" charset="-122"/>
              </a:rPr>
              <a:t>则易者亦难矣</a:t>
            </a:r>
            <a:r>
              <a:rPr lang="en-US" altLang="zh-CN" sz="3600" b="1" dirty="0">
                <a:solidFill>
                  <a:srgbClr val="FF0000"/>
                </a:solidFill>
                <a:latin typeface="黑体" panose="02010600030101010101" pitchFamily="49" charset="-122"/>
                <a:ea typeface="黑体" panose="02010600030101010101" pitchFamily="49" charset="-122"/>
              </a:rPr>
              <a:t>.</a:t>
            </a:r>
            <a:endParaRPr lang="zh-CN" altLang="zh-CN" sz="3600" b="1" dirty="0">
              <a:solidFill>
                <a:srgbClr val="FF0000"/>
              </a:solidFill>
              <a:latin typeface="黑体" panose="02010600030101010101" pitchFamily="49" charset="-122"/>
              <a:ea typeface="黑体" panose="02010600030101010101" pitchFamily="49" charset="-122"/>
            </a:endParaRPr>
          </a:p>
          <a:p>
            <a:endParaRPr lang="zh-CN" altLang="en-US" sz="3600" b="1" dirty="0">
              <a:solidFill>
                <a:srgbClr val="FF0000"/>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idx="1"/>
          </p:nvPr>
        </p:nvSpPr>
        <p:spPr>
          <a:xfrm>
            <a:off x="65405" y="67310"/>
            <a:ext cx="8917940" cy="2026285"/>
          </a:xfrm>
        </p:spPr>
        <p:txBody>
          <a:bodyPr>
            <a:normAutofit fontScale="90000" lnSpcReduction="10000"/>
          </a:bodyPr>
          <a:lstStyle/>
          <a:p>
            <a:r>
              <a:rPr lang="zh-CN" altLang="zh-CN" sz="2800" b="1" dirty="0" smtClean="0">
                <a:solidFill>
                  <a:srgbClr val="FF0000"/>
                </a:solidFill>
                <a:latin typeface="黑体" panose="02010600030101010101" pitchFamily="49" charset="-122"/>
                <a:ea typeface="黑体" panose="02010600030101010101" pitchFamily="49" charset="-122"/>
              </a:rPr>
              <a:t>练一练：</a:t>
            </a:r>
            <a:endParaRPr lang="en-US" altLang="zh-CN" sz="2800" b="1" dirty="0" smtClean="0">
              <a:solidFill>
                <a:srgbClr val="FF0000"/>
              </a:solidFill>
              <a:latin typeface="黑体" panose="02010600030101010101" pitchFamily="49" charset="-122"/>
              <a:ea typeface="黑体" panose="02010600030101010101" pitchFamily="49" charset="-122"/>
            </a:endParaRPr>
          </a:p>
          <a:p>
            <a:r>
              <a:rPr lang="zh-CN" altLang="zh-CN" sz="2800" b="1" dirty="0" smtClean="0">
                <a:latin typeface="黑体" panose="02010600030101010101" pitchFamily="49" charset="-122"/>
                <a:ea typeface="黑体" panose="02010600030101010101" pitchFamily="49" charset="-122"/>
              </a:rPr>
              <a:t>原文：当乾隆之末和珅秉政自张威福朝士有耻趋其门下以希进用者已可贵矣若夫立论侃然能讼言其失于奏章者钱侍御一人而已。今上既收政柄，除慝扫奸，屡进畴昔不为利诱之士，而侍御独不幸前丧，不与褒录，岂不哀哉！</a:t>
            </a:r>
            <a:endParaRPr lang="zh-CN" altLang="en-US" sz="2800" b="1" dirty="0">
              <a:latin typeface="黑体" panose="02010600030101010101" pitchFamily="49" charset="-122"/>
              <a:ea typeface="黑体" panose="02010600030101010101" pitchFamily="49" charset="-122"/>
            </a:endParaRPr>
          </a:p>
        </p:txBody>
      </p:sp>
      <p:sp>
        <p:nvSpPr>
          <p:cNvPr id="2" name="文本框 1"/>
          <p:cNvSpPr txBox="1"/>
          <p:nvPr/>
        </p:nvSpPr>
        <p:spPr>
          <a:xfrm>
            <a:off x="65405" y="2310765"/>
            <a:ext cx="8918575" cy="3415030"/>
          </a:xfrm>
          <a:prstGeom prst="rect">
            <a:avLst/>
          </a:prstGeom>
          <a:noFill/>
        </p:spPr>
        <p:txBody>
          <a:bodyPr wrap="square" rtlCol="0" anchor="t">
            <a:spAutoFit/>
          </a:bodyPr>
          <a:p>
            <a:r>
              <a:rPr lang="zh-CN" altLang="zh-CN" sz="2400" b="1" dirty="0">
                <a:latin typeface="黑体" panose="02010600030101010101" pitchFamily="49" charset="-122"/>
                <a:ea typeface="黑体" panose="02010600030101010101" pitchFamily="49" charset="-122"/>
                <a:sym typeface="+mn-ea"/>
              </a:rPr>
              <a:t>下列对文中画波浪线部分的断句，正确的一项是（</a:t>
            </a:r>
            <a:r>
              <a:rPr lang="en-US" altLang="zh-CN" sz="2400" b="1" dirty="0" smtClean="0">
                <a:latin typeface="黑体" panose="02010600030101010101" pitchFamily="49" charset="-122"/>
                <a:ea typeface="黑体" panose="02010600030101010101" pitchFamily="49" charset="-122"/>
                <a:sym typeface="+mn-ea"/>
              </a:rPr>
              <a:t>3</a:t>
            </a:r>
            <a:r>
              <a:rPr lang="zh-CN" altLang="zh-CN" sz="2400" b="1" dirty="0" smtClean="0">
                <a:latin typeface="黑体" panose="02010600030101010101" pitchFamily="49" charset="-122"/>
                <a:ea typeface="黑体" panose="02010600030101010101" pitchFamily="49" charset="-122"/>
                <a:sym typeface="+mn-ea"/>
              </a:rPr>
              <a:t>分）</a:t>
            </a:r>
            <a:r>
              <a:rPr lang="zh-CN" altLang="en-US" sz="2400" b="1" dirty="0" smtClean="0">
                <a:latin typeface="黑体" panose="02010600030101010101" pitchFamily="49" charset="-122"/>
                <a:ea typeface="黑体" panose="02010600030101010101" pitchFamily="49" charset="-122"/>
                <a:sym typeface="+mn-ea"/>
              </a:rPr>
              <a:t>（     ）</a:t>
            </a:r>
            <a:endParaRPr lang="en-US" altLang="zh-CN" sz="2400" b="1" dirty="0" smtClean="0">
              <a:latin typeface="黑体" panose="02010600030101010101" pitchFamily="49" charset="-122"/>
              <a:ea typeface="黑体" panose="02010600030101010101" pitchFamily="49" charset="-122"/>
            </a:endParaRPr>
          </a:p>
          <a:p>
            <a:r>
              <a:rPr lang="en-US" altLang="zh-CN" sz="2400" b="1" dirty="0" smtClean="0">
                <a:latin typeface="黑体" panose="02010600030101010101" pitchFamily="49" charset="-122"/>
                <a:ea typeface="黑体" panose="02010600030101010101" pitchFamily="49" charset="-122"/>
                <a:sym typeface="+mn-ea"/>
              </a:rPr>
              <a:t>A</a:t>
            </a:r>
            <a:r>
              <a:rPr lang="en-US" altLang="zh-CN" sz="2400" b="1" dirty="0">
                <a:latin typeface="黑体" panose="02010600030101010101" pitchFamily="49" charset="-122"/>
                <a:ea typeface="黑体" panose="02010600030101010101" pitchFamily="49" charset="-122"/>
                <a:sym typeface="+mn-ea"/>
              </a:rPr>
              <a:t>.</a:t>
            </a:r>
            <a:r>
              <a:rPr lang="zh-CN" altLang="zh-CN" sz="2400" b="1" dirty="0">
                <a:latin typeface="黑体" panose="02010600030101010101" pitchFamily="49" charset="-122"/>
                <a:ea typeface="黑体" panose="02010600030101010101" pitchFamily="49" charset="-122"/>
                <a:sym typeface="+mn-ea"/>
              </a:rPr>
              <a:t>当乾隆之末</a:t>
            </a:r>
            <a:r>
              <a:rPr lang="en-US" altLang="zh-CN" sz="2400" b="1" dirty="0">
                <a:latin typeface="黑体" panose="02010600030101010101" pitchFamily="49" charset="-122"/>
                <a:ea typeface="黑体" panose="02010600030101010101" pitchFamily="49" charset="-122"/>
                <a:sym typeface="+mn-ea"/>
              </a:rPr>
              <a:t>/</a:t>
            </a:r>
            <a:r>
              <a:rPr lang="zh-CN" altLang="zh-CN" sz="2400" b="1" dirty="0">
                <a:latin typeface="黑体" panose="02010600030101010101" pitchFamily="49" charset="-122"/>
                <a:ea typeface="黑体" panose="02010600030101010101" pitchFamily="49" charset="-122"/>
                <a:sym typeface="+mn-ea"/>
              </a:rPr>
              <a:t>和珅秉政</a:t>
            </a:r>
            <a:r>
              <a:rPr lang="en-US" altLang="zh-CN" sz="2400" b="1" dirty="0">
                <a:latin typeface="黑体" panose="02010600030101010101" pitchFamily="49" charset="-122"/>
                <a:ea typeface="黑体" panose="02010600030101010101" pitchFamily="49" charset="-122"/>
                <a:sym typeface="+mn-ea"/>
              </a:rPr>
              <a:t>/</a:t>
            </a:r>
            <a:r>
              <a:rPr lang="zh-CN" altLang="zh-CN" sz="2400" b="1" dirty="0">
                <a:latin typeface="黑体" panose="02010600030101010101" pitchFamily="49" charset="-122"/>
                <a:ea typeface="黑体" panose="02010600030101010101" pitchFamily="49" charset="-122"/>
                <a:sym typeface="+mn-ea"/>
              </a:rPr>
              <a:t>自张威福</a:t>
            </a:r>
            <a:r>
              <a:rPr lang="en-US" altLang="zh-CN" sz="2400" b="1" dirty="0">
                <a:latin typeface="黑体" panose="02010600030101010101" pitchFamily="49" charset="-122"/>
                <a:ea typeface="黑体" panose="02010600030101010101" pitchFamily="49" charset="-122"/>
                <a:sym typeface="+mn-ea"/>
              </a:rPr>
              <a:t>/</a:t>
            </a:r>
            <a:r>
              <a:rPr lang="zh-CN" altLang="zh-CN" sz="2400" b="1" dirty="0">
                <a:latin typeface="黑体" panose="02010600030101010101" pitchFamily="49" charset="-122"/>
                <a:ea typeface="黑体" panose="02010600030101010101" pitchFamily="49" charset="-122"/>
                <a:sym typeface="+mn-ea"/>
              </a:rPr>
              <a:t>朝士有耻趋其门下以希进用者已可贵矣</a:t>
            </a:r>
            <a:r>
              <a:rPr lang="en-US" altLang="zh-CN" sz="2400" b="1" dirty="0">
                <a:latin typeface="黑体" panose="02010600030101010101" pitchFamily="49" charset="-122"/>
                <a:ea typeface="黑体" panose="02010600030101010101" pitchFamily="49" charset="-122"/>
                <a:sym typeface="+mn-ea"/>
              </a:rPr>
              <a:t>/</a:t>
            </a:r>
            <a:r>
              <a:rPr lang="zh-CN" altLang="zh-CN" sz="2400" b="1" dirty="0">
                <a:latin typeface="黑体" panose="02010600030101010101" pitchFamily="49" charset="-122"/>
                <a:ea typeface="黑体" panose="02010600030101010101" pitchFamily="49" charset="-122"/>
                <a:sym typeface="+mn-ea"/>
              </a:rPr>
              <a:t>若夫立论侃然</a:t>
            </a:r>
            <a:r>
              <a:rPr lang="en-US" altLang="zh-CN" sz="2400" b="1" dirty="0">
                <a:latin typeface="黑体" panose="02010600030101010101" pitchFamily="49" charset="-122"/>
                <a:ea typeface="黑体" panose="02010600030101010101" pitchFamily="49" charset="-122"/>
                <a:sym typeface="+mn-ea"/>
              </a:rPr>
              <a:t>/</a:t>
            </a:r>
            <a:r>
              <a:rPr lang="zh-CN" altLang="zh-CN" sz="2400" b="1" dirty="0">
                <a:latin typeface="黑体" panose="02010600030101010101" pitchFamily="49" charset="-122"/>
                <a:ea typeface="黑体" panose="02010600030101010101" pitchFamily="49" charset="-122"/>
                <a:sym typeface="+mn-ea"/>
              </a:rPr>
              <a:t>能讼言其失于奏章者</a:t>
            </a:r>
            <a:r>
              <a:rPr lang="en-US" altLang="zh-CN" sz="2400" b="1" dirty="0">
                <a:latin typeface="黑体" panose="02010600030101010101" pitchFamily="49" charset="-122"/>
                <a:ea typeface="黑体" panose="02010600030101010101" pitchFamily="49" charset="-122"/>
                <a:sym typeface="+mn-ea"/>
              </a:rPr>
              <a:t>/</a:t>
            </a:r>
            <a:r>
              <a:rPr lang="zh-CN" altLang="zh-CN" sz="2400" b="1" dirty="0">
                <a:latin typeface="黑体" panose="02010600030101010101" pitchFamily="49" charset="-122"/>
                <a:ea typeface="黑体" panose="02010600030101010101" pitchFamily="49" charset="-122"/>
                <a:sym typeface="+mn-ea"/>
              </a:rPr>
              <a:t>钱侍御一人而已</a:t>
            </a:r>
            <a:r>
              <a:rPr lang="en-US" altLang="zh-CN" sz="2400" b="1" dirty="0">
                <a:latin typeface="黑体" panose="02010600030101010101" pitchFamily="49" charset="-122"/>
                <a:ea typeface="黑体" panose="02010600030101010101" pitchFamily="49" charset="-122"/>
                <a:sym typeface="+mn-ea"/>
              </a:rPr>
              <a:t>/ </a:t>
            </a:r>
            <a:endParaRPr lang="zh-CN" altLang="zh-CN" sz="2400" b="1" dirty="0">
              <a:latin typeface="黑体" panose="02010600030101010101" pitchFamily="49" charset="-122"/>
              <a:ea typeface="黑体" panose="02010600030101010101" pitchFamily="49" charset="-122"/>
            </a:endParaRPr>
          </a:p>
          <a:p>
            <a:r>
              <a:rPr lang="en-US" altLang="zh-CN" sz="2400" b="1" dirty="0">
                <a:latin typeface="黑体" panose="02010600030101010101" pitchFamily="49" charset="-122"/>
                <a:ea typeface="黑体" panose="02010600030101010101" pitchFamily="49" charset="-122"/>
                <a:sym typeface="+mn-ea"/>
              </a:rPr>
              <a:t>B.</a:t>
            </a:r>
            <a:r>
              <a:rPr lang="zh-CN" altLang="zh-CN" sz="2400" b="1" dirty="0">
                <a:latin typeface="黑体" panose="02010600030101010101" pitchFamily="49" charset="-122"/>
                <a:ea typeface="黑体" panose="02010600030101010101" pitchFamily="49" charset="-122"/>
                <a:sym typeface="+mn-ea"/>
              </a:rPr>
              <a:t>当乾隆之末</a:t>
            </a:r>
            <a:r>
              <a:rPr lang="en-US" altLang="zh-CN" sz="2400" b="1" dirty="0">
                <a:latin typeface="黑体" panose="02010600030101010101" pitchFamily="49" charset="-122"/>
                <a:ea typeface="黑体" panose="02010600030101010101" pitchFamily="49" charset="-122"/>
                <a:sym typeface="+mn-ea"/>
              </a:rPr>
              <a:t>/</a:t>
            </a:r>
            <a:r>
              <a:rPr lang="zh-CN" altLang="zh-CN" sz="2400" b="1" dirty="0">
                <a:latin typeface="黑体" panose="02010600030101010101" pitchFamily="49" charset="-122"/>
                <a:ea typeface="黑体" panose="02010600030101010101" pitchFamily="49" charset="-122"/>
                <a:sym typeface="+mn-ea"/>
              </a:rPr>
              <a:t>和珅秉政自张</a:t>
            </a:r>
            <a:r>
              <a:rPr lang="en-US" altLang="zh-CN" sz="2400" b="1" dirty="0">
                <a:latin typeface="黑体" panose="02010600030101010101" pitchFamily="49" charset="-122"/>
                <a:ea typeface="黑体" panose="02010600030101010101" pitchFamily="49" charset="-122"/>
                <a:sym typeface="+mn-ea"/>
              </a:rPr>
              <a:t>/</a:t>
            </a:r>
            <a:r>
              <a:rPr lang="zh-CN" altLang="zh-CN" sz="2400" b="1" dirty="0">
                <a:latin typeface="黑体" panose="02010600030101010101" pitchFamily="49" charset="-122"/>
                <a:ea typeface="黑体" panose="02010600030101010101" pitchFamily="49" charset="-122"/>
                <a:sym typeface="+mn-ea"/>
              </a:rPr>
              <a:t>威福朝士有耻趋其门下以希进用者已可贵矣</a:t>
            </a:r>
            <a:r>
              <a:rPr lang="en-US" altLang="zh-CN" sz="2400" b="1" dirty="0">
                <a:latin typeface="黑体" panose="02010600030101010101" pitchFamily="49" charset="-122"/>
                <a:ea typeface="黑体" panose="02010600030101010101" pitchFamily="49" charset="-122"/>
                <a:sym typeface="+mn-ea"/>
              </a:rPr>
              <a:t>//</a:t>
            </a:r>
            <a:r>
              <a:rPr lang="zh-CN" altLang="zh-CN" sz="2400" b="1" dirty="0">
                <a:latin typeface="黑体" panose="02010600030101010101" pitchFamily="49" charset="-122"/>
                <a:ea typeface="黑体" panose="02010600030101010101" pitchFamily="49" charset="-122"/>
                <a:sym typeface="+mn-ea"/>
              </a:rPr>
              <a:t>若夫立论侃然能讼言</a:t>
            </a:r>
            <a:r>
              <a:rPr lang="en-US" altLang="zh-CN" sz="2400" b="1" dirty="0">
                <a:latin typeface="黑体" panose="02010600030101010101" pitchFamily="49" charset="-122"/>
                <a:ea typeface="黑体" panose="02010600030101010101" pitchFamily="49" charset="-122"/>
                <a:sym typeface="+mn-ea"/>
              </a:rPr>
              <a:t>/</a:t>
            </a:r>
            <a:r>
              <a:rPr lang="zh-CN" altLang="zh-CN" sz="2400" b="1" dirty="0">
                <a:latin typeface="黑体" panose="02010600030101010101" pitchFamily="49" charset="-122"/>
                <a:ea typeface="黑体" panose="02010600030101010101" pitchFamily="49" charset="-122"/>
                <a:sym typeface="+mn-ea"/>
              </a:rPr>
              <a:t>其失于奏章者</a:t>
            </a:r>
            <a:r>
              <a:rPr lang="en-US" altLang="zh-CN" sz="2400" b="1" dirty="0">
                <a:latin typeface="黑体" panose="02010600030101010101" pitchFamily="49" charset="-122"/>
                <a:ea typeface="黑体" panose="02010600030101010101" pitchFamily="49" charset="-122"/>
                <a:sym typeface="+mn-ea"/>
              </a:rPr>
              <a:t>/</a:t>
            </a:r>
            <a:r>
              <a:rPr lang="zh-CN" altLang="zh-CN" sz="2400" b="1" dirty="0">
                <a:latin typeface="黑体" panose="02010600030101010101" pitchFamily="49" charset="-122"/>
                <a:ea typeface="黑体" panose="02010600030101010101" pitchFamily="49" charset="-122"/>
                <a:sym typeface="+mn-ea"/>
              </a:rPr>
              <a:t>钱侍御一人而已</a:t>
            </a:r>
            <a:r>
              <a:rPr lang="en-US" altLang="zh-CN" sz="2400" b="1" dirty="0">
                <a:latin typeface="黑体" panose="02010600030101010101" pitchFamily="49" charset="-122"/>
                <a:ea typeface="黑体" panose="02010600030101010101" pitchFamily="49" charset="-122"/>
                <a:sym typeface="+mn-ea"/>
              </a:rPr>
              <a:t>/ </a:t>
            </a:r>
            <a:endParaRPr lang="zh-CN" altLang="zh-CN" sz="2400" b="1" dirty="0">
              <a:latin typeface="黑体" panose="02010600030101010101" pitchFamily="49" charset="-122"/>
              <a:ea typeface="黑体" panose="02010600030101010101" pitchFamily="49" charset="-122"/>
            </a:endParaRPr>
          </a:p>
          <a:p>
            <a:r>
              <a:rPr lang="en-US" altLang="zh-CN" sz="2400" b="1" dirty="0">
                <a:latin typeface="黑体" panose="02010600030101010101" pitchFamily="49" charset="-122"/>
                <a:ea typeface="黑体" panose="02010600030101010101" pitchFamily="49" charset="-122"/>
                <a:sym typeface="+mn-ea"/>
              </a:rPr>
              <a:t>C.</a:t>
            </a:r>
            <a:r>
              <a:rPr lang="zh-CN" altLang="zh-CN" sz="2400" b="1" dirty="0">
                <a:latin typeface="黑体" panose="02010600030101010101" pitchFamily="49" charset="-122"/>
                <a:ea typeface="黑体" panose="02010600030101010101" pitchFamily="49" charset="-122"/>
                <a:sym typeface="+mn-ea"/>
              </a:rPr>
              <a:t>当乾隆之末</a:t>
            </a:r>
            <a:r>
              <a:rPr lang="en-US" altLang="zh-CN" sz="2400" b="1" dirty="0">
                <a:latin typeface="黑体" panose="02010600030101010101" pitchFamily="49" charset="-122"/>
                <a:ea typeface="黑体" panose="02010600030101010101" pitchFamily="49" charset="-122"/>
                <a:sym typeface="+mn-ea"/>
              </a:rPr>
              <a:t>/</a:t>
            </a:r>
            <a:r>
              <a:rPr lang="zh-CN" altLang="zh-CN" sz="2400" b="1" dirty="0">
                <a:latin typeface="黑体" panose="02010600030101010101" pitchFamily="49" charset="-122"/>
                <a:ea typeface="黑体" panose="02010600030101010101" pitchFamily="49" charset="-122"/>
                <a:sym typeface="+mn-ea"/>
              </a:rPr>
              <a:t>和珅秉政</a:t>
            </a:r>
            <a:r>
              <a:rPr lang="en-US" altLang="zh-CN" sz="2400" b="1" dirty="0">
                <a:latin typeface="黑体" panose="02010600030101010101" pitchFamily="49" charset="-122"/>
                <a:ea typeface="黑体" panose="02010600030101010101" pitchFamily="49" charset="-122"/>
                <a:sym typeface="+mn-ea"/>
              </a:rPr>
              <a:t>/</a:t>
            </a:r>
            <a:r>
              <a:rPr lang="zh-CN" altLang="zh-CN" sz="2400" b="1" dirty="0">
                <a:latin typeface="黑体" panose="02010600030101010101" pitchFamily="49" charset="-122"/>
                <a:ea typeface="黑体" panose="02010600030101010101" pitchFamily="49" charset="-122"/>
                <a:sym typeface="+mn-ea"/>
              </a:rPr>
              <a:t>自张威福</a:t>
            </a:r>
            <a:r>
              <a:rPr lang="en-US" altLang="zh-CN" sz="2400" b="1" dirty="0">
                <a:latin typeface="黑体" panose="02010600030101010101" pitchFamily="49" charset="-122"/>
                <a:ea typeface="黑体" panose="02010600030101010101" pitchFamily="49" charset="-122"/>
                <a:sym typeface="+mn-ea"/>
              </a:rPr>
              <a:t>/</a:t>
            </a:r>
            <a:r>
              <a:rPr lang="zh-CN" altLang="zh-CN" sz="2400" b="1" dirty="0">
                <a:latin typeface="黑体" panose="02010600030101010101" pitchFamily="49" charset="-122"/>
                <a:ea typeface="黑体" panose="02010600030101010101" pitchFamily="49" charset="-122"/>
                <a:sym typeface="+mn-ea"/>
              </a:rPr>
              <a:t>朝士有耻趋其门下以希进用者已可贵矣</a:t>
            </a:r>
            <a:r>
              <a:rPr lang="en-US" altLang="zh-CN" sz="2400" b="1" dirty="0">
                <a:latin typeface="黑体" panose="02010600030101010101" pitchFamily="49" charset="-122"/>
                <a:ea typeface="黑体" panose="02010600030101010101" pitchFamily="49" charset="-122"/>
                <a:sym typeface="+mn-ea"/>
              </a:rPr>
              <a:t>/</a:t>
            </a:r>
            <a:r>
              <a:rPr lang="zh-CN" altLang="zh-CN" sz="2400" b="1" dirty="0">
                <a:latin typeface="黑体" panose="02010600030101010101" pitchFamily="49" charset="-122"/>
                <a:ea typeface="黑体" panose="02010600030101010101" pitchFamily="49" charset="-122"/>
                <a:sym typeface="+mn-ea"/>
              </a:rPr>
              <a:t>若夫立论侃然能讼言</a:t>
            </a:r>
            <a:r>
              <a:rPr lang="en-US" altLang="zh-CN" sz="2400" b="1" dirty="0">
                <a:latin typeface="黑体" panose="02010600030101010101" pitchFamily="49" charset="-122"/>
                <a:ea typeface="黑体" panose="02010600030101010101" pitchFamily="49" charset="-122"/>
                <a:sym typeface="+mn-ea"/>
              </a:rPr>
              <a:t>/</a:t>
            </a:r>
            <a:r>
              <a:rPr lang="zh-CN" altLang="zh-CN" sz="2400" b="1" dirty="0">
                <a:latin typeface="黑体" panose="02010600030101010101" pitchFamily="49" charset="-122"/>
                <a:ea typeface="黑体" panose="02010600030101010101" pitchFamily="49" charset="-122"/>
                <a:sym typeface="+mn-ea"/>
              </a:rPr>
              <a:t>其失于奏章者</a:t>
            </a:r>
            <a:r>
              <a:rPr lang="en-US" altLang="zh-CN" sz="2400" b="1" dirty="0">
                <a:latin typeface="黑体" panose="02010600030101010101" pitchFamily="49" charset="-122"/>
                <a:ea typeface="黑体" panose="02010600030101010101" pitchFamily="49" charset="-122"/>
                <a:sym typeface="+mn-ea"/>
              </a:rPr>
              <a:t>/</a:t>
            </a:r>
            <a:r>
              <a:rPr lang="zh-CN" altLang="zh-CN" sz="2400" b="1" dirty="0">
                <a:latin typeface="黑体" panose="02010600030101010101" pitchFamily="49" charset="-122"/>
                <a:ea typeface="黑体" panose="02010600030101010101" pitchFamily="49" charset="-122"/>
                <a:sym typeface="+mn-ea"/>
              </a:rPr>
              <a:t>钱侍御一人而已</a:t>
            </a:r>
            <a:r>
              <a:rPr lang="en-US" altLang="zh-CN" sz="2400" b="1" dirty="0">
                <a:latin typeface="黑体" panose="02010600030101010101" pitchFamily="49" charset="-122"/>
                <a:ea typeface="黑体" panose="02010600030101010101" pitchFamily="49" charset="-122"/>
                <a:sym typeface="+mn-ea"/>
              </a:rPr>
              <a:t>/ </a:t>
            </a:r>
            <a:endParaRPr lang="zh-CN" altLang="zh-CN" sz="2400" b="1" dirty="0">
              <a:latin typeface="黑体" panose="02010600030101010101" pitchFamily="49" charset="-122"/>
              <a:ea typeface="黑体" panose="02010600030101010101" pitchFamily="49" charset="-122"/>
            </a:endParaRPr>
          </a:p>
          <a:p>
            <a:r>
              <a:rPr lang="en-US" altLang="zh-CN" sz="2400" b="1" dirty="0">
                <a:latin typeface="黑体" panose="02010600030101010101" pitchFamily="49" charset="-122"/>
                <a:ea typeface="黑体" panose="02010600030101010101" pitchFamily="49" charset="-122"/>
                <a:sym typeface="+mn-ea"/>
              </a:rPr>
              <a:t>D.</a:t>
            </a:r>
            <a:r>
              <a:rPr lang="zh-CN" altLang="zh-CN" sz="2400" b="1" dirty="0">
                <a:latin typeface="黑体" panose="02010600030101010101" pitchFamily="49" charset="-122"/>
                <a:ea typeface="黑体" panose="02010600030101010101" pitchFamily="49" charset="-122"/>
                <a:sym typeface="+mn-ea"/>
              </a:rPr>
              <a:t>当乾隆之末</a:t>
            </a:r>
            <a:r>
              <a:rPr lang="en-US" altLang="zh-CN" sz="2400" b="1" dirty="0">
                <a:latin typeface="黑体" panose="02010600030101010101" pitchFamily="49" charset="-122"/>
                <a:ea typeface="黑体" panose="02010600030101010101" pitchFamily="49" charset="-122"/>
                <a:sym typeface="+mn-ea"/>
              </a:rPr>
              <a:t>/</a:t>
            </a:r>
            <a:r>
              <a:rPr lang="zh-CN" altLang="zh-CN" sz="2400" b="1" dirty="0">
                <a:latin typeface="黑体" panose="02010600030101010101" pitchFamily="49" charset="-122"/>
                <a:ea typeface="黑体" panose="02010600030101010101" pitchFamily="49" charset="-122"/>
                <a:sym typeface="+mn-ea"/>
              </a:rPr>
              <a:t>和珅秉政自张</a:t>
            </a:r>
            <a:r>
              <a:rPr lang="en-US" altLang="zh-CN" sz="2400" b="1" dirty="0">
                <a:latin typeface="黑体" panose="02010600030101010101" pitchFamily="49" charset="-122"/>
                <a:ea typeface="黑体" panose="02010600030101010101" pitchFamily="49" charset="-122"/>
                <a:sym typeface="+mn-ea"/>
              </a:rPr>
              <a:t>/</a:t>
            </a:r>
            <a:r>
              <a:rPr lang="zh-CN" altLang="zh-CN" sz="2400" b="1" dirty="0">
                <a:latin typeface="黑体" panose="02010600030101010101" pitchFamily="49" charset="-122"/>
                <a:ea typeface="黑体" panose="02010600030101010101" pitchFamily="49" charset="-122"/>
                <a:sym typeface="+mn-ea"/>
              </a:rPr>
              <a:t>威福朝士</a:t>
            </a:r>
            <a:r>
              <a:rPr lang="en-US" altLang="zh-CN" sz="2400" b="1" dirty="0">
                <a:latin typeface="黑体" panose="02010600030101010101" pitchFamily="49" charset="-122"/>
                <a:ea typeface="黑体" panose="02010600030101010101" pitchFamily="49" charset="-122"/>
                <a:sym typeface="+mn-ea"/>
              </a:rPr>
              <a:t>/</a:t>
            </a:r>
            <a:r>
              <a:rPr lang="zh-CN" altLang="zh-CN" sz="2400" b="1" dirty="0">
                <a:latin typeface="黑体" panose="02010600030101010101" pitchFamily="49" charset="-122"/>
                <a:ea typeface="黑体" panose="02010600030101010101" pitchFamily="49" charset="-122"/>
                <a:sym typeface="+mn-ea"/>
              </a:rPr>
              <a:t>有耻趋其门下以希进用者已可贵矣</a:t>
            </a:r>
            <a:r>
              <a:rPr lang="en-US" altLang="zh-CN" sz="2400" b="1" dirty="0">
                <a:latin typeface="黑体" panose="02010600030101010101" pitchFamily="49" charset="-122"/>
                <a:ea typeface="黑体" panose="02010600030101010101" pitchFamily="49" charset="-122"/>
                <a:sym typeface="+mn-ea"/>
              </a:rPr>
              <a:t>/</a:t>
            </a:r>
            <a:r>
              <a:rPr lang="zh-CN" altLang="zh-CN" sz="2400" b="1" dirty="0">
                <a:latin typeface="黑体" panose="02010600030101010101" pitchFamily="49" charset="-122"/>
                <a:ea typeface="黑体" panose="02010600030101010101" pitchFamily="49" charset="-122"/>
                <a:sym typeface="+mn-ea"/>
              </a:rPr>
              <a:t>若夫立论侃然</a:t>
            </a:r>
            <a:r>
              <a:rPr lang="en-US" altLang="zh-CN" sz="2400" b="1" dirty="0">
                <a:latin typeface="黑体" panose="02010600030101010101" pitchFamily="49" charset="-122"/>
                <a:ea typeface="黑体" panose="02010600030101010101" pitchFamily="49" charset="-122"/>
                <a:sym typeface="+mn-ea"/>
              </a:rPr>
              <a:t>/</a:t>
            </a:r>
            <a:r>
              <a:rPr lang="zh-CN" altLang="zh-CN" sz="2400" b="1" dirty="0">
                <a:latin typeface="黑体" panose="02010600030101010101" pitchFamily="49" charset="-122"/>
                <a:ea typeface="黑体" panose="02010600030101010101" pitchFamily="49" charset="-122"/>
                <a:sym typeface="+mn-ea"/>
              </a:rPr>
              <a:t>能讼言其失于奏章者</a:t>
            </a:r>
            <a:r>
              <a:rPr lang="en-US" altLang="zh-CN" sz="2400" b="1" dirty="0">
                <a:latin typeface="黑体" panose="02010600030101010101" pitchFamily="49" charset="-122"/>
                <a:ea typeface="黑体" panose="02010600030101010101" pitchFamily="49" charset="-122"/>
                <a:sym typeface="+mn-ea"/>
              </a:rPr>
              <a:t>/</a:t>
            </a:r>
            <a:r>
              <a:rPr lang="zh-CN" altLang="zh-CN" sz="2400" b="1" dirty="0">
                <a:latin typeface="黑体" panose="02010600030101010101" pitchFamily="49" charset="-122"/>
                <a:ea typeface="黑体" panose="02010600030101010101" pitchFamily="49" charset="-122"/>
                <a:sym typeface="+mn-ea"/>
              </a:rPr>
              <a:t>钱侍御一人而已</a:t>
            </a:r>
            <a:r>
              <a:rPr lang="en-US" altLang="zh-CN" sz="2400" b="1" dirty="0">
                <a:latin typeface="黑体" panose="02010600030101010101" pitchFamily="49" charset="-122"/>
                <a:ea typeface="黑体" panose="02010600030101010101" pitchFamily="49" charset="-122"/>
                <a:sym typeface="+mn-ea"/>
              </a:rPr>
              <a:t>/</a:t>
            </a:r>
            <a:endParaRPr lang="zh-CN" altLang="en-US" sz="2400"/>
          </a:p>
        </p:txBody>
      </p:sp>
      <p:sp>
        <p:nvSpPr>
          <p:cNvPr id="6" name="TextBox 5"/>
          <p:cNvSpPr txBox="1"/>
          <p:nvPr/>
        </p:nvSpPr>
        <p:spPr>
          <a:xfrm>
            <a:off x="8095749" y="2226603"/>
            <a:ext cx="466794" cy="707886"/>
          </a:xfrm>
          <a:prstGeom prst="rect">
            <a:avLst/>
          </a:prstGeom>
          <a:noFill/>
        </p:spPr>
        <p:txBody>
          <a:bodyPr wrap="square" rtlCol="0">
            <a:spAutoFit/>
          </a:bodyPr>
          <a:p>
            <a:r>
              <a:rPr lang="en-US" altLang="zh-CN" sz="4000" b="1" dirty="0">
                <a:solidFill>
                  <a:srgbClr val="FF0000"/>
                </a:solidFill>
                <a:latin typeface="黑体" panose="02010600030101010101" pitchFamily="49" charset="-122"/>
                <a:ea typeface="黑体" panose="02010600030101010101" pitchFamily="49" charset="-122"/>
              </a:rPr>
              <a:t>A</a:t>
            </a:r>
            <a:endParaRPr lang="zh-CN" altLang="en-US" sz="4000" b="1" dirty="0">
              <a:solidFill>
                <a:srgbClr val="FF0000"/>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43" name="Picture 2" descr="技法四"/>
          <p:cNvPicPr>
            <a:picLocks noChangeAspect="1"/>
          </p:cNvPicPr>
          <p:nvPr/>
        </p:nvPicPr>
        <p:blipFill>
          <a:blip r:embed="rId1"/>
          <a:stretch>
            <a:fillRect/>
          </a:stretch>
        </p:blipFill>
        <p:spPr>
          <a:xfrm>
            <a:off x="414655" y="299720"/>
            <a:ext cx="5450205" cy="883285"/>
          </a:xfrm>
          <a:prstGeom prst="rect">
            <a:avLst/>
          </a:prstGeom>
          <a:noFill/>
          <a:ln w="9525">
            <a:noFill/>
          </a:ln>
        </p:spPr>
      </p:pic>
      <p:sp>
        <p:nvSpPr>
          <p:cNvPr id="10244" name="Rectangle 3"/>
          <p:cNvSpPr>
            <a:spLocks noGrp="1"/>
          </p:cNvSpPr>
          <p:nvPr>
            <p:ph idx="1"/>
          </p:nvPr>
        </p:nvSpPr>
        <p:spPr>
          <a:xfrm>
            <a:off x="279400" y="1603375"/>
            <a:ext cx="8609965" cy="4486910"/>
          </a:xfrm>
          <a:noFill/>
          <a:ln>
            <a:noFill/>
          </a:ln>
        </p:spPr>
        <p:txBody>
          <a:bodyPr>
            <a:normAutofit/>
          </a:bodyPr>
          <a:p>
            <a:pPr eaLnBrk="1" hangingPunct="1"/>
            <a:r>
              <a:rPr lang="en-US" altLang="zh-CN" b="1" dirty="0">
                <a:latin typeface="黑体" panose="02010600030101010101" pitchFamily="49" charset="-122"/>
                <a:ea typeface="黑体" panose="02010600030101010101" pitchFamily="49" charset="-122"/>
                <a:cs typeface="黑体" panose="02010600030101010101" pitchFamily="49" charset="-122"/>
              </a:rPr>
              <a:t>  </a:t>
            </a:r>
            <a:r>
              <a:rPr lang="zh-CN" altLang="en-US" b="1" dirty="0">
                <a:latin typeface="黑体" panose="02010600030101010101" pitchFamily="49" charset="-122"/>
                <a:ea typeface="黑体" panose="02010600030101010101" pitchFamily="49" charset="-122"/>
                <a:cs typeface="黑体" panose="02010600030101010101" pitchFamily="49" charset="-122"/>
              </a:rPr>
              <a:t>对话是古文断句的一个重要依据。其标志性的词语有：曰、谓、云、言等。一般情况下要在其后断开。</a:t>
            </a:r>
            <a:r>
              <a:rPr lang="zh-CN" altLang="zh-CN" b="1" dirty="0">
                <a:solidFill>
                  <a:srgbClr val="FF0000"/>
                </a:solidFill>
                <a:latin typeface="黑体" panose="02010600030101010101" pitchFamily="49" charset="-122"/>
                <a:ea typeface="黑体" panose="02010600030101010101" pitchFamily="49" charset="-122"/>
                <a:sym typeface="+mn-ea"/>
              </a:rPr>
              <a:t>注意两点：一是对话中又有对话的情况，二是文中省略说话人和</a:t>
            </a:r>
            <a:r>
              <a:rPr lang="en-US" altLang="zh-CN" b="1" dirty="0">
                <a:solidFill>
                  <a:srgbClr val="FF0000"/>
                </a:solidFill>
                <a:latin typeface="黑体" panose="02010600030101010101" pitchFamily="49" charset="-122"/>
                <a:ea typeface="黑体" panose="02010600030101010101" pitchFamily="49" charset="-122"/>
                <a:sym typeface="+mn-ea"/>
              </a:rPr>
              <a:t>“</a:t>
            </a:r>
            <a:r>
              <a:rPr lang="zh-CN" altLang="zh-CN" b="1" dirty="0">
                <a:solidFill>
                  <a:srgbClr val="FF0000"/>
                </a:solidFill>
                <a:latin typeface="黑体" panose="02010600030101010101" pitchFamily="49" charset="-122"/>
                <a:ea typeface="黑体" panose="02010600030101010101" pitchFamily="49" charset="-122"/>
                <a:sym typeface="+mn-ea"/>
              </a:rPr>
              <a:t>曰</a:t>
            </a:r>
            <a:r>
              <a:rPr lang="en-US" altLang="zh-CN" b="1" dirty="0">
                <a:solidFill>
                  <a:srgbClr val="FF0000"/>
                </a:solidFill>
                <a:latin typeface="黑体" panose="02010600030101010101" pitchFamily="49" charset="-122"/>
                <a:ea typeface="黑体" panose="02010600030101010101" pitchFamily="49" charset="-122"/>
                <a:sym typeface="+mn-ea"/>
              </a:rPr>
              <a:t>”</a:t>
            </a:r>
            <a:r>
              <a:rPr lang="zh-CN" altLang="zh-CN" b="1" dirty="0">
                <a:solidFill>
                  <a:srgbClr val="FF0000"/>
                </a:solidFill>
                <a:latin typeface="黑体" panose="02010600030101010101" pitchFamily="49" charset="-122"/>
                <a:ea typeface="黑体" panose="02010600030101010101" pitchFamily="49" charset="-122"/>
                <a:sym typeface="+mn-ea"/>
              </a:rPr>
              <a:t>字的。</a:t>
            </a:r>
            <a:r>
              <a:rPr lang="zh-CN" altLang="en-US" b="1" dirty="0">
                <a:latin typeface="黑体" panose="02010600030101010101" pitchFamily="49" charset="-122"/>
                <a:ea typeface="黑体" panose="02010600030101010101" pitchFamily="49" charset="-122"/>
                <a:cs typeface="黑体" panose="02010600030101010101" pitchFamily="49" charset="-122"/>
              </a:rPr>
              <a:t>如果是两人对话，一般在第一次回答时出现人名，以后就只用“曰”等为标志，而把主语省略，因而遇到对话时，应根据上下文判断出问者和答者，准确断句。</a:t>
            </a:r>
            <a:endParaRPr lang="zh-CN" altLang="en-US" b="1" dirty="0">
              <a:latin typeface="黑体" panose="02010600030101010101" pitchFamily="49" charset="-122"/>
              <a:ea typeface="黑体" panose="02010600030101010101" pitchFamily="49" charset="-122"/>
              <a:cs typeface="黑体" panose="02010600030101010101" pitchFamily="49" charset="-122"/>
            </a:endParaRPr>
          </a:p>
        </p:txBody>
      </p:sp>
      <p:sp>
        <p:nvSpPr>
          <p:cNvPr id="10245" name="Rectangle 5"/>
          <p:cNvSpPr/>
          <p:nvPr/>
        </p:nvSpPr>
        <p:spPr>
          <a:xfrm>
            <a:off x="1925584" y="299808"/>
            <a:ext cx="6859905" cy="768350"/>
          </a:xfrm>
          <a:prstGeom prst="rect">
            <a:avLst/>
          </a:prstGeom>
          <a:noFill/>
          <a:ln w="9525">
            <a:noFill/>
          </a:ln>
        </p:spPr>
        <p:txBody>
          <a:bodyPr>
            <a:spAutoFit/>
          </a:bodyPr>
          <a:p>
            <a:pPr marL="342900" indent="-342900" defTabSz="0" eaLnBrk="1" hangingPunct="1">
              <a:spcBef>
                <a:spcPct val="20000"/>
              </a:spcBef>
              <a:tabLst>
                <a:tab pos="5207000" algn="l"/>
              </a:tabLst>
            </a:pPr>
            <a:r>
              <a:rPr lang="zh-CN" altLang="en-US" sz="4400" b="1" dirty="0">
                <a:solidFill>
                  <a:srgbClr val="FF0000"/>
                </a:solidFill>
                <a:latin typeface="Times New Roman" panose="02020603050405020304" pitchFamily="18" charset="0"/>
                <a:ea typeface="黑体" panose="02010600030101010101" pitchFamily="49" charset="-122"/>
              </a:rPr>
              <a:t>察对话，定句读</a:t>
            </a:r>
            <a:endParaRPr lang="zh-CN" altLang="en-US" sz="4400" b="1" dirty="0">
              <a:solidFill>
                <a:srgbClr val="FF0000"/>
              </a:solidFill>
              <a:latin typeface="Times New Roman" panose="02020603050405020304" pitchFamily="18" charset="0"/>
              <a:ea typeface="黑体" panose="02010600030101010101" pitchFamily="49" charset="-122"/>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268760"/>
            <a:ext cx="8229600" cy="4525963"/>
          </a:xfrm>
        </p:spPr>
        <p:txBody>
          <a:bodyPr/>
          <a:lstStyle/>
          <a:p>
            <a:r>
              <a:rPr lang="zh-CN" altLang="en-US" b="1" dirty="0" smtClean="0">
                <a:latin typeface="黑体" panose="02010600030101010101" pitchFamily="49" charset="-122"/>
                <a:ea typeface="黑体" panose="02010600030101010101" pitchFamily="49" charset="-122"/>
              </a:rPr>
              <a:t>    给一段文章加标点，往往有易有难。我们可以在大致掌握了文章的意思之后，凭语感将能断开的先断开，逐步缩小范围，然后再集中分析难断的句子。这是一种先易后难的方法。</a:t>
            </a:r>
            <a:endParaRPr lang="en-US" altLang="zh-CN" b="1" dirty="0" smtClean="0">
              <a:latin typeface="黑体" panose="02010600030101010101" pitchFamily="49" charset="-122"/>
              <a:ea typeface="黑体" panose="02010600030101010101" pitchFamily="49" charset="-122"/>
            </a:endParaRPr>
          </a:p>
          <a:p>
            <a:r>
              <a:rPr lang="zh-CN" altLang="en-US" b="1" dirty="0" smtClean="0">
                <a:latin typeface="黑体" panose="02010600030101010101" pitchFamily="49" charset="-122"/>
                <a:ea typeface="黑体" panose="02010600030101010101" pitchFamily="49" charset="-122"/>
              </a:rPr>
              <a:t>    另外，我们还要有全文意识，对不易断开的地方，要联系上下文的意思，认真推敲，确定在适当的地方断句。</a:t>
            </a:r>
            <a:endParaRPr lang="zh-CN" altLang="en-US" dirty="0">
              <a:latin typeface="黑体" panose="02010600030101010101" pitchFamily="49" charset="-122"/>
              <a:ea typeface="黑体" panose="02010600030101010101" pitchFamily="49"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3010" name="Picture 2" descr="应用体验"/>
          <p:cNvPicPr>
            <a:picLocks noChangeAspect="1"/>
          </p:cNvPicPr>
          <p:nvPr/>
        </p:nvPicPr>
        <p:blipFill>
          <a:blip r:embed="rId1"/>
          <a:stretch>
            <a:fillRect/>
          </a:stretch>
        </p:blipFill>
        <p:spPr>
          <a:xfrm>
            <a:off x="1701165" y="57150"/>
            <a:ext cx="5741670" cy="1212850"/>
          </a:xfrm>
          <a:prstGeom prst="rect">
            <a:avLst/>
          </a:prstGeom>
          <a:noFill/>
          <a:ln w="9525">
            <a:noFill/>
          </a:ln>
        </p:spPr>
      </p:pic>
      <p:sp>
        <p:nvSpPr>
          <p:cNvPr id="43011" name="Rectangle 3"/>
          <p:cNvSpPr>
            <a:spLocks noGrp="1"/>
          </p:cNvSpPr>
          <p:nvPr>
            <p:ph idx="1"/>
          </p:nvPr>
        </p:nvSpPr>
        <p:spPr>
          <a:xfrm>
            <a:off x="182245" y="1154430"/>
            <a:ext cx="8779510" cy="4140200"/>
          </a:xfrm>
          <a:noFill/>
          <a:ln>
            <a:noFill/>
          </a:ln>
        </p:spPr>
        <p:txBody>
          <a:bodyPr>
            <a:normAutofit/>
          </a:bodyPr>
          <a:p>
            <a:pPr eaLnBrk="1" hangingPunct="1"/>
            <a:r>
              <a:rPr lang="zh-CN" altLang="en-US" sz="2800" b="1" dirty="0">
                <a:latin typeface="黑体" panose="02010600030101010101" pitchFamily="49" charset="-122"/>
                <a:ea typeface="黑体" panose="02010600030101010101" pitchFamily="49" charset="-122"/>
                <a:cs typeface="黑体" panose="02010600030101010101" pitchFamily="49" charset="-122"/>
              </a:rPr>
              <a:t>用“</a:t>
            </a:r>
            <a:r>
              <a:rPr lang="en-US" altLang="zh-CN" sz="2800" b="1" dirty="0">
                <a:latin typeface="黑体" panose="02010600030101010101" pitchFamily="49" charset="-122"/>
                <a:ea typeface="黑体" panose="02010600030101010101" pitchFamily="49" charset="-122"/>
                <a:cs typeface="黑体" panose="02010600030101010101" pitchFamily="49" charset="-122"/>
              </a:rPr>
              <a:t>/”</a:t>
            </a:r>
            <a:r>
              <a:rPr lang="zh-CN" altLang="en-US" sz="2800" b="1" dirty="0">
                <a:latin typeface="黑体" panose="02010600030101010101" pitchFamily="49" charset="-122"/>
                <a:ea typeface="黑体" panose="02010600030101010101" pitchFamily="49" charset="-122"/>
                <a:cs typeface="黑体" panose="02010600030101010101" pitchFamily="49" charset="-122"/>
              </a:rPr>
              <a:t>为下列文段画线的句子断句。</a:t>
            </a:r>
            <a:endParaRPr lang="zh-CN" altLang="en-US" sz="2800" b="1" dirty="0">
              <a:latin typeface="黑体" panose="02010600030101010101" pitchFamily="49" charset="-122"/>
              <a:ea typeface="黑体" panose="02010600030101010101" pitchFamily="49" charset="-122"/>
              <a:cs typeface="黑体" panose="02010600030101010101" pitchFamily="49" charset="-122"/>
            </a:endParaRPr>
          </a:p>
          <a:p>
            <a:pPr eaLnBrk="1" hangingPunct="1"/>
            <a:r>
              <a:rPr lang="zh-CN" altLang="en-US" sz="2800" b="1" dirty="0">
                <a:latin typeface="黑体" panose="02010600030101010101" pitchFamily="49" charset="-122"/>
                <a:ea typeface="黑体" panose="02010600030101010101" pitchFamily="49" charset="-122"/>
                <a:cs typeface="黑体" panose="02010600030101010101" pitchFamily="49" charset="-122"/>
              </a:rPr>
              <a:t>上</a:t>
            </a:r>
            <a:r>
              <a:rPr lang="zh-CN" altLang="en-US" sz="2800" b="1" baseline="30000" dirty="0">
                <a:latin typeface="黑体" panose="02010600030101010101" pitchFamily="49" charset="-122"/>
                <a:ea typeface="黑体" panose="02010600030101010101" pitchFamily="49" charset="-122"/>
                <a:cs typeface="黑体" panose="02010600030101010101" pitchFamily="49" charset="-122"/>
              </a:rPr>
              <a:t>①</a:t>
            </a:r>
            <a:r>
              <a:rPr lang="zh-CN" altLang="en-US" sz="2800" b="1" dirty="0">
                <a:latin typeface="黑体" panose="02010600030101010101" pitchFamily="49" charset="-122"/>
                <a:ea typeface="黑体" panose="02010600030101010101" pitchFamily="49" charset="-122"/>
                <a:cs typeface="黑体" panose="02010600030101010101" pitchFamily="49" charset="-122"/>
              </a:rPr>
              <a:t>尝从容与信言诸将能不，各有差。</a:t>
            </a:r>
            <a:r>
              <a:rPr lang="zh-CN" altLang="en-US" sz="2800" b="1" u="sng" dirty="0">
                <a:latin typeface="黑体" panose="02010600030101010101" pitchFamily="49" charset="-122"/>
                <a:ea typeface="黑体" panose="02010600030101010101" pitchFamily="49" charset="-122"/>
                <a:cs typeface="黑体" panose="02010600030101010101" pitchFamily="49" charset="-122"/>
              </a:rPr>
              <a:t>上 问 曰 如 我 能 将 几 何 信 曰 陛 下 不 过 能 将 十 万 上 曰 于 公 何 如 曰 如 臣 多 多 而 益 善 耳</a:t>
            </a:r>
            <a:r>
              <a:rPr lang="zh-CN" altLang="en-US" sz="2800" b="1" dirty="0">
                <a:latin typeface="黑体" panose="02010600030101010101" pitchFamily="49" charset="-122"/>
                <a:ea typeface="黑体" panose="02010600030101010101" pitchFamily="49" charset="-122"/>
                <a:cs typeface="黑体" panose="02010600030101010101" pitchFamily="49" charset="-122"/>
              </a:rPr>
              <a:t>。上笑曰：“多多益善，何为为我禽！”信曰：“陛下不能将兵而善将将，此乃信之所以为陛下禽也。”</a:t>
            </a:r>
            <a:endParaRPr lang="zh-CN" altLang="en-US" sz="2800" b="1" dirty="0">
              <a:latin typeface="黑体" panose="02010600030101010101" pitchFamily="49" charset="-122"/>
              <a:ea typeface="黑体" panose="02010600030101010101" pitchFamily="49" charset="-122"/>
              <a:cs typeface="黑体" panose="02010600030101010101" pitchFamily="49" charset="-122"/>
            </a:endParaRPr>
          </a:p>
          <a:p>
            <a:pPr algn="r" eaLnBrk="1" hangingPunct="1"/>
            <a:r>
              <a:rPr lang="en-US" altLang="zh-CN" sz="2800" b="1" dirty="0">
                <a:latin typeface="黑体" panose="02010600030101010101" pitchFamily="49" charset="-122"/>
                <a:ea typeface="黑体" panose="02010600030101010101" pitchFamily="49" charset="-122"/>
                <a:cs typeface="黑体" panose="02010600030101010101" pitchFamily="49" charset="-122"/>
              </a:rPr>
              <a:t>(</a:t>
            </a:r>
            <a:r>
              <a:rPr lang="zh-CN" altLang="en-US" sz="2800" b="1" dirty="0">
                <a:latin typeface="黑体" panose="02010600030101010101" pitchFamily="49" charset="-122"/>
                <a:ea typeface="黑体" panose="02010600030101010101" pitchFamily="49" charset="-122"/>
                <a:cs typeface="黑体" panose="02010600030101010101" pitchFamily="49" charset="-122"/>
              </a:rPr>
              <a:t>选自</a:t>
            </a:r>
            <a:r>
              <a:rPr lang="en-US" altLang="zh-CN" sz="2800" b="1" dirty="0">
                <a:latin typeface="黑体" panose="02010600030101010101" pitchFamily="49" charset="-122"/>
                <a:ea typeface="黑体" panose="02010600030101010101" pitchFamily="49" charset="-122"/>
                <a:cs typeface="黑体" panose="02010600030101010101" pitchFamily="49" charset="-122"/>
              </a:rPr>
              <a:t>《</a:t>
            </a:r>
            <a:r>
              <a:rPr lang="zh-CN" altLang="en-US" sz="2800" b="1" dirty="0">
                <a:latin typeface="黑体" panose="02010600030101010101" pitchFamily="49" charset="-122"/>
                <a:ea typeface="黑体" panose="02010600030101010101" pitchFamily="49" charset="-122"/>
                <a:cs typeface="黑体" panose="02010600030101010101" pitchFamily="49" charset="-122"/>
              </a:rPr>
              <a:t>史记</a:t>
            </a:r>
            <a:r>
              <a:rPr lang="en-US" altLang="zh-CN" sz="2800" b="1" dirty="0">
                <a:latin typeface="黑体" panose="02010600030101010101" pitchFamily="49" charset="-122"/>
                <a:ea typeface="黑体" panose="02010600030101010101" pitchFamily="49" charset="-122"/>
                <a:cs typeface="黑体" panose="02010600030101010101" pitchFamily="49" charset="-122"/>
              </a:rPr>
              <a:t>·</a:t>
            </a:r>
            <a:r>
              <a:rPr lang="zh-CN" altLang="en-US" sz="2800" b="1" dirty="0">
                <a:latin typeface="黑体" panose="02010600030101010101" pitchFamily="49" charset="-122"/>
                <a:ea typeface="黑体" panose="02010600030101010101" pitchFamily="49" charset="-122"/>
                <a:cs typeface="黑体" panose="02010600030101010101" pitchFamily="49" charset="-122"/>
              </a:rPr>
              <a:t>淮阴侯列传</a:t>
            </a:r>
            <a:r>
              <a:rPr lang="en-US" altLang="zh-CN" sz="2800" b="1" dirty="0">
                <a:latin typeface="黑体" panose="02010600030101010101" pitchFamily="49" charset="-122"/>
                <a:ea typeface="黑体" panose="02010600030101010101" pitchFamily="49" charset="-122"/>
                <a:cs typeface="黑体" panose="02010600030101010101" pitchFamily="49" charset="-122"/>
              </a:rPr>
              <a:t>》)</a:t>
            </a:r>
            <a:endParaRPr lang="en-US" altLang="zh-CN" sz="2800" b="1" dirty="0">
              <a:latin typeface="黑体" panose="02010600030101010101" pitchFamily="49" charset="-122"/>
              <a:ea typeface="黑体" panose="02010600030101010101" pitchFamily="49" charset="-122"/>
              <a:cs typeface="黑体" panose="02010600030101010101" pitchFamily="49" charset="-122"/>
            </a:endParaRPr>
          </a:p>
          <a:p>
            <a:pPr eaLnBrk="1" hangingPunct="1"/>
            <a:r>
              <a:rPr lang="en-US" altLang="zh-CN" sz="2800" b="1" dirty="0">
                <a:latin typeface="黑体" panose="02010600030101010101" pitchFamily="49" charset="-122"/>
                <a:ea typeface="黑体" panose="02010600030101010101" pitchFamily="49" charset="-122"/>
                <a:cs typeface="黑体" panose="02010600030101010101" pitchFamily="49" charset="-122"/>
              </a:rPr>
              <a:t>【</a:t>
            </a:r>
            <a:r>
              <a:rPr lang="zh-CN" altLang="en-US" sz="2800" b="1" dirty="0">
                <a:latin typeface="黑体" panose="02010600030101010101" pitchFamily="49" charset="-122"/>
                <a:ea typeface="黑体" panose="02010600030101010101" pitchFamily="49" charset="-122"/>
                <a:cs typeface="黑体" panose="02010600030101010101" pitchFamily="49" charset="-122"/>
              </a:rPr>
              <a:t>注</a:t>
            </a:r>
            <a:r>
              <a:rPr lang="en-US" altLang="zh-CN" sz="2800" b="1" dirty="0">
                <a:latin typeface="黑体" panose="02010600030101010101" pitchFamily="49" charset="-122"/>
                <a:ea typeface="黑体" panose="02010600030101010101" pitchFamily="49" charset="-122"/>
                <a:cs typeface="黑体" panose="02010600030101010101" pitchFamily="49" charset="-122"/>
              </a:rPr>
              <a:t>】①</a:t>
            </a:r>
            <a:r>
              <a:rPr lang="zh-CN" altLang="en-US" sz="2800" b="1" dirty="0">
                <a:latin typeface="黑体" panose="02010600030101010101" pitchFamily="49" charset="-122"/>
                <a:ea typeface="黑体" panose="02010600030101010101" pitchFamily="49" charset="-122"/>
                <a:cs typeface="黑体" panose="02010600030101010101" pitchFamily="49" charset="-122"/>
              </a:rPr>
              <a:t>上：指刘邦。</a:t>
            </a:r>
            <a:endParaRPr lang="zh-CN" altLang="en-US" sz="2800" b="1" dirty="0">
              <a:latin typeface="黑体" panose="02010600030101010101" pitchFamily="49" charset="-122"/>
              <a:ea typeface="黑体" panose="02010600030101010101" pitchFamily="49" charset="-122"/>
              <a:cs typeface="黑体" panose="02010600030101010101" pitchFamily="49" charset="-122"/>
            </a:endParaRPr>
          </a:p>
        </p:txBody>
      </p:sp>
      <p:sp>
        <p:nvSpPr>
          <p:cNvPr id="2" name="文本框 1"/>
          <p:cNvSpPr txBox="1"/>
          <p:nvPr/>
        </p:nvSpPr>
        <p:spPr>
          <a:xfrm>
            <a:off x="274955" y="5057140"/>
            <a:ext cx="8594090" cy="1568450"/>
          </a:xfrm>
          <a:prstGeom prst="rect">
            <a:avLst/>
          </a:prstGeom>
          <a:noFill/>
        </p:spPr>
        <p:txBody>
          <a:bodyPr wrap="square" rtlCol="0" anchor="t">
            <a:spAutoFit/>
          </a:bodyPr>
          <a:p>
            <a:pPr eaLnBrk="1" hangingPunct="1"/>
            <a:r>
              <a:rPr lang="en-US" altLang="zh-CN"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参考答案</a:t>
            </a:r>
            <a:r>
              <a:rPr lang="en-US" altLang="zh-CN"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a:t>
            </a:r>
            <a:endParaRPr lang="en-US" altLang="zh-CN" sz="3200" b="1" dirty="0">
              <a:solidFill>
                <a:srgbClr val="FF0000"/>
              </a:solidFill>
              <a:latin typeface="黑体" panose="02010600030101010101" pitchFamily="49" charset="-122"/>
              <a:ea typeface="黑体" panose="02010600030101010101" pitchFamily="49" charset="-122"/>
              <a:cs typeface="黑体" panose="02010600030101010101" pitchFamily="49" charset="-122"/>
            </a:endParaRPr>
          </a:p>
          <a:p>
            <a:pPr eaLnBrk="1" hangingPunct="1"/>
            <a:r>
              <a:rPr lang="zh-CN" altLang="en-US"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上问曰</a:t>
            </a:r>
            <a:r>
              <a:rPr lang="en-US" altLang="zh-CN"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如我能将几何</a:t>
            </a:r>
            <a:r>
              <a:rPr lang="en-US" altLang="zh-CN"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信曰</a:t>
            </a:r>
            <a:r>
              <a:rPr lang="en-US" altLang="zh-CN"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陛下不过能将十万</a:t>
            </a:r>
            <a:r>
              <a:rPr lang="en-US" altLang="zh-CN"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上曰</a:t>
            </a:r>
            <a:r>
              <a:rPr lang="en-US" altLang="zh-CN"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于公何如</a:t>
            </a:r>
            <a:r>
              <a:rPr lang="en-US" altLang="zh-CN"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曰</a:t>
            </a:r>
            <a:r>
              <a:rPr lang="en-US" altLang="zh-CN"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如臣</a:t>
            </a:r>
            <a:r>
              <a:rPr lang="en-US" altLang="zh-CN"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多多而益善耳</a:t>
            </a:r>
            <a:endParaRPr lang="zh-CN" altLang="en-US"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274638"/>
            <a:ext cx="7992888" cy="2506290"/>
          </a:xfrm>
        </p:spPr>
        <p:txBody>
          <a:bodyPr>
            <a:normAutofit/>
          </a:bodyPr>
          <a:lstStyle/>
          <a:p>
            <a:pPr algn="l"/>
            <a:r>
              <a:rPr lang="zh-CN" altLang="zh-CN" sz="3600" b="1" dirty="0" smtClean="0">
                <a:latin typeface="黑体" panose="02010600030101010101" pitchFamily="49" charset="-122"/>
                <a:ea typeface="黑体" panose="02010600030101010101" pitchFamily="49" charset="-122"/>
              </a:rPr>
              <a:t>例： 高傅占言曰富阳人多称丰能施与好人然丰尝曰吾愧吴翁焦翁丰又尝言吾生平感妇翁知我呜呼市巷中固不乏士哉</a:t>
            </a:r>
            <a:br>
              <a:rPr lang="zh-CN" altLang="zh-CN" sz="3600" dirty="0" smtClean="0">
                <a:latin typeface="黑体" panose="02010600030101010101" pitchFamily="49" charset="-122"/>
                <a:ea typeface="黑体" panose="02010600030101010101" pitchFamily="49" charset="-122"/>
              </a:rPr>
            </a:br>
            <a:endParaRPr lang="zh-CN" altLang="en-US" sz="3600" dirty="0">
              <a:latin typeface="黑体" panose="02010600030101010101" pitchFamily="49" charset="-122"/>
              <a:ea typeface="黑体" panose="02010600030101010101" pitchFamily="49" charset="-122"/>
            </a:endParaRPr>
          </a:p>
        </p:txBody>
      </p:sp>
      <p:sp>
        <p:nvSpPr>
          <p:cNvPr id="3" name="内容占位符 2"/>
          <p:cNvSpPr>
            <a:spLocks noGrp="1"/>
          </p:cNvSpPr>
          <p:nvPr>
            <p:ph idx="1"/>
          </p:nvPr>
        </p:nvSpPr>
        <p:spPr>
          <a:xfrm>
            <a:off x="323528" y="3861048"/>
            <a:ext cx="8208912" cy="2448272"/>
          </a:xfrm>
        </p:spPr>
        <p:txBody>
          <a:bodyPr/>
          <a:lstStyle/>
          <a:p>
            <a:r>
              <a:rPr lang="zh-CN" altLang="zh-CN" b="1" dirty="0" smtClean="0">
                <a:solidFill>
                  <a:srgbClr val="FF0000"/>
                </a:solidFill>
                <a:latin typeface="黑体" panose="02010600030101010101" pitchFamily="49" charset="-122"/>
                <a:ea typeface="黑体" panose="02010600030101010101" pitchFamily="49" charset="-122"/>
              </a:rPr>
              <a:t>答</a:t>
            </a:r>
            <a:r>
              <a:rPr lang="zh-CN" altLang="zh-CN" b="1" dirty="0">
                <a:solidFill>
                  <a:srgbClr val="FF0000"/>
                </a:solidFill>
                <a:latin typeface="黑体" panose="02010600030101010101" pitchFamily="49" charset="-122"/>
                <a:ea typeface="黑体" panose="02010600030101010101" pitchFamily="49" charset="-122"/>
              </a:rPr>
              <a:t>：高傅占言曰</a:t>
            </a:r>
            <a:r>
              <a:rPr lang="en-US" altLang="zh-CN" b="1" dirty="0">
                <a:solidFill>
                  <a:srgbClr val="FF0000"/>
                </a:solidFill>
                <a:latin typeface="黑体" panose="02010600030101010101" pitchFamily="49" charset="-122"/>
                <a:ea typeface="黑体" panose="02010600030101010101" pitchFamily="49" charset="-122"/>
              </a:rPr>
              <a:t>/</a:t>
            </a:r>
            <a:r>
              <a:rPr lang="zh-CN" altLang="zh-CN" b="1" dirty="0">
                <a:solidFill>
                  <a:srgbClr val="FF0000"/>
                </a:solidFill>
                <a:latin typeface="黑体" panose="02010600030101010101" pitchFamily="49" charset="-122"/>
                <a:ea typeface="黑体" panose="02010600030101010101" pitchFamily="49" charset="-122"/>
              </a:rPr>
              <a:t>富阳人多称丰能施与好人</a:t>
            </a:r>
            <a:r>
              <a:rPr lang="en-US" altLang="zh-CN" b="1" dirty="0">
                <a:solidFill>
                  <a:srgbClr val="FF0000"/>
                </a:solidFill>
                <a:latin typeface="黑体" panose="02010600030101010101" pitchFamily="49" charset="-122"/>
                <a:ea typeface="黑体" panose="02010600030101010101" pitchFamily="49" charset="-122"/>
              </a:rPr>
              <a:t>/</a:t>
            </a:r>
            <a:r>
              <a:rPr lang="zh-CN" altLang="zh-CN" b="1" dirty="0">
                <a:solidFill>
                  <a:srgbClr val="FF0000"/>
                </a:solidFill>
                <a:latin typeface="黑体" panose="02010600030101010101" pitchFamily="49" charset="-122"/>
                <a:ea typeface="黑体" panose="02010600030101010101" pitchFamily="49" charset="-122"/>
              </a:rPr>
              <a:t>然丰尝曰</a:t>
            </a:r>
            <a:r>
              <a:rPr lang="en-US" altLang="zh-CN" b="1" dirty="0">
                <a:solidFill>
                  <a:srgbClr val="FF0000"/>
                </a:solidFill>
                <a:latin typeface="黑体" panose="02010600030101010101" pitchFamily="49" charset="-122"/>
                <a:ea typeface="黑体" panose="02010600030101010101" pitchFamily="49" charset="-122"/>
              </a:rPr>
              <a:t>/</a:t>
            </a:r>
            <a:r>
              <a:rPr lang="zh-CN" altLang="zh-CN" b="1" dirty="0">
                <a:solidFill>
                  <a:srgbClr val="FF0000"/>
                </a:solidFill>
                <a:latin typeface="黑体" panose="02010600030101010101" pitchFamily="49" charset="-122"/>
                <a:ea typeface="黑体" panose="02010600030101010101" pitchFamily="49" charset="-122"/>
              </a:rPr>
              <a:t>吾愧吴翁</a:t>
            </a:r>
            <a:r>
              <a:rPr lang="en-US" altLang="zh-CN" b="1" dirty="0">
                <a:solidFill>
                  <a:srgbClr val="FF0000"/>
                </a:solidFill>
                <a:latin typeface="黑体" panose="02010600030101010101" pitchFamily="49" charset="-122"/>
                <a:ea typeface="黑体" panose="02010600030101010101" pitchFamily="49" charset="-122"/>
              </a:rPr>
              <a:t>/</a:t>
            </a:r>
            <a:r>
              <a:rPr lang="zh-CN" altLang="zh-CN" b="1" dirty="0">
                <a:solidFill>
                  <a:srgbClr val="FF0000"/>
                </a:solidFill>
                <a:latin typeface="黑体" panose="02010600030101010101" pitchFamily="49" charset="-122"/>
                <a:ea typeface="黑体" panose="02010600030101010101" pitchFamily="49" charset="-122"/>
              </a:rPr>
              <a:t>焦翁</a:t>
            </a:r>
            <a:r>
              <a:rPr lang="en-US" altLang="zh-CN" b="1" dirty="0">
                <a:solidFill>
                  <a:srgbClr val="FF0000"/>
                </a:solidFill>
                <a:latin typeface="黑体" panose="02010600030101010101" pitchFamily="49" charset="-122"/>
                <a:ea typeface="黑体" panose="02010600030101010101" pitchFamily="49" charset="-122"/>
              </a:rPr>
              <a:t>/</a:t>
            </a:r>
            <a:r>
              <a:rPr lang="zh-CN" altLang="zh-CN" b="1" dirty="0">
                <a:solidFill>
                  <a:srgbClr val="FF0000"/>
                </a:solidFill>
                <a:latin typeface="黑体" panose="02010600030101010101" pitchFamily="49" charset="-122"/>
                <a:ea typeface="黑体" panose="02010600030101010101" pitchFamily="49" charset="-122"/>
              </a:rPr>
              <a:t>丰又尝言</a:t>
            </a:r>
            <a:r>
              <a:rPr lang="en-US" altLang="zh-CN" b="1" dirty="0">
                <a:solidFill>
                  <a:srgbClr val="FF0000"/>
                </a:solidFill>
                <a:latin typeface="黑体" panose="02010600030101010101" pitchFamily="49" charset="-122"/>
                <a:ea typeface="黑体" panose="02010600030101010101" pitchFamily="49" charset="-122"/>
              </a:rPr>
              <a:t>/</a:t>
            </a:r>
            <a:r>
              <a:rPr lang="zh-CN" altLang="zh-CN" b="1" dirty="0">
                <a:solidFill>
                  <a:srgbClr val="FF0000"/>
                </a:solidFill>
                <a:latin typeface="黑体" panose="02010600030101010101" pitchFamily="49" charset="-122"/>
                <a:ea typeface="黑体" panose="02010600030101010101" pitchFamily="49" charset="-122"/>
              </a:rPr>
              <a:t>吾生平感妇翁知我</a:t>
            </a:r>
            <a:r>
              <a:rPr lang="en-US" altLang="zh-CN" b="1" dirty="0">
                <a:solidFill>
                  <a:srgbClr val="FF0000"/>
                </a:solidFill>
                <a:latin typeface="黑体" panose="02010600030101010101" pitchFamily="49" charset="-122"/>
                <a:ea typeface="黑体" panose="02010600030101010101" pitchFamily="49" charset="-122"/>
              </a:rPr>
              <a:t>/</a:t>
            </a:r>
            <a:r>
              <a:rPr lang="zh-CN" altLang="zh-CN" b="1" dirty="0">
                <a:solidFill>
                  <a:srgbClr val="FF0000"/>
                </a:solidFill>
                <a:latin typeface="黑体" panose="02010600030101010101" pitchFamily="49" charset="-122"/>
                <a:ea typeface="黑体" panose="02010600030101010101" pitchFamily="49" charset="-122"/>
              </a:rPr>
              <a:t>呜呼</a:t>
            </a:r>
            <a:r>
              <a:rPr lang="en-US" altLang="zh-CN" b="1" dirty="0">
                <a:solidFill>
                  <a:srgbClr val="FF0000"/>
                </a:solidFill>
                <a:latin typeface="黑体" panose="02010600030101010101" pitchFamily="49" charset="-122"/>
                <a:ea typeface="黑体" panose="02010600030101010101" pitchFamily="49" charset="-122"/>
              </a:rPr>
              <a:t>/</a:t>
            </a:r>
            <a:r>
              <a:rPr lang="zh-CN" altLang="zh-CN" b="1" dirty="0">
                <a:solidFill>
                  <a:srgbClr val="FF0000"/>
                </a:solidFill>
                <a:latin typeface="黑体" panose="02010600030101010101" pitchFamily="49" charset="-122"/>
                <a:ea typeface="黑体" panose="02010600030101010101" pitchFamily="49" charset="-122"/>
              </a:rPr>
              <a:t>市巷中固不乏士哉！</a:t>
            </a:r>
            <a:endParaRPr lang="zh-CN" altLang="zh-CN" b="1" dirty="0">
              <a:solidFill>
                <a:srgbClr val="FF0000"/>
              </a:solidFill>
              <a:latin typeface="黑体" panose="02010600030101010101" pitchFamily="49" charset="-122"/>
              <a:ea typeface="黑体" panose="02010600030101010101" pitchFamily="49" charset="-122"/>
            </a:endParaRPr>
          </a:p>
          <a:p>
            <a:endParaRPr lang="zh-CN" altLang="en-US" b="1" dirty="0">
              <a:solidFill>
                <a:srgbClr val="FF0000"/>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332656"/>
            <a:ext cx="8424936" cy="2880320"/>
          </a:xfrm>
        </p:spPr>
        <p:txBody>
          <a:bodyPr>
            <a:noAutofit/>
          </a:bodyPr>
          <a:lstStyle/>
          <a:p>
            <a:pPr algn="l"/>
            <a:r>
              <a:rPr lang="zh-CN" altLang="zh-CN" sz="3200" b="1" dirty="0" smtClean="0">
                <a:solidFill>
                  <a:srgbClr val="FF0000"/>
                </a:solidFill>
                <a:latin typeface="黑体" panose="02010600030101010101" pitchFamily="49" charset="-122"/>
                <a:ea typeface="黑体" panose="02010600030101010101" pitchFamily="49" charset="-122"/>
              </a:rPr>
              <a:t>练一练：</a:t>
            </a:r>
            <a:r>
              <a:rPr lang="en-US" altLang="zh-CN" sz="3200" b="1" dirty="0" smtClean="0">
                <a:solidFill>
                  <a:srgbClr val="FF0000"/>
                </a:solidFill>
                <a:latin typeface="黑体" panose="02010600030101010101" pitchFamily="49" charset="-122"/>
                <a:ea typeface="黑体" panose="02010600030101010101" pitchFamily="49" charset="-122"/>
              </a:rPr>
              <a:t> </a:t>
            </a:r>
            <a:r>
              <a:rPr lang="en-US" altLang="zh-CN" sz="3200" b="1" dirty="0" smtClean="0">
                <a:latin typeface="黑体" panose="02010600030101010101" pitchFamily="49" charset="-122"/>
                <a:ea typeface="黑体" panose="02010600030101010101" pitchFamily="49" charset="-122"/>
              </a:rPr>
              <a:t> </a:t>
            </a:r>
            <a:br>
              <a:rPr lang="en-US" altLang="zh-CN" sz="3200" b="1" dirty="0" smtClean="0">
                <a:latin typeface="黑体" panose="02010600030101010101" pitchFamily="49" charset="-122"/>
                <a:ea typeface="黑体" panose="02010600030101010101" pitchFamily="49" charset="-122"/>
              </a:rPr>
            </a:br>
            <a:r>
              <a:rPr lang="en-US" altLang="zh-CN" sz="3200" b="1" dirty="0" smtClean="0">
                <a:latin typeface="黑体" panose="02010600030101010101" pitchFamily="49" charset="-122"/>
                <a:ea typeface="黑体" panose="02010600030101010101" pitchFamily="49" charset="-122"/>
              </a:rPr>
              <a:t>    </a:t>
            </a:r>
            <a:r>
              <a:rPr lang="zh-CN" altLang="zh-CN" sz="3200" b="1" dirty="0" smtClean="0">
                <a:latin typeface="黑体" panose="02010600030101010101" pitchFamily="49" charset="-122"/>
                <a:ea typeface="黑体" panose="02010600030101010101" pitchFamily="49" charset="-122"/>
              </a:rPr>
              <a:t>或谓郊岛谁贫曰岛为甚也曰何以知之以其诗知之郊曰种稻耕白水负薪斫青山岛曰市中有樵山客舍寒无烟井底有甘泉釜中尝苦干孟氏薪米自足而岛家俱无以是知之耳</a:t>
            </a:r>
            <a:endParaRPr lang="zh-CN" altLang="en-US" sz="3200" b="1" dirty="0">
              <a:latin typeface="黑体" panose="02010600030101010101" pitchFamily="49" charset="-122"/>
              <a:ea typeface="黑体" panose="02010600030101010101" pitchFamily="49" charset="-122"/>
            </a:endParaRPr>
          </a:p>
        </p:txBody>
      </p:sp>
      <p:sp>
        <p:nvSpPr>
          <p:cNvPr id="3" name="内容占位符 2"/>
          <p:cNvSpPr>
            <a:spLocks noGrp="1"/>
          </p:cNvSpPr>
          <p:nvPr>
            <p:ph idx="1"/>
          </p:nvPr>
        </p:nvSpPr>
        <p:spPr>
          <a:xfrm>
            <a:off x="323528" y="3573016"/>
            <a:ext cx="8640960" cy="2952328"/>
          </a:xfrm>
        </p:spPr>
        <p:txBody>
          <a:bodyPr>
            <a:normAutofit lnSpcReduction="10000"/>
          </a:bodyPr>
          <a:lstStyle/>
          <a:p>
            <a:r>
              <a:rPr lang="zh-CN" altLang="zh-CN" b="1" dirty="0" smtClean="0">
                <a:solidFill>
                  <a:srgbClr val="FF0000"/>
                </a:solidFill>
                <a:latin typeface="黑体" panose="02010600030101010101" pitchFamily="49" charset="-122"/>
                <a:ea typeface="黑体" panose="02010600030101010101" pitchFamily="49" charset="-122"/>
              </a:rPr>
              <a:t>答：或谓：</a:t>
            </a:r>
            <a:r>
              <a:rPr lang="en-US" altLang="zh-CN" b="1" dirty="0" smtClean="0">
                <a:solidFill>
                  <a:srgbClr val="FF0000"/>
                </a:solidFill>
                <a:latin typeface="黑体" panose="02010600030101010101" pitchFamily="49" charset="-122"/>
                <a:ea typeface="黑体" panose="02010600030101010101" pitchFamily="49" charset="-122"/>
              </a:rPr>
              <a:t>“</a:t>
            </a:r>
            <a:r>
              <a:rPr lang="zh-CN" altLang="zh-CN" b="1" dirty="0" smtClean="0">
                <a:solidFill>
                  <a:srgbClr val="FF0000"/>
                </a:solidFill>
                <a:latin typeface="黑体" panose="02010600030101010101" pitchFamily="49" charset="-122"/>
                <a:ea typeface="黑体" panose="02010600030101010101" pitchFamily="49" charset="-122"/>
              </a:rPr>
              <a:t>郊岛谁贫？</a:t>
            </a:r>
            <a:r>
              <a:rPr lang="en-US" altLang="zh-CN" b="1" dirty="0" smtClean="0">
                <a:solidFill>
                  <a:srgbClr val="FF0000"/>
                </a:solidFill>
                <a:latin typeface="黑体" panose="02010600030101010101" pitchFamily="49" charset="-122"/>
                <a:ea typeface="黑体" panose="02010600030101010101" pitchFamily="49" charset="-122"/>
              </a:rPr>
              <a:t>”</a:t>
            </a:r>
            <a:r>
              <a:rPr lang="zh-CN" altLang="zh-CN" b="1" dirty="0" smtClean="0">
                <a:solidFill>
                  <a:srgbClr val="FF0000"/>
                </a:solidFill>
                <a:latin typeface="黑体" panose="02010600030101010101" pitchFamily="49" charset="-122"/>
                <a:ea typeface="黑体" panose="02010600030101010101" pitchFamily="49" charset="-122"/>
              </a:rPr>
              <a:t>曰：</a:t>
            </a:r>
            <a:r>
              <a:rPr lang="en-US" altLang="zh-CN" b="1" dirty="0" smtClean="0">
                <a:solidFill>
                  <a:srgbClr val="FF0000"/>
                </a:solidFill>
                <a:latin typeface="黑体" panose="02010600030101010101" pitchFamily="49" charset="-122"/>
                <a:ea typeface="黑体" panose="02010600030101010101" pitchFamily="49" charset="-122"/>
              </a:rPr>
              <a:t>“</a:t>
            </a:r>
            <a:r>
              <a:rPr lang="zh-CN" altLang="zh-CN" b="1" dirty="0" smtClean="0">
                <a:solidFill>
                  <a:srgbClr val="FF0000"/>
                </a:solidFill>
                <a:latin typeface="黑体" panose="02010600030101010101" pitchFamily="49" charset="-122"/>
                <a:ea typeface="黑体" panose="02010600030101010101" pitchFamily="49" charset="-122"/>
              </a:rPr>
              <a:t>岛为甚也。</a:t>
            </a:r>
            <a:r>
              <a:rPr lang="en-US" altLang="zh-CN" b="1" dirty="0" smtClean="0">
                <a:solidFill>
                  <a:srgbClr val="FF0000"/>
                </a:solidFill>
                <a:latin typeface="黑体" panose="02010600030101010101" pitchFamily="49" charset="-122"/>
                <a:ea typeface="黑体" panose="02010600030101010101" pitchFamily="49" charset="-122"/>
              </a:rPr>
              <a:t>”</a:t>
            </a:r>
            <a:r>
              <a:rPr lang="zh-CN" altLang="zh-CN" b="1" dirty="0" smtClean="0">
                <a:solidFill>
                  <a:srgbClr val="FF0000"/>
                </a:solidFill>
                <a:latin typeface="黑体" panose="02010600030101010101" pitchFamily="49" charset="-122"/>
                <a:ea typeface="黑体" panose="02010600030101010101" pitchFamily="49" charset="-122"/>
              </a:rPr>
              <a:t>曰：</a:t>
            </a:r>
            <a:r>
              <a:rPr lang="en-US" altLang="zh-CN" b="1" dirty="0" smtClean="0">
                <a:solidFill>
                  <a:srgbClr val="FF0000"/>
                </a:solidFill>
                <a:latin typeface="黑体" panose="02010600030101010101" pitchFamily="49" charset="-122"/>
                <a:ea typeface="黑体" panose="02010600030101010101" pitchFamily="49" charset="-122"/>
              </a:rPr>
              <a:t>“</a:t>
            </a:r>
            <a:r>
              <a:rPr lang="zh-CN" altLang="zh-CN" b="1" dirty="0" smtClean="0">
                <a:solidFill>
                  <a:srgbClr val="FF0000"/>
                </a:solidFill>
                <a:latin typeface="黑体" panose="02010600030101010101" pitchFamily="49" charset="-122"/>
                <a:ea typeface="黑体" panose="02010600030101010101" pitchFamily="49" charset="-122"/>
              </a:rPr>
              <a:t>何以知之？</a:t>
            </a:r>
            <a:r>
              <a:rPr lang="en-US" altLang="zh-CN" b="1" dirty="0" smtClean="0">
                <a:solidFill>
                  <a:srgbClr val="FF0000"/>
                </a:solidFill>
                <a:latin typeface="黑体" panose="02010600030101010101" pitchFamily="49" charset="-122"/>
                <a:ea typeface="黑体" panose="02010600030101010101" pitchFamily="49" charset="-122"/>
              </a:rPr>
              <a:t>”“</a:t>
            </a:r>
            <a:r>
              <a:rPr lang="zh-CN" altLang="zh-CN" b="1" dirty="0" smtClean="0">
                <a:solidFill>
                  <a:srgbClr val="FF0000"/>
                </a:solidFill>
                <a:latin typeface="黑体" panose="02010600030101010101" pitchFamily="49" charset="-122"/>
                <a:ea typeface="黑体" panose="02010600030101010101" pitchFamily="49" charset="-122"/>
              </a:rPr>
              <a:t>以其诗知之。郊曰</a:t>
            </a:r>
            <a:r>
              <a:rPr lang="en-US" altLang="zh-CN" b="1" dirty="0" smtClean="0">
                <a:solidFill>
                  <a:srgbClr val="FF0000"/>
                </a:solidFill>
                <a:latin typeface="黑体" panose="02010600030101010101" pitchFamily="49" charset="-122"/>
                <a:ea typeface="黑体" panose="02010600030101010101" pitchFamily="49" charset="-122"/>
              </a:rPr>
              <a:t>‘</a:t>
            </a:r>
            <a:r>
              <a:rPr lang="zh-CN" altLang="zh-CN" b="1" dirty="0" smtClean="0">
                <a:solidFill>
                  <a:srgbClr val="FF0000"/>
                </a:solidFill>
                <a:latin typeface="黑体" panose="02010600030101010101" pitchFamily="49" charset="-122"/>
                <a:ea typeface="黑体" panose="02010600030101010101" pitchFamily="49" charset="-122"/>
              </a:rPr>
              <a:t>种稻耕白水，负薪斫青山。</a:t>
            </a:r>
            <a:r>
              <a:rPr lang="en-US" altLang="zh-CN" b="1" dirty="0" smtClean="0">
                <a:solidFill>
                  <a:srgbClr val="FF0000"/>
                </a:solidFill>
                <a:latin typeface="黑体" panose="02010600030101010101" pitchFamily="49" charset="-122"/>
                <a:ea typeface="黑体" panose="02010600030101010101" pitchFamily="49" charset="-122"/>
              </a:rPr>
              <a:t>’</a:t>
            </a:r>
            <a:r>
              <a:rPr lang="zh-CN" altLang="zh-CN" b="1" dirty="0" smtClean="0">
                <a:solidFill>
                  <a:srgbClr val="FF0000"/>
                </a:solidFill>
                <a:latin typeface="黑体" panose="02010600030101010101" pitchFamily="49" charset="-122"/>
                <a:ea typeface="黑体" panose="02010600030101010101" pitchFamily="49" charset="-122"/>
              </a:rPr>
              <a:t>岛曰：市中有樵山，客舍寒无烟。井底有甘泉，釜中尝苦干。</a:t>
            </a:r>
            <a:r>
              <a:rPr lang="en-US" altLang="zh-CN" b="1" dirty="0" smtClean="0">
                <a:solidFill>
                  <a:srgbClr val="FF0000"/>
                </a:solidFill>
                <a:latin typeface="黑体" panose="02010600030101010101" pitchFamily="49" charset="-122"/>
                <a:ea typeface="黑体" panose="02010600030101010101" pitchFamily="49" charset="-122"/>
              </a:rPr>
              <a:t>’</a:t>
            </a:r>
            <a:r>
              <a:rPr lang="zh-CN" altLang="zh-CN" b="1" dirty="0" smtClean="0">
                <a:solidFill>
                  <a:srgbClr val="FF0000"/>
                </a:solidFill>
                <a:latin typeface="黑体" panose="02010600030101010101" pitchFamily="49" charset="-122"/>
                <a:ea typeface="黑体" panose="02010600030101010101" pitchFamily="49" charset="-122"/>
              </a:rPr>
              <a:t>孟氏薪米自足，而岛家俱无，以是知之耳。</a:t>
            </a:r>
            <a:r>
              <a:rPr lang="en-US" altLang="zh-CN" b="1" dirty="0" smtClean="0">
                <a:solidFill>
                  <a:srgbClr val="FF0000"/>
                </a:solidFill>
                <a:latin typeface="黑体" panose="02010600030101010101" pitchFamily="49" charset="-122"/>
                <a:ea typeface="黑体" panose="02010600030101010101" pitchFamily="49" charset="-122"/>
              </a:rPr>
              <a:t>”</a:t>
            </a:r>
            <a:endParaRPr lang="zh-CN" altLang="zh-CN" dirty="0" smtClean="0">
              <a:solidFill>
                <a:srgbClr val="FF0000"/>
              </a:solidFill>
              <a:latin typeface="黑体" panose="02010600030101010101" pitchFamily="49" charset="-122"/>
              <a:ea typeface="黑体" panose="02010600030101010101" pitchFamily="49" charset="-122"/>
            </a:endParaRPr>
          </a:p>
          <a:p>
            <a:endParaRPr lang="zh-CN" altLang="en-US" dirty="0">
              <a:solidFill>
                <a:srgbClr val="FF0000"/>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267" name="Picture 2" descr="技法五"/>
          <p:cNvPicPr>
            <a:picLocks noChangeAspect="1"/>
          </p:cNvPicPr>
          <p:nvPr/>
        </p:nvPicPr>
        <p:blipFill>
          <a:blip r:embed="rId1"/>
          <a:stretch>
            <a:fillRect/>
          </a:stretch>
        </p:blipFill>
        <p:spPr>
          <a:xfrm>
            <a:off x="400685" y="164465"/>
            <a:ext cx="5450205" cy="868680"/>
          </a:xfrm>
          <a:prstGeom prst="rect">
            <a:avLst/>
          </a:prstGeom>
          <a:noFill/>
          <a:ln w="9525">
            <a:noFill/>
          </a:ln>
        </p:spPr>
      </p:pic>
      <p:sp>
        <p:nvSpPr>
          <p:cNvPr id="11268" name="Rectangle 3"/>
          <p:cNvSpPr>
            <a:spLocks noGrp="1"/>
          </p:cNvSpPr>
          <p:nvPr>
            <p:ph idx="1"/>
          </p:nvPr>
        </p:nvSpPr>
        <p:spPr>
          <a:xfrm>
            <a:off x="142875" y="1290955"/>
            <a:ext cx="8561070" cy="5391150"/>
          </a:xfrm>
          <a:noFill/>
          <a:ln>
            <a:noFill/>
          </a:ln>
        </p:spPr>
        <p:txBody>
          <a:bodyPr>
            <a:normAutofit fontScale="80000"/>
          </a:bodyPr>
          <a:p>
            <a:pPr eaLnBrk="1" hangingPunct="1"/>
            <a:r>
              <a:rPr lang="zh-CN" altLang="en-US" b="1" dirty="0">
                <a:latin typeface="黑体" panose="02010600030101010101" pitchFamily="49" charset="-122"/>
                <a:ea typeface="黑体" panose="02010600030101010101" pitchFamily="49" charset="-122"/>
                <a:cs typeface="黑体" panose="02010600030101010101" pitchFamily="49" charset="-122"/>
              </a:rPr>
              <a:t>根据特殊句式，如倒装句、宾语前置句、判断句等可进行断句。“</a:t>
            </a:r>
            <a:r>
              <a:rPr lang="en-US" altLang="zh-CN" b="1" dirty="0">
                <a:latin typeface="黑体" panose="02010600030101010101" pitchFamily="49" charset="-122"/>
                <a:ea typeface="黑体" panose="02010600030101010101" pitchFamily="49" charset="-122"/>
                <a:cs typeface="黑体" panose="02010600030101010101" pitchFamily="49" charset="-122"/>
              </a:rPr>
              <a:t>……</a:t>
            </a:r>
            <a:r>
              <a:rPr lang="zh-CN" altLang="en-US" b="1" dirty="0">
                <a:latin typeface="黑体" panose="02010600030101010101" pitchFamily="49" charset="-122"/>
                <a:ea typeface="黑体" panose="02010600030101010101" pitchFamily="49" charset="-122"/>
                <a:cs typeface="黑体" panose="02010600030101010101" pitchFamily="49" charset="-122"/>
              </a:rPr>
              <a:t>者</a:t>
            </a:r>
            <a:r>
              <a:rPr lang="en-US" altLang="zh-CN" b="1" dirty="0">
                <a:latin typeface="黑体" panose="02010600030101010101" pitchFamily="49" charset="-122"/>
                <a:ea typeface="黑体" panose="02010600030101010101" pitchFamily="49" charset="-122"/>
                <a:cs typeface="黑体" panose="02010600030101010101" pitchFamily="49" charset="-122"/>
              </a:rPr>
              <a:t>……</a:t>
            </a:r>
            <a:r>
              <a:rPr lang="zh-CN" altLang="en-US" b="1" dirty="0">
                <a:latin typeface="黑体" panose="02010600030101010101" pitchFamily="49" charset="-122"/>
                <a:ea typeface="黑体" panose="02010600030101010101" pitchFamily="49" charset="-122"/>
                <a:cs typeface="黑体" panose="02010600030101010101" pitchFamily="49" charset="-122"/>
              </a:rPr>
              <a:t>也”，或含有表示判断关系的词</a:t>
            </a:r>
            <a:r>
              <a:rPr lang="en-US" altLang="zh-CN" b="1" dirty="0">
                <a:latin typeface="黑体" panose="02010600030101010101" pitchFamily="49" charset="-122"/>
                <a:ea typeface="黑体" panose="02010600030101010101" pitchFamily="49" charset="-122"/>
                <a:cs typeface="黑体" panose="02010600030101010101" pitchFamily="49" charset="-122"/>
              </a:rPr>
              <a:t>(</a:t>
            </a:r>
            <a:r>
              <a:rPr lang="zh-CN" altLang="en-US" b="1" dirty="0">
                <a:latin typeface="黑体" panose="02010600030101010101" pitchFamily="49" charset="-122"/>
                <a:ea typeface="黑体" panose="02010600030101010101" pitchFamily="49" charset="-122"/>
                <a:cs typeface="黑体" panose="02010600030101010101" pitchFamily="49" charset="-122"/>
              </a:rPr>
              <a:t>如“为”“乃”“即”“则”等</a:t>
            </a:r>
            <a:r>
              <a:rPr lang="en-US" altLang="zh-CN" b="1" dirty="0">
                <a:latin typeface="黑体" panose="02010600030101010101" pitchFamily="49" charset="-122"/>
                <a:ea typeface="黑体" panose="02010600030101010101" pitchFamily="49" charset="-122"/>
                <a:cs typeface="黑体" panose="02010600030101010101" pitchFamily="49" charset="-122"/>
              </a:rPr>
              <a:t>)</a:t>
            </a:r>
            <a:r>
              <a:rPr lang="zh-CN" altLang="en-US" b="1" dirty="0">
                <a:latin typeface="黑体" panose="02010600030101010101" pitchFamily="49" charset="-122"/>
                <a:ea typeface="黑体" panose="02010600030101010101" pitchFamily="49" charset="-122"/>
                <a:cs typeface="黑体" panose="02010600030101010101" pitchFamily="49" charset="-122"/>
              </a:rPr>
              <a:t>，是典型的判断句式；“不亦</a:t>
            </a:r>
            <a:r>
              <a:rPr lang="en-US" altLang="zh-CN" b="1" dirty="0">
                <a:latin typeface="黑体" panose="02010600030101010101" pitchFamily="49" charset="-122"/>
                <a:ea typeface="黑体" panose="02010600030101010101" pitchFamily="49" charset="-122"/>
                <a:cs typeface="黑体" panose="02010600030101010101" pitchFamily="49" charset="-122"/>
              </a:rPr>
              <a:t>……</a:t>
            </a:r>
            <a:r>
              <a:rPr lang="zh-CN" altLang="en-US" b="1" dirty="0">
                <a:latin typeface="黑体" panose="02010600030101010101" pitchFamily="49" charset="-122"/>
                <a:ea typeface="黑体" panose="02010600030101010101" pitchFamily="49" charset="-122"/>
                <a:cs typeface="黑体" panose="02010600030101010101" pitchFamily="49" charset="-122"/>
              </a:rPr>
              <a:t>乎”“何</a:t>
            </a:r>
            <a:r>
              <a:rPr lang="en-US" altLang="zh-CN" b="1" dirty="0">
                <a:latin typeface="黑体" panose="02010600030101010101" pitchFamily="49" charset="-122"/>
                <a:ea typeface="黑体" panose="02010600030101010101" pitchFamily="49" charset="-122"/>
                <a:cs typeface="黑体" panose="02010600030101010101" pitchFamily="49" charset="-122"/>
              </a:rPr>
              <a:t>……</a:t>
            </a:r>
            <a:r>
              <a:rPr lang="zh-CN" altLang="en-US" b="1" dirty="0">
                <a:latin typeface="黑体" panose="02010600030101010101" pitchFamily="49" charset="-122"/>
                <a:ea typeface="黑体" panose="02010600030101010101" pitchFamily="49" charset="-122"/>
                <a:cs typeface="黑体" panose="02010600030101010101" pitchFamily="49" charset="-122"/>
              </a:rPr>
              <a:t>为”“安</a:t>
            </a:r>
            <a:r>
              <a:rPr lang="en-US" altLang="zh-CN" b="1" dirty="0">
                <a:latin typeface="黑体" panose="02010600030101010101" pitchFamily="49" charset="-122"/>
                <a:ea typeface="黑体" panose="02010600030101010101" pitchFamily="49" charset="-122"/>
                <a:cs typeface="黑体" panose="02010600030101010101" pitchFamily="49" charset="-122"/>
              </a:rPr>
              <a:t>……</a:t>
            </a:r>
            <a:r>
              <a:rPr lang="zh-CN" altLang="en-US" b="1" dirty="0">
                <a:latin typeface="黑体" panose="02010600030101010101" pitchFamily="49" charset="-122"/>
                <a:ea typeface="黑体" panose="02010600030101010101" pitchFamily="49" charset="-122"/>
                <a:cs typeface="黑体" panose="02010600030101010101" pitchFamily="49" charset="-122"/>
              </a:rPr>
              <a:t>哉</a:t>
            </a:r>
            <a:r>
              <a:rPr lang="en-US" altLang="zh-CN" b="1" dirty="0">
                <a:latin typeface="黑体" panose="02010600030101010101" pitchFamily="49" charset="-122"/>
                <a:ea typeface="黑体" panose="02010600030101010101" pitchFamily="49" charset="-122"/>
                <a:cs typeface="黑体" panose="02010600030101010101" pitchFamily="49" charset="-122"/>
              </a:rPr>
              <a:t>(</a:t>
            </a:r>
            <a:r>
              <a:rPr lang="zh-CN" altLang="en-US" b="1" dirty="0">
                <a:latin typeface="黑体" panose="02010600030101010101" pitchFamily="49" charset="-122"/>
                <a:ea typeface="黑体" panose="02010600030101010101" pitchFamily="49" charset="-122"/>
                <a:cs typeface="黑体" panose="02010600030101010101" pitchFamily="49" charset="-122"/>
              </a:rPr>
              <a:t>也</a:t>
            </a:r>
            <a:r>
              <a:rPr lang="en-US" altLang="zh-CN" b="1" dirty="0">
                <a:latin typeface="黑体" panose="02010600030101010101" pitchFamily="49" charset="-122"/>
                <a:ea typeface="黑体" panose="02010600030101010101" pitchFamily="49" charset="-122"/>
                <a:cs typeface="黑体" panose="02010600030101010101" pitchFamily="49" charset="-122"/>
              </a:rPr>
              <a:t>)”“</a:t>
            </a:r>
            <a:r>
              <a:rPr lang="zh-CN" altLang="en-US" b="1" dirty="0">
                <a:latin typeface="黑体" panose="02010600030101010101" pitchFamily="49" charset="-122"/>
                <a:ea typeface="黑体" panose="02010600030101010101" pitchFamily="49" charset="-122"/>
                <a:cs typeface="黑体" panose="02010600030101010101" pitchFamily="49" charset="-122"/>
              </a:rPr>
              <a:t>孰与</a:t>
            </a:r>
            <a:r>
              <a:rPr lang="en-US" altLang="zh-CN" b="1" dirty="0">
                <a:latin typeface="黑体" panose="02010600030101010101" pitchFamily="49" charset="-122"/>
                <a:ea typeface="黑体" panose="02010600030101010101" pitchFamily="49" charset="-122"/>
                <a:cs typeface="黑体" panose="02010600030101010101" pitchFamily="49" charset="-122"/>
              </a:rPr>
              <a:t>……</a:t>
            </a:r>
            <a:r>
              <a:rPr lang="zh-CN" altLang="en-US" b="1" dirty="0">
                <a:latin typeface="黑体" panose="02010600030101010101" pitchFamily="49" charset="-122"/>
                <a:ea typeface="黑体" panose="02010600030101010101" pitchFamily="49" charset="-122"/>
                <a:cs typeface="黑体" panose="02010600030101010101" pitchFamily="49" charset="-122"/>
              </a:rPr>
              <a:t>乎”“岂</a:t>
            </a:r>
            <a:r>
              <a:rPr lang="en-US" altLang="zh-CN" b="1" dirty="0">
                <a:latin typeface="黑体" panose="02010600030101010101" pitchFamily="49" charset="-122"/>
                <a:ea typeface="黑体" panose="02010600030101010101" pitchFamily="49" charset="-122"/>
                <a:cs typeface="黑体" panose="02010600030101010101" pitchFamily="49" charset="-122"/>
              </a:rPr>
              <a:t>……</a:t>
            </a:r>
            <a:r>
              <a:rPr lang="zh-CN" altLang="en-US" b="1" dirty="0">
                <a:latin typeface="黑体" panose="02010600030101010101" pitchFamily="49" charset="-122"/>
                <a:ea typeface="黑体" panose="02010600030101010101" pitchFamily="49" charset="-122"/>
                <a:cs typeface="黑体" panose="02010600030101010101" pitchFamily="49" charset="-122"/>
              </a:rPr>
              <a:t>哉”等，是典型的反问句式；“为</a:t>
            </a:r>
            <a:r>
              <a:rPr lang="en-US" altLang="zh-CN" b="1" dirty="0">
                <a:latin typeface="黑体" panose="02010600030101010101" pitchFamily="49" charset="-122"/>
                <a:ea typeface="黑体" panose="02010600030101010101" pitchFamily="49" charset="-122"/>
                <a:cs typeface="黑体" panose="02010600030101010101" pitchFamily="49" charset="-122"/>
              </a:rPr>
              <a:t>……</a:t>
            </a:r>
            <a:r>
              <a:rPr lang="zh-CN" altLang="en-US" b="1" dirty="0">
                <a:latin typeface="黑体" panose="02010600030101010101" pitchFamily="49" charset="-122"/>
                <a:ea typeface="黑体" panose="02010600030101010101" pitchFamily="49" charset="-122"/>
                <a:cs typeface="黑体" panose="02010600030101010101" pitchFamily="49" charset="-122"/>
              </a:rPr>
              <a:t>所</a:t>
            </a:r>
            <a:r>
              <a:rPr lang="en-US" altLang="zh-CN" b="1" dirty="0">
                <a:latin typeface="黑体" panose="02010600030101010101" pitchFamily="49" charset="-122"/>
                <a:ea typeface="黑体" panose="02010600030101010101" pitchFamily="49" charset="-122"/>
                <a:cs typeface="黑体" panose="02010600030101010101" pitchFamily="49" charset="-122"/>
              </a:rPr>
              <a:t>……”“</a:t>
            </a:r>
            <a:r>
              <a:rPr lang="zh-CN" altLang="en-US" b="1" dirty="0">
                <a:latin typeface="黑体" panose="02010600030101010101" pitchFamily="49" charset="-122"/>
                <a:ea typeface="黑体" panose="02010600030101010101" pitchFamily="49" charset="-122"/>
                <a:cs typeface="黑体" panose="02010600030101010101" pitchFamily="49" charset="-122"/>
              </a:rPr>
              <a:t>受</a:t>
            </a:r>
            <a:r>
              <a:rPr lang="en-US" altLang="zh-CN" b="1" dirty="0">
                <a:latin typeface="黑体" panose="02010600030101010101" pitchFamily="49" charset="-122"/>
                <a:ea typeface="黑体" panose="02010600030101010101" pitchFamily="49" charset="-122"/>
                <a:cs typeface="黑体" panose="02010600030101010101" pitchFamily="49" charset="-122"/>
              </a:rPr>
              <a:t>……</a:t>
            </a:r>
            <a:r>
              <a:rPr lang="zh-CN" altLang="en-US" b="1" dirty="0">
                <a:latin typeface="黑体" panose="02010600030101010101" pitchFamily="49" charset="-122"/>
                <a:ea typeface="黑体" panose="02010600030101010101" pitchFamily="49" charset="-122"/>
                <a:cs typeface="黑体" panose="02010600030101010101" pitchFamily="49" charset="-122"/>
              </a:rPr>
              <a:t>于</a:t>
            </a:r>
            <a:r>
              <a:rPr lang="en-US" altLang="zh-CN" b="1" dirty="0">
                <a:latin typeface="黑体" panose="02010600030101010101" pitchFamily="49" charset="-122"/>
                <a:ea typeface="黑体" panose="02010600030101010101" pitchFamily="49" charset="-122"/>
                <a:cs typeface="黑体" panose="02010600030101010101" pitchFamily="49" charset="-122"/>
              </a:rPr>
              <a:t>……”</a:t>
            </a:r>
            <a:r>
              <a:rPr lang="zh-CN" altLang="en-US" b="1" dirty="0">
                <a:latin typeface="黑体" panose="02010600030101010101" pitchFamily="49" charset="-122"/>
                <a:ea typeface="黑体" panose="02010600030101010101" pitchFamily="49" charset="-122"/>
                <a:cs typeface="黑体" panose="02010600030101010101" pitchFamily="49" charset="-122"/>
              </a:rPr>
              <a:t>等，是典型的被动句式。根据固定结构，如“如</a:t>
            </a:r>
            <a:r>
              <a:rPr lang="en-US" altLang="zh-CN" b="1" dirty="0">
                <a:latin typeface="黑体" panose="02010600030101010101" pitchFamily="49" charset="-122"/>
                <a:ea typeface="黑体" panose="02010600030101010101" pitchFamily="49" charset="-122"/>
                <a:cs typeface="黑体" panose="02010600030101010101" pitchFamily="49" charset="-122"/>
              </a:rPr>
              <a:t>……</a:t>
            </a:r>
            <a:r>
              <a:rPr lang="zh-CN" altLang="en-US" b="1" dirty="0">
                <a:latin typeface="黑体" panose="02010600030101010101" pitchFamily="49" charset="-122"/>
                <a:ea typeface="黑体" panose="02010600030101010101" pitchFamily="49" charset="-122"/>
                <a:cs typeface="黑体" panose="02010600030101010101" pitchFamily="49" charset="-122"/>
              </a:rPr>
              <a:t>何”“奈</a:t>
            </a:r>
            <a:r>
              <a:rPr lang="en-US" altLang="zh-CN" b="1" dirty="0">
                <a:latin typeface="黑体" panose="02010600030101010101" pitchFamily="49" charset="-122"/>
                <a:ea typeface="黑体" panose="02010600030101010101" pitchFamily="49" charset="-122"/>
                <a:cs typeface="黑体" panose="02010600030101010101" pitchFamily="49" charset="-122"/>
              </a:rPr>
              <a:t>……</a:t>
            </a:r>
            <a:r>
              <a:rPr lang="zh-CN" altLang="en-US" b="1" dirty="0">
                <a:latin typeface="黑体" panose="02010600030101010101" pitchFamily="49" charset="-122"/>
                <a:ea typeface="黑体" panose="02010600030101010101" pitchFamily="49" charset="-122"/>
                <a:cs typeface="黑体" panose="02010600030101010101" pitchFamily="49" charset="-122"/>
              </a:rPr>
              <a:t>何”“若</a:t>
            </a:r>
            <a:r>
              <a:rPr lang="en-US" altLang="zh-CN" b="1" dirty="0">
                <a:latin typeface="黑体" panose="02010600030101010101" pitchFamily="49" charset="-122"/>
                <a:ea typeface="黑体" panose="02010600030101010101" pitchFamily="49" charset="-122"/>
                <a:cs typeface="黑体" panose="02010600030101010101" pitchFamily="49" charset="-122"/>
              </a:rPr>
              <a:t>……</a:t>
            </a:r>
            <a:r>
              <a:rPr lang="zh-CN" altLang="en-US" b="1" dirty="0">
                <a:latin typeface="黑体" panose="02010600030101010101" pitchFamily="49" charset="-122"/>
                <a:ea typeface="黑体" panose="02010600030101010101" pitchFamily="49" charset="-122"/>
                <a:cs typeface="黑体" panose="02010600030101010101" pitchFamily="49" charset="-122"/>
              </a:rPr>
              <a:t>何”“得无</a:t>
            </a:r>
            <a:r>
              <a:rPr lang="en-US" altLang="zh-CN" b="1" dirty="0">
                <a:latin typeface="黑体" panose="02010600030101010101" pitchFamily="49" charset="-122"/>
                <a:ea typeface="黑体" panose="02010600030101010101" pitchFamily="49" charset="-122"/>
                <a:cs typeface="黑体" panose="02010600030101010101" pitchFamily="49" charset="-122"/>
              </a:rPr>
              <a:t>……</a:t>
            </a:r>
            <a:r>
              <a:rPr lang="zh-CN" altLang="en-US" b="1" dirty="0">
                <a:latin typeface="黑体" panose="02010600030101010101" pitchFamily="49" charset="-122"/>
                <a:ea typeface="黑体" panose="02010600030101010101" pitchFamily="49" charset="-122"/>
                <a:cs typeface="黑体" panose="02010600030101010101" pitchFamily="49" charset="-122"/>
              </a:rPr>
              <a:t>乎”“无乃</a:t>
            </a:r>
            <a:r>
              <a:rPr lang="en-US" altLang="zh-CN" b="1" dirty="0">
                <a:latin typeface="黑体" panose="02010600030101010101" pitchFamily="49" charset="-122"/>
                <a:ea typeface="黑体" panose="02010600030101010101" pitchFamily="49" charset="-122"/>
                <a:cs typeface="黑体" panose="02010600030101010101" pitchFamily="49" charset="-122"/>
              </a:rPr>
              <a:t>……</a:t>
            </a:r>
            <a:r>
              <a:rPr lang="zh-CN" altLang="en-US" b="1" dirty="0">
                <a:latin typeface="黑体" panose="02010600030101010101" pitchFamily="49" charset="-122"/>
                <a:ea typeface="黑体" panose="02010600030101010101" pitchFamily="49" charset="-122"/>
                <a:cs typeface="黑体" panose="02010600030101010101" pitchFamily="49" charset="-122"/>
              </a:rPr>
              <a:t>乎”“况</a:t>
            </a:r>
            <a:r>
              <a:rPr lang="en-US" altLang="zh-CN" b="1" dirty="0">
                <a:latin typeface="黑体" panose="02010600030101010101" pitchFamily="49" charset="-122"/>
                <a:ea typeface="黑体" panose="02010600030101010101" pitchFamily="49" charset="-122"/>
                <a:cs typeface="黑体" panose="02010600030101010101" pitchFamily="49" charset="-122"/>
              </a:rPr>
              <a:t>……</a:t>
            </a:r>
            <a:r>
              <a:rPr lang="zh-CN" altLang="en-US" b="1" dirty="0">
                <a:latin typeface="黑体" panose="02010600030101010101" pitchFamily="49" charset="-122"/>
                <a:ea typeface="黑体" panose="02010600030101010101" pitchFamily="49" charset="-122"/>
                <a:cs typeface="黑体" panose="02010600030101010101" pitchFamily="49" charset="-122"/>
              </a:rPr>
              <a:t>乎”“何以</a:t>
            </a:r>
            <a:r>
              <a:rPr lang="en-US" altLang="zh-CN" b="1" dirty="0">
                <a:latin typeface="黑体" panose="02010600030101010101" pitchFamily="49" charset="-122"/>
                <a:ea typeface="黑体" panose="02010600030101010101" pitchFamily="49" charset="-122"/>
                <a:cs typeface="黑体" panose="02010600030101010101" pitchFamily="49" charset="-122"/>
              </a:rPr>
              <a:t>……</a:t>
            </a:r>
            <a:r>
              <a:rPr lang="zh-CN" altLang="en-US" b="1" dirty="0">
                <a:latin typeface="黑体" panose="02010600030101010101" pitchFamily="49" charset="-122"/>
                <a:ea typeface="黑体" panose="02010600030101010101" pitchFamily="49" charset="-122"/>
                <a:cs typeface="黑体" panose="02010600030101010101" pitchFamily="49" charset="-122"/>
              </a:rPr>
              <a:t>为”“与其</a:t>
            </a:r>
            <a:r>
              <a:rPr lang="en-US" altLang="zh-CN" b="1" dirty="0">
                <a:latin typeface="黑体" panose="02010600030101010101" pitchFamily="49" charset="-122"/>
                <a:ea typeface="黑体" panose="02010600030101010101" pitchFamily="49" charset="-122"/>
                <a:cs typeface="黑体" panose="02010600030101010101" pitchFamily="49" charset="-122"/>
              </a:rPr>
              <a:t>……</a:t>
            </a:r>
            <a:r>
              <a:rPr lang="zh-CN" altLang="en-US" b="1" dirty="0">
                <a:latin typeface="黑体" panose="02010600030101010101" pitchFamily="49" charset="-122"/>
                <a:ea typeface="黑体" panose="02010600030101010101" pitchFamily="49" charset="-122"/>
                <a:cs typeface="黑体" panose="02010600030101010101" pitchFamily="49" charset="-122"/>
              </a:rPr>
              <a:t>孰若</a:t>
            </a:r>
            <a:r>
              <a:rPr lang="en-US" altLang="zh-CN" b="1" dirty="0">
                <a:latin typeface="黑体" panose="02010600030101010101" pitchFamily="49" charset="-122"/>
                <a:ea typeface="黑体" panose="02010600030101010101" pitchFamily="49" charset="-122"/>
                <a:cs typeface="黑体" panose="02010600030101010101" pitchFamily="49" charset="-122"/>
              </a:rPr>
              <a:t>……”</a:t>
            </a:r>
            <a:r>
              <a:rPr lang="zh-CN" altLang="en-US" b="1" dirty="0">
                <a:latin typeface="黑体" panose="02010600030101010101" pitchFamily="49" charset="-122"/>
                <a:ea typeface="黑体" panose="02010600030101010101" pitchFamily="49" charset="-122"/>
                <a:cs typeface="黑体" panose="02010600030101010101" pitchFamily="49" charset="-122"/>
              </a:rPr>
              <a:t>等也可进行断句。断句时切忌将固定结构拆分开。</a:t>
            </a:r>
            <a:endParaRPr lang="zh-CN" altLang="en-US" b="1" dirty="0">
              <a:latin typeface="黑体" panose="02010600030101010101" pitchFamily="49" charset="-122"/>
              <a:ea typeface="黑体" panose="02010600030101010101" pitchFamily="49" charset="-122"/>
              <a:cs typeface="黑体" panose="02010600030101010101" pitchFamily="49" charset="-122"/>
            </a:endParaRPr>
          </a:p>
          <a:p>
            <a:pPr eaLnBrk="1" hangingPunct="1"/>
            <a:r>
              <a:rPr lang="zh-CN" altLang="zh-CN" b="1" dirty="0" smtClean="0">
                <a:latin typeface="黑体" panose="02010600030101010101" pitchFamily="49" charset="-122"/>
                <a:ea typeface="黑体" panose="02010600030101010101" pitchFamily="49" charset="-122"/>
                <a:sym typeface="+mn-ea"/>
              </a:rPr>
              <a:t>固定词组：如</a:t>
            </a:r>
            <a:r>
              <a:rPr lang="en-US" altLang="zh-CN" b="1" dirty="0" smtClean="0">
                <a:latin typeface="黑体" panose="02010600030101010101" pitchFamily="49" charset="-122"/>
                <a:ea typeface="黑体" panose="02010600030101010101" pitchFamily="49" charset="-122"/>
                <a:sym typeface="+mn-ea"/>
              </a:rPr>
              <a:t>“</a:t>
            </a:r>
            <a:r>
              <a:rPr lang="zh-CN" altLang="zh-CN" b="1" dirty="0" smtClean="0">
                <a:latin typeface="黑体" panose="02010600030101010101" pitchFamily="49" charset="-122"/>
                <a:ea typeface="黑体" panose="02010600030101010101" pitchFamily="49" charset="-122"/>
                <a:sym typeface="+mn-ea"/>
              </a:rPr>
              <a:t>有所</a:t>
            </a:r>
            <a:r>
              <a:rPr lang="en-US" altLang="zh-CN" b="1" dirty="0" smtClean="0">
                <a:latin typeface="黑体" panose="02010600030101010101" pitchFamily="49" charset="-122"/>
                <a:ea typeface="黑体" panose="02010600030101010101" pitchFamily="49" charset="-122"/>
                <a:sym typeface="+mn-ea"/>
              </a:rPr>
              <a:t>”“</a:t>
            </a:r>
            <a:r>
              <a:rPr lang="zh-CN" altLang="zh-CN" b="1" dirty="0" smtClean="0">
                <a:latin typeface="黑体" panose="02010600030101010101" pitchFamily="49" charset="-122"/>
                <a:ea typeface="黑体" panose="02010600030101010101" pitchFamily="49" charset="-122"/>
                <a:sym typeface="+mn-ea"/>
              </a:rPr>
              <a:t>无所</a:t>
            </a:r>
            <a:r>
              <a:rPr lang="en-US" altLang="zh-CN" b="1" dirty="0" smtClean="0">
                <a:latin typeface="黑体" panose="02010600030101010101" pitchFamily="49" charset="-122"/>
                <a:ea typeface="黑体" panose="02010600030101010101" pitchFamily="49" charset="-122"/>
                <a:sym typeface="+mn-ea"/>
              </a:rPr>
              <a:t>”“</a:t>
            </a:r>
            <a:r>
              <a:rPr lang="zh-CN" altLang="zh-CN" b="1" dirty="0" smtClean="0">
                <a:latin typeface="黑体" panose="02010600030101010101" pitchFamily="49" charset="-122"/>
                <a:ea typeface="黑体" panose="02010600030101010101" pitchFamily="49" charset="-122"/>
                <a:sym typeface="+mn-ea"/>
              </a:rPr>
              <a:t>有以</a:t>
            </a:r>
            <a:r>
              <a:rPr lang="en-US" altLang="zh-CN" b="1" dirty="0" smtClean="0">
                <a:latin typeface="黑体" panose="02010600030101010101" pitchFamily="49" charset="-122"/>
                <a:ea typeface="黑体" panose="02010600030101010101" pitchFamily="49" charset="-122"/>
                <a:sym typeface="+mn-ea"/>
              </a:rPr>
              <a:t>”“</a:t>
            </a:r>
            <a:r>
              <a:rPr lang="zh-CN" altLang="zh-CN" b="1" dirty="0" smtClean="0">
                <a:latin typeface="黑体" panose="02010600030101010101" pitchFamily="49" charset="-122"/>
                <a:ea typeface="黑体" panose="02010600030101010101" pitchFamily="49" charset="-122"/>
                <a:sym typeface="+mn-ea"/>
              </a:rPr>
              <a:t>无以</a:t>
            </a:r>
            <a:r>
              <a:rPr lang="en-US" altLang="zh-CN" b="1" dirty="0" smtClean="0">
                <a:latin typeface="黑体" panose="02010600030101010101" pitchFamily="49" charset="-122"/>
                <a:ea typeface="黑体" panose="02010600030101010101" pitchFamily="49" charset="-122"/>
                <a:sym typeface="+mn-ea"/>
              </a:rPr>
              <a:t>”“</a:t>
            </a:r>
            <a:r>
              <a:rPr lang="zh-CN" altLang="zh-CN" b="1" dirty="0" smtClean="0">
                <a:latin typeface="黑体" panose="02010600030101010101" pitchFamily="49" charset="-122"/>
                <a:ea typeface="黑体" panose="02010600030101010101" pitchFamily="49" charset="-122"/>
                <a:sym typeface="+mn-ea"/>
              </a:rPr>
              <a:t>以为</a:t>
            </a:r>
            <a:r>
              <a:rPr lang="en-US" altLang="zh-CN" b="1" dirty="0" smtClean="0">
                <a:latin typeface="黑体" panose="02010600030101010101" pitchFamily="49" charset="-122"/>
                <a:ea typeface="黑体" panose="02010600030101010101" pitchFamily="49" charset="-122"/>
                <a:sym typeface="+mn-ea"/>
              </a:rPr>
              <a:t>”“</a:t>
            </a:r>
            <a:r>
              <a:rPr lang="zh-CN" altLang="zh-CN" b="1" dirty="0" smtClean="0">
                <a:latin typeface="黑体" panose="02010600030101010101" pitchFamily="49" charset="-122"/>
                <a:ea typeface="黑体" panose="02010600030101010101" pitchFamily="49" charset="-122"/>
                <a:sym typeface="+mn-ea"/>
              </a:rPr>
              <a:t>何所</a:t>
            </a:r>
            <a:r>
              <a:rPr lang="en-US" altLang="zh-CN" b="1" dirty="0" smtClean="0">
                <a:latin typeface="黑体" panose="02010600030101010101" pitchFamily="49" charset="-122"/>
                <a:ea typeface="黑体" panose="02010600030101010101" pitchFamily="49" charset="-122"/>
                <a:sym typeface="+mn-ea"/>
              </a:rPr>
              <a:t>”“</a:t>
            </a:r>
            <a:r>
              <a:rPr lang="zh-CN" altLang="zh-CN" b="1" dirty="0" smtClean="0">
                <a:latin typeface="黑体" panose="02010600030101010101" pitchFamily="49" charset="-122"/>
                <a:ea typeface="黑体" panose="02010600030101010101" pitchFamily="49" charset="-122"/>
                <a:sym typeface="+mn-ea"/>
              </a:rPr>
              <a:t>孰若</a:t>
            </a:r>
            <a:r>
              <a:rPr lang="en-US" altLang="zh-CN" b="1" dirty="0" smtClean="0">
                <a:latin typeface="黑体" panose="02010600030101010101" pitchFamily="49" charset="-122"/>
                <a:ea typeface="黑体" panose="02010600030101010101" pitchFamily="49" charset="-122"/>
                <a:sym typeface="+mn-ea"/>
              </a:rPr>
              <a:t>”“</a:t>
            </a:r>
            <a:r>
              <a:rPr lang="zh-CN" altLang="zh-CN" b="1" dirty="0" smtClean="0">
                <a:latin typeface="黑体" panose="02010600030101010101" pitchFamily="49" charset="-122"/>
                <a:ea typeface="黑体" panose="02010600030101010101" pitchFamily="49" charset="-122"/>
                <a:sym typeface="+mn-ea"/>
              </a:rPr>
              <a:t>至于</a:t>
            </a:r>
            <a:r>
              <a:rPr lang="en-US" altLang="zh-CN" b="1" dirty="0" smtClean="0">
                <a:latin typeface="黑体" panose="02010600030101010101" pitchFamily="49" charset="-122"/>
                <a:ea typeface="黑体" panose="02010600030101010101" pitchFamily="49" charset="-122"/>
                <a:sym typeface="+mn-ea"/>
              </a:rPr>
              <a:t>”“</a:t>
            </a:r>
            <a:r>
              <a:rPr lang="zh-CN" altLang="zh-CN" b="1" dirty="0" smtClean="0">
                <a:latin typeface="黑体" panose="02010600030101010101" pitchFamily="49" charset="-122"/>
                <a:ea typeface="黑体" panose="02010600030101010101" pitchFamily="49" charset="-122"/>
                <a:sym typeface="+mn-ea"/>
              </a:rPr>
              <a:t>足以</a:t>
            </a:r>
            <a:r>
              <a:rPr lang="en-US" altLang="zh-CN" b="1" dirty="0" smtClean="0">
                <a:latin typeface="黑体" panose="02010600030101010101" pitchFamily="49" charset="-122"/>
                <a:ea typeface="黑体" panose="02010600030101010101" pitchFamily="49" charset="-122"/>
                <a:sym typeface="+mn-ea"/>
              </a:rPr>
              <a:t>”“</a:t>
            </a:r>
            <a:r>
              <a:rPr lang="zh-CN" altLang="zh-CN" b="1" dirty="0" smtClean="0">
                <a:latin typeface="黑体" panose="02010600030101010101" pitchFamily="49" charset="-122"/>
                <a:ea typeface="黑体" panose="02010600030101010101" pitchFamily="49" charset="-122"/>
                <a:sym typeface="+mn-ea"/>
              </a:rPr>
              <a:t>得无</a:t>
            </a:r>
            <a:r>
              <a:rPr lang="en-US" altLang="zh-CN" b="1" dirty="0" smtClean="0">
                <a:latin typeface="黑体" panose="02010600030101010101" pitchFamily="49" charset="-122"/>
                <a:ea typeface="黑体" panose="02010600030101010101" pitchFamily="49" charset="-122"/>
                <a:sym typeface="+mn-ea"/>
              </a:rPr>
              <a:t>”“</a:t>
            </a:r>
            <a:r>
              <a:rPr lang="zh-CN" altLang="zh-CN" b="1" dirty="0" smtClean="0">
                <a:latin typeface="黑体" panose="02010600030101010101" pitchFamily="49" charset="-122"/>
                <a:ea typeface="黑体" panose="02010600030101010101" pitchFamily="49" charset="-122"/>
                <a:sym typeface="+mn-ea"/>
              </a:rPr>
              <a:t>无乃</a:t>
            </a:r>
            <a:r>
              <a:rPr lang="en-US" altLang="zh-CN" b="1" dirty="0" smtClean="0">
                <a:latin typeface="黑体" panose="02010600030101010101" pitchFamily="49" charset="-122"/>
                <a:ea typeface="黑体" panose="02010600030101010101" pitchFamily="49" charset="-122"/>
                <a:sym typeface="+mn-ea"/>
              </a:rPr>
              <a:t>”“</a:t>
            </a:r>
            <a:r>
              <a:rPr lang="zh-CN" altLang="zh-CN" b="1" dirty="0" smtClean="0">
                <a:latin typeface="黑体" panose="02010600030101010101" pitchFamily="49" charset="-122"/>
                <a:ea typeface="黑体" panose="02010600030101010101" pitchFamily="49" charset="-122"/>
                <a:sym typeface="+mn-ea"/>
              </a:rPr>
              <a:t>何以</a:t>
            </a:r>
            <a:r>
              <a:rPr lang="en-US" altLang="zh-CN" b="1" dirty="0" smtClean="0">
                <a:latin typeface="黑体" panose="02010600030101010101" pitchFamily="49" charset="-122"/>
                <a:ea typeface="黑体" panose="02010600030101010101" pitchFamily="49" charset="-122"/>
                <a:sym typeface="+mn-ea"/>
              </a:rPr>
              <a:t>”“</a:t>
            </a:r>
            <a:r>
              <a:rPr lang="zh-CN" altLang="zh-CN" b="1" dirty="0" smtClean="0">
                <a:latin typeface="黑体" panose="02010600030101010101" pitchFamily="49" charset="-122"/>
                <a:ea typeface="黑体" panose="02010600030101010101" pitchFamily="49" charset="-122"/>
                <a:sym typeface="+mn-ea"/>
              </a:rPr>
              <a:t>于是</a:t>
            </a:r>
            <a:r>
              <a:rPr lang="en-US" altLang="zh-CN" b="1" dirty="0" smtClean="0">
                <a:latin typeface="黑体" panose="02010600030101010101" pitchFamily="49" charset="-122"/>
                <a:ea typeface="黑体" panose="02010600030101010101" pitchFamily="49" charset="-122"/>
                <a:sym typeface="+mn-ea"/>
              </a:rPr>
              <a:t>”“</a:t>
            </a:r>
            <a:r>
              <a:rPr lang="zh-CN" altLang="zh-CN" b="1" dirty="0" smtClean="0">
                <a:latin typeface="黑体" panose="02010600030101010101" pitchFamily="49" charset="-122"/>
                <a:ea typeface="黑体" panose="02010600030101010101" pitchFamily="49" charset="-122"/>
                <a:sym typeface="+mn-ea"/>
              </a:rPr>
              <a:t>然则</a:t>
            </a:r>
            <a:r>
              <a:rPr lang="en-US" altLang="zh-CN" b="1" dirty="0" smtClean="0">
                <a:latin typeface="黑体" panose="02010600030101010101" pitchFamily="49" charset="-122"/>
                <a:ea typeface="黑体" panose="02010600030101010101" pitchFamily="49" charset="-122"/>
                <a:sym typeface="+mn-ea"/>
              </a:rPr>
              <a:t>”</a:t>
            </a:r>
            <a:r>
              <a:rPr lang="zh-CN" altLang="zh-CN" b="1" dirty="0" smtClean="0">
                <a:latin typeface="黑体" panose="02010600030101010101" pitchFamily="49" charset="-122"/>
                <a:ea typeface="黑体" panose="02010600030101010101" pitchFamily="49" charset="-122"/>
                <a:sym typeface="+mn-ea"/>
              </a:rPr>
              <a:t>等。</a:t>
            </a:r>
            <a:endParaRPr lang="zh-CN" altLang="en-US" b="1" dirty="0">
              <a:latin typeface="黑体" panose="02010600030101010101" pitchFamily="49" charset="-122"/>
              <a:ea typeface="黑体" panose="02010600030101010101" pitchFamily="49" charset="-122"/>
              <a:cs typeface="黑体" panose="02010600030101010101" pitchFamily="49" charset="-122"/>
            </a:endParaRPr>
          </a:p>
        </p:txBody>
      </p:sp>
      <p:sp>
        <p:nvSpPr>
          <p:cNvPr id="11269" name="Rectangle 5"/>
          <p:cNvSpPr/>
          <p:nvPr/>
        </p:nvSpPr>
        <p:spPr>
          <a:xfrm>
            <a:off x="1925584" y="214689"/>
            <a:ext cx="6859905" cy="768350"/>
          </a:xfrm>
          <a:prstGeom prst="rect">
            <a:avLst/>
          </a:prstGeom>
          <a:noFill/>
          <a:ln w="9525">
            <a:noFill/>
          </a:ln>
        </p:spPr>
        <p:txBody>
          <a:bodyPr>
            <a:spAutoFit/>
          </a:bodyPr>
          <a:p>
            <a:pPr marL="342900" indent="-342900" defTabSz="0" eaLnBrk="1" hangingPunct="1">
              <a:spcBef>
                <a:spcPct val="20000"/>
              </a:spcBef>
              <a:tabLst>
                <a:tab pos="5207000" algn="l"/>
              </a:tabLst>
            </a:pPr>
            <a:r>
              <a:rPr lang="zh-CN" altLang="en-US" sz="4400" b="1" dirty="0">
                <a:solidFill>
                  <a:srgbClr val="FF0000"/>
                </a:solidFill>
                <a:latin typeface="Times New Roman" panose="02020603050405020304" pitchFamily="18" charset="0"/>
                <a:ea typeface="黑体" panose="02010600030101010101" pitchFamily="49" charset="-122"/>
              </a:rPr>
              <a:t>辨句式，定句读</a:t>
            </a:r>
            <a:endParaRPr lang="zh-CN" altLang="en-US" sz="4400" b="1" dirty="0">
              <a:solidFill>
                <a:srgbClr val="FF0000"/>
              </a:solidFill>
              <a:latin typeface="Times New Roman" panose="02020603050405020304" pitchFamily="18" charset="0"/>
              <a:ea typeface="黑体" panose="02010600030101010101" pitchFamily="49" charset="-122"/>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6082" name="Picture 2" descr="应用体验"/>
          <p:cNvPicPr>
            <a:picLocks noChangeAspect="1"/>
          </p:cNvPicPr>
          <p:nvPr/>
        </p:nvPicPr>
        <p:blipFill>
          <a:blip r:embed="rId1"/>
          <a:stretch>
            <a:fillRect/>
          </a:stretch>
        </p:blipFill>
        <p:spPr>
          <a:xfrm>
            <a:off x="1701165" y="247015"/>
            <a:ext cx="5741670" cy="1444625"/>
          </a:xfrm>
          <a:prstGeom prst="rect">
            <a:avLst/>
          </a:prstGeom>
          <a:noFill/>
          <a:ln w="9525">
            <a:noFill/>
          </a:ln>
        </p:spPr>
      </p:pic>
      <p:sp>
        <p:nvSpPr>
          <p:cNvPr id="46083" name="Rectangle 3"/>
          <p:cNvSpPr>
            <a:spLocks noGrp="1"/>
          </p:cNvSpPr>
          <p:nvPr>
            <p:ph idx="1"/>
          </p:nvPr>
        </p:nvSpPr>
        <p:spPr>
          <a:xfrm>
            <a:off x="135255" y="1522095"/>
            <a:ext cx="8710930" cy="2746375"/>
          </a:xfrm>
          <a:noFill/>
          <a:ln>
            <a:noFill/>
          </a:ln>
        </p:spPr>
        <p:txBody>
          <a:bodyPr>
            <a:normAutofit/>
          </a:bodyPr>
          <a:p>
            <a:pPr eaLnBrk="1" hangingPunct="1"/>
            <a:r>
              <a:rPr lang="zh-CN" altLang="en-US" sz="3000" b="1" dirty="0">
                <a:latin typeface="黑体" panose="02010600030101010101" pitchFamily="49" charset="-122"/>
                <a:ea typeface="黑体" panose="02010600030101010101" pitchFamily="49" charset="-122"/>
                <a:cs typeface="黑体" panose="02010600030101010101" pitchFamily="49" charset="-122"/>
              </a:rPr>
              <a:t>请用“</a:t>
            </a:r>
            <a:r>
              <a:rPr lang="en-US" altLang="zh-CN" sz="3000" b="1" dirty="0">
                <a:latin typeface="黑体" panose="02010600030101010101" pitchFamily="49" charset="-122"/>
                <a:ea typeface="黑体" panose="02010600030101010101" pitchFamily="49" charset="-122"/>
                <a:cs typeface="黑体" panose="02010600030101010101" pitchFamily="49" charset="-122"/>
              </a:rPr>
              <a:t>/”</a:t>
            </a:r>
            <a:r>
              <a:rPr lang="zh-CN" altLang="en-US" sz="3000" b="1" dirty="0">
                <a:latin typeface="黑体" panose="02010600030101010101" pitchFamily="49" charset="-122"/>
                <a:ea typeface="黑体" panose="02010600030101010101" pitchFamily="49" charset="-122"/>
                <a:cs typeface="黑体" panose="02010600030101010101" pitchFamily="49" charset="-122"/>
              </a:rPr>
              <a:t>给下列文言文中画线的部分断句。</a:t>
            </a:r>
            <a:endParaRPr lang="zh-CN" altLang="en-US" sz="3000" b="1" dirty="0">
              <a:latin typeface="黑体" panose="02010600030101010101" pitchFamily="49" charset="-122"/>
              <a:ea typeface="黑体" panose="02010600030101010101" pitchFamily="49" charset="-122"/>
              <a:cs typeface="黑体" panose="02010600030101010101" pitchFamily="49" charset="-122"/>
            </a:endParaRPr>
          </a:p>
          <a:p>
            <a:pPr eaLnBrk="1" hangingPunct="1"/>
            <a:r>
              <a:rPr lang="zh-CN" altLang="en-US" sz="3000" b="1" dirty="0">
                <a:latin typeface="黑体" panose="02010600030101010101" pitchFamily="49" charset="-122"/>
                <a:ea typeface="黑体" panose="02010600030101010101" pitchFamily="49" charset="-122"/>
                <a:cs typeface="黑体" panose="02010600030101010101" pitchFamily="49" charset="-122"/>
              </a:rPr>
              <a:t>君子之于射也，</a:t>
            </a:r>
            <a:r>
              <a:rPr lang="zh-CN" altLang="en-US" sz="3000" b="1" u="sng" dirty="0">
                <a:latin typeface="黑体" panose="02010600030101010101" pitchFamily="49" charset="-122"/>
                <a:ea typeface="黑体" panose="02010600030101010101" pitchFamily="49" charset="-122"/>
                <a:cs typeface="黑体" panose="02010600030101010101" pitchFamily="49" charset="-122"/>
              </a:rPr>
              <a:t>内 志 正 外 体 直 持 弓 矢 审 固 而 后 可 以 言 中 故 古 者 射 以 观 德 德 也 者 得 之 于 其 心 也</a:t>
            </a:r>
            <a:r>
              <a:rPr lang="zh-CN" altLang="en-US" sz="3000" b="1" dirty="0">
                <a:latin typeface="黑体" panose="02010600030101010101" pitchFamily="49" charset="-122"/>
                <a:ea typeface="黑体" panose="02010600030101010101" pitchFamily="49" charset="-122"/>
                <a:cs typeface="黑体" panose="02010600030101010101" pitchFamily="49" charset="-122"/>
              </a:rPr>
              <a:t>。</a:t>
            </a:r>
            <a:endParaRPr lang="zh-CN" altLang="en-US" sz="3000" b="1" dirty="0">
              <a:latin typeface="黑体" panose="02010600030101010101" pitchFamily="49" charset="-122"/>
              <a:ea typeface="黑体" panose="02010600030101010101" pitchFamily="49" charset="-122"/>
              <a:cs typeface="黑体" panose="02010600030101010101" pitchFamily="49" charset="-122"/>
            </a:endParaRPr>
          </a:p>
          <a:p>
            <a:pPr algn="r" eaLnBrk="1" hangingPunct="1"/>
            <a:r>
              <a:rPr lang="en-US" altLang="zh-CN" sz="3000" b="1" dirty="0">
                <a:latin typeface="黑体" panose="02010600030101010101" pitchFamily="49" charset="-122"/>
                <a:ea typeface="黑体" panose="02010600030101010101" pitchFamily="49" charset="-122"/>
                <a:cs typeface="黑体" panose="02010600030101010101" pitchFamily="49" charset="-122"/>
              </a:rPr>
              <a:t>(</a:t>
            </a:r>
            <a:r>
              <a:rPr lang="zh-CN" altLang="en-US" sz="3000" b="1" dirty="0">
                <a:latin typeface="黑体" panose="02010600030101010101" pitchFamily="49" charset="-122"/>
                <a:ea typeface="黑体" panose="02010600030101010101" pitchFamily="49" charset="-122"/>
                <a:cs typeface="黑体" panose="02010600030101010101" pitchFamily="49" charset="-122"/>
              </a:rPr>
              <a:t>明</a:t>
            </a:r>
            <a:r>
              <a:rPr lang="en-US" altLang="zh-CN" sz="3000" b="1" dirty="0">
                <a:latin typeface="黑体" panose="02010600030101010101" pitchFamily="49" charset="-122"/>
                <a:ea typeface="黑体" panose="02010600030101010101" pitchFamily="49" charset="-122"/>
                <a:cs typeface="黑体" panose="02010600030101010101" pitchFamily="49" charset="-122"/>
              </a:rPr>
              <a:t>·</a:t>
            </a:r>
            <a:r>
              <a:rPr lang="zh-CN" altLang="en-US" sz="3000" b="1" dirty="0">
                <a:latin typeface="黑体" panose="02010600030101010101" pitchFamily="49" charset="-122"/>
                <a:ea typeface="黑体" panose="02010600030101010101" pitchFamily="49" charset="-122"/>
                <a:cs typeface="黑体" panose="02010600030101010101" pitchFamily="49" charset="-122"/>
              </a:rPr>
              <a:t>王守仁</a:t>
            </a:r>
            <a:r>
              <a:rPr lang="en-US" altLang="zh-CN" sz="3000" b="1" dirty="0">
                <a:latin typeface="黑体" panose="02010600030101010101" pitchFamily="49" charset="-122"/>
                <a:ea typeface="黑体" panose="02010600030101010101" pitchFamily="49" charset="-122"/>
                <a:cs typeface="黑体" panose="02010600030101010101" pitchFamily="49" charset="-122"/>
              </a:rPr>
              <a:t>《</a:t>
            </a:r>
            <a:r>
              <a:rPr lang="zh-CN" altLang="en-US" sz="3000" b="1" dirty="0">
                <a:latin typeface="黑体" panose="02010600030101010101" pitchFamily="49" charset="-122"/>
                <a:ea typeface="黑体" panose="02010600030101010101" pitchFamily="49" charset="-122"/>
                <a:cs typeface="黑体" panose="02010600030101010101" pitchFamily="49" charset="-122"/>
              </a:rPr>
              <a:t>观德亭记</a:t>
            </a:r>
            <a:r>
              <a:rPr lang="en-US" altLang="zh-CN" sz="3000" b="1" dirty="0">
                <a:latin typeface="黑体" panose="02010600030101010101" pitchFamily="49" charset="-122"/>
                <a:ea typeface="黑体" panose="02010600030101010101" pitchFamily="49" charset="-122"/>
                <a:cs typeface="黑体" panose="02010600030101010101" pitchFamily="49" charset="-122"/>
              </a:rPr>
              <a:t>》)</a:t>
            </a:r>
            <a:endParaRPr lang="en-US" altLang="zh-CN" sz="3000" b="1" dirty="0">
              <a:latin typeface="黑体" panose="02010600030101010101" pitchFamily="49" charset="-122"/>
              <a:ea typeface="黑体" panose="02010600030101010101" pitchFamily="49" charset="-122"/>
              <a:cs typeface="黑体" panose="02010600030101010101" pitchFamily="49" charset="-122"/>
            </a:endParaRPr>
          </a:p>
        </p:txBody>
      </p:sp>
      <p:sp>
        <p:nvSpPr>
          <p:cNvPr id="2" name="文本框 1"/>
          <p:cNvSpPr txBox="1"/>
          <p:nvPr/>
        </p:nvSpPr>
        <p:spPr>
          <a:xfrm>
            <a:off x="587375" y="4649470"/>
            <a:ext cx="7806055" cy="1568450"/>
          </a:xfrm>
          <a:prstGeom prst="rect">
            <a:avLst/>
          </a:prstGeom>
          <a:noFill/>
        </p:spPr>
        <p:txBody>
          <a:bodyPr wrap="square" rtlCol="0" anchor="t">
            <a:spAutoFit/>
          </a:bodyPr>
          <a:p>
            <a:pPr eaLnBrk="1" hangingPunct="1"/>
            <a:r>
              <a:rPr lang="en-US" altLang="zh-CN"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参考答案</a:t>
            </a:r>
            <a:r>
              <a:rPr lang="en-US" altLang="zh-CN"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a:t>
            </a:r>
            <a:endParaRPr lang="en-US" altLang="zh-CN" sz="3200" b="1" dirty="0">
              <a:solidFill>
                <a:srgbClr val="FF0000"/>
              </a:solidFill>
              <a:latin typeface="黑体" panose="02010600030101010101" pitchFamily="49" charset="-122"/>
              <a:ea typeface="黑体" panose="02010600030101010101" pitchFamily="49" charset="-122"/>
              <a:cs typeface="黑体" panose="02010600030101010101" pitchFamily="49" charset="-122"/>
            </a:endParaRPr>
          </a:p>
          <a:p>
            <a:pPr eaLnBrk="1" hangingPunct="1"/>
            <a:r>
              <a:rPr lang="zh-CN" altLang="en-US"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内志正</a:t>
            </a:r>
            <a:r>
              <a:rPr lang="en-US" altLang="zh-CN"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外体直</a:t>
            </a:r>
            <a:r>
              <a:rPr lang="en-US" altLang="zh-CN"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持弓矢审固</a:t>
            </a:r>
            <a:r>
              <a:rPr lang="en-US" altLang="zh-CN"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而后可以言中</a:t>
            </a:r>
            <a:r>
              <a:rPr lang="en-US" altLang="zh-CN"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故古者射以观德</a:t>
            </a:r>
            <a:r>
              <a:rPr lang="en-US" altLang="zh-CN"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德也者</a:t>
            </a:r>
            <a:r>
              <a:rPr lang="en-US" altLang="zh-CN"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a:t>
            </a:r>
            <a:r>
              <a:rPr lang="zh-CN" altLang="en-US"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rPr>
              <a:t>得之于其心也</a:t>
            </a:r>
            <a:endParaRPr lang="zh-CN" altLang="en-US" sz="3200" b="1" dirty="0">
              <a:solidFill>
                <a:srgbClr val="FF0000"/>
              </a:solidFill>
              <a:latin typeface="黑体" panose="02010600030101010101" pitchFamily="49" charset="-122"/>
              <a:ea typeface="黑体" panose="02010600030101010101" pitchFamily="49" charset="-122"/>
              <a:cs typeface="黑体" panose="0201060003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9512" y="332656"/>
            <a:ext cx="8784976" cy="2880320"/>
          </a:xfrm>
        </p:spPr>
        <p:txBody>
          <a:bodyPr>
            <a:noAutofit/>
          </a:bodyPr>
          <a:lstStyle/>
          <a:p>
            <a:pPr algn="l"/>
            <a:r>
              <a:rPr lang="zh-CN" altLang="zh-CN" sz="3200" b="1" dirty="0" smtClean="0">
                <a:latin typeface="黑体" panose="02010600030101010101" pitchFamily="49" charset="-122"/>
                <a:ea typeface="黑体" panose="02010600030101010101" pitchFamily="49" charset="-122"/>
              </a:rPr>
              <a:t>例：由是观之无恻隐之心非人也无羞恶之心非人也无辞让之心非人也无是非之心非人也恻隐之心仁之端也羞恶之心义之端也辞让之心礼之端也是非之心智之端也人之有是四端也犹其有四体也。</a:t>
            </a:r>
            <a:br>
              <a:rPr lang="zh-CN" altLang="zh-CN" sz="3200" dirty="0" smtClean="0">
                <a:latin typeface="黑体" panose="02010600030101010101" pitchFamily="49" charset="-122"/>
                <a:ea typeface="黑体" panose="02010600030101010101" pitchFamily="49" charset="-122"/>
              </a:rPr>
            </a:br>
            <a:endParaRPr lang="zh-CN" altLang="en-US" sz="3200" dirty="0">
              <a:latin typeface="黑体" panose="02010600030101010101" pitchFamily="49" charset="-122"/>
              <a:ea typeface="黑体" panose="02010600030101010101" pitchFamily="49" charset="-122"/>
            </a:endParaRPr>
          </a:p>
        </p:txBody>
      </p:sp>
      <p:sp>
        <p:nvSpPr>
          <p:cNvPr id="3" name="内容占位符 2"/>
          <p:cNvSpPr>
            <a:spLocks noGrp="1"/>
          </p:cNvSpPr>
          <p:nvPr>
            <p:ph idx="1"/>
          </p:nvPr>
        </p:nvSpPr>
        <p:spPr>
          <a:xfrm>
            <a:off x="395536" y="3501008"/>
            <a:ext cx="8229600" cy="2769171"/>
          </a:xfrm>
        </p:spPr>
        <p:txBody>
          <a:bodyPr>
            <a:normAutofit lnSpcReduction="10000"/>
          </a:bodyPr>
          <a:lstStyle/>
          <a:p>
            <a:r>
              <a:rPr lang="zh-CN" altLang="zh-CN" b="1" dirty="0" smtClean="0">
                <a:solidFill>
                  <a:srgbClr val="FF0000"/>
                </a:solidFill>
                <a:latin typeface="黑体" panose="02010600030101010101" pitchFamily="49" charset="-122"/>
                <a:ea typeface="黑体" panose="02010600030101010101" pitchFamily="49" charset="-122"/>
              </a:rPr>
              <a:t>答：由是观之</a:t>
            </a:r>
            <a:r>
              <a:rPr lang="en-US" altLang="zh-CN" b="1" dirty="0" smtClean="0">
                <a:solidFill>
                  <a:srgbClr val="FF0000"/>
                </a:solidFill>
                <a:latin typeface="黑体" panose="02010600030101010101" pitchFamily="49" charset="-122"/>
                <a:ea typeface="黑体" panose="02010600030101010101" pitchFamily="49" charset="-122"/>
              </a:rPr>
              <a:t> / </a:t>
            </a:r>
            <a:r>
              <a:rPr lang="zh-CN" altLang="zh-CN" b="1" dirty="0" smtClean="0">
                <a:solidFill>
                  <a:srgbClr val="FF0000"/>
                </a:solidFill>
                <a:latin typeface="黑体" panose="02010600030101010101" pitchFamily="49" charset="-122"/>
                <a:ea typeface="黑体" panose="02010600030101010101" pitchFamily="49" charset="-122"/>
              </a:rPr>
              <a:t>无恻隐之心 </a:t>
            </a:r>
            <a:r>
              <a:rPr lang="en-US" altLang="zh-CN" b="1" dirty="0" smtClean="0">
                <a:solidFill>
                  <a:srgbClr val="FF0000"/>
                </a:solidFill>
                <a:latin typeface="黑体" panose="02010600030101010101" pitchFamily="49" charset="-122"/>
                <a:ea typeface="黑体" panose="02010600030101010101" pitchFamily="49" charset="-122"/>
              </a:rPr>
              <a:t>/ </a:t>
            </a:r>
            <a:r>
              <a:rPr lang="zh-CN" altLang="zh-CN" b="1" dirty="0" smtClean="0">
                <a:solidFill>
                  <a:srgbClr val="FF0000"/>
                </a:solidFill>
                <a:latin typeface="黑体" panose="02010600030101010101" pitchFamily="49" charset="-122"/>
                <a:ea typeface="黑体" panose="02010600030101010101" pitchFamily="49" charset="-122"/>
              </a:rPr>
              <a:t>非人也 </a:t>
            </a:r>
            <a:r>
              <a:rPr lang="en-US" altLang="zh-CN" b="1" dirty="0" smtClean="0">
                <a:solidFill>
                  <a:srgbClr val="FF0000"/>
                </a:solidFill>
                <a:latin typeface="黑体" panose="02010600030101010101" pitchFamily="49" charset="-122"/>
                <a:ea typeface="黑体" panose="02010600030101010101" pitchFamily="49" charset="-122"/>
              </a:rPr>
              <a:t>/ </a:t>
            </a:r>
            <a:r>
              <a:rPr lang="zh-CN" altLang="zh-CN" b="1" dirty="0" smtClean="0">
                <a:solidFill>
                  <a:srgbClr val="FF0000"/>
                </a:solidFill>
                <a:latin typeface="黑体" panose="02010600030101010101" pitchFamily="49" charset="-122"/>
                <a:ea typeface="黑体" panose="02010600030101010101" pitchFamily="49" charset="-122"/>
              </a:rPr>
              <a:t>无羞恶之心 </a:t>
            </a:r>
            <a:r>
              <a:rPr lang="en-US" altLang="zh-CN" b="1" dirty="0" smtClean="0">
                <a:solidFill>
                  <a:srgbClr val="FF0000"/>
                </a:solidFill>
                <a:latin typeface="黑体" panose="02010600030101010101" pitchFamily="49" charset="-122"/>
                <a:ea typeface="黑体" panose="02010600030101010101" pitchFamily="49" charset="-122"/>
              </a:rPr>
              <a:t>/ </a:t>
            </a:r>
            <a:r>
              <a:rPr lang="zh-CN" altLang="zh-CN" b="1" dirty="0" smtClean="0">
                <a:solidFill>
                  <a:srgbClr val="FF0000"/>
                </a:solidFill>
                <a:latin typeface="黑体" panose="02010600030101010101" pitchFamily="49" charset="-122"/>
                <a:ea typeface="黑体" panose="02010600030101010101" pitchFamily="49" charset="-122"/>
              </a:rPr>
              <a:t>非人也 </a:t>
            </a:r>
            <a:r>
              <a:rPr lang="en-US" altLang="zh-CN" b="1" dirty="0" smtClean="0">
                <a:solidFill>
                  <a:srgbClr val="FF0000"/>
                </a:solidFill>
                <a:latin typeface="黑体" panose="02010600030101010101" pitchFamily="49" charset="-122"/>
                <a:ea typeface="黑体" panose="02010600030101010101" pitchFamily="49" charset="-122"/>
              </a:rPr>
              <a:t>/ </a:t>
            </a:r>
            <a:r>
              <a:rPr lang="zh-CN" altLang="zh-CN" b="1" dirty="0" smtClean="0">
                <a:solidFill>
                  <a:srgbClr val="FF0000"/>
                </a:solidFill>
                <a:latin typeface="黑体" panose="02010600030101010101" pitchFamily="49" charset="-122"/>
                <a:ea typeface="黑体" panose="02010600030101010101" pitchFamily="49" charset="-122"/>
              </a:rPr>
              <a:t>无辞让之心 </a:t>
            </a:r>
            <a:r>
              <a:rPr lang="en-US" altLang="zh-CN" b="1" dirty="0" smtClean="0">
                <a:solidFill>
                  <a:srgbClr val="FF0000"/>
                </a:solidFill>
                <a:latin typeface="黑体" panose="02010600030101010101" pitchFamily="49" charset="-122"/>
                <a:ea typeface="黑体" panose="02010600030101010101" pitchFamily="49" charset="-122"/>
              </a:rPr>
              <a:t>/ </a:t>
            </a:r>
            <a:r>
              <a:rPr lang="zh-CN" altLang="zh-CN" b="1" dirty="0" smtClean="0">
                <a:solidFill>
                  <a:srgbClr val="FF0000"/>
                </a:solidFill>
                <a:latin typeface="黑体" panose="02010600030101010101" pitchFamily="49" charset="-122"/>
                <a:ea typeface="黑体" panose="02010600030101010101" pitchFamily="49" charset="-122"/>
              </a:rPr>
              <a:t>非人也 </a:t>
            </a:r>
            <a:r>
              <a:rPr lang="en-US" altLang="zh-CN" b="1" dirty="0" smtClean="0">
                <a:solidFill>
                  <a:srgbClr val="FF0000"/>
                </a:solidFill>
                <a:latin typeface="黑体" panose="02010600030101010101" pitchFamily="49" charset="-122"/>
                <a:ea typeface="黑体" panose="02010600030101010101" pitchFamily="49" charset="-122"/>
              </a:rPr>
              <a:t>/ </a:t>
            </a:r>
            <a:r>
              <a:rPr lang="zh-CN" altLang="zh-CN" b="1" dirty="0" smtClean="0">
                <a:solidFill>
                  <a:srgbClr val="FF0000"/>
                </a:solidFill>
                <a:latin typeface="黑体" panose="02010600030101010101" pitchFamily="49" charset="-122"/>
                <a:ea typeface="黑体" panose="02010600030101010101" pitchFamily="49" charset="-122"/>
              </a:rPr>
              <a:t>无是非之心 </a:t>
            </a:r>
            <a:r>
              <a:rPr lang="en-US" altLang="zh-CN" b="1" dirty="0" smtClean="0">
                <a:solidFill>
                  <a:srgbClr val="FF0000"/>
                </a:solidFill>
                <a:latin typeface="黑体" panose="02010600030101010101" pitchFamily="49" charset="-122"/>
                <a:ea typeface="黑体" panose="02010600030101010101" pitchFamily="49" charset="-122"/>
              </a:rPr>
              <a:t>/ </a:t>
            </a:r>
            <a:r>
              <a:rPr lang="zh-CN" altLang="zh-CN" b="1" dirty="0" smtClean="0">
                <a:solidFill>
                  <a:srgbClr val="FF0000"/>
                </a:solidFill>
                <a:latin typeface="黑体" panose="02010600030101010101" pitchFamily="49" charset="-122"/>
                <a:ea typeface="黑体" panose="02010600030101010101" pitchFamily="49" charset="-122"/>
              </a:rPr>
              <a:t>非人也 </a:t>
            </a:r>
            <a:r>
              <a:rPr lang="en-US" altLang="zh-CN" b="1" dirty="0" smtClean="0">
                <a:solidFill>
                  <a:srgbClr val="FF0000"/>
                </a:solidFill>
                <a:latin typeface="黑体" panose="02010600030101010101" pitchFamily="49" charset="-122"/>
                <a:ea typeface="黑体" panose="02010600030101010101" pitchFamily="49" charset="-122"/>
              </a:rPr>
              <a:t>/ </a:t>
            </a:r>
            <a:r>
              <a:rPr lang="zh-CN" altLang="zh-CN" b="1" dirty="0" smtClean="0">
                <a:solidFill>
                  <a:srgbClr val="FF0000"/>
                </a:solidFill>
                <a:latin typeface="黑体" panose="02010600030101010101" pitchFamily="49" charset="-122"/>
                <a:ea typeface="黑体" panose="02010600030101010101" pitchFamily="49" charset="-122"/>
              </a:rPr>
              <a:t>恻隐之心 </a:t>
            </a:r>
            <a:r>
              <a:rPr lang="en-US" altLang="zh-CN" b="1" dirty="0" smtClean="0">
                <a:solidFill>
                  <a:srgbClr val="FF0000"/>
                </a:solidFill>
                <a:latin typeface="黑体" panose="02010600030101010101" pitchFamily="49" charset="-122"/>
                <a:ea typeface="黑体" panose="02010600030101010101" pitchFamily="49" charset="-122"/>
              </a:rPr>
              <a:t>/ </a:t>
            </a:r>
            <a:r>
              <a:rPr lang="zh-CN" altLang="zh-CN" b="1" dirty="0" smtClean="0">
                <a:solidFill>
                  <a:srgbClr val="FF0000"/>
                </a:solidFill>
                <a:latin typeface="黑体" panose="02010600030101010101" pitchFamily="49" charset="-122"/>
                <a:ea typeface="黑体" panose="02010600030101010101" pitchFamily="49" charset="-122"/>
              </a:rPr>
              <a:t>仁之端也 </a:t>
            </a:r>
            <a:r>
              <a:rPr lang="en-US" altLang="zh-CN" b="1" dirty="0" smtClean="0">
                <a:solidFill>
                  <a:srgbClr val="FF0000"/>
                </a:solidFill>
                <a:latin typeface="黑体" panose="02010600030101010101" pitchFamily="49" charset="-122"/>
                <a:ea typeface="黑体" panose="02010600030101010101" pitchFamily="49" charset="-122"/>
              </a:rPr>
              <a:t>/ </a:t>
            </a:r>
            <a:r>
              <a:rPr lang="zh-CN" altLang="zh-CN" b="1" dirty="0" smtClean="0">
                <a:solidFill>
                  <a:srgbClr val="FF0000"/>
                </a:solidFill>
                <a:latin typeface="黑体" panose="02010600030101010101" pitchFamily="49" charset="-122"/>
                <a:ea typeface="黑体" panose="02010600030101010101" pitchFamily="49" charset="-122"/>
              </a:rPr>
              <a:t>羞恶之心</a:t>
            </a:r>
            <a:r>
              <a:rPr lang="en-US" altLang="zh-CN" b="1" dirty="0" smtClean="0">
                <a:solidFill>
                  <a:srgbClr val="FF0000"/>
                </a:solidFill>
                <a:latin typeface="黑体" panose="02010600030101010101" pitchFamily="49" charset="-122"/>
                <a:ea typeface="黑体" panose="02010600030101010101" pitchFamily="49" charset="-122"/>
              </a:rPr>
              <a:t>/ </a:t>
            </a:r>
            <a:r>
              <a:rPr lang="zh-CN" altLang="zh-CN" b="1" dirty="0" smtClean="0">
                <a:solidFill>
                  <a:srgbClr val="FF0000"/>
                </a:solidFill>
                <a:latin typeface="黑体" panose="02010600030101010101" pitchFamily="49" charset="-122"/>
                <a:ea typeface="黑体" panose="02010600030101010101" pitchFamily="49" charset="-122"/>
              </a:rPr>
              <a:t>义之端也 </a:t>
            </a:r>
            <a:r>
              <a:rPr lang="en-US" altLang="zh-CN" b="1" dirty="0" smtClean="0">
                <a:solidFill>
                  <a:srgbClr val="FF0000"/>
                </a:solidFill>
                <a:latin typeface="黑体" panose="02010600030101010101" pitchFamily="49" charset="-122"/>
                <a:ea typeface="黑体" panose="02010600030101010101" pitchFamily="49" charset="-122"/>
              </a:rPr>
              <a:t>/ </a:t>
            </a:r>
            <a:r>
              <a:rPr lang="zh-CN" altLang="zh-CN" b="1" dirty="0" smtClean="0">
                <a:solidFill>
                  <a:srgbClr val="FF0000"/>
                </a:solidFill>
                <a:latin typeface="黑体" panose="02010600030101010101" pitchFamily="49" charset="-122"/>
                <a:ea typeface="黑体" panose="02010600030101010101" pitchFamily="49" charset="-122"/>
              </a:rPr>
              <a:t>辞让之心 </a:t>
            </a:r>
            <a:r>
              <a:rPr lang="en-US" altLang="zh-CN" b="1" dirty="0" smtClean="0">
                <a:solidFill>
                  <a:srgbClr val="FF0000"/>
                </a:solidFill>
                <a:latin typeface="黑体" panose="02010600030101010101" pitchFamily="49" charset="-122"/>
                <a:ea typeface="黑体" panose="02010600030101010101" pitchFamily="49" charset="-122"/>
              </a:rPr>
              <a:t>/ </a:t>
            </a:r>
            <a:r>
              <a:rPr lang="zh-CN" altLang="zh-CN" b="1" dirty="0" smtClean="0">
                <a:solidFill>
                  <a:srgbClr val="FF0000"/>
                </a:solidFill>
                <a:latin typeface="黑体" panose="02010600030101010101" pitchFamily="49" charset="-122"/>
                <a:ea typeface="黑体" panose="02010600030101010101" pitchFamily="49" charset="-122"/>
              </a:rPr>
              <a:t>礼之端也 </a:t>
            </a:r>
            <a:r>
              <a:rPr lang="en-US" altLang="zh-CN" b="1" dirty="0" smtClean="0">
                <a:solidFill>
                  <a:srgbClr val="FF0000"/>
                </a:solidFill>
                <a:latin typeface="黑体" panose="02010600030101010101" pitchFamily="49" charset="-122"/>
                <a:ea typeface="黑体" panose="02010600030101010101" pitchFamily="49" charset="-122"/>
              </a:rPr>
              <a:t>/ </a:t>
            </a:r>
            <a:r>
              <a:rPr lang="zh-CN" altLang="zh-CN" b="1" dirty="0" smtClean="0">
                <a:solidFill>
                  <a:srgbClr val="FF0000"/>
                </a:solidFill>
                <a:latin typeface="黑体" panose="02010600030101010101" pitchFamily="49" charset="-122"/>
                <a:ea typeface="黑体" panose="02010600030101010101" pitchFamily="49" charset="-122"/>
              </a:rPr>
              <a:t>是非之心 </a:t>
            </a:r>
            <a:r>
              <a:rPr lang="en-US" altLang="zh-CN" b="1" dirty="0" smtClean="0">
                <a:solidFill>
                  <a:srgbClr val="FF0000"/>
                </a:solidFill>
                <a:latin typeface="黑体" panose="02010600030101010101" pitchFamily="49" charset="-122"/>
                <a:ea typeface="黑体" panose="02010600030101010101" pitchFamily="49" charset="-122"/>
              </a:rPr>
              <a:t>/ </a:t>
            </a:r>
            <a:r>
              <a:rPr lang="zh-CN" altLang="zh-CN" b="1" dirty="0" smtClean="0">
                <a:solidFill>
                  <a:srgbClr val="FF0000"/>
                </a:solidFill>
                <a:latin typeface="黑体" panose="02010600030101010101" pitchFamily="49" charset="-122"/>
                <a:ea typeface="黑体" panose="02010600030101010101" pitchFamily="49" charset="-122"/>
              </a:rPr>
              <a:t>智之端也 </a:t>
            </a:r>
            <a:r>
              <a:rPr lang="en-US" altLang="zh-CN" b="1" dirty="0" smtClean="0">
                <a:solidFill>
                  <a:srgbClr val="FF0000"/>
                </a:solidFill>
                <a:latin typeface="黑体" panose="02010600030101010101" pitchFamily="49" charset="-122"/>
                <a:ea typeface="黑体" panose="02010600030101010101" pitchFamily="49" charset="-122"/>
              </a:rPr>
              <a:t>/ </a:t>
            </a:r>
            <a:r>
              <a:rPr lang="zh-CN" altLang="zh-CN" b="1" dirty="0" smtClean="0">
                <a:solidFill>
                  <a:srgbClr val="FF0000"/>
                </a:solidFill>
                <a:latin typeface="黑体" panose="02010600030101010101" pitchFamily="49" charset="-122"/>
                <a:ea typeface="黑体" panose="02010600030101010101" pitchFamily="49" charset="-122"/>
              </a:rPr>
              <a:t>人之有是四端也 </a:t>
            </a:r>
            <a:r>
              <a:rPr lang="en-US" altLang="zh-CN" b="1" dirty="0" smtClean="0">
                <a:solidFill>
                  <a:srgbClr val="FF0000"/>
                </a:solidFill>
                <a:latin typeface="黑体" panose="02010600030101010101" pitchFamily="49" charset="-122"/>
                <a:ea typeface="黑体" panose="02010600030101010101" pitchFamily="49" charset="-122"/>
              </a:rPr>
              <a:t>/ </a:t>
            </a:r>
            <a:r>
              <a:rPr lang="zh-CN" altLang="zh-CN" b="1" dirty="0" smtClean="0">
                <a:solidFill>
                  <a:srgbClr val="FF0000"/>
                </a:solidFill>
                <a:latin typeface="黑体" panose="02010600030101010101" pitchFamily="49" charset="-122"/>
                <a:ea typeface="黑体" panose="02010600030101010101" pitchFamily="49" charset="-122"/>
              </a:rPr>
              <a:t>犹其有四体也。</a:t>
            </a:r>
            <a:endParaRPr lang="zh-CN" altLang="zh-CN" dirty="0" smtClean="0">
              <a:solidFill>
                <a:srgbClr val="FF0000"/>
              </a:solidFill>
              <a:latin typeface="黑体" panose="02010600030101010101" pitchFamily="49" charset="-122"/>
              <a:ea typeface="黑体" panose="02010600030101010101" pitchFamily="49" charset="-122"/>
            </a:endParaRPr>
          </a:p>
          <a:p>
            <a:endParaRPr lang="zh-CN" altLang="en-US" dirty="0">
              <a:solidFill>
                <a:srgbClr val="FF0000"/>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836712"/>
            <a:ext cx="8229600" cy="5289451"/>
          </a:xfrm>
        </p:spPr>
        <p:txBody>
          <a:bodyPr>
            <a:normAutofit fontScale="92500" lnSpcReduction="10000"/>
          </a:bodyPr>
          <a:lstStyle/>
          <a:p>
            <a:r>
              <a:rPr lang="zh-CN" altLang="zh-CN" b="1" dirty="0" smtClean="0">
                <a:latin typeface="黑体" panose="02010600030101010101" pitchFamily="49" charset="-122"/>
                <a:ea typeface="黑体" panose="02010600030101010101" pitchFamily="49" charset="-122"/>
              </a:rPr>
              <a:t>练一练：下列文句中，断句正确的一项是（</a:t>
            </a:r>
            <a:r>
              <a:rPr lang="en-US" altLang="zh-CN" b="1" dirty="0" smtClean="0">
                <a:latin typeface="黑体" panose="02010600030101010101" pitchFamily="49" charset="-122"/>
                <a:ea typeface="黑体" panose="02010600030101010101" pitchFamily="49" charset="-122"/>
              </a:rPr>
              <a:t>   </a:t>
            </a:r>
            <a:r>
              <a:rPr lang="zh-CN" altLang="zh-CN" b="1" dirty="0" smtClean="0">
                <a:latin typeface="黑体" panose="02010600030101010101" pitchFamily="49" charset="-122"/>
                <a:ea typeface="黑体" panose="02010600030101010101" pitchFamily="49" charset="-122"/>
              </a:rPr>
              <a:t>）</a:t>
            </a:r>
            <a:endParaRPr lang="zh-CN" altLang="zh-CN" dirty="0" smtClean="0">
              <a:latin typeface="黑体" panose="02010600030101010101" pitchFamily="49" charset="-122"/>
              <a:ea typeface="黑体" panose="02010600030101010101" pitchFamily="49" charset="-122"/>
            </a:endParaRPr>
          </a:p>
          <a:p>
            <a:endParaRPr lang="en-US" altLang="zh-CN" b="1" dirty="0" smtClean="0">
              <a:latin typeface="黑体" panose="02010600030101010101" pitchFamily="49" charset="-122"/>
              <a:ea typeface="黑体" panose="02010600030101010101" pitchFamily="49" charset="-122"/>
            </a:endParaRPr>
          </a:p>
          <a:p>
            <a:r>
              <a:rPr lang="en-US" altLang="zh-CN" b="1" dirty="0" smtClean="0">
                <a:latin typeface="黑体" panose="02010600030101010101" pitchFamily="49" charset="-122"/>
                <a:ea typeface="黑体" panose="02010600030101010101" pitchFamily="49" charset="-122"/>
              </a:rPr>
              <a:t>A.</a:t>
            </a:r>
            <a:r>
              <a:rPr lang="zh-CN" altLang="zh-CN" b="1" dirty="0" smtClean="0">
                <a:latin typeface="黑体" panose="02010600030101010101" pitchFamily="49" charset="-122"/>
                <a:ea typeface="黑体" panose="02010600030101010101" pitchFamily="49" charset="-122"/>
              </a:rPr>
              <a:t>尧禅之</a:t>
            </a:r>
            <a:r>
              <a:rPr lang="en-US" altLang="zh-CN" b="1" dirty="0" smtClean="0">
                <a:latin typeface="黑体" panose="02010600030101010101" pitchFamily="49" charset="-122"/>
                <a:ea typeface="黑体" panose="02010600030101010101" pitchFamily="49" charset="-122"/>
              </a:rPr>
              <a:t>/</a:t>
            </a:r>
            <a:r>
              <a:rPr lang="zh-CN" altLang="zh-CN" b="1" dirty="0" smtClean="0">
                <a:latin typeface="黑体" panose="02010600030101010101" pitchFamily="49" charset="-122"/>
                <a:ea typeface="黑体" panose="02010600030101010101" pitchFamily="49" charset="-122"/>
              </a:rPr>
              <a:t>以位天地</a:t>
            </a:r>
            <a:r>
              <a:rPr lang="en-US" altLang="zh-CN" b="1" dirty="0" smtClean="0">
                <a:latin typeface="黑体" panose="02010600030101010101" pitchFamily="49" charset="-122"/>
                <a:ea typeface="黑体" panose="02010600030101010101" pitchFamily="49" charset="-122"/>
              </a:rPr>
              <a:t>/</a:t>
            </a:r>
            <a:r>
              <a:rPr lang="zh-CN" altLang="zh-CN" b="1" dirty="0" smtClean="0">
                <a:latin typeface="黑体" panose="02010600030101010101" pitchFamily="49" charset="-122"/>
                <a:ea typeface="黑体" panose="02010600030101010101" pitchFamily="49" charset="-122"/>
              </a:rPr>
              <a:t>享之百姓</a:t>
            </a:r>
            <a:r>
              <a:rPr lang="en-US" altLang="zh-CN" b="1" dirty="0" smtClean="0">
                <a:latin typeface="黑体" panose="02010600030101010101" pitchFamily="49" charset="-122"/>
                <a:ea typeface="黑体" panose="02010600030101010101" pitchFamily="49" charset="-122"/>
              </a:rPr>
              <a:t>/</a:t>
            </a:r>
            <a:r>
              <a:rPr lang="zh-CN" altLang="zh-CN" b="1" dirty="0" smtClean="0">
                <a:latin typeface="黑体" panose="02010600030101010101" pitchFamily="49" charset="-122"/>
                <a:ea typeface="黑体" panose="02010600030101010101" pitchFamily="49" charset="-122"/>
              </a:rPr>
              <a:t>戴之非有他道</a:t>
            </a:r>
            <a:r>
              <a:rPr lang="en-US" altLang="zh-CN" b="1" dirty="0" smtClean="0">
                <a:latin typeface="黑体" panose="02010600030101010101" pitchFamily="49" charset="-122"/>
                <a:ea typeface="黑体" panose="02010600030101010101" pitchFamily="49" charset="-122"/>
              </a:rPr>
              <a:t>/</a:t>
            </a:r>
            <a:r>
              <a:rPr lang="zh-CN" altLang="zh-CN" b="1" dirty="0" smtClean="0">
                <a:latin typeface="黑体" panose="02010600030101010101" pitchFamily="49" charset="-122"/>
                <a:ea typeface="黑体" panose="02010600030101010101" pitchFamily="49" charset="-122"/>
              </a:rPr>
              <a:t>惟孝友之德</a:t>
            </a:r>
            <a:r>
              <a:rPr lang="en-US" altLang="zh-CN" b="1" dirty="0" smtClean="0">
                <a:latin typeface="黑体" panose="02010600030101010101" pitchFamily="49" charset="-122"/>
                <a:ea typeface="黑体" panose="02010600030101010101" pitchFamily="49" charset="-122"/>
              </a:rPr>
              <a:t>/</a:t>
            </a:r>
            <a:r>
              <a:rPr lang="zh-CN" altLang="zh-CN" b="1" dirty="0" smtClean="0">
                <a:latin typeface="黑体" panose="02010600030101010101" pitchFamily="49" charset="-122"/>
                <a:ea typeface="黑体" panose="02010600030101010101" pitchFamily="49" charset="-122"/>
              </a:rPr>
              <a:t>光于上下耳</a:t>
            </a:r>
            <a:endParaRPr lang="zh-CN" altLang="zh-CN" dirty="0" smtClean="0">
              <a:latin typeface="黑体" panose="02010600030101010101" pitchFamily="49" charset="-122"/>
              <a:ea typeface="黑体" panose="02010600030101010101" pitchFamily="49" charset="-122"/>
            </a:endParaRPr>
          </a:p>
          <a:p>
            <a:r>
              <a:rPr lang="en-US" altLang="zh-CN" b="1" dirty="0" smtClean="0">
                <a:latin typeface="黑体" panose="02010600030101010101" pitchFamily="49" charset="-122"/>
                <a:ea typeface="黑体" panose="02010600030101010101" pitchFamily="49" charset="-122"/>
              </a:rPr>
              <a:t>B.</a:t>
            </a:r>
            <a:r>
              <a:rPr lang="zh-CN" altLang="zh-CN" b="1" dirty="0" smtClean="0">
                <a:latin typeface="黑体" panose="02010600030101010101" pitchFamily="49" charset="-122"/>
                <a:ea typeface="黑体" panose="02010600030101010101" pitchFamily="49" charset="-122"/>
              </a:rPr>
              <a:t>尧禅之</a:t>
            </a:r>
            <a:r>
              <a:rPr lang="en-US" altLang="zh-CN" b="1" dirty="0" smtClean="0">
                <a:latin typeface="黑体" panose="02010600030101010101" pitchFamily="49" charset="-122"/>
                <a:ea typeface="黑体" panose="02010600030101010101" pitchFamily="49" charset="-122"/>
              </a:rPr>
              <a:t>/</a:t>
            </a:r>
            <a:r>
              <a:rPr lang="zh-CN" altLang="zh-CN" b="1" dirty="0" smtClean="0">
                <a:latin typeface="黑体" panose="02010600030101010101" pitchFamily="49" charset="-122"/>
                <a:ea typeface="黑体" panose="02010600030101010101" pitchFamily="49" charset="-122"/>
              </a:rPr>
              <a:t>以位天地</a:t>
            </a:r>
            <a:r>
              <a:rPr lang="en-US" altLang="zh-CN" b="1" dirty="0" smtClean="0">
                <a:latin typeface="黑体" panose="02010600030101010101" pitchFamily="49" charset="-122"/>
                <a:ea typeface="黑体" panose="02010600030101010101" pitchFamily="49" charset="-122"/>
              </a:rPr>
              <a:t>/</a:t>
            </a:r>
            <a:r>
              <a:rPr lang="zh-CN" altLang="zh-CN" b="1" dirty="0" smtClean="0">
                <a:latin typeface="黑体" panose="02010600030101010101" pitchFamily="49" charset="-122"/>
                <a:ea typeface="黑体" panose="02010600030101010101" pitchFamily="49" charset="-122"/>
              </a:rPr>
              <a:t>享之百姓</a:t>
            </a:r>
            <a:r>
              <a:rPr lang="en-US" altLang="zh-CN" b="1" dirty="0" smtClean="0">
                <a:latin typeface="黑体" panose="02010600030101010101" pitchFamily="49" charset="-122"/>
                <a:ea typeface="黑体" panose="02010600030101010101" pitchFamily="49" charset="-122"/>
              </a:rPr>
              <a:t>/</a:t>
            </a:r>
            <a:r>
              <a:rPr lang="zh-CN" altLang="zh-CN" b="1" dirty="0" smtClean="0">
                <a:latin typeface="黑体" panose="02010600030101010101" pitchFamily="49" charset="-122"/>
                <a:ea typeface="黑体" panose="02010600030101010101" pitchFamily="49" charset="-122"/>
              </a:rPr>
              <a:t>戴之非有他道</a:t>
            </a:r>
            <a:r>
              <a:rPr lang="en-US" altLang="zh-CN" b="1" dirty="0" smtClean="0">
                <a:latin typeface="黑体" panose="02010600030101010101" pitchFamily="49" charset="-122"/>
                <a:ea typeface="黑体" panose="02010600030101010101" pitchFamily="49" charset="-122"/>
              </a:rPr>
              <a:t>/</a:t>
            </a:r>
            <a:r>
              <a:rPr lang="zh-CN" altLang="zh-CN" b="1" dirty="0" smtClean="0">
                <a:latin typeface="黑体" panose="02010600030101010101" pitchFamily="49" charset="-122"/>
                <a:ea typeface="黑体" panose="02010600030101010101" pitchFamily="49" charset="-122"/>
              </a:rPr>
              <a:t>惟孝友之</a:t>
            </a:r>
            <a:r>
              <a:rPr lang="en-US" altLang="zh-CN" b="1" dirty="0" smtClean="0">
                <a:latin typeface="黑体" panose="02010600030101010101" pitchFamily="49" charset="-122"/>
                <a:ea typeface="黑体" panose="02010600030101010101" pitchFamily="49" charset="-122"/>
              </a:rPr>
              <a:t>/</a:t>
            </a:r>
            <a:r>
              <a:rPr lang="zh-CN" altLang="zh-CN" b="1" dirty="0" smtClean="0">
                <a:latin typeface="黑体" panose="02010600030101010101" pitchFamily="49" charset="-122"/>
                <a:ea typeface="黑体" panose="02010600030101010101" pitchFamily="49" charset="-122"/>
              </a:rPr>
              <a:t>德光于上下耳</a:t>
            </a:r>
            <a:endParaRPr lang="zh-CN" altLang="zh-CN" dirty="0" smtClean="0">
              <a:latin typeface="黑体" panose="02010600030101010101" pitchFamily="49" charset="-122"/>
              <a:ea typeface="黑体" panose="02010600030101010101" pitchFamily="49" charset="-122"/>
            </a:endParaRPr>
          </a:p>
          <a:p>
            <a:r>
              <a:rPr lang="en-US" altLang="zh-CN" b="1" dirty="0" smtClean="0">
                <a:latin typeface="黑体" panose="02010600030101010101" pitchFamily="49" charset="-122"/>
                <a:ea typeface="黑体" panose="02010600030101010101" pitchFamily="49" charset="-122"/>
              </a:rPr>
              <a:t>C.</a:t>
            </a:r>
            <a:r>
              <a:rPr lang="zh-CN" altLang="zh-CN" b="1" dirty="0" smtClean="0">
                <a:latin typeface="黑体" panose="02010600030101010101" pitchFamily="49" charset="-122"/>
                <a:ea typeface="黑体" panose="02010600030101010101" pitchFamily="49" charset="-122"/>
              </a:rPr>
              <a:t>尧禅之以位</a:t>
            </a:r>
            <a:r>
              <a:rPr lang="en-US" altLang="zh-CN" b="1" dirty="0" smtClean="0">
                <a:latin typeface="黑体" panose="02010600030101010101" pitchFamily="49" charset="-122"/>
                <a:ea typeface="黑体" panose="02010600030101010101" pitchFamily="49" charset="-122"/>
              </a:rPr>
              <a:t>/</a:t>
            </a:r>
            <a:r>
              <a:rPr lang="zh-CN" altLang="zh-CN" b="1" dirty="0" smtClean="0">
                <a:latin typeface="黑体" panose="02010600030101010101" pitchFamily="49" charset="-122"/>
                <a:ea typeface="黑体" panose="02010600030101010101" pitchFamily="49" charset="-122"/>
              </a:rPr>
              <a:t>天地享之</a:t>
            </a:r>
            <a:r>
              <a:rPr lang="en-US" altLang="zh-CN" b="1" dirty="0" smtClean="0">
                <a:latin typeface="黑体" panose="02010600030101010101" pitchFamily="49" charset="-122"/>
                <a:ea typeface="黑体" panose="02010600030101010101" pitchFamily="49" charset="-122"/>
              </a:rPr>
              <a:t>/</a:t>
            </a:r>
            <a:r>
              <a:rPr lang="zh-CN" altLang="zh-CN" b="1" dirty="0" smtClean="0">
                <a:latin typeface="黑体" panose="02010600030101010101" pitchFamily="49" charset="-122"/>
                <a:ea typeface="黑体" panose="02010600030101010101" pitchFamily="49" charset="-122"/>
              </a:rPr>
              <a:t>百姓戴之</a:t>
            </a:r>
            <a:r>
              <a:rPr lang="en-US" altLang="zh-CN" b="1" dirty="0" smtClean="0">
                <a:latin typeface="黑体" panose="02010600030101010101" pitchFamily="49" charset="-122"/>
                <a:ea typeface="黑体" panose="02010600030101010101" pitchFamily="49" charset="-122"/>
              </a:rPr>
              <a:t>/</a:t>
            </a:r>
            <a:r>
              <a:rPr lang="zh-CN" altLang="zh-CN" b="1" dirty="0" smtClean="0">
                <a:latin typeface="黑体" panose="02010600030101010101" pitchFamily="49" charset="-122"/>
                <a:ea typeface="黑体" panose="02010600030101010101" pitchFamily="49" charset="-122"/>
              </a:rPr>
              <a:t>非有他道</a:t>
            </a:r>
            <a:r>
              <a:rPr lang="en-US" altLang="zh-CN" b="1" dirty="0" smtClean="0">
                <a:latin typeface="黑体" panose="02010600030101010101" pitchFamily="49" charset="-122"/>
                <a:ea typeface="黑体" panose="02010600030101010101" pitchFamily="49" charset="-122"/>
              </a:rPr>
              <a:t>/</a:t>
            </a:r>
            <a:r>
              <a:rPr lang="zh-CN" altLang="zh-CN" b="1" dirty="0" smtClean="0">
                <a:latin typeface="黑体" panose="02010600030101010101" pitchFamily="49" charset="-122"/>
                <a:ea typeface="黑体" panose="02010600030101010101" pitchFamily="49" charset="-122"/>
              </a:rPr>
              <a:t>惟孝友之德</a:t>
            </a:r>
            <a:r>
              <a:rPr lang="en-US" altLang="zh-CN" b="1" dirty="0" smtClean="0">
                <a:latin typeface="黑体" panose="02010600030101010101" pitchFamily="49" charset="-122"/>
                <a:ea typeface="黑体" panose="02010600030101010101" pitchFamily="49" charset="-122"/>
              </a:rPr>
              <a:t>/</a:t>
            </a:r>
            <a:r>
              <a:rPr lang="zh-CN" altLang="zh-CN" b="1" dirty="0" smtClean="0">
                <a:latin typeface="黑体" panose="02010600030101010101" pitchFamily="49" charset="-122"/>
                <a:ea typeface="黑体" panose="02010600030101010101" pitchFamily="49" charset="-122"/>
              </a:rPr>
              <a:t>光于上下耳</a:t>
            </a:r>
            <a:endParaRPr lang="zh-CN" altLang="zh-CN" dirty="0" smtClean="0">
              <a:latin typeface="黑体" panose="02010600030101010101" pitchFamily="49" charset="-122"/>
              <a:ea typeface="黑体" panose="02010600030101010101" pitchFamily="49" charset="-122"/>
            </a:endParaRPr>
          </a:p>
          <a:p>
            <a:r>
              <a:rPr lang="en-US" altLang="zh-CN" b="1" dirty="0" smtClean="0">
                <a:latin typeface="黑体" panose="02010600030101010101" pitchFamily="49" charset="-122"/>
                <a:ea typeface="黑体" panose="02010600030101010101" pitchFamily="49" charset="-122"/>
              </a:rPr>
              <a:t>D.</a:t>
            </a:r>
            <a:r>
              <a:rPr lang="zh-CN" altLang="zh-CN" b="1" dirty="0" smtClean="0">
                <a:latin typeface="黑体" panose="02010600030101010101" pitchFamily="49" charset="-122"/>
                <a:ea typeface="黑体" panose="02010600030101010101" pitchFamily="49" charset="-122"/>
              </a:rPr>
              <a:t>尧禅之以位</a:t>
            </a:r>
            <a:r>
              <a:rPr lang="en-US" altLang="zh-CN" b="1" dirty="0" smtClean="0">
                <a:latin typeface="黑体" panose="02010600030101010101" pitchFamily="49" charset="-122"/>
                <a:ea typeface="黑体" panose="02010600030101010101" pitchFamily="49" charset="-122"/>
              </a:rPr>
              <a:t>/</a:t>
            </a:r>
            <a:r>
              <a:rPr lang="zh-CN" altLang="zh-CN" b="1" dirty="0" smtClean="0">
                <a:latin typeface="黑体" panose="02010600030101010101" pitchFamily="49" charset="-122"/>
                <a:ea typeface="黑体" panose="02010600030101010101" pitchFamily="49" charset="-122"/>
              </a:rPr>
              <a:t>天地享之</a:t>
            </a:r>
            <a:r>
              <a:rPr lang="en-US" altLang="zh-CN" b="1" dirty="0" smtClean="0">
                <a:latin typeface="黑体" panose="02010600030101010101" pitchFamily="49" charset="-122"/>
                <a:ea typeface="黑体" panose="02010600030101010101" pitchFamily="49" charset="-122"/>
              </a:rPr>
              <a:t>/</a:t>
            </a:r>
            <a:r>
              <a:rPr lang="zh-CN" altLang="zh-CN" b="1" dirty="0" smtClean="0">
                <a:latin typeface="黑体" panose="02010600030101010101" pitchFamily="49" charset="-122"/>
                <a:ea typeface="黑体" panose="02010600030101010101" pitchFamily="49" charset="-122"/>
              </a:rPr>
              <a:t>百姓戴之</a:t>
            </a:r>
            <a:r>
              <a:rPr lang="en-US" altLang="zh-CN" b="1" dirty="0" smtClean="0">
                <a:latin typeface="黑体" panose="02010600030101010101" pitchFamily="49" charset="-122"/>
                <a:ea typeface="黑体" panose="02010600030101010101" pitchFamily="49" charset="-122"/>
              </a:rPr>
              <a:t>/</a:t>
            </a:r>
            <a:r>
              <a:rPr lang="zh-CN" altLang="zh-CN" b="1" dirty="0" smtClean="0">
                <a:latin typeface="黑体" panose="02010600030101010101" pitchFamily="49" charset="-122"/>
                <a:ea typeface="黑体" panose="02010600030101010101" pitchFamily="49" charset="-122"/>
              </a:rPr>
              <a:t>非有他道</a:t>
            </a:r>
            <a:r>
              <a:rPr lang="en-US" altLang="zh-CN" b="1" dirty="0" smtClean="0">
                <a:latin typeface="黑体" panose="02010600030101010101" pitchFamily="49" charset="-122"/>
                <a:ea typeface="黑体" panose="02010600030101010101" pitchFamily="49" charset="-122"/>
              </a:rPr>
              <a:t>/</a:t>
            </a:r>
            <a:r>
              <a:rPr lang="zh-CN" altLang="zh-CN" b="1" dirty="0" smtClean="0">
                <a:latin typeface="黑体" panose="02010600030101010101" pitchFamily="49" charset="-122"/>
                <a:ea typeface="黑体" panose="02010600030101010101" pitchFamily="49" charset="-122"/>
              </a:rPr>
              <a:t>惟孝友之</a:t>
            </a:r>
            <a:r>
              <a:rPr lang="en-US" altLang="zh-CN" b="1" dirty="0" smtClean="0">
                <a:latin typeface="黑体" panose="02010600030101010101" pitchFamily="49" charset="-122"/>
                <a:ea typeface="黑体" panose="02010600030101010101" pitchFamily="49" charset="-122"/>
              </a:rPr>
              <a:t>/</a:t>
            </a:r>
            <a:r>
              <a:rPr lang="zh-CN" altLang="zh-CN" b="1" dirty="0" smtClean="0">
                <a:latin typeface="黑体" panose="02010600030101010101" pitchFamily="49" charset="-122"/>
                <a:ea typeface="黑体" panose="02010600030101010101" pitchFamily="49" charset="-122"/>
              </a:rPr>
              <a:t>德光于上下耳</a:t>
            </a:r>
            <a:endParaRPr lang="zh-CN" altLang="zh-CN" dirty="0" smtClean="0">
              <a:latin typeface="黑体" panose="02010600030101010101" pitchFamily="49" charset="-122"/>
              <a:ea typeface="黑体" panose="02010600030101010101" pitchFamily="49" charset="-122"/>
            </a:endParaRPr>
          </a:p>
          <a:p>
            <a:endParaRPr lang="zh-CN" altLang="en-US" dirty="0">
              <a:latin typeface="黑体" panose="02010600030101010101" pitchFamily="49" charset="-122"/>
              <a:ea typeface="黑体" panose="02010600030101010101" pitchFamily="49" charset="-122"/>
            </a:endParaRPr>
          </a:p>
        </p:txBody>
      </p:sp>
      <p:sp>
        <p:nvSpPr>
          <p:cNvPr id="4" name="TextBox 3"/>
          <p:cNvSpPr txBox="1"/>
          <p:nvPr/>
        </p:nvSpPr>
        <p:spPr>
          <a:xfrm>
            <a:off x="1403648" y="1196752"/>
            <a:ext cx="360040" cy="584775"/>
          </a:xfrm>
          <a:prstGeom prst="rect">
            <a:avLst/>
          </a:prstGeom>
          <a:noFill/>
        </p:spPr>
        <p:txBody>
          <a:bodyPr wrap="square" rtlCol="0">
            <a:spAutoFit/>
          </a:bodyPr>
          <a:lstStyle/>
          <a:p>
            <a:r>
              <a:rPr lang="en-US" altLang="zh-CN" sz="3200" dirty="0" smtClean="0">
                <a:solidFill>
                  <a:srgbClr val="FF0000"/>
                </a:solidFill>
                <a:latin typeface="黑体" panose="02010600030101010101" pitchFamily="49" charset="-122"/>
                <a:ea typeface="黑体" panose="02010600030101010101" pitchFamily="49" charset="-122"/>
              </a:rPr>
              <a:t>C</a:t>
            </a:r>
            <a:endParaRPr lang="zh-CN" altLang="en-US" sz="3200" dirty="0">
              <a:solidFill>
                <a:srgbClr val="FF0000"/>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291" name="Picture 2" descr="技法六"/>
          <p:cNvPicPr>
            <a:picLocks noChangeAspect="1"/>
          </p:cNvPicPr>
          <p:nvPr/>
        </p:nvPicPr>
        <p:blipFill>
          <a:blip r:embed="rId1"/>
          <a:stretch>
            <a:fillRect/>
          </a:stretch>
        </p:blipFill>
        <p:spPr>
          <a:xfrm>
            <a:off x="414655" y="164465"/>
            <a:ext cx="5450205" cy="977265"/>
          </a:xfrm>
          <a:prstGeom prst="rect">
            <a:avLst/>
          </a:prstGeom>
          <a:noFill/>
          <a:ln w="9525">
            <a:noFill/>
          </a:ln>
        </p:spPr>
      </p:pic>
      <p:sp>
        <p:nvSpPr>
          <p:cNvPr id="12292" name="Rectangle 3"/>
          <p:cNvSpPr>
            <a:spLocks noGrp="1"/>
          </p:cNvSpPr>
          <p:nvPr>
            <p:ph idx="1"/>
          </p:nvPr>
        </p:nvSpPr>
        <p:spPr>
          <a:xfrm>
            <a:off x="414655" y="1698625"/>
            <a:ext cx="8371205" cy="3452495"/>
          </a:xfrm>
          <a:noFill/>
          <a:ln>
            <a:noFill/>
          </a:ln>
        </p:spPr>
        <p:txBody>
          <a:bodyPr>
            <a:normAutofit/>
          </a:bodyPr>
          <a:p>
            <a:pPr eaLnBrk="1" hangingPunct="1"/>
            <a:r>
              <a:rPr lang="zh-CN" altLang="en-US" b="1" dirty="0">
                <a:latin typeface="黑体" panose="02010600030101010101" pitchFamily="49" charset="-122"/>
                <a:ea typeface="黑体" panose="02010600030101010101" pitchFamily="49" charset="-122"/>
                <a:cs typeface="黑体" panose="02010600030101010101" pitchFamily="49" charset="-122"/>
              </a:rPr>
              <a:t>古人写文章很讲究修辞技巧，有的讲究句式整齐、音韵和谐，有的讲究对偶、排比、顶真、反复等修辞手法的运用，在断句时可以利用这些修辞现象。如顶真句“得道者多助</a:t>
            </a:r>
            <a:r>
              <a:rPr lang="en-US" altLang="zh-CN" b="1" dirty="0">
                <a:latin typeface="黑体" panose="02010600030101010101" pitchFamily="49" charset="-122"/>
                <a:ea typeface="黑体" panose="02010600030101010101" pitchFamily="49" charset="-122"/>
                <a:cs typeface="黑体" panose="02010600030101010101" pitchFamily="49" charset="-122"/>
              </a:rPr>
              <a:t>/</a:t>
            </a:r>
            <a:r>
              <a:rPr lang="zh-CN" altLang="en-US" b="1" dirty="0">
                <a:latin typeface="黑体" panose="02010600030101010101" pitchFamily="49" charset="-122"/>
                <a:ea typeface="黑体" panose="02010600030101010101" pitchFamily="49" charset="-122"/>
                <a:cs typeface="黑体" panose="02010600030101010101" pitchFamily="49" charset="-122"/>
              </a:rPr>
              <a:t>失道者寡助</a:t>
            </a:r>
            <a:r>
              <a:rPr lang="en-US" altLang="zh-CN" b="1" dirty="0">
                <a:latin typeface="黑体" panose="02010600030101010101" pitchFamily="49" charset="-122"/>
                <a:ea typeface="黑体" panose="02010600030101010101" pitchFamily="49" charset="-122"/>
                <a:cs typeface="黑体" panose="02010600030101010101" pitchFamily="49" charset="-122"/>
              </a:rPr>
              <a:t>/</a:t>
            </a:r>
            <a:r>
              <a:rPr lang="zh-CN" altLang="en-US" b="1" dirty="0">
                <a:latin typeface="黑体" panose="02010600030101010101" pitchFamily="49" charset="-122"/>
                <a:ea typeface="黑体" panose="02010600030101010101" pitchFamily="49" charset="-122"/>
                <a:cs typeface="黑体" panose="02010600030101010101" pitchFamily="49" charset="-122"/>
              </a:rPr>
              <a:t>寡助之至</a:t>
            </a:r>
            <a:r>
              <a:rPr lang="en-US" altLang="zh-CN" b="1" dirty="0">
                <a:latin typeface="黑体" panose="02010600030101010101" pitchFamily="49" charset="-122"/>
                <a:ea typeface="黑体" panose="02010600030101010101" pitchFamily="49" charset="-122"/>
                <a:cs typeface="黑体" panose="02010600030101010101" pitchFamily="49" charset="-122"/>
              </a:rPr>
              <a:t>/</a:t>
            </a:r>
            <a:r>
              <a:rPr lang="zh-CN" altLang="en-US" b="1" dirty="0">
                <a:latin typeface="黑体" panose="02010600030101010101" pitchFamily="49" charset="-122"/>
                <a:ea typeface="黑体" panose="02010600030101010101" pitchFamily="49" charset="-122"/>
                <a:cs typeface="黑体" panose="02010600030101010101" pitchFamily="49" charset="-122"/>
              </a:rPr>
              <a:t>亲戚畔之”，如对偶句“若夫日出而林霏开</a:t>
            </a:r>
            <a:r>
              <a:rPr lang="en-US" altLang="zh-CN" b="1" dirty="0">
                <a:latin typeface="黑体" panose="02010600030101010101" pitchFamily="49" charset="-122"/>
                <a:ea typeface="黑体" panose="02010600030101010101" pitchFamily="49" charset="-122"/>
                <a:cs typeface="黑体" panose="02010600030101010101" pitchFamily="49" charset="-122"/>
              </a:rPr>
              <a:t>/</a:t>
            </a:r>
            <a:r>
              <a:rPr lang="zh-CN" altLang="en-US" b="1" dirty="0">
                <a:latin typeface="黑体" panose="02010600030101010101" pitchFamily="49" charset="-122"/>
                <a:ea typeface="黑体" panose="02010600030101010101" pitchFamily="49" charset="-122"/>
                <a:cs typeface="黑体" panose="02010600030101010101" pitchFamily="49" charset="-122"/>
              </a:rPr>
              <a:t>云归而岩穴暝”。</a:t>
            </a:r>
            <a:endParaRPr lang="zh-CN" altLang="en-US" b="1" dirty="0">
              <a:latin typeface="黑体" panose="02010600030101010101" pitchFamily="49" charset="-122"/>
              <a:ea typeface="黑体" panose="02010600030101010101" pitchFamily="49" charset="-122"/>
              <a:cs typeface="黑体" panose="02010600030101010101" pitchFamily="49" charset="-122"/>
            </a:endParaRPr>
          </a:p>
        </p:txBody>
      </p:sp>
      <p:sp>
        <p:nvSpPr>
          <p:cNvPr id="12293" name="Rectangle 5"/>
          <p:cNvSpPr/>
          <p:nvPr/>
        </p:nvSpPr>
        <p:spPr>
          <a:xfrm>
            <a:off x="1926219" y="164326"/>
            <a:ext cx="6859905" cy="768350"/>
          </a:xfrm>
          <a:prstGeom prst="rect">
            <a:avLst/>
          </a:prstGeom>
          <a:noFill/>
          <a:ln w="9525">
            <a:noFill/>
          </a:ln>
        </p:spPr>
        <p:txBody>
          <a:bodyPr>
            <a:spAutoFit/>
          </a:bodyPr>
          <a:p>
            <a:pPr marL="342900" indent="-342900" defTabSz="0" eaLnBrk="1" hangingPunct="1">
              <a:spcBef>
                <a:spcPct val="20000"/>
              </a:spcBef>
              <a:tabLst>
                <a:tab pos="5207000" algn="l"/>
              </a:tabLst>
            </a:pPr>
            <a:r>
              <a:rPr lang="zh-CN" altLang="en-US" sz="4400" b="1" dirty="0">
                <a:solidFill>
                  <a:srgbClr val="FF0000"/>
                </a:solidFill>
                <a:latin typeface="Times New Roman" panose="02020603050405020304" pitchFamily="18" charset="0"/>
                <a:ea typeface="黑体" panose="02010600030101010101" pitchFamily="49" charset="-122"/>
              </a:rPr>
              <a:t>明修辞，巧判断</a:t>
            </a:r>
            <a:endParaRPr lang="zh-CN" altLang="en-US" sz="4400" b="1" dirty="0">
              <a:solidFill>
                <a:srgbClr val="FF0000"/>
              </a:solidFill>
              <a:latin typeface="Times New Roman" panose="02020603050405020304" pitchFamily="18" charset="0"/>
              <a:ea typeface="黑体" panose="02010600030101010101" pitchFamily="49" charset="-122"/>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9154" name="Picture 2" descr="应用体验"/>
          <p:cNvPicPr>
            <a:picLocks noChangeAspect="1"/>
          </p:cNvPicPr>
          <p:nvPr/>
        </p:nvPicPr>
        <p:blipFill>
          <a:blip r:embed="rId1"/>
          <a:stretch>
            <a:fillRect/>
          </a:stretch>
        </p:blipFill>
        <p:spPr>
          <a:xfrm>
            <a:off x="1701165" y="203835"/>
            <a:ext cx="5741670" cy="1295400"/>
          </a:xfrm>
          <a:prstGeom prst="rect">
            <a:avLst/>
          </a:prstGeom>
          <a:noFill/>
          <a:ln w="9525">
            <a:noFill/>
          </a:ln>
        </p:spPr>
      </p:pic>
      <p:sp>
        <p:nvSpPr>
          <p:cNvPr id="49155" name="Rectangle 3"/>
          <p:cNvSpPr>
            <a:spLocks noGrp="1"/>
          </p:cNvSpPr>
          <p:nvPr>
            <p:ph idx="1"/>
          </p:nvPr>
        </p:nvSpPr>
        <p:spPr>
          <a:xfrm>
            <a:off x="386715" y="1974850"/>
            <a:ext cx="8371205" cy="2536190"/>
          </a:xfrm>
          <a:noFill/>
          <a:ln>
            <a:noFill/>
          </a:ln>
        </p:spPr>
        <p:txBody>
          <a:bodyPr>
            <a:normAutofit fontScale="90000" lnSpcReduction="20000"/>
          </a:bodyPr>
          <a:p>
            <a:pPr eaLnBrk="1" hangingPunct="1"/>
            <a:r>
              <a:rPr lang="zh-CN" altLang="en-US" b="1" dirty="0">
                <a:latin typeface="黑体" panose="02010600030101010101" pitchFamily="49" charset="-122"/>
                <a:ea typeface="黑体" panose="02010600030101010101" pitchFamily="49" charset="-122"/>
                <a:cs typeface="黑体" panose="02010600030101010101" pitchFamily="49" charset="-122"/>
              </a:rPr>
              <a:t>用“</a:t>
            </a:r>
            <a:r>
              <a:rPr lang="en-US" altLang="zh-CN" b="1" dirty="0">
                <a:latin typeface="黑体" panose="02010600030101010101" pitchFamily="49" charset="-122"/>
                <a:ea typeface="黑体" panose="02010600030101010101" pitchFamily="49" charset="-122"/>
                <a:cs typeface="黑体" panose="02010600030101010101" pitchFamily="49" charset="-122"/>
              </a:rPr>
              <a:t>/”</a:t>
            </a:r>
            <a:r>
              <a:rPr lang="zh-CN" altLang="en-US" b="1" dirty="0">
                <a:latin typeface="黑体" panose="02010600030101010101" pitchFamily="49" charset="-122"/>
                <a:ea typeface="黑体" panose="02010600030101010101" pitchFamily="49" charset="-122"/>
                <a:cs typeface="黑体" panose="02010600030101010101" pitchFamily="49" charset="-122"/>
              </a:rPr>
              <a:t>给下面一段文言文断句。</a:t>
            </a:r>
            <a:endParaRPr lang="zh-CN" altLang="en-US" b="1" dirty="0">
              <a:latin typeface="黑体" panose="02010600030101010101" pitchFamily="49" charset="-122"/>
              <a:ea typeface="黑体" panose="02010600030101010101" pitchFamily="49" charset="-122"/>
              <a:cs typeface="黑体" panose="02010600030101010101" pitchFamily="49" charset="-122"/>
            </a:endParaRPr>
          </a:p>
          <a:p>
            <a:pPr eaLnBrk="1" hangingPunct="1"/>
            <a:r>
              <a:rPr lang="zh-CN" altLang="en-US" b="1" dirty="0">
                <a:latin typeface="黑体" panose="02010600030101010101" pitchFamily="49" charset="-122"/>
                <a:ea typeface="黑体" panose="02010600030101010101" pitchFamily="49" charset="-122"/>
                <a:cs typeface="黑体" panose="02010600030101010101" pitchFamily="49" charset="-122"/>
              </a:rPr>
              <a:t>汝 心 之 固 固 不 可 彻 曾 不 若 孀 妻 弱 子 虽 我 之 死 有 子 存 焉 子 又 生 孙 孙 又 生 子 子 又 有 子 子 又 有 孙 子 子 孙 孙 无 穷 匮 也。</a:t>
            </a:r>
            <a:endParaRPr lang="zh-CN" altLang="en-US" b="1" dirty="0">
              <a:latin typeface="黑体" panose="02010600030101010101" pitchFamily="49" charset="-122"/>
              <a:ea typeface="黑体" panose="02010600030101010101" pitchFamily="49" charset="-122"/>
              <a:cs typeface="黑体" panose="02010600030101010101" pitchFamily="49" charset="-122"/>
            </a:endParaRPr>
          </a:p>
          <a:p>
            <a:pPr algn="r" eaLnBrk="1" hangingPunct="1"/>
            <a:r>
              <a:rPr lang="en-US" altLang="zh-CN" b="1" dirty="0">
                <a:latin typeface="黑体" panose="02010600030101010101" pitchFamily="49" charset="-122"/>
                <a:ea typeface="黑体" panose="02010600030101010101" pitchFamily="49" charset="-122"/>
                <a:cs typeface="黑体" panose="02010600030101010101" pitchFamily="49" charset="-122"/>
              </a:rPr>
              <a:t>(</a:t>
            </a:r>
            <a:r>
              <a:rPr lang="zh-CN" altLang="en-US" b="1" dirty="0">
                <a:latin typeface="黑体" panose="02010600030101010101" pitchFamily="49" charset="-122"/>
                <a:ea typeface="黑体" panose="02010600030101010101" pitchFamily="49" charset="-122"/>
                <a:cs typeface="黑体" panose="02010600030101010101" pitchFamily="49" charset="-122"/>
              </a:rPr>
              <a:t>节选自</a:t>
            </a:r>
            <a:r>
              <a:rPr lang="en-US" altLang="zh-CN" b="1" dirty="0">
                <a:latin typeface="黑体" panose="02010600030101010101" pitchFamily="49" charset="-122"/>
                <a:ea typeface="黑体" panose="02010600030101010101" pitchFamily="49" charset="-122"/>
                <a:cs typeface="黑体" panose="02010600030101010101" pitchFamily="49" charset="-122"/>
              </a:rPr>
              <a:t>《</a:t>
            </a:r>
            <a:r>
              <a:rPr lang="zh-CN" altLang="en-US" b="1" dirty="0">
                <a:latin typeface="黑体" panose="02010600030101010101" pitchFamily="49" charset="-122"/>
                <a:ea typeface="黑体" panose="02010600030101010101" pitchFamily="49" charset="-122"/>
                <a:cs typeface="黑体" panose="02010600030101010101" pitchFamily="49" charset="-122"/>
              </a:rPr>
              <a:t>列子</a:t>
            </a:r>
            <a:r>
              <a:rPr lang="en-US" altLang="zh-CN" b="1" dirty="0">
                <a:latin typeface="黑体" panose="02010600030101010101" pitchFamily="49" charset="-122"/>
                <a:ea typeface="黑体" panose="02010600030101010101" pitchFamily="49" charset="-122"/>
                <a:cs typeface="黑体" panose="02010600030101010101" pitchFamily="49" charset="-122"/>
              </a:rPr>
              <a:t>·</a:t>
            </a:r>
            <a:r>
              <a:rPr lang="zh-CN" altLang="en-US" b="1" dirty="0">
                <a:latin typeface="黑体" panose="02010600030101010101" pitchFamily="49" charset="-122"/>
                <a:ea typeface="黑体" panose="02010600030101010101" pitchFamily="49" charset="-122"/>
                <a:cs typeface="黑体" panose="02010600030101010101" pitchFamily="49" charset="-122"/>
              </a:rPr>
              <a:t>愚公移山</a:t>
            </a:r>
            <a:r>
              <a:rPr lang="en-US" altLang="zh-CN" b="1" dirty="0">
                <a:latin typeface="黑体" panose="02010600030101010101" pitchFamily="49" charset="-122"/>
                <a:ea typeface="黑体" panose="02010600030101010101" pitchFamily="49" charset="-122"/>
                <a:cs typeface="黑体" panose="02010600030101010101" pitchFamily="49" charset="-122"/>
              </a:rPr>
              <a:t>》)</a:t>
            </a:r>
            <a:endParaRPr lang="en-US" altLang="zh-CN" b="1" dirty="0">
              <a:latin typeface="黑体" panose="02010600030101010101" pitchFamily="49" charset="-122"/>
              <a:ea typeface="黑体" panose="02010600030101010101" pitchFamily="49" charset="-122"/>
              <a:cs typeface="黑体" panose="02010600030101010101" pitchFamily="49" charset="-122"/>
            </a:endParaRP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764704"/>
            <a:ext cx="8229600" cy="5760640"/>
          </a:xfrm>
        </p:spPr>
        <p:txBody>
          <a:bodyPr>
            <a:normAutofit fontScale="92500" lnSpcReduction="10000"/>
          </a:bodyPr>
          <a:lstStyle/>
          <a:p>
            <a:r>
              <a:rPr lang="en-US" altLang="zh-CN" b="1" dirty="0" smtClean="0">
                <a:latin typeface="黑体" panose="02010600030101010101" pitchFamily="49" charset="-122"/>
                <a:ea typeface="黑体" panose="02010600030101010101" pitchFamily="49" charset="-122"/>
              </a:rPr>
              <a:t>1</a:t>
            </a:r>
            <a:r>
              <a:rPr lang="zh-CN" altLang="en-US" b="1" dirty="0" smtClean="0">
                <a:latin typeface="黑体" panose="02010600030101010101" pitchFamily="49" charset="-122"/>
                <a:ea typeface="黑体" panose="02010600030101010101" pitchFamily="49" charset="-122"/>
              </a:rPr>
              <a:t>、顶真是文言文中常见的形式。句子前后相承，前一句作宾语的词，在后一句中又作了主语。</a:t>
            </a:r>
            <a:endParaRPr lang="en-US" altLang="zh-CN" b="1" dirty="0" smtClean="0">
              <a:latin typeface="黑体" panose="02010600030101010101" pitchFamily="49" charset="-122"/>
              <a:ea typeface="黑体" panose="02010600030101010101" pitchFamily="49" charset="-122"/>
            </a:endParaRPr>
          </a:p>
          <a:p>
            <a:r>
              <a:rPr lang="en-US" altLang="zh-CN" b="1" dirty="0" smtClean="0">
                <a:latin typeface="黑体" panose="02010600030101010101" pitchFamily="49" charset="-122"/>
                <a:ea typeface="黑体" panose="02010600030101010101" pitchFamily="49" charset="-122"/>
              </a:rPr>
              <a:t>    </a:t>
            </a:r>
            <a:r>
              <a:rPr lang="zh-CN" altLang="en-US" b="1" dirty="0" smtClean="0">
                <a:latin typeface="黑体" panose="02010600030101010101" pitchFamily="49" charset="-122"/>
                <a:ea typeface="黑体" panose="02010600030101010101" pitchFamily="49" charset="-122"/>
              </a:rPr>
              <a:t>古文中两个相同词语连用，如果不属于形容词、名词的重叠形式，一般来说，它们分属两句话，应当从中间断开。</a:t>
            </a:r>
            <a:endParaRPr lang="en-US" altLang="zh-CN" b="1" dirty="0" smtClean="0">
              <a:latin typeface="黑体" panose="02010600030101010101" pitchFamily="49" charset="-122"/>
              <a:ea typeface="黑体" panose="02010600030101010101" pitchFamily="49" charset="-122"/>
            </a:endParaRPr>
          </a:p>
          <a:p>
            <a:r>
              <a:rPr lang="zh-CN" altLang="en-US" b="1" dirty="0" smtClean="0">
                <a:latin typeface="黑体" panose="02010600030101010101" pitchFamily="49" charset="-122"/>
                <a:ea typeface="黑体" panose="02010600030101010101" pitchFamily="49" charset="-122"/>
              </a:rPr>
              <a:t>   例如：</a:t>
            </a:r>
            <a:endParaRPr lang="en-US" altLang="zh-CN" b="1" dirty="0" smtClean="0">
              <a:latin typeface="黑体" panose="02010600030101010101" pitchFamily="49" charset="-122"/>
              <a:ea typeface="黑体" panose="02010600030101010101" pitchFamily="49" charset="-122"/>
            </a:endParaRPr>
          </a:p>
          <a:p>
            <a:r>
              <a:rPr lang="zh-CN" altLang="en-US" b="1" dirty="0" smtClean="0">
                <a:latin typeface="Arial" panose="020B0604020202020204"/>
                <a:ea typeface="黑体" panose="02010600030101010101" pitchFamily="49" charset="-122"/>
              </a:rPr>
              <a:t>    “</a:t>
            </a:r>
            <a:r>
              <a:rPr lang="zh-CN" altLang="en-US" b="1" dirty="0" smtClean="0">
                <a:latin typeface="黑体" panose="02010600030101010101" pitchFamily="49" charset="-122"/>
                <a:ea typeface="黑体" panose="02010600030101010101" pitchFamily="49" charset="-122"/>
              </a:rPr>
              <a:t>具告</a:t>
            </a:r>
            <a:r>
              <a:rPr lang="zh-CN" altLang="en-US" b="1" dirty="0" smtClean="0">
                <a:solidFill>
                  <a:schemeClr val="hlink"/>
                </a:solidFill>
                <a:latin typeface="黑体" panose="02010600030101010101" pitchFamily="49" charset="-122"/>
                <a:ea typeface="黑体" panose="02010600030101010101" pitchFamily="49" charset="-122"/>
              </a:rPr>
              <a:t>沛公</a:t>
            </a:r>
            <a:r>
              <a:rPr lang="zh-CN" altLang="en-US" b="1" dirty="0" smtClean="0">
                <a:latin typeface="黑体" panose="02010600030101010101" pitchFamily="49" charset="-122"/>
                <a:ea typeface="黑体" panose="02010600030101010101" pitchFamily="49" charset="-122"/>
              </a:rPr>
              <a:t>，</a:t>
            </a:r>
            <a:r>
              <a:rPr lang="zh-CN" altLang="en-US" b="1" dirty="0" smtClean="0">
                <a:solidFill>
                  <a:schemeClr val="hlink"/>
                </a:solidFill>
                <a:latin typeface="黑体" panose="02010600030101010101" pitchFamily="49" charset="-122"/>
                <a:ea typeface="黑体" panose="02010600030101010101" pitchFamily="49" charset="-122"/>
              </a:rPr>
              <a:t>沛公</a:t>
            </a:r>
            <a:r>
              <a:rPr lang="zh-CN" altLang="en-US" b="1" dirty="0" smtClean="0">
                <a:latin typeface="黑体" panose="02010600030101010101" pitchFamily="49" charset="-122"/>
                <a:ea typeface="黑体" panose="02010600030101010101" pitchFamily="49" charset="-122"/>
              </a:rPr>
              <a:t>大惊。</a:t>
            </a:r>
            <a:r>
              <a:rPr lang="zh-CN" altLang="en-US" b="1" dirty="0" smtClean="0">
                <a:latin typeface="Arial" panose="020B0604020202020204"/>
                <a:ea typeface="黑体" panose="02010600030101010101" pitchFamily="49" charset="-122"/>
              </a:rPr>
              <a:t>”“</a:t>
            </a:r>
            <a:r>
              <a:rPr lang="zh-CN" altLang="en-US" b="1" dirty="0" smtClean="0">
                <a:latin typeface="黑体" panose="02010600030101010101" pitchFamily="49" charset="-122"/>
                <a:ea typeface="黑体" panose="02010600030101010101" pitchFamily="49" charset="-122"/>
              </a:rPr>
              <a:t>秦王坐章台见</a:t>
            </a:r>
            <a:r>
              <a:rPr lang="zh-CN" altLang="en-US" b="1" dirty="0" smtClean="0">
                <a:solidFill>
                  <a:schemeClr val="hlink"/>
                </a:solidFill>
                <a:latin typeface="黑体" panose="02010600030101010101" pitchFamily="49" charset="-122"/>
                <a:ea typeface="黑体" panose="02010600030101010101" pitchFamily="49" charset="-122"/>
              </a:rPr>
              <a:t>相如</a:t>
            </a:r>
            <a:r>
              <a:rPr lang="zh-CN" altLang="en-US" b="1" dirty="0" smtClean="0">
                <a:latin typeface="黑体" panose="02010600030101010101" pitchFamily="49" charset="-122"/>
                <a:ea typeface="黑体" panose="02010600030101010101" pitchFamily="49" charset="-122"/>
              </a:rPr>
              <a:t>，</a:t>
            </a:r>
            <a:r>
              <a:rPr lang="zh-CN" altLang="en-US" b="1" dirty="0" smtClean="0">
                <a:solidFill>
                  <a:schemeClr val="hlink"/>
                </a:solidFill>
                <a:latin typeface="黑体" panose="02010600030101010101" pitchFamily="49" charset="-122"/>
                <a:ea typeface="黑体" panose="02010600030101010101" pitchFamily="49" charset="-122"/>
              </a:rPr>
              <a:t>相如</a:t>
            </a:r>
            <a:r>
              <a:rPr lang="zh-CN" altLang="en-US" b="1" dirty="0" smtClean="0">
                <a:latin typeface="黑体" panose="02010600030101010101" pitchFamily="49" charset="-122"/>
                <a:ea typeface="黑体" panose="02010600030101010101" pitchFamily="49" charset="-122"/>
              </a:rPr>
              <a:t>奉璧奏</a:t>
            </a:r>
            <a:r>
              <a:rPr lang="zh-CN" altLang="en-US" b="1" dirty="0" smtClean="0">
                <a:solidFill>
                  <a:schemeClr val="hlink"/>
                </a:solidFill>
                <a:latin typeface="黑体" panose="02010600030101010101" pitchFamily="49" charset="-122"/>
                <a:ea typeface="黑体" panose="02010600030101010101" pitchFamily="49" charset="-122"/>
              </a:rPr>
              <a:t>秦王</a:t>
            </a:r>
            <a:r>
              <a:rPr lang="zh-CN" altLang="en-US" b="1" dirty="0" smtClean="0">
                <a:latin typeface="黑体" panose="02010600030101010101" pitchFamily="49" charset="-122"/>
                <a:ea typeface="黑体" panose="02010600030101010101" pitchFamily="49" charset="-122"/>
              </a:rPr>
              <a:t>，</a:t>
            </a:r>
            <a:r>
              <a:rPr lang="zh-CN" altLang="en-US" b="1" dirty="0" smtClean="0">
                <a:solidFill>
                  <a:schemeClr val="hlink"/>
                </a:solidFill>
                <a:latin typeface="黑体" panose="02010600030101010101" pitchFamily="49" charset="-122"/>
                <a:ea typeface="黑体" panose="02010600030101010101" pitchFamily="49" charset="-122"/>
              </a:rPr>
              <a:t>秦王</a:t>
            </a:r>
            <a:r>
              <a:rPr lang="zh-CN" altLang="en-US" b="1" dirty="0" smtClean="0">
                <a:latin typeface="黑体" panose="02010600030101010101" pitchFamily="49" charset="-122"/>
                <a:ea typeface="黑体" panose="02010600030101010101" pitchFamily="49" charset="-122"/>
              </a:rPr>
              <a:t>大喜，传以示美人及</a:t>
            </a:r>
            <a:r>
              <a:rPr lang="zh-CN" altLang="en-US" b="1" dirty="0" smtClean="0">
                <a:solidFill>
                  <a:schemeClr val="hlink"/>
                </a:solidFill>
                <a:latin typeface="黑体" panose="02010600030101010101" pitchFamily="49" charset="-122"/>
                <a:ea typeface="黑体" panose="02010600030101010101" pitchFamily="49" charset="-122"/>
              </a:rPr>
              <a:t>左右</a:t>
            </a:r>
            <a:r>
              <a:rPr lang="zh-CN" altLang="en-US" b="1" dirty="0" smtClean="0">
                <a:latin typeface="黑体" panose="02010600030101010101" pitchFamily="49" charset="-122"/>
                <a:ea typeface="黑体" panose="02010600030101010101" pitchFamily="49" charset="-122"/>
              </a:rPr>
              <a:t>，</a:t>
            </a:r>
            <a:r>
              <a:rPr lang="zh-CN" altLang="en-US" b="1" dirty="0" smtClean="0">
                <a:solidFill>
                  <a:schemeClr val="hlink"/>
                </a:solidFill>
                <a:latin typeface="黑体" panose="02010600030101010101" pitchFamily="49" charset="-122"/>
                <a:ea typeface="黑体" panose="02010600030101010101" pitchFamily="49" charset="-122"/>
              </a:rPr>
              <a:t>左右</a:t>
            </a:r>
            <a:r>
              <a:rPr lang="zh-CN" altLang="en-US" b="1" dirty="0" smtClean="0">
                <a:latin typeface="黑体" panose="02010600030101010101" pitchFamily="49" charset="-122"/>
                <a:ea typeface="黑体" panose="02010600030101010101" pitchFamily="49" charset="-122"/>
              </a:rPr>
              <a:t>皆呼万岁。</a:t>
            </a:r>
            <a:r>
              <a:rPr lang="zh-CN" altLang="en-US" b="1" dirty="0" smtClean="0">
                <a:latin typeface="Arial" panose="020B0604020202020204"/>
                <a:ea typeface="黑体" panose="02010600030101010101" pitchFamily="49" charset="-122"/>
              </a:rPr>
              <a:t>”</a:t>
            </a:r>
            <a:endParaRPr lang="en-US" altLang="zh-CN" b="1" dirty="0" smtClean="0">
              <a:latin typeface="Arial" panose="020B0604020202020204"/>
              <a:ea typeface="黑体" panose="02010600030101010101" pitchFamily="49" charset="-122"/>
            </a:endParaRPr>
          </a:p>
          <a:p>
            <a:r>
              <a:rPr lang="en-US" altLang="zh-CN" b="1" dirty="0" smtClean="0">
                <a:latin typeface="Arial" panose="020B0604020202020204"/>
                <a:ea typeface="黑体" panose="02010600030101010101" pitchFamily="49" charset="-122"/>
              </a:rPr>
              <a:t>      </a:t>
            </a:r>
            <a:r>
              <a:rPr lang="zh-CN" altLang="en-US" b="1" dirty="0" smtClean="0">
                <a:latin typeface="黑体" panose="02010600030101010101" pitchFamily="49" charset="-122"/>
                <a:ea typeface="黑体" panose="02010600030101010101" pitchFamily="49" charset="-122"/>
              </a:rPr>
              <a:t>根据这一特点，我们可以在文中找出紧密相连的相同的词语，按顶真句式来考虑句读。</a:t>
            </a:r>
            <a:endParaRPr lang="zh-CN" alt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rgbClr val="FF0000"/>
                </a:solidFill>
                <a:latin typeface="黑体" panose="02010600030101010101" pitchFamily="49" charset="-122"/>
                <a:ea typeface="黑体" panose="02010600030101010101" pitchFamily="49" charset="-122"/>
              </a:rPr>
              <a:t>真题再现</a:t>
            </a:r>
            <a:endParaRPr lang="zh-CN" altLang="en-US" b="1" dirty="0">
              <a:solidFill>
                <a:srgbClr val="FF0000"/>
              </a:solidFill>
              <a:latin typeface="黑体" panose="02010600030101010101" pitchFamily="49" charset="-122"/>
              <a:ea typeface="黑体" panose="02010600030101010101" pitchFamily="49" charset="-122"/>
            </a:endParaRPr>
          </a:p>
        </p:txBody>
      </p:sp>
      <p:sp>
        <p:nvSpPr>
          <p:cNvPr id="3" name="内容占位符 2"/>
          <p:cNvSpPr>
            <a:spLocks noGrp="1"/>
          </p:cNvSpPr>
          <p:nvPr>
            <p:ph idx="1"/>
          </p:nvPr>
        </p:nvSpPr>
        <p:spPr>
          <a:xfrm>
            <a:off x="457200" y="1600201"/>
            <a:ext cx="8229600" cy="2836912"/>
          </a:xfrm>
        </p:spPr>
        <p:txBody>
          <a:bodyPr/>
          <a:lstStyle/>
          <a:p>
            <a:r>
              <a:rPr lang="en-US" altLang="zh-CN" b="1" dirty="0" smtClean="0">
                <a:solidFill>
                  <a:srgbClr val="000099"/>
                </a:solidFill>
                <a:latin typeface="黑体" panose="02010600030101010101" pitchFamily="49" charset="-122"/>
                <a:ea typeface="黑体" panose="02010600030101010101" pitchFamily="49" charset="-122"/>
              </a:rPr>
              <a:t>2016</a:t>
            </a:r>
            <a:r>
              <a:rPr lang="zh-CN" altLang="zh-CN" b="1" dirty="0" smtClean="0">
                <a:solidFill>
                  <a:srgbClr val="000099"/>
                </a:solidFill>
                <a:latin typeface="黑体" panose="02010600030101010101" pitchFamily="49" charset="-122"/>
                <a:ea typeface="黑体" panose="02010600030101010101" pitchFamily="49" charset="-122"/>
              </a:rPr>
              <a:t>全国高考语文</a:t>
            </a:r>
            <a:r>
              <a:rPr lang="en-US" altLang="zh-CN" b="1" dirty="0" smtClean="0">
                <a:solidFill>
                  <a:srgbClr val="000099"/>
                </a:solidFill>
                <a:latin typeface="黑体" panose="02010600030101010101" pitchFamily="49" charset="-122"/>
                <a:ea typeface="黑体" panose="02010600030101010101" pitchFamily="49" charset="-122"/>
              </a:rPr>
              <a:t>1</a:t>
            </a:r>
            <a:r>
              <a:rPr lang="zh-CN" altLang="zh-CN" b="1" dirty="0" smtClean="0">
                <a:solidFill>
                  <a:srgbClr val="000099"/>
                </a:solidFill>
                <a:latin typeface="黑体" panose="02010600030101010101" pitchFamily="49" charset="-122"/>
                <a:ea typeface="黑体" panose="02010600030101010101" pitchFamily="49" charset="-122"/>
              </a:rPr>
              <a:t>卷</a:t>
            </a:r>
            <a:endParaRPr lang="en-US" altLang="zh-CN" b="1" dirty="0" smtClean="0">
              <a:solidFill>
                <a:srgbClr val="000099"/>
              </a:solidFill>
              <a:latin typeface="黑体" panose="02010600030101010101" pitchFamily="49" charset="-122"/>
              <a:ea typeface="黑体" panose="02010600030101010101" pitchFamily="49" charset="-122"/>
            </a:endParaRPr>
          </a:p>
          <a:p>
            <a:r>
              <a:rPr lang="zh-CN" altLang="zh-CN" b="1" dirty="0" smtClean="0">
                <a:solidFill>
                  <a:schemeClr val="tx1"/>
                </a:solidFill>
                <a:latin typeface="黑体" panose="02010600030101010101" pitchFamily="49" charset="-122"/>
                <a:ea typeface="黑体" panose="02010600030101010101" pitchFamily="49" charset="-122"/>
              </a:rPr>
              <a:t>为政有能声盗悉窜他境至夜户不闭尝有使客亡橐中物移书诘盗公亮报吾境不藏盗殆从者之廋耳索之果然</a:t>
            </a:r>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9552" y="1196752"/>
            <a:ext cx="8157592" cy="5040560"/>
          </a:xfrm>
        </p:spPr>
        <p:txBody>
          <a:bodyPr>
            <a:normAutofit fontScale="92500" lnSpcReduction="10000"/>
          </a:bodyPr>
          <a:lstStyle/>
          <a:p>
            <a:pPr>
              <a:lnSpc>
                <a:spcPct val="90000"/>
              </a:lnSpc>
              <a:buFont typeface="Wingdings" panose="05000000000000000000" pitchFamily="2" charset="2"/>
              <a:buNone/>
            </a:pPr>
            <a:r>
              <a:rPr lang="en-US" altLang="zh-CN" b="1" dirty="0" smtClean="0">
                <a:latin typeface="黑体" panose="02010600030101010101" pitchFamily="49" charset="-122"/>
                <a:ea typeface="黑体" panose="02010600030101010101" pitchFamily="49" charset="-122"/>
              </a:rPr>
              <a:t>      2</a:t>
            </a:r>
            <a:r>
              <a:rPr lang="zh-CN" altLang="en-US" b="1" dirty="0" smtClean="0">
                <a:latin typeface="黑体" panose="02010600030101010101" pitchFamily="49" charset="-122"/>
                <a:ea typeface="黑体" panose="02010600030101010101" pitchFamily="49" charset="-122"/>
              </a:rPr>
              <a:t>、排比、对偶、对称是文言文常见的修辞方法，句式整齐，四六句多，又是文言文的一大特点。这一特点，又为我们断句提供了方便。</a:t>
            </a:r>
            <a:endParaRPr lang="en-US" altLang="zh-CN" b="1" dirty="0" smtClean="0">
              <a:latin typeface="黑体" panose="02010600030101010101" pitchFamily="49" charset="-122"/>
              <a:ea typeface="黑体" panose="02010600030101010101" pitchFamily="49" charset="-122"/>
            </a:endParaRPr>
          </a:p>
          <a:p>
            <a:pPr>
              <a:lnSpc>
                <a:spcPct val="90000"/>
              </a:lnSpc>
              <a:buNone/>
            </a:pPr>
            <a:r>
              <a:rPr lang="zh-CN" altLang="en-US" b="1" dirty="0" smtClean="0">
                <a:latin typeface="黑体" panose="02010600030101010101" pitchFamily="49" charset="-122"/>
                <a:ea typeface="黑体" panose="02010600030101010101" pitchFamily="49" charset="-122"/>
              </a:rPr>
              <a:t>      古人写文章，十分讲究对仗工整，讲究对应，讲究互相照应，好用对偶句、排比句、反复句，这也为我们正确断句提供了条件。我们利用这一特点进行断句，常常是断开一处，接着便可断开几处，收到事半功倍的效果。</a:t>
            </a:r>
            <a:endParaRPr lang="zh-CN" altLang="en-US" dirty="0" smtClean="0">
              <a:latin typeface="黑体" panose="02010600030101010101" pitchFamily="49" charset="-122"/>
              <a:ea typeface="黑体" panose="02010600030101010101" pitchFamily="49" charset="-122"/>
            </a:endParaRPr>
          </a:p>
          <a:p>
            <a:pPr>
              <a:lnSpc>
                <a:spcPct val="90000"/>
              </a:lnSpc>
              <a:buFont typeface="Wingdings" panose="05000000000000000000" pitchFamily="2" charset="2"/>
              <a:buNone/>
            </a:pPr>
            <a:endParaRPr lang="zh-CN" altLang="en-US" b="1" dirty="0" smtClean="0">
              <a:latin typeface="黑体" panose="02010600030101010101" pitchFamily="49" charset="-122"/>
              <a:ea typeface="黑体" panose="02010600030101010101" pitchFamily="49" charset="-122"/>
            </a:endParaRPr>
          </a:p>
          <a:p>
            <a:pPr>
              <a:lnSpc>
                <a:spcPct val="90000"/>
              </a:lnSpc>
              <a:buFont typeface="Wingdings" panose="05000000000000000000" pitchFamily="2" charset="2"/>
              <a:buNone/>
            </a:pPr>
            <a:r>
              <a:rPr lang="zh-CN" altLang="en-US" b="1" dirty="0" smtClean="0">
                <a:latin typeface="黑体" panose="02010600030101010101" pitchFamily="49" charset="-122"/>
                <a:ea typeface="黑体" panose="02010600030101010101" pitchFamily="49" charset="-122"/>
              </a:rPr>
              <a:t>     </a:t>
            </a:r>
            <a:endParaRPr lang="zh-CN" altLang="en-US" b="1" dirty="0" smtClean="0">
              <a:latin typeface="黑体" panose="02010600030101010101" pitchFamily="49" charset="-122"/>
              <a:ea typeface="黑体" panose="02010600030101010101" pitchFamily="49" charset="-122"/>
            </a:endParaRPr>
          </a:p>
          <a:p>
            <a:endParaRPr lang="zh-CN" altLang="en-US" dirty="0">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b="1" dirty="0" smtClean="0">
                <a:latin typeface="黑体" panose="02010600030101010101" pitchFamily="49" charset="-122"/>
                <a:ea typeface="黑体" panose="02010600030101010101" pitchFamily="49" charset="-122"/>
              </a:rPr>
              <a:t>例如</a:t>
            </a:r>
            <a:r>
              <a:rPr lang="en-US" altLang="zh-CN" b="1" dirty="0" smtClean="0">
                <a:latin typeface="黑体" panose="02010600030101010101" pitchFamily="49" charset="-122"/>
                <a:ea typeface="黑体" panose="02010600030101010101" pitchFamily="49" charset="-122"/>
              </a:rPr>
              <a:t>《</a:t>
            </a:r>
            <a:r>
              <a:rPr lang="zh-CN" altLang="en-US" b="1" dirty="0" smtClean="0">
                <a:latin typeface="黑体" panose="02010600030101010101" pitchFamily="49" charset="-122"/>
                <a:ea typeface="黑体" panose="02010600030101010101" pitchFamily="49" charset="-122"/>
              </a:rPr>
              <a:t>庖丁解牛</a:t>
            </a:r>
            <a:r>
              <a:rPr lang="en-US" altLang="zh-CN" b="1" dirty="0" smtClean="0">
                <a:latin typeface="黑体" panose="02010600030101010101" pitchFamily="49" charset="-122"/>
                <a:ea typeface="黑体" panose="02010600030101010101" pitchFamily="49" charset="-122"/>
              </a:rPr>
              <a:t>》</a:t>
            </a:r>
            <a:r>
              <a:rPr lang="zh-CN" altLang="en-US" b="1" dirty="0" smtClean="0">
                <a:latin typeface="黑体" panose="02010600030101010101" pitchFamily="49" charset="-122"/>
                <a:ea typeface="黑体" panose="02010600030101010101" pitchFamily="49" charset="-122"/>
              </a:rPr>
              <a:t>中</a:t>
            </a:r>
            <a:r>
              <a:rPr lang="zh-CN" altLang="en-US" b="1" dirty="0" smtClean="0">
                <a:latin typeface="Arial" panose="020B0604020202020204"/>
                <a:ea typeface="黑体" panose="02010600030101010101" pitchFamily="49" charset="-122"/>
              </a:rPr>
              <a:t>“</a:t>
            </a:r>
            <a:r>
              <a:rPr lang="zh-CN" altLang="en-US" b="1" dirty="0" smtClean="0">
                <a:latin typeface="黑体" panose="02010600030101010101" pitchFamily="49" charset="-122"/>
                <a:ea typeface="黑体" panose="02010600030101010101" pitchFamily="49" charset="-122"/>
              </a:rPr>
              <a:t>手之所触，肩之所倚．足之所履，膝之所踦</a:t>
            </a:r>
            <a:r>
              <a:rPr lang="zh-CN" altLang="en-US" b="1" dirty="0" smtClean="0">
                <a:latin typeface="Arial" panose="020B0604020202020204"/>
                <a:ea typeface="黑体" panose="02010600030101010101" pitchFamily="49" charset="-122"/>
              </a:rPr>
              <a:t>”“</a:t>
            </a:r>
            <a:r>
              <a:rPr lang="zh-CN" altLang="en-US" b="1" dirty="0" smtClean="0">
                <a:latin typeface="黑体" panose="02010600030101010101" pitchFamily="49" charset="-122"/>
                <a:ea typeface="黑体" panose="02010600030101010101" pitchFamily="49" charset="-122"/>
              </a:rPr>
              <a:t>上食埃土，下饮黄泉</a:t>
            </a:r>
            <a:r>
              <a:rPr lang="zh-CN" altLang="en-US" b="1" dirty="0" smtClean="0">
                <a:latin typeface="Arial" panose="020B0604020202020204"/>
                <a:ea typeface="黑体" panose="02010600030101010101" pitchFamily="49" charset="-122"/>
              </a:rPr>
              <a:t>”“</a:t>
            </a:r>
            <a:r>
              <a:rPr lang="zh-CN" altLang="en-US" b="1" dirty="0" smtClean="0">
                <a:latin typeface="黑体" panose="02010600030101010101" pitchFamily="49" charset="-122"/>
                <a:ea typeface="黑体" panose="02010600030101010101" pitchFamily="49" charset="-122"/>
              </a:rPr>
              <a:t>奉之弥繁，侵之愈急</a:t>
            </a:r>
            <a:r>
              <a:rPr lang="zh-CN" altLang="en-US" b="1" dirty="0" smtClean="0">
                <a:latin typeface="Arial" panose="020B0604020202020204"/>
                <a:ea typeface="黑体" panose="02010600030101010101" pitchFamily="49" charset="-122"/>
              </a:rPr>
              <a:t>”</a:t>
            </a:r>
            <a:r>
              <a:rPr lang="zh-CN" altLang="en-US" b="1" dirty="0" smtClean="0">
                <a:latin typeface="黑体" panose="02010600030101010101" pitchFamily="49" charset="-122"/>
                <a:ea typeface="黑体" panose="02010600030101010101" pitchFamily="49" charset="-122"/>
              </a:rPr>
              <a:t>等。再如：</a:t>
            </a:r>
            <a:r>
              <a:rPr lang="zh-CN" altLang="en-US" b="1" dirty="0" smtClean="0">
                <a:latin typeface="Arial" panose="020B0604020202020204"/>
                <a:ea typeface="黑体" panose="02010600030101010101" pitchFamily="49" charset="-122"/>
              </a:rPr>
              <a:t>“</a:t>
            </a:r>
            <a:r>
              <a:rPr lang="zh-CN" altLang="en-US" b="1" dirty="0" smtClean="0">
                <a:latin typeface="黑体" panose="02010600030101010101" pitchFamily="49" charset="-122"/>
                <a:ea typeface="黑体" panose="02010600030101010101" pitchFamily="49" charset="-122"/>
              </a:rPr>
              <a:t>故不积跬步，无以至千里；不积小流，无以成江海。骐骥一跃，不能十步；驽马十驾，功在不舍。锲而舍之，朽木不折；锲而不舍，金石可镂。</a:t>
            </a:r>
            <a:r>
              <a:rPr lang="zh-CN" altLang="en-US" b="1" dirty="0" smtClean="0">
                <a:latin typeface="Arial" panose="020B0604020202020204"/>
                <a:ea typeface="黑体" panose="02010600030101010101" pitchFamily="49" charset="-122"/>
              </a:rPr>
              <a:t>”</a:t>
            </a:r>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052736"/>
            <a:ext cx="8229600" cy="5073427"/>
          </a:xfrm>
        </p:spPr>
        <p:txBody>
          <a:bodyPr/>
          <a:lstStyle/>
          <a:p>
            <a:r>
              <a:rPr lang="en-US" altLang="zh-CN" b="1" dirty="0" smtClean="0">
                <a:latin typeface="黑体" panose="02010600030101010101" pitchFamily="49" charset="-122"/>
                <a:ea typeface="黑体" panose="02010600030101010101" pitchFamily="49" charset="-122"/>
              </a:rPr>
              <a:t>3</a:t>
            </a:r>
            <a:r>
              <a:rPr lang="zh-CN" altLang="en-US" b="1" dirty="0" smtClean="0">
                <a:latin typeface="黑体" panose="02010600030101010101" pitchFamily="49" charset="-122"/>
                <a:ea typeface="黑体" panose="02010600030101010101" pitchFamily="49" charset="-122"/>
              </a:rPr>
              <a:t>、察反复，定句读</a:t>
            </a:r>
            <a:endParaRPr lang="en-US" altLang="zh-CN" b="1" dirty="0" smtClean="0">
              <a:latin typeface="黑体" panose="02010600030101010101" pitchFamily="49" charset="-122"/>
              <a:ea typeface="黑体" panose="02010600030101010101" pitchFamily="49" charset="-122"/>
            </a:endParaRPr>
          </a:p>
          <a:p>
            <a:r>
              <a:rPr lang="zh-CN" altLang="en-US" b="1" dirty="0" smtClean="0">
                <a:latin typeface="黑体" panose="02010600030101010101" pitchFamily="49" charset="-122"/>
                <a:ea typeface="黑体" panose="02010600030101010101" pitchFamily="49" charset="-122"/>
              </a:rPr>
              <a:t>    反复，特别是间隔反复，在文言文中是相当常见的修辞方法。</a:t>
            </a:r>
            <a:endParaRPr lang="en-US" altLang="zh-CN" b="1" dirty="0" smtClean="0">
              <a:latin typeface="黑体" panose="02010600030101010101" pitchFamily="49" charset="-122"/>
              <a:ea typeface="黑体" panose="02010600030101010101" pitchFamily="49" charset="-122"/>
            </a:endParaRPr>
          </a:p>
          <a:p>
            <a:r>
              <a:rPr lang="zh-CN" altLang="en-US" b="1" dirty="0" smtClean="0">
                <a:latin typeface="黑体" panose="02010600030101010101" pitchFamily="49" charset="-122"/>
                <a:ea typeface="黑体" panose="02010600030101010101" pitchFamily="49" charset="-122"/>
              </a:rPr>
              <a:t>    如</a:t>
            </a:r>
            <a:r>
              <a:rPr lang="en-US" altLang="zh-CN" b="1" dirty="0" smtClean="0">
                <a:latin typeface="黑体" panose="02010600030101010101" pitchFamily="49" charset="-122"/>
                <a:ea typeface="黑体" panose="02010600030101010101" pitchFamily="49" charset="-122"/>
              </a:rPr>
              <a:t>《</a:t>
            </a:r>
            <a:r>
              <a:rPr lang="zh-CN" altLang="en-US" b="1" dirty="0" smtClean="0">
                <a:latin typeface="黑体" panose="02010600030101010101" pitchFamily="49" charset="-122"/>
                <a:ea typeface="黑体" panose="02010600030101010101" pitchFamily="49" charset="-122"/>
              </a:rPr>
              <a:t>邹忌讽齐王纳谏</a:t>
            </a:r>
            <a:r>
              <a:rPr lang="en-US" altLang="zh-CN" b="1" dirty="0" smtClean="0">
                <a:latin typeface="黑体" panose="02010600030101010101" pitchFamily="49" charset="-122"/>
                <a:ea typeface="黑体" panose="02010600030101010101" pitchFamily="49" charset="-122"/>
              </a:rPr>
              <a:t>》</a:t>
            </a:r>
            <a:r>
              <a:rPr lang="zh-CN" altLang="en-US" b="1" dirty="0" smtClean="0">
                <a:latin typeface="黑体" panose="02010600030101010101" pitchFamily="49" charset="-122"/>
                <a:ea typeface="黑体" panose="02010600030101010101" pitchFamily="49" charset="-122"/>
              </a:rPr>
              <a:t>中“我孰与城北徐公美”反复多次，</a:t>
            </a:r>
            <a:r>
              <a:rPr lang="en-US" altLang="zh-CN" b="1" dirty="0" smtClean="0">
                <a:latin typeface="黑体" panose="02010600030101010101" pitchFamily="49" charset="-122"/>
                <a:ea typeface="黑体" panose="02010600030101010101" pitchFamily="49" charset="-122"/>
              </a:rPr>
              <a:t>《</a:t>
            </a:r>
            <a:r>
              <a:rPr lang="zh-CN" altLang="en-US" b="1" dirty="0" smtClean="0">
                <a:latin typeface="黑体" panose="02010600030101010101" pitchFamily="49" charset="-122"/>
                <a:ea typeface="黑体" panose="02010600030101010101" pitchFamily="49" charset="-122"/>
              </a:rPr>
              <a:t>庄暴见孟子</a:t>
            </a:r>
            <a:r>
              <a:rPr lang="en-US" altLang="zh-CN" b="1" dirty="0" smtClean="0">
                <a:latin typeface="黑体" panose="02010600030101010101" pitchFamily="49" charset="-122"/>
                <a:ea typeface="黑体" panose="02010600030101010101" pitchFamily="49" charset="-122"/>
              </a:rPr>
              <a:t>》</a:t>
            </a:r>
            <a:r>
              <a:rPr lang="zh-CN" altLang="en-US" b="1" dirty="0" smtClean="0">
                <a:latin typeface="黑体" panose="02010600030101010101" pitchFamily="49" charset="-122"/>
                <a:ea typeface="黑体" panose="02010600030101010101" pitchFamily="49" charset="-122"/>
              </a:rPr>
              <a:t>也有大段反复。</a:t>
            </a:r>
            <a:endParaRPr lang="en-US" altLang="zh-CN" b="1" dirty="0" smtClean="0">
              <a:latin typeface="黑体" panose="02010600030101010101" pitchFamily="49" charset="-122"/>
              <a:ea typeface="黑体" panose="02010600030101010101" pitchFamily="49" charset="-122"/>
            </a:endParaRPr>
          </a:p>
          <a:p>
            <a:r>
              <a:rPr lang="en-US" altLang="zh-CN" b="1" dirty="0" smtClean="0">
                <a:latin typeface="黑体" panose="02010600030101010101" pitchFamily="49" charset="-122"/>
                <a:ea typeface="黑体" panose="02010600030101010101" pitchFamily="49" charset="-122"/>
              </a:rPr>
              <a:t>    </a:t>
            </a:r>
            <a:r>
              <a:rPr lang="zh-CN" altLang="en-US" b="1" dirty="0" smtClean="0">
                <a:latin typeface="黑体" panose="02010600030101010101" pitchFamily="49" charset="-122"/>
                <a:ea typeface="黑体" panose="02010600030101010101" pitchFamily="49" charset="-122"/>
              </a:rPr>
              <a:t>抓住这一特点，自然有助于断句。以上这几种断句方法是分别说的，在具体断句时，常常要把这些方法综合运用。</a:t>
            </a:r>
            <a:endParaRPr lang="zh-CN" altLang="en-US" b="1" dirty="0">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b="1" dirty="0" smtClean="0">
                <a:solidFill>
                  <a:srgbClr val="FF0000"/>
                </a:solidFill>
                <a:latin typeface="黑体" panose="02010600030101010101" pitchFamily="49" charset="-122"/>
                <a:ea typeface="黑体" panose="02010600030101010101" pitchFamily="49" charset="-122"/>
              </a:rPr>
              <a:t>练一练</a:t>
            </a:r>
            <a:endParaRPr lang="zh-CN" altLang="en-US" b="1" dirty="0">
              <a:solidFill>
                <a:srgbClr val="FF0000"/>
              </a:solidFill>
              <a:latin typeface="黑体" panose="02010600030101010101" pitchFamily="49" charset="-122"/>
              <a:ea typeface="黑体" panose="02010600030101010101" pitchFamily="49" charset="-122"/>
            </a:endParaRPr>
          </a:p>
        </p:txBody>
      </p:sp>
      <p:sp>
        <p:nvSpPr>
          <p:cNvPr id="3" name="内容占位符 2"/>
          <p:cNvSpPr>
            <a:spLocks noGrp="1"/>
          </p:cNvSpPr>
          <p:nvPr>
            <p:ph idx="1"/>
          </p:nvPr>
        </p:nvSpPr>
        <p:spPr/>
        <p:txBody>
          <a:bodyPr/>
          <a:lstStyle/>
          <a:p>
            <a:r>
              <a:rPr lang="zh-CN" altLang="en-US" b="1" dirty="0" smtClean="0">
                <a:latin typeface="黑体" panose="02010600030101010101" pitchFamily="49" charset="-122"/>
                <a:ea typeface="黑体" panose="02010600030101010101" pitchFamily="49" charset="-122"/>
              </a:rPr>
              <a:t>秦孝公据崤函之固拥雍州之地君臣固守以窥周室有席卷天下包举宇内囊括四海之意并吞八荒之心当是时也商君佐之内立法度务耕织修守战之具外连横而斗诸侯于是秦人拱手而取西河之外。</a:t>
            </a:r>
            <a:endParaRPr lang="zh-CN" alt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b="1" dirty="0" smtClean="0">
                <a:solidFill>
                  <a:srgbClr val="FF0000"/>
                </a:solidFill>
                <a:latin typeface="黑体" panose="02010600030101010101" pitchFamily="49" charset="-122"/>
                <a:ea typeface="黑体" panose="02010600030101010101" pitchFamily="49" charset="-122"/>
              </a:rPr>
              <a:t>技法七：依总分，定句读 </a:t>
            </a:r>
            <a:endParaRPr lang="zh-CN" altLang="en-US" b="1" dirty="0">
              <a:solidFill>
                <a:srgbClr val="FF0000"/>
              </a:solidFill>
              <a:latin typeface="黑体" panose="02010600030101010101" pitchFamily="49" charset="-122"/>
              <a:ea typeface="黑体" panose="02010600030101010101" pitchFamily="49" charset="-122"/>
            </a:endParaRPr>
          </a:p>
        </p:txBody>
      </p:sp>
      <p:sp>
        <p:nvSpPr>
          <p:cNvPr id="3" name="内容占位符 2"/>
          <p:cNvSpPr>
            <a:spLocks noGrp="1"/>
          </p:cNvSpPr>
          <p:nvPr>
            <p:ph idx="1"/>
          </p:nvPr>
        </p:nvSpPr>
        <p:spPr>
          <a:xfrm>
            <a:off x="323528" y="1556792"/>
            <a:ext cx="8507288" cy="4525963"/>
          </a:xfrm>
        </p:spPr>
        <p:txBody>
          <a:bodyPr/>
          <a:lstStyle/>
          <a:p>
            <a:pPr>
              <a:lnSpc>
                <a:spcPct val="90000"/>
              </a:lnSpc>
              <a:buFont typeface="Wingdings" panose="05000000000000000000" pitchFamily="2" charset="2"/>
              <a:buNone/>
            </a:pPr>
            <a:r>
              <a:rPr lang="zh-CN" altLang="en-US" b="1" dirty="0" smtClean="0">
                <a:latin typeface="黑体" panose="02010600030101010101" pitchFamily="49" charset="-122"/>
                <a:ea typeface="黑体" panose="02010600030101010101" pitchFamily="49" charset="-122"/>
              </a:rPr>
              <a:t>      文言文中，也往往有总分、分总的形式，我们自然可以据此进行断句。</a:t>
            </a:r>
            <a:endParaRPr lang="zh-CN" altLang="en-US" b="1" dirty="0" smtClean="0">
              <a:latin typeface="黑体" panose="02010600030101010101" pitchFamily="49" charset="-122"/>
              <a:ea typeface="黑体" panose="02010600030101010101" pitchFamily="49" charset="-122"/>
            </a:endParaRPr>
          </a:p>
          <a:p>
            <a:pPr>
              <a:lnSpc>
                <a:spcPct val="90000"/>
              </a:lnSpc>
              <a:buFont typeface="Wingdings" panose="05000000000000000000" pitchFamily="2" charset="2"/>
              <a:buNone/>
            </a:pPr>
            <a:r>
              <a:rPr lang="zh-CN" altLang="en-US" b="1" dirty="0" smtClean="0">
                <a:latin typeface="黑体" panose="02010600030101010101" pitchFamily="49" charset="-122"/>
                <a:ea typeface="黑体" panose="02010600030101010101" pitchFamily="49" charset="-122"/>
              </a:rPr>
              <a:t>     例如：</a:t>
            </a:r>
            <a:endParaRPr lang="zh-CN" altLang="en-US" b="1" dirty="0" smtClean="0">
              <a:latin typeface="黑体" panose="02010600030101010101" pitchFamily="49" charset="-122"/>
              <a:ea typeface="黑体" panose="02010600030101010101" pitchFamily="49" charset="-122"/>
            </a:endParaRPr>
          </a:p>
          <a:p>
            <a:pPr>
              <a:lnSpc>
                <a:spcPct val="90000"/>
              </a:lnSpc>
              <a:buFont typeface="Wingdings" panose="05000000000000000000" pitchFamily="2" charset="2"/>
              <a:buNone/>
            </a:pPr>
            <a:r>
              <a:rPr lang="zh-CN" altLang="en-US" b="1" dirty="0" smtClean="0">
                <a:solidFill>
                  <a:schemeClr val="hlink"/>
                </a:solidFill>
                <a:latin typeface="黑体" panose="02010600030101010101" pitchFamily="49" charset="-122"/>
                <a:ea typeface="黑体" panose="02010600030101010101" pitchFamily="49" charset="-122"/>
              </a:rPr>
              <a:t>     故知胜有五</a:t>
            </a:r>
            <a:r>
              <a:rPr lang="zh-CN" altLang="en-US" b="1" dirty="0" smtClean="0">
                <a:latin typeface="黑体" panose="02010600030101010101" pitchFamily="49" charset="-122"/>
                <a:ea typeface="黑体" panose="02010600030101010101" pitchFamily="49" charset="-122"/>
              </a:rPr>
              <a:t>知可以战与不可以战者胜识众寡之用者胜上下同欲者胜以虞待不虞者胜将能而君不御者胜。     </a:t>
            </a:r>
            <a:endParaRPr lang="zh-CN" altLang="en-US" b="1" dirty="0" smtClean="0">
              <a:latin typeface="黑体" panose="02010600030101010101" pitchFamily="49" charset="-122"/>
              <a:ea typeface="黑体" panose="02010600030101010101" pitchFamily="49" charset="-122"/>
            </a:endParaRPr>
          </a:p>
          <a:p>
            <a:endParaRPr lang="zh-CN" alt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274638"/>
            <a:ext cx="8291264" cy="3370386"/>
          </a:xfrm>
        </p:spPr>
        <p:txBody>
          <a:bodyPr>
            <a:noAutofit/>
          </a:bodyPr>
          <a:lstStyle/>
          <a:p>
            <a:pPr algn="l"/>
            <a:r>
              <a:rPr lang="zh-CN" altLang="zh-CN" sz="2800" b="1" dirty="0" smtClean="0">
                <a:latin typeface="黑体" panose="02010600030101010101" pitchFamily="49" charset="-122"/>
                <a:ea typeface="黑体" panose="02010600030101010101" pitchFamily="49" charset="-122"/>
              </a:rPr>
              <a:t>太宗有一骏马，特爱之，恒于宫中养饲，无病而暴死。太宗怒养马宫人，将杀之。皇后谏曰：</a:t>
            </a:r>
            <a:r>
              <a:rPr lang="en-US" altLang="zh-CN" sz="2800" b="1" dirty="0" smtClean="0">
                <a:latin typeface="黑体" panose="02010600030101010101" pitchFamily="49" charset="-122"/>
                <a:ea typeface="黑体" panose="02010600030101010101" pitchFamily="49" charset="-122"/>
              </a:rPr>
              <a:t>“</a:t>
            </a:r>
            <a:r>
              <a:rPr lang="zh-CN" altLang="zh-CN" sz="2800" b="1" dirty="0" smtClean="0">
                <a:latin typeface="黑体" panose="02010600030101010101" pitchFamily="49" charset="-122"/>
                <a:ea typeface="黑体" panose="02010600030101010101" pitchFamily="49" charset="-122"/>
              </a:rPr>
              <a:t>昔齐景公以马死杀人晏子请数其罪云尔养马而死尔罪一也使公以马杀人百姓闻之必怨吾君尔罪二也诸侯闻之必轻吾国尔罪三也公乃释罪。陛下尝读书谏此事，岂忘之邪？</a:t>
            </a:r>
            <a:r>
              <a:rPr lang="en-US" altLang="zh-CN" sz="2800" b="1" dirty="0" smtClean="0">
                <a:latin typeface="黑体" panose="02010600030101010101" pitchFamily="49" charset="-122"/>
                <a:ea typeface="黑体" panose="02010600030101010101" pitchFamily="49" charset="-122"/>
              </a:rPr>
              <a:t>”</a:t>
            </a:r>
            <a:r>
              <a:rPr lang="zh-CN" altLang="zh-CN" sz="2800" b="1" dirty="0" smtClean="0">
                <a:latin typeface="黑体" panose="02010600030101010101" pitchFamily="49" charset="-122"/>
                <a:ea typeface="黑体" panose="02010600030101010101" pitchFamily="49" charset="-122"/>
              </a:rPr>
              <a:t>太宗意乃解。（选自《贞观政要》）</a:t>
            </a:r>
            <a:br>
              <a:rPr lang="zh-CN" altLang="zh-CN" sz="2800" dirty="0" smtClean="0">
                <a:latin typeface="黑体" panose="02010600030101010101" pitchFamily="49" charset="-122"/>
                <a:ea typeface="黑体" panose="02010600030101010101" pitchFamily="49" charset="-122"/>
              </a:rPr>
            </a:br>
            <a:endParaRPr lang="zh-CN" altLang="en-US" sz="2800" dirty="0">
              <a:latin typeface="黑体" panose="02010600030101010101" pitchFamily="49" charset="-122"/>
              <a:ea typeface="黑体" panose="02010600030101010101" pitchFamily="49" charset="-122"/>
            </a:endParaRPr>
          </a:p>
        </p:txBody>
      </p:sp>
      <p:sp>
        <p:nvSpPr>
          <p:cNvPr id="3" name="内容占位符 2"/>
          <p:cNvSpPr>
            <a:spLocks noGrp="1"/>
          </p:cNvSpPr>
          <p:nvPr>
            <p:ph idx="1"/>
          </p:nvPr>
        </p:nvSpPr>
        <p:spPr>
          <a:xfrm>
            <a:off x="395536" y="4005064"/>
            <a:ext cx="8229600" cy="2193107"/>
          </a:xfrm>
        </p:spPr>
        <p:txBody>
          <a:bodyPr>
            <a:normAutofit fontScale="92500"/>
          </a:bodyPr>
          <a:lstStyle/>
          <a:p>
            <a:r>
              <a:rPr lang="zh-CN" altLang="zh-CN" b="1" dirty="0" smtClean="0">
                <a:solidFill>
                  <a:srgbClr val="FF0000"/>
                </a:solidFill>
                <a:latin typeface="黑体" panose="02010600030101010101" pitchFamily="49" charset="-122"/>
                <a:ea typeface="黑体" panose="02010600030101010101" pitchFamily="49" charset="-122"/>
              </a:rPr>
              <a:t>答：昔齐景公以马死杀人</a:t>
            </a:r>
            <a:r>
              <a:rPr lang="en-US" altLang="zh-CN" b="1" dirty="0" smtClean="0">
                <a:solidFill>
                  <a:srgbClr val="FF0000"/>
                </a:solidFill>
                <a:latin typeface="黑体" panose="02010600030101010101" pitchFamily="49" charset="-122"/>
                <a:ea typeface="黑体" panose="02010600030101010101" pitchFamily="49" charset="-122"/>
              </a:rPr>
              <a:t> / </a:t>
            </a:r>
            <a:r>
              <a:rPr lang="zh-CN" altLang="zh-CN" b="1" dirty="0" smtClean="0">
                <a:solidFill>
                  <a:srgbClr val="FF0000"/>
                </a:solidFill>
                <a:latin typeface="黑体" panose="02010600030101010101" pitchFamily="49" charset="-122"/>
                <a:ea typeface="黑体" panose="02010600030101010101" pitchFamily="49" charset="-122"/>
              </a:rPr>
              <a:t>晏子请数其罪云 </a:t>
            </a:r>
            <a:r>
              <a:rPr lang="en-US" altLang="zh-CN" b="1" dirty="0" smtClean="0">
                <a:solidFill>
                  <a:srgbClr val="FF0000"/>
                </a:solidFill>
                <a:latin typeface="黑体" panose="02010600030101010101" pitchFamily="49" charset="-122"/>
                <a:ea typeface="黑体" panose="02010600030101010101" pitchFamily="49" charset="-122"/>
              </a:rPr>
              <a:t>/ </a:t>
            </a:r>
            <a:r>
              <a:rPr lang="zh-CN" altLang="zh-CN" b="1" dirty="0" smtClean="0">
                <a:solidFill>
                  <a:srgbClr val="FF0000"/>
                </a:solidFill>
                <a:latin typeface="黑体" panose="02010600030101010101" pitchFamily="49" charset="-122"/>
                <a:ea typeface="黑体" panose="02010600030101010101" pitchFamily="49" charset="-122"/>
              </a:rPr>
              <a:t>尔养马而死 </a:t>
            </a:r>
            <a:r>
              <a:rPr lang="en-US" altLang="zh-CN" b="1" dirty="0" smtClean="0">
                <a:solidFill>
                  <a:srgbClr val="FF0000"/>
                </a:solidFill>
                <a:latin typeface="黑体" panose="02010600030101010101" pitchFamily="49" charset="-122"/>
                <a:ea typeface="黑体" panose="02010600030101010101" pitchFamily="49" charset="-122"/>
              </a:rPr>
              <a:t>/ </a:t>
            </a:r>
            <a:r>
              <a:rPr lang="zh-CN" altLang="zh-CN" b="1" dirty="0" smtClean="0">
                <a:solidFill>
                  <a:srgbClr val="FF0000"/>
                </a:solidFill>
                <a:latin typeface="黑体" panose="02010600030101010101" pitchFamily="49" charset="-122"/>
                <a:ea typeface="黑体" panose="02010600030101010101" pitchFamily="49" charset="-122"/>
              </a:rPr>
              <a:t>尔罪一也 </a:t>
            </a:r>
            <a:r>
              <a:rPr lang="en-US" altLang="zh-CN" b="1" dirty="0" smtClean="0">
                <a:solidFill>
                  <a:srgbClr val="FF0000"/>
                </a:solidFill>
                <a:latin typeface="黑体" panose="02010600030101010101" pitchFamily="49" charset="-122"/>
                <a:ea typeface="黑体" panose="02010600030101010101" pitchFamily="49" charset="-122"/>
              </a:rPr>
              <a:t>/ </a:t>
            </a:r>
            <a:r>
              <a:rPr lang="zh-CN" altLang="zh-CN" b="1" dirty="0" smtClean="0">
                <a:solidFill>
                  <a:srgbClr val="FF0000"/>
                </a:solidFill>
                <a:latin typeface="黑体" panose="02010600030101010101" pitchFamily="49" charset="-122"/>
                <a:ea typeface="黑体" panose="02010600030101010101" pitchFamily="49" charset="-122"/>
              </a:rPr>
              <a:t>使公以马杀人 </a:t>
            </a:r>
            <a:r>
              <a:rPr lang="en-US" altLang="zh-CN" b="1" dirty="0" smtClean="0">
                <a:solidFill>
                  <a:srgbClr val="FF0000"/>
                </a:solidFill>
                <a:latin typeface="黑体" panose="02010600030101010101" pitchFamily="49" charset="-122"/>
                <a:ea typeface="黑体" panose="02010600030101010101" pitchFamily="49" charset="-122"/>
              </a:rPr>
              <a:t>/ </a:t>
            </a:r>
            <a:r>
              <a:rPr lang="zh-CN" altLang="zh-CN" b="1" dirty="0" smtClean="0">
                <a:solidFill>
                  <a:srgbClr val="FF0000"/>
                </a:solidFill>
                <a:latin typeface="黑体" panose="02010600030101010101" pitchFamily="49" charset="-122"/>
                <a:ea typeface="黑体" panose="02010600030101010101" pitchFamily="49" charset="-122"/>
              </a:rPr>
              <a:t>百姓闻之 </a:t>
            </a:r>
            <a:r>
              <a:rPr lang="en-US" altLang="zh-CN" b="1" dirty="0" smtClean="0">
                <a:solidFill>
                  <a:srgbClr val="FF0000"/>
                </a:solidFill>
                <a:latin typeface="黑体" panose="02010600030101010101" pitchFamily="49" charset="-122"/>
                <a:ea typeface="黑体" panose="02010600030101010101" pitchFamily="49" charset="-122"/>
              </a:rPr>
              <a:t>/ </a:t>
            </a:r>
            <a:r>
              <a:rPr lang="zh-CN" altLang="zh-CN" b="1" dirty="0" smtClean="0">
                <a:solidFill>
                  <a:srgbClr val="FF0000"/>
                </a:solidFill>
                <a:latin typeface="黑体" panose="02010600030101010101" pitchFamily="49" charset="-122"/>
                <a:ea typeface="黑体" panose="02010600030101010101" pitchFamily="49" charset="-122"/>
              </a:rPr>
              <a:t>必怨吾君 </a:t>
            </a:r>
            <a:r>
              <a:rPr lang="en-US" altLang="zh-CN" b="1" dirty="0" smtClean="0">
                <a:solidFill>
                  <a:srgbClr val="FF0000"/>
                </a:solidFill>
                <a:latin typeface="黑体" panose="02010600030101010101" pitchFamily="49" charset="-122"/>
                <a:ea typeface="黑体" panose="02010600030101010101" pitchFamily="49" charset="-122"/>
              </a:rPr>
              <a:t>/ </a:t>
            </a:r>
            <a:r>
              <a:rPr lang="zh-CN" altLang="zh-CN" b="1" dirty="0" smtClean="0">
                <a:solidFill>
                  <a:srgbClr val="FF0000"/>
                </a:solidFill>
                <a:latin typeface="黑体" panose="02010600030101010101" pitchFamily="49" charset="-122"/>
                <a:ea typeface="黑体" panose="02010600030101010101" pitchFamily="49" charset="-122"/>
              </a:rPr>
              <a:t>尔罪二也 </a:t>
            </a:r>
            <a:r>
              <a:rPr lang="en-US" altLang="zh-CN" b="1" dirty="0" smtClean="0">
                <a:solidFill>
                  <a:srgbClr val="FF0000"/>
                </a:solidFill>
                <a:latin typeface="黑体" panose="02010600030101010101" pitchFamily="49" charset="-122"/>
                <a:ea typeface="黑体" panose="02010600030101010101" pitchFamily="49" charset="-122"/>
              </a:rPr>
              <a:t>/ </a:t>
            </a:r>
            <a:r>
              <a:rPr lang="zh-CN" altLang="zh-CN" b="1" dirty="0" smtClean="0">
                <a:solidFill>
                  <a:srgbClr val="FF0000"/>
                </a:solidFill>
                <a:latin typeface="黑体" panose="02010600030101010101" pitchFamily="49" charset="-122"/>
                <a:ea typeface="黑体" panose="02010600030101010101" pitchFamily="49" charset="-122"/>
              </a:rPr>
              <a:t>诸侯闻之 </a:t>
            </a:r>
            <a:r>
              <a:rPr lang="en-US" altLang="zh-CN" b="1" dirty="0" smtClean="0">
                <a:solidFill>
                  <a:srgbClr val="FF0000"/>
                </a:solidFill>
                <a:latin typeface="黑体" panose="02010600030101010101" pitchFamily="49" charset="-122"/>
                <a:ea typeface="黑体" panose="02010600030101010101" pitchFamily="49" charset="-122"/>
              </a:rPr>
              <a:t>/ </a:t>
            </a:r>
            <a:r>
              <a:rPr lang="zh-CN" altLang="zh-CN" b="1" dirty="0" smtClean="0">
                <a:solidFill>
                  <a:srgbClr val="FF0000"/>
                </a:solidFill>
                <a:latin typeface="黑体" panose="02010600030101010101" pitchFamily="49" charset="-122"/>
                <a:ea typeface="黑体" panose="02010600030101010101" pitchFamily="49" charset="-122"/>
              </a:rPr>
              <a:t>必轻吾国 </a:t>
            </a:r>
            <a:r>
              <a:rPr lang="en-US" altLang="zh-CN" b="1" dirty="0" smtClean="0">
                <a:solidFill>
                  <a:srgbClr val="FF0000"/>
                </a:solidFill>
                <a:latin typeface="黑体" panose="02010600030101010101" pitchFamily="49" charset="-122"/>
                <a:ea typeface="黑体" panose="02010600030101010101" pitchFamily="49" charset="-122"/>
              </a:rPr>
              <a:t>/ </a:t>
            </a:r>
            <a:r>
              <a:rPr lang="zh-CN" altLang="zh-CN" b="1" dirty="0" smtClean="0">
                <a:solidFill>
                  <a:srgbClr val="FF0000"/>
                </a:solidFill>
                <a:latin typeface="黑体" panose="02010600030101010101" pitchFamily="49" charset="-122"/>
                <a:ea typeface="黑体" panose="02010600030101010101" pitchFamily="49" charset="-122"/>
              </a:rPr>
              <a:t>尔罪三也 </a:t>
            </a:r>
            <a:r>
              <a:rPr lang="en-US" altLang="zh-CN" b="1" dirty="0" smtClean="0">
                <a:solidFill>
                  <a:srgbClr val="FF0000"/>
                </a:solidFill>
                <a:latin typeface="黑体" panose="02010600030101010101" pitchFamily="49" charset="-122"/>
                <a:ea typeface="黑体" panose="02010600030101010101" pitchFamily="49" charset="-122"/>
              </a:rPr>
              <a:t>/ </a:t>
            </a:r>
            <a:r>
              <a:rPr lang="zh-CN" altLang="zh-CN" b="1" dirty="0" smtClean="0">
                <a:solidFill>
                  <a:srgbClr val="FF0000"/>
                </a:solidFill>
                <a:latin typeface="黑体" panose="02010600030101010101" pitchFamily="49" charset="-122"/>
                <a:ea typeface="黑体" panose="02010600030101010101" pitchFamily="49" charset="-122"/>
              </a:rPr>
              <a:t>公乃释罪。</a:t>
            </a:r>
            <a:endParaRPr lang="zh-CN" altLang="zh-CN" dirty="0" smtClean="0">
              <a:solidFill>
                <a:srgbClr val="FF0000"/>
              </a:solidFill>
              <a:latin typeface="黑体" panose="02010600030101010101" pitchFamily="49" charset="-122"/>
              <a:ea typeface="黑体" panose="02010600030101010101" pitchFamily="49" charset="-122"/>
            </a:endParaRPr>
          </a:p>
          <a:p>
            <a:endParaRPr lang="zh-CN" altLang="en-US" dirty="0">
              <a:solidFill>
                <a:srgbClr val="FF0000"/>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b="1" dirty="0" smtClean="0">
                <a:solidFill>
                  <a:srgbClr val="FF0000"/>
                </a:solidFill>
                <a:latin typeface="黑体" panose="02010600030101010101" pitchFamily="49" charset="-122"/>
                <a:ea typeface="黑体" panose="02010600030101010101" pitchFamily="49" charset="-122"/>
              </a:rPr>
              <a:t>练一练</a:t>
            </a:r>
            <a:endParaRPr lang="zh-CN" altLang="en-US" dirty="0"/>
          </a:p>
        </p:txBody>
      </p:sp>
      <p:sp>
        <p:nvSpPr>
          <p:cNvPr id="3" name="内容占位符 2"/>
          <p:cNvSpPr>
            <a:spLocks noGrp="1"/>
          </p:cNvSpPr>
          <p:nvPr>
            <p:ph idx="1"/>
          </p:nvPr>
        </p:nvSpPr>
        <p:spPr>
          <a:xfrm>
            <a:off x="457200" y="2060848"/>
            <a:ext cx="8229600" cy="4065315"/>
          </a:xfrm>
        </p:spPr>
        <p:txBody>
          <a:bodyPr/>
          <a:lstStyle/>
          <a:p>
            <a:r>
              <a:rPr lang="zh-CN" altLang="en-US" b="1" dirty="0" smtClean="0">
                <a:latin typeface="黑体" panose="02010600030101010101" pitchFamily="49" charset="-122"/>
                <a:ea typeface="黑体" panose="02010600030101010101" pitchFamily="49" charset="-122"/>
              </a:rPr>
              <a:t>老而无妻曰鳏老而无夫曰寡老而无子曰独幼而无父曰孤</a:t>
            </a:r>
            <a:r>
              <a:rPr lang="zh-CN" altLang="en-US" b="1" dirty="0" smtClean="0">
                <a:solidFill>
                  <a:schemeClr val="hlink"/>
                </a:solidFill>
                <a:latin typeface="黑体" panose="02010600030101010101" pitchFamily="49" charset="-122"/>
                <a:ea typeface="黑体" panose="02010600030101010101" pitchFamily="49" charset="-122"/>
              </a:rPr>
              <a:t>此四者</a:t>
            </a:r>
            <a:r>
              <a:rPr lang="zh-CN" altLang="en-US" b="1" dirty="0" smtClean="0">
                <a:latin typeface="黑体" panose="02010600030101010101" pitchFamily="49" charset="-122"/>
                <a:ea typeface="黑体" panose="02010600030101010101" pitchFamily="49" charset="-122"/>
              </a:rPr>
              <a:t>天下之穷而无告者也。</a:t>
            </a:r>
            <a:endParaRPr lang="zh-CN" alt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b="1" dirty="0" smtClean="0">
                <a:solidFill>
                  <a:srgbClr val="FF0000"/>
                </a:solidFill>
                <a:latin typeface="黑体" panose="02010600030101010101" pitchFamily="49" charset="-122"/>
                <a:ea typeface="黑体" panose="02010600030101010101" pitchFamily="49" charset="-122"/>
              </a:rPr>
              <a:t>总方法：依语法结构断句</a:t>
            </a:r>
            <a:endParaRPr lang="zh-CN" altLang="en-US" b="1" dirty="0">
              <a:solidFill>
                <a:srgbClr val="FF0000"/>
              </a:solidFill>
              <a:latin typeface="黑体" panose="02010600030101010101" pitchFamily="49" charset="-122"/>
              <a:ea typeface="黑体" panose="02010600030101010101" pitchFamily="49" charset="-122"/>
            </a:endParaRPr>
          </a:p>
        </p:txBody>
      </p:sp>
      <p:sp>
        <p:nvSpPr>
          <p:cNvPr id="3" name="内容占位符 2"/>
          <p:cNvSpPr>
            <a:spLocks noGrp="1"/>
          </p:cNvSpPr>
          <p:nvPr>
            <p:ph idx="1"/>
          </p:nvPr>
        </p:nvSpPr>
        <p:spPr>
          <a:xfrm>
            <a:off x="251520" y="1600200"/>
            <a:ext cx="8640960" cy="4997152"/>
          </a:xfrm>
        </p:spPr>
        <p:txBody>
          <a:bodyPr>
            <a:normAutofit fontScale="85000" lnSpcReduction="10000"/>
          </a:bodyPr>
          <a:lstStyle/>
          <a:p>
            <a:pPr>
              <a:lnSpc>
                <a:spcPct val="120000"/>
              </a:lnSpc>
            </a:pPr>
            <a:r>
              <a:rPr lang="zh-CN" altLang="en-US" b="1" dirty="0" smtClean="0">
                <a:latin typeface="黑体" panose="02010600030101010101" pitchFamily="49" charset="-122"/>
                <a:ea typeface="黑体" panose="02010600030101010101" pitchFamily="49" charset="-122"/>
              </a:rPr>
              <a:t>    古人不知道语法结构，只是凭着模糊的语感去断句。我们可以利用语法知识，对文言文的句子进行语法分析，根据语法分析确定该如何断句。文章中有些词语是属上还是属下，有时难以断定，而当运用语法知识划分主、谓、宾时，则容易解决。</a:t>
            </a:r>
            <a:endParaRPr lang="zh-CN" altLang="en-US" b="1" dirty="0" smtClean="0">
              <a:latin typeface="黑体" panose="02010600030101010101" pitchFamily="49" charset="-122"/>
              <a:ea typeface="黑体" panose="02010600030101010101" pitchFamily="49" charset="-122"/>
            </a:endParaRPr>
          </a:p>
          <a:p>
            <a:pPr>
              <a:lnSpc>
                <a:spcPct val="120000"/>
              </a:lnSpc>
            </a:pPr>
            <a:r>
              <a:rPr lang="zh-CN" altLang="en-US" b="1" dirty="0" smtClean="0">
                <a:latin typeface="黑体" panose="02010600030101010101" pitchFamily="49" charset="-122"/>
                <a:ea typeface="黑体" panose="02010600030101010101" pitchFamily="49" charset="-122"/>
              </a:rPr>
              <a:t>    同现代汉语一样，文言文中主语和宾语一般由名词或代词充当，谓语大多数是由动词充当，而谓语又是构成句子的核心，我们只要抓住谓语动词，根据动词位置及和前后词语关系，进行推断，就能提高断句准确率。</a:t>
            </a:r>
            <a:endParaRPr lang="zh-CN" altLang="en-US" dirty="0">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b="1" dirty="0" smtClean="0">
                <a:solidFill>
                  <a:srgbClr val="FF0000"/>
                </a:solidFill>
                <a:latin typeface="黑体" panose="02010600030101010101" pitchFamily="49" charset="-122"/>
                <a:ea typeface="黑体" panose="02010600030101010101" pitchFamily="49" charset="-122"/>
              </a:rPr>
              <a:t>真题再现</a:t>
            </a:r>
            <a:endParaRPr lang="zh-CN" altLang="en-US" b="1" dirty="0">
              <a:solidFill>
                <a:srgbClr val="FF0000"/>
              </a:solidFill>
              <a:latin typeface="黑体" panose="02010600030101010101" pitchFamily="49" charset="-122"/>
              <a:ea typeface="黑体" panose="02010600030101010101" pitchFamily="49" charset="-122"/>
            </a:endParaRPr>
          </a:p>
        </p:txBody>
      </p:sp>
      <p:sp>
        <p:nvSpPr>
          <p:cNvPr id="3" name="内容占位符 2"/>
          <p:cNvSpPr>
            <a:spLocks noGrp="1"/>
          </p:cNvSpPr>
          <p:nvPr>
            <p:ph idx="1"/>
          </p:nvPr>
        </p:nvSpPr>
        <p:spPr/>
        <p:txBody>
          <a:bodyPr/>
          <a:lstStyle/>
          <a:p>
            <a:r>
              <a:rPr lang="zh-CN" altLang="en-US" b="1" dirty="0" smtClean="0">
                <a:latin typeface="黑体" panose="02010600030101010101" pitchFamily="49" charset="-122"/>
                <a:ea typeface="黑体" panose="02010600030101010101" pitchFamily="49" charset="-122"/>
              </a:rPr>
              <a:t>近塞上之人有善术者</a:t>
            </a:r>
            <a:r>
              <a:rPr lang="zh-CN" altLang="en-US" b="1" u="sng" dirty="0" smtClean="0">
                <a:latin typeface="黑体" panose="02010600030101010101" pitchFamily="49" charset="-122"/>
                <a:ea typeface="黑体" panose="02010600030101010101" pitchFamily="49" charset="-122"/>
              </a:rPr>
              <a:t>马无故亡而入胡人皆吊之</a:t>
            </a:r>
            <a:r>
              <a:rPr lang="zh-CN" altLang="en-US" b="1" dirty="0" smtClean="0">
                <a:latin typeface="黑体" panose="02010600030101010101" pitchFamily="49" charset="-122"/>
                <a:ea typeface="黑体" panose="02010600030101010101" pitchFamily="49" charset="-122"/>
              </a:rPr>
              <a:t>其父曰此何遽不为福乎居数月</a:t>
            </a:r>
            <a:r>
              <a:rPr lang="zh-CN" altLang="en-US" b="1" u="sng" dirty="0" smtClean="0">
                <a:latin typeface="黑体" panose="02010600030101010101" pitchFamily="49" charset="-122"/>
                <a:ea typeface="黑体" panose="02010600030101010101" pitchFamily="49" charset="-122"/>
              </a:rPr>
              <a:t>其马将胡骏马而归人皆贺之</a:t>
            </a:r>
            <a:r>
              <a:rPr lang="zh-CN" altLang="en-US" b="1" dirty="0" smtClean="0">
                <a:latin typeface="黑体" panose="02010600030101010101" pitchFamily="49" charset="-122"/>
                <a:ea typeface="黑体" panose="02010600030101010101" pitchFamily="49" charset="-122"/>
              </a:rPr>
              <a:t>其父曰此何遽不能为祸乎</a:t>
            </a:r>
            <a:r>
              <a:rPr lang="zh-CN" altLang="en-US" b="1" u="sng" dirty="0" smtClean="0">
                <a:latin typeface="黑体" panose="02010600030101010101" pitchFamily="49" charset="-122"/>
                <a:ea typeface="黑体" panose="02010600030101010101" pitchFamily="49" charset="-122"/>
              </a:rPr>
              <a:t>家富良马其子好骑堕而折其髀</a:t>
            </a:r>
            <a:r>
              <a:rPr lang="zh-CN" altLang="en-US" b="1" dirty="0" smtClean="0">
                <a:latin typeface="黑体" panose="02010600030101010101" pitchFamily="49" charset="-122"/>
                <a:ea typeface="黑体" panose="02010600030101010101" pitchFamily="49" charset="-122"/>
              </a:rPr>
              <a:t>人皆吊之其父曰此何遽不为福乎居一年胡人大入塞</a:t>
            </a:r>
            <a:r>
              <a:rPr lang="zh-CN" altLang="en-US" b="1" u="sng" dirty="0" smtClean="0">
                <a:latin typeface="黑体" panose="02010600030101010101" pitchFamily="49" charset="-122"/>
                <a:ea typeface="黑体" panose="02010600030101010101" pitchFamily="49" charset="-122"/>
              </a:rPr>
              <a:t>丁壮者引弦而战近塞之人死者十九</a:t>
            </a:r>
            <a:r>
              <a:rPr lang="zh-CN" altLang="en-US" b="1" dirty="0" smtClean="0">
                <a:latin typeface="黑体" panose="02010600030101010101" pitchFamily="49" charset="-122"/>
                <a:ea typeface="黑体" panose="02010600030101010101" pitchFamily="49" charset="-122"/>
              </a:rPr>
              <a:t>此独以跛之故父子相保</a:t>
            </a:r>
            <a:r>
              <a:rPr lang="zh-CN" altLang="en-US" b="1" u="sng" dirty="0" smtClean="0">
                <a:latin typeface="黑体" panose="02010600030101010101" pitchFamily="49" charset="-122"/>
                <a:ea typeface="黑体" panose="02010600030101010101" pitchFamily="49" charset="-122"/>
              </a:rPr>
              <a:t>故福之为祸祸之为福化不可极深不可测也</a:t>
            </a:r>
            <a:endParaRPr lang="zh-CN" altLang="en-US" dirty="0">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b="1" dirty="0" smtClean="0">
                <a:solidFill>
                  <a:srgbClr val="000099"/>
                </a:solidFill>
                <a:latin typeface="黑体" panose="02010600030101010101" pitchFamily="49" charset="-122"/>
                <a:ea typeface="黑体" panose="02010600030101010101" pitchFamily="49" charset="-122"/>
              </a:rPr>
              <a:t>参考答案</a:t>
            </a:r>
            <a:endParaRPr lang="zh-CN" altLang="en-US" b="1" dirty="0">
              <a:solidFill>
                <a:srgbClr val="000099"/>
              </a:solidFill>
              <a:latin typeface="黑体" panose="02010600030101010101" pitchFamily="49" charset="-122"/>
              <a:ea typeface="黑体" panose="02010600030101010101" pitchFamily="49" charset="-122"/>
            </a:endParaRPr>
          </a:p>
        </p:txBody>
      </p:sp>
      <p:sp>
        <p:nvSpPr>
          <p:cNvPr id="3" name="内容占位符 2"/>
          <p:cNvSpPr>
            <a:spLocks noGrp="1"/>
          </p:cNvSpPr>
          <p:nvPr>
            <p:ph idx="1"/>
          </p:nvPr>
        </p:nvSpPr>
        <p:spPr>
          <a:xfrm>
            <a:off x="179512" y="1600200"/>
            <a:ext cx="8640960" cy="4525963"/>
          </a:xfrm>
        </p:spPr>
        <p:txBody>
          <a:bodyPr>
            <a:normAutofit fontScale="92500" lnSpcReduction="20000"/>
          </a:bodyPr>
          <a:lstStyle/>
          <a:p>
            <a:r>
              <a:rPr lang="en-US" altLang="zh-CN" b="1" dirty="0" smtClean="0">
                <a:solidFill>
                  <a:srgbClr val="FF0000"/>
                </a:solidFill>
                <a:latin typeface="黑体" panose="02010600030101010101" pitchFamily="49" charset="-122"/>
                <a:ea typeface="黑体" panose="02010600030101010101" pitchFamily="49" charset="-122"/>
              </a:rPr>
              <a:t>① </a:t>
            </a:r>
            <a:r>
              <a:rPr lang="zh-CN" altLang="en-US" b="1" dirty="0" smtClean="0">
                <a:solidFill>
                  <a:srgbClr val="FF0000"/>
                </a:solidFill>
                <a:latin typeface="黑体" panose="02010600030101010101" pitchFamily="49" charset="-122"/>
                <a:ea typeface="黑体" panose="02010600030101010101" pitchFamily="49" charset="-122"/>
              </a:rPr>
              <a:t>马无故亡而入胡</a:t>
            </a:r>
            <a:r>
              <a:rPr lang="en-US" altLang="zh-CN" b="1" dirty="0" smtClean="0">
                <a:solidFill>
                  <a:srgbClr val="FF0000"/>
                </a:solidFill>
                <a:latin typeface="黑体" panose="02010600030101010101" pitchFamily="49" charset="-122"/>
                <a:ea typeface="黑体" panose="02010600030101010101" pitchFamily="49" charset="-122"/>
              </a:rPr>
              <a:t>/</a:t>
            </a:r>
            <a:r>
              <a:rPr lang="zh-CN" altLang="en-US" b="1" dirty="0" smtClean="0">
                <a:solidFill>
                  <a:srgbClr val="FF0000"/>
                </a:solidFill>
                <a:latin typeface="黑体" panose="02010600030101010101" pitchFamily="49" charset="-122"/>
                <a:ea typeface="黑体" panose="02010600030101010101" pitchFamily="49" charset="-122"/>
              </a:rPr>
              <a:t>人皆吊之</a:t>
            </a:r>
            <a:endParaRPr lang="zh-CN" altLang="en-US" b="1" dirty="0" smtClean="0">
              <a:solidFill>
                <a:srgbClr val="FF0000"/>
              </a:solidFill>
              <a:latin typeface="黑体" panose="02010600030101010101" pitchFamily="49" charset="-122"/>
              <a:ea typeface="黑体" panose="02010600030101010101" pitchFamily="49" charset="-122"/>
            </a:endParaRPr>
          </a:p>
          <a:p>
            <a:r>
              <a:rPr lang="zh-CN" altLang="en-US" b="1" dirty="0" smtClean="0">
                <a:solidFill>
                  <a:srgbClr val="FF0000"/>
                </a:solidFill>
                <a:latin typeface="黑体" panose="02010600030101010101" pitchFamily="49" charset="-122"/>
                <a:ea typeface="黑体" panose="02010600030101010101" pitchFamily="49" charset="-122"/>
              </a:rPr>
              <a:t> </a:t>
            </a:r>
            <a:endParaRPr lang="zh-CN" altLang="en-US" b="1" dirty="0" smtClean="0">
              <a:solidFill>
                <a:srgbClr val="FF0000"/>
              </a:solidFill>
              <a:latin typeface="黑体" panose="02010600030101010101" pitchFamily="49" charset="-122"/>
              <a:ea typeface="黑体" panose="02010600030101010101" pitchFamily="49" charset="-122"/>
            </a:endParaRPr>
          </a:p>
          <a:p>
            <a:r>
              <a:rPr lang="zh-CN" altLang="en-US" b="1" dirty="0" smtClean="0">
                <a:solidFill>
                  <a:srgbClr val="FF0000"/>
                </a:solidFill>
                <a:latin typeface="黑体" panose="02010600030101010101" pitchFamily="49" charset="-122"/>
                <a:ea typeface="黑体" panose="02010600030101010101" pitchFamily="49" charset="-122"/>
              </a:rPr>
              <a:t>② 其马将胡骏马而归</a:t>
            </a:r>
            <a:r>
              <a:rPr lang="en-US" altLang="zh-CN" b="1" dirty="0" smtClean="0">
                <a:solidFill>
                  <a:srgbClr val="FF0000"/>
                </a:solidFill>
                <a:latin typeface="黑体" panose="02010600030101010101" pitchFamily="49" charset="-122"/>
                <a:ea typeface="黑体" panose="02010600030101010101" pitchFamily="49" charset="-122"/>
              </a:rPr>
              <a:t>/</a:t>
            </a:r>
            <a:r>
              <a:rPr lang="zh-CN" altLang="en-US" b="1" dirty="0" smtClean="0">
                <a:solidFill>
                  <a:srgbClr val="FF0000"/>
                </a:solidFill>
                <a:latin typeface="黑体" panose="02010600030101010101" pitchFamily="49" charset="-122"/>
                <a:ea typeface="黑体" panose="02010600030101010101" pitchFamily="49" charset="-122"/>
              </a:rPr>
              <a:t>人皆贺之</a:t>
            </a:r>
            <a:endParaRPr lang="zh-CN" altLang="en-US" b="1" dirty="0" smtClean="0">
              <a:solidFill>
                <a:srgbClr val="FF0000"/>
              </a:solidFill>
              <a:latin typeface="黑体" panose="02010600030101010101" pitchFamily="49" charset="-122"/>
              <a:ea typeface="黑体" panose="02010600030101010101" pitchFamily="49" charset="-122"/>
            </a:endParaRPr>
          </a:p>
          <a:p>
            <a:r>
              <a:rPr lang="zh-CN" altLang="en-US" b="1" dirty="0" smtClean="0">
                <a:solidFill>
                  <a:srgbClr val="FF0000"/>
                </a:solidFill>
                <a:latin typeface="黑体" panose="02010600030101010101" pitchFamily="49" charset="-122"/>
                <a:ea typeface="黑体" panose="02010600030101010101" pitchFamily="49" charset="-122"/>
              </a:rPr>
              <a:t> </a:t>
            </a:r>
            <a:endParaRPr lang="zh-CN" altLang="en-US" b="1" dirty="0" smtClean="0">
              <a:solidFill>
                <a:srgbClr val="FF0000"/>
              </a:solidFill>
              <a:latin typeface="黑体" panose="02010600030101010101" pitchFamily="49" charset="-122"/>
              <a:ea typeface="黑体" panose="02010600030101010101" pitchFamily="49" charset="-122"/>
            </a:endParaRPr>
          </a:p>
          <a:p>
            <a:r>
              <a:rPr lang="zh-CN" altLang="en-US" b="1" dirty="0" smtClean="0">
                <a:solidFill>
                  <a:srgbClr val="FF0000"/>
                </a:solidFill>
                <a:latin typeface="黑体" panose="02010600030101010101" pitchFamily="49" charset="-122"/>
                <a:ea typeface="黑体" panose="02010600030101010101" pitchFamily="49" charset="-122"/>
              </a:rPr>
              <a:t>③ 家富良马</a:t>
            </a:r>
            <a:r>
              <a:rPr lang="en-US" altLang="zh-CN" b="1" dirty="0" smtClean="0">
                <a:solidFill>
                  <a:srgbClr val="FF0000"/>
                </a:solidFill>
                <a:latin typeface="黑体" panose="02010600030101010101" pitchFamily="49" charset="-122"/>
                <a:ea typeface="黑体" panose="02010600030101010101" pitchFamily="49" charset="-122"/>
              </a:rPr>
              <a:t>/</a:t>
            </a:r>
            <a:r>
              <a:rPr lang="zh-CN" altLang="en-US" b="1" dirty="0" smtClean="0">
                <a:solidFill>
                  <a:srgbClr val="FF0000"/>
                </a:solidFill>
                <a:latin typeface="黑体" panose="02010600030101010101" pitchFamily="49" charset="-122"/>
                <a:ea typeface="黑体" panose="02010600030101010101" pitchFamily="49" charset="-122"/>
              </a:rPr>
              <a:t>其子好骑</a:t>
            </a:r>
            <a:r>
              <a:rPr lang="en-US" altLang="zh-CN" b="1" dirty="0" smtClean="0">
                <a:solidFill>
                  <a:srgbClr val="FF0000"/>
                </a:solidFill>
                <a:latin typeface="黑体" panose="02010600030101010101" pitchFamily="49" charset="-122"/>
                <a:ea typeface="黑体" panose="02010600030101010101" pitchFamily="49" charset="-122"/>
              </a:rPr>
              <a:t>/</a:t>
            </a:r>
            <a:r>
              <a:rPr lang="zh-CN" altLang="en-US" b="1" dirty="0" smtClean="0">
                <a:solidFill>
                  <a:srgbClr val="FF0000"/>
                </a:solidFill>
                <a:latin typeface="黑体" panose="02010600030101010101" pitchFamily="49" charset="-122"/>
                <a:ea typeface="黑体" panose="02010600030101010101" pitchFamily="49" charset="-122"/>
              </a:rPr>
              <a:t>堕而折其髀</a:t>
            </a:r>
            <a:endParaRPr lang="zh-CN" altLang="en-US" b="1" dirty="0" smtClean="0">
              <a:solidFill>
                <a:srgbClr val="FF0000"/>
              </a:solidFill>
              <a:latin typeface="黑体" panose="02010600030101010101" pitchFamily="49" charset="-122"/>
              <a:ea typeface="黑体" panose="02010600030101010101" pitchFamily="49" charset="-122"/>
            </a:endParaRPr>
          </a:p>
          <a:p>
            <a:r>
              <a:rPr lang="zh-CN" altLang="en-US" b="1" dirty="0" smtClean="0">
                <a:solidFill>
                  <a:srgbClr val="FF0000"/>
                </a:solidFill>
                <a:latin typeface="黑体" panose="02010600030101010101" pitchFamily="49" charset="-122"/>
                <a:ea typeface="黑体" panose="02010600030101010101" pitchFamily="49" charset="-122"/>
              </a:rPr>
              <a:t> </a:t>
            </a:r>
            <a:endParaRPr lang="zh-CN" altLang="en-US" b="1" dirty="0" smtClean="0">
              <a:solidFill>
                <a:srgbClr val="FF0000"/>
              </a:solidFill>
              <a:latin typeface="黑体" panose="02010600030101010101" pitchFamily="49" charset="-122"/>
              <a:ea typeface="黑体" panose="02010600030101010101" pitchFamily="49" charset="-122"/>
            </a:endParaRPr>
          </a:p>
          <a:p>
            <a:r>
              <a:rPr lang="zh-CN" altLang="en-US" b="1" dirty="0" smtClean="0">
                <a:solidFill>
                  <a:srgbClr val="FF0000"/>
                </a:solidFill>
                <a:latin typeface="黑体" panose="02010600030101010101" pitchFamily="49" charset="-122"/>
                <a:ea typeface="黑体" panose="02010600030101010101" pitchFamily="49" charset="-122"/>
              </a:rPr>
              <a:t>④ 丁壮者引弦而战</a:t>
            </a:r>
            <a:r>
              <a:rPr lang="en-US" altLang="zh-CN" b="1" dirty="0" smtClean="0">
                <a:solidFill>
                  <a:srgbClr val="FF0000"/>
                </a:solidFill>
                <a:latin typeface="黑体" panose="02010600030101010101" pitchFamily="49" charset="-122"/>
                <a:ea typeface="黑体" panose="02010600030101010101" pitchFamily="49" charset="-122"/>
              </a:rPr>
              <a:t>/</a:t>
            </a:r>
            <a:r>
              <a:rPr lang="zh-CN" altLang="en-US" b="1" dirty="0" smtClean="0">
                <a:solidFill>
                  <a:srgbClr val="FF0000"/>
                </a:solidFill>
                <a:latin typeface="黑体" panose="02010600030101010101" pitchFamily="49" charset="-122"/>
                <a:ea typeface="黑体" panose="02010600030101010101" pitchFamily="49" charset="-122"/>
              </a:rPr>
              <a:t>近塞之人死者十九</a:t>
            </a:r>
            <a:endParaRPr lang="zh-CN" altLang="en-US" b="1" dirty="0" smtClean="0">
              <a:solidFill>
                <a:srgbClr val="FF0000"/>
              </a:solidFill>
              <a:latin typeface="黑体" panose="02010600030101010101" pitchFamily="49" charset="-122"/>
              <a:ea typeface="黑体" panose="02010600030101010101" pitchFamily="49" charset="-122"/>
            </a:endParaRPr>
          </a:p>
          <a:p>
            <a:r>
              <a:rPr lang="zh-CN" altLang="en-US" b="1" dirty="0" smtClean="0">
                <a:solidFill>
                  <a:srgbClr val="FF0000"/>
                </a:solidFill>
                <a:latin typeface="黑体" panose="02010600030101010101" pitchFamily="49" charset="-122"/>
                <a:ea typeface="黑体" panose="02010600030101010101" pitchFamily="49" charset="-122"/>
              </a:rPr>
              <a:t> </a:t>
            </a:r>
            <a:endParaRPr lang="zh-CN" altLang="en-US" b="1" dirty="0" smtClean="0">
              <a:solidFill>
                <a:srgbClr val="FF0000"/>
              </a:solidFill>
              <a:latin typeface="黑体" panose="02010600030101010101" pitchFamily="49" charset="-122"/>
              <a:ea typeface="黑体" panose="02010600030101010101" pitchFamily="49" charset="-122"/>
            </a:endParaRPr>
          </a:p>
          <a:p>
            <a:r>
              <a:rPr lang="zh-CN" altLang="en-US" b="1" dirty="0" smtClean="0">
                <a:solidFill>
                  <a:srgbClr val="FF0000"/>
                </a:solidFill>
                <a:latin typeface="黑体" panose="02010600030101010101" pitchFamily="49" charset="-122"/>
                <a:ea typeface="黑体" panose="02010600030101010101" pitchFamily="49" charset="-122"/>
              </a:rPr>
              <a:t>⑤ 故福之为祸</a:t>
            </a:r>
            <a:r>
              <a:rPr lang="en-US" altLang="zh-CN" b="1" dirty="0" smtClean="0">
                <a:solidFill>
                  <a:srgbClr val="FF0000"/>
                </a:solidFill>
                <a:latin typeface="黑体" panose="02010600030101010101" pitchFamily="49" charset="-122"/>
                <a:ea typeface="黑体" panose="02010600030101010101" pitchFamily="49" charset="-122"/>
              </a:rPr>
              <a:t>/</a:t>
            </a:r>
            <a:r>
              <a:rPr lang="zh-CN" altLang="en-US" b="1" dirty="0" smtClean="0">
                <a:solidFill>
                  <a:srgbClr val="FF0000"/>
                </a:solidFill>
                <a:latin typeface="黑体" panose="02010600030101010101" pitchFamily="49" charset="-122"/>
                <a:ea typeface="黑体" panose="02010600030101010101" pitchFamily="49" charset="-122"/>
              </a:rPr>
              <a:t>祸之为福</a:t>
            </a:r>
            <a:r>
              <a:rPr lang="en-US" altLang="zh-CN" b="1" dirty="0" smtClean="0">
                <a:solidFill>
                  <a:srgbClr val="FF0000"/>
                </a:solidFill>
                <a:latin typeface="黑体" panose="02010600030101010101" pitchFamily="49" charset="-122"/>
                <a:ea typeface="黑体" panose="02010600030101010101" pitchFamily="49" charset="-122"/>
              </a:rPr>
              <a:t>/</a:t>
            </a:r>
            <a:r>
              <a:rPr lang="zh-CN" altLang="en-US" b="1" dirty="0" smtClean="0">
                <a:solidFill>
                  <a:srgbClr val="FF0000"/>
                </a:solidFill>
                <a:latin typeface="黑体" panose="02010600030101010101" pitchFamily="49" charset="-122"/>
                <a:ea typeface="黑体" panose="02010600030101010101" pitchFamily="49" charset="-122"/>
              </a:rPr>
              <a:t>化不可极</a:t>
            </a:r>
            <a:r>
              <a:rPr lang="en-US" altLang="zh-CN" b="1" dirty="0" smtClean="0">
                <a:solidFill>
                  <a:srgbClr val="FF0000"/>
                </a:solidFill>
                <a:latin typeface="黑体" panose="02010600030101010101" pitchFamily="49" charset="-122"/>
                <a:ea typeface="黑体" panose="02010600030101010101" pitchFamily="49" charset="-122"/>
              </a:rPr>
              <a:t>/</a:t>
            </a:r>
            <a:r>
              <a:rPr lang="zh-CN" altLang="en-US" b="1" dirty="0" smtClean="0">
                <a:solidFill>
                  <a:srgbClr val="FF0000"/>
                </a:solidFill>
                <a:latin typeface="黑体" panose="02010600030101010101" pitchFamily="49" charset="-122"/>
                <a:ea typeface="黑体" panose="02010600030101010101" pitchFamily="49" charset="-122"/>
              </a:rPr>
              <a:t>深不可测也</a:t>
            </a:r>
            <a:endParaRPr lang="zh-CN" altLang="en-US" b="1" dirty="0" smtClean="0">
              <a:solidFill>
                <a:srgbClr val="FF0000"/>
              </a:solidFill>
              <a:latin typeface="黑体" panose="02010600030101010101" pitchFamily="49" charset="-122"/>
              <a:ea typeface="黑体" panose="02010600030101010101" pitchFamily="49" charset="-122"/>
            </a:endParaRPr>
          </a:p>
          <a:p>
            <a:endParaRPr lang="zh-CN" altLang="en-US" dirty="0">
              <a:solidFill>
                <a:srgbClr val="FF0000"/>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251520" y="188640"/>
            <a:ext cx="8892480" cy="6453336"/>
          </a:xfrm>
        </p:spPr>
        <p:txBody>
          <a:bodyPr>
            <a:noAutofit/>
          </a:bodyPr>
          <a:lstStyle/>
          <a:p>
            <a:pPr algn="l"/>
            <a:r>
              <a:rPr lang="zh-CN" altLang="zh-CN" sz="2800" b="1" dirty="0" smtClean="0">
                <a:solidFill>
                  <a:schemeClr val="tx1"/>
                </a:solidFill>
                <a:latin typeface="黑体" panose="02010600030101010101" pitchFamily="49" charset="-122"/>
                <a:ea typeface="黑体" panose="02010600030101010101" pitchFamily="49" charset="-122"/>
              </a:rPr>
              <a:t>下</a:t>
            </a:r>
            <a:r>
              <a:rPr lang="zh-CN" altLang="zh-CN" sz="2800" b="1" dirty="0">
                <a:solidFill>
                  <a:schemeClr val="tx1"/>
                </a:solidFill>
                <a:latin typeface="黑体" panose="02010600030101010101" pitchFamily="49" charset="-122"/>
                <a:ea typeface="黑体" panose="02010600030101010101" pitchFamily="49" charset="-122"/>
              </a:rPr>
              <a:t>列对文中画波浪线部分的断句，正确的一项是（</a:t>
            </a:r>
            <a:r>
              <a:rPr lang="en-US" altLang="zh-CN" sz="2800" b="1" dirty="0">
                <a:solidFill>
                  <a:schemeClr val="tx1"/>
                </a:solidFill>
                <a:latin typeface="黑体" panose="02010600030101010101" pitchFamily="49" charset="-122"/>
                <a:ea typeface="黑体" panose="02010600030101010101" pitchFamily="49" charset="-122"/>
              </a:rPr>
              <a:t>3</a:t>
            </a:r>
            <a:r>
              <a:rPr lang="zh-CN" altLang="zh-CN" sz="2800" b="1" dirty="0">
                <a:solidFill>
                  <a:schemeClr val="tx1"/>
                </a:solidFill>
                <a:latin typeface="黑体" panose="02010600030101010101" pitchFamily="49" charset="-122"/>
                <a:ea typeface="黑体" panose="02010600030101010101" pitchFamily="49" charset="-122"/>
              </a:rPr>
              <a:t>分）</a:t>
            </a:r>
            <a:endParaRPr lang="zh-CN" altLang="zh-CN" sz="2800" dirty="0">
              <a:solidFill>
                <a:schemeClr val="tx1"/>
              </a:solidFill>
              <a:latin typeface="黑体" panose="02010600030101010101" pitchFamily="49" charset="-122"/>
              <a:ea typeface="黑体" panose="02010600030101010101" pitchFamily="49" charset="-122"/>
            </a:endParaRPr>
          </a:p>
          <a:p>
            <a:pPr algn="l"/>
            <a:r>
              <a:rPr lang="en-US" altLang="zh-CN" sz="2800" b="1" dirty="0">
                <a:solidFill>
                  <a:schemeClr val="tx1"/>
                </a:solidFill>
                <a:latin typeface="黑体" panose="02010600030101010101" pitchFamily="49" charset="-122"/>
                <a:ea typeface="黑体" panose="02010600030101010101" pitchFamily="49" charset="-122"/>
              </a:rPr>
              <a:t>A</a:t>
            </a:r>
            <a:r>
              <a:rPr lang="zh-CN" altLang="zh-CN" sz="2800" b="1" dirty="0">
                <a:solidFill>
                  <a:schemeClr val="tx1"/>
                </a:solidFill>
                <a:latin typeface="黑体" panose="02010600030101010101" pitchFamily="49" charset="-122"/>
                <a:ea typeface="黑体" panose="02010600030101010101" pitchFamily="49" charset="-122"/>
              </a:rPr>
              <a:t>．为政有能声</a:t>
            </a:r>
            <a:r>
              <a:rPr lang="en-US" altLang="zh-CN" sz="2800" b="1" dirty="0">
                <a:solidFill>
                  <a:schemeClr val="tx1"/>
                </a:solidFill>
                <a:latin typeface="黑体" panose="02010600030101010101" pitchFamily="49" charset="-122"/>
                <a:ea typeface="黑体" panose="02010600030101010101" pitchFamily="49" charset="-122"/>
              </a:rPr>
              <a:t>/</a:t>
            </a:r>
            <a:r>
              <a:rPr lang="zh-CN" altLang="zh-CN" sz="2800" b="1" dirty="0">
                <a:solidFill>
                  <a:schemeClr val="tx1"/>
                </a:solidFill>
                <a:latin typeface="黑体" panose="02010600030101010101" pitchFamily="49" charset="-122"/>
                <a:ea typeface="黑体" panose="02010600030101010101" pitchFamily="49" charset="-122"/>
              </a:rPr>
              <a:t>盗悉窜他境</a:t>
            </a:r>
            <a:r>
              <a:rPr lang="en-US" altLang="zh-CN" sz="2800" b="1" dirty="0">
                <a:solidFill>
                  <a:schemeClr val="tx1"/>
                </a:solidFill>
                <a:latin typeface="黑体" panose="02010600030101010101" pitchFamily="49" charset="-122"/>
                <a:ea typeface="黑体" panose="02010600030101010101" pitchFamily="49" charset="-122"/>
              </a:rPr>
              <a:t>/</a:t>
            </a:r>
            <a:r>
              <a:rPr lang="zh-CN" altLang="zh-CN" sz="2800" b="1" dirty="0">
                <a:solidFill>
                  <a:schemeClr val="tx1"/>
                </a:solidFill>
                <a:latin typeface="黑体" panose="02010600030101010101" pitchFamily="49" charset="-122"/>
                <a:ea typeface="黑体" panose="02010600030101010101" pitchFamily="49" charset="-122"/>
              </a:rPr>
              <a:t>至夜户不闭</a:t>
            </a:r>
            <a:r>
              <a:rPr lang="en-US" altLang="zh-CN" sz="2800" b="1" dirty="0">
                <a:solidFill>
                  <a:schemeClr val="tx1"/>
                </a:solidFill>
                <a:latin typeface="黑体" panose="02010600030101010101" pitchFamily="49" charset="-122"/>
                <a:ea typeface="黑体" panose="02010600030101010101" pitchFamily="49" charset="-122"/>
              </a:rPr>
              <a:t>/</a:t>
            </a:r>
            <a:r>
              <a:rPr lang="zh-CN" altLang="zh-CN" sz="2800" b="1" dirty="0">
                <a:solidFill>
                  <a:schemeClr val="tx1"/>
                </a:solidFill>
                <a:latin typeface="黑体" panose="02010600030101010101" pitchFamily="49" charset="-122"/>
                <a:ea typeface="黑体" panose="02010600030101010101" pitchFamily="49" charset="-122"/>
              </a:rPr>
              <a:t>尝有使客亡橐中物移书</a:t>
            </a:r>
            <a:r>
              <a:rPr lang="en-US" altLang="zh-CN" sz="2800" b="1" dirty="0">
                <a:solidFill>
                  <a:schemeClr val="tx1"/>
                </a:solidFill>
                <a:latin typeface="黑体" panose="02010600030101010101" pitchFamily="49" charset="-122"/>
                <a:ea typeface="黑体" panose="02010600030101010101" pitchFamily="49" charset="-122"/>
              </a:rPr>
              <a:t>/</a:t>
            </a:r>
            <a:r>
              <a:rPr lang="zh-CN" altLang="zh-CN" sz="2800" b="1" dirty="0">
                <a:solidFill>
                  <a:schemeClr val="tx1"/>
                </a:solidFill>
                <a:latin typeface="黑体" panose="02010600030101010101" pitchFamily="49" charset="-122"/>
                <a:ea typeface="黑体" panose="02010600030101010101" pitchFamily="49" charset="-122"/>
              </a:rPr>
              <a:t>诘盗</a:t>
            </a:r>
            <a:r>
              <a:rPr lang="en-US" altLang="zh-CN" sz="2800" b="1" dirty="0">
                <a:solidFill>
                  <a:schemeClr val="tx1"/>
                </a:solidFill>
                <a:latin typeface="黑体" panose="02010600030101010101" pitchFamily="49" charset="-122"/>
                <a:ea typeface="黑体" panose="02010600030101010101" pitchFamily="49" charset="-122"/>
              </a:rPr>
              <a:t>/</a:t>
            </a:r>
            <a:r>
              <a:rPr lang="zh-CN" altLang="zh-CN" sz="2800" b="1" dirty="0">
                <a:solidFill>
                  <a:schemeClr val="tx1"/>
                </a:solidFill>
                <a:latin typeface="黑体" panose="02010600030101010101" pitchFamily="49" charset="-122"/>
                <a:ea typeface="黑体" panose="02010600030101010101" pitchFamily="49" charset="-122"/>
              </a:rPr>
              <a:t>公亮报</a:t>
            </a:r>
            <a:r>
              <a:rPr lang="en-US" altLang="zh-CN" sz="2800" b="1" dirty="0">
                <a:solidFill>
                  <a:schemeClr val="tx1"/>
                </a:solidFill>
                <a:latin typeface="黑体" panose="02010600030101010101" pitchFamily="49" charset="-122"/>
                <a:ea typeface="黑体" panose="02010600030101010101" pitchFamily="49" charset="-122"/>
              </a:rPr>
              <a:t>/</a:t>
            </a:r>
            <a:r>
              <a:rPr lang="zh-CN" altLang="zh-CN" sz="2800" b="1" dirty="0">
                <a:solidFill>
                  <a:schemeClr val="tx1"/>
                </a:solidFill>
                <a:latin typeface="黑体" panose="02010600030101010101" pitchFamily="49" charset="-122"/>
                <a:ea typeface="黑体" panose="02010600030101010101" pitchFamily="49" charset="-122"/>
              </a:rPr>
              <a:t>吾境不藏盗</a:t>
            </a:r>
            <a:r>
              <a:rPr lang="en-US" altLang="zh-CN" sz="2800" b="1" dirty="0">
                <a:solidFill>
                  <a:schemeClr val="tx1"/>
                </a:solidFill>
                <a:latin typeface="黑体" panose="02010600030101010101" pitchFamily="49" charset="-122"/>
                <a:ea typeface="黑体" panose="02010600030101010101" pitchFamily="49" charset="-122"/>
              </a:rPr>
              <a:t>/</a:t>
            </a:r>
            <a:r>
              <a:rPr lang="zh-CN" altLang="zh-CN" sz="2800" b="1" dirty="0">
                <a:solidFill>
                  <a:schemeClr val="tx1"/>
                </a:solidFill>
                <a:latin typeface="黑体" panose="02010600030101010101" pitchFamily="49" charset="-122"/>
                <a:ea typeface="黑体" panose="02010600030101010101" pitchFamily="49" charset="-122"/>
              </a:rPr>
              <a:t>殆从者之廋耳</a:t>
            </a:r>
            <a:r>
              <a:rPr lang="en-US" altLang="zh-CN" sz="2800" b="1" dirty="0">
                <a:solidFill>
                  <a:schemeClr val="tx1"/>
                </a:solidFill>
                <a:latin typeface="黑体" panose="02010600030101010101" pitchFamily="49" charset="-122"/>
                <a:ea typeface="黑体" panose="02010600030101010101" pitchFamily="49" charset="-122"/>
              </a:rPr>
              <a:t>/</a:t>
            </a:r>
            <a:r>
              <a:rPr lang="zh-CN" altLang="zh-CN" sz="2800" b="1" dirty="0">
                <a:solidFill>
                  <a:schemeClr val="tx1"/>
                </a:solidFill>
                <a:latin typeface="黑体" panose="02010600030101010101" pitchFamily="49" charset="-122"/>
                <a:ea typeface="黑体" panose="02010600030101010101" pitchFamily="49" charset="-122"/>
              </a:rPr>
              <a:t>索之</a:t>
            </a:r>
            <a:r>
              <a:rPr lang="en-US" altLang="zh-CN" sz="2800" b="1" dirty="0">
                <a:solidFill>
                  <a:schemeClr val="tx1"/>
                </a:solidFill>
                <a:latin typeface="黑体" panose="02010600030101010101" pitchFamily="49" charset="-122"/>
                <a:ea typeface="黑体" panose="02010600030101010101" pitchFamily="49" charset="-122"/>
              </a:rPr>
              <a:t>/</a:t>
            </a:r>
            <a:r>
              <a:rPr lang="zh-CN" altLang="zh-CN" sz="2800" b="1" dirty="0">
                <a:solidFill>
                  <a:schemeClr val="tx1"/>
                </a:solidFill>
                <a:latin typeface="黑体" panose="02010600030101010101" pitchFamily="49" charset="-122"/>
                <a:ea typeface="黑体" panose="02010600030101010101" pitchFamily="49" charset="-122"/>
              </a:rPr>
              <a:t>果然</a:t>
            </a:r>
            <a:r>
              <a:rPr lang="en-US" altLang="zh-CN" sz="2800" b="1" dirty="0">
                <a:solidFill>
                  <a:schemeClr val="tx1"/>
                </a:solidFill>
                <a:latin typeface="黑体" panose="02010600030101010101" pitchFamily="49" charset="-122"/>
                <a:ea typeface="黑体" panose="02010600030101010101" pitchFamily="49" charset="-122"/>
              </a:rPr>
              <a:t>/</a:t>
            </a:r>
            <a:endParaRPr lang="zh-CN" altLang="zh-CN" sz="2800" dirty="0">
              <a:solidFill>
                <a:schemeClr val="tx1"/>
              </a:solidFill>
              <a:latin typeface="黑体" panose="02010600030101010101" pitchFamily="49" charset="-122"/>
              <a:ea typeface="黑体" panose="02010600030101010101" pitchFamily="49" charset="-122"/>
            </a:endParaRPr>
          </a:p>
          <a:p>
            <a:pPr algn="l"/>
            <a:r>
              <a:rPr lang="en-US" altLang="zh-CN" sz="2800" b="1" dirty="0">
                <a:solidFill>
                  <a:schemeClr val="tx1"/>
                </a:solidFill>
                <a:latin typeface="黑体" panose="02010600030101010101" pitchFamily="49" charset="-122"/>
                <a:ea typeface="黑体" panose="02010600030101010101" pitchFamily="49" charset="-122"/>
              </a:rPr>
              <a:t>B</a:t>
            </a:r>
            <a:r>
              <a:rPr lang="zh-CN" altLang="zh-CN" sz="2800" b="1" dirty="0">
                <a:solidFill>
                  <a:schemeClr val="tx1"/>
                </a:solidFill>
                <a:latin typeface="黑体" panose="02010600030101010101" pitchFamily="49" charset="-122"/>
                <a:ea typeface="黑体" panose="02010600030101010101" pitchFamily="49" charset="-122"/>
              </a:rPr>
              <a:t>．为政有能声</a:t>
            </a:r>
            <a:r>
              <a:rPr lang="en-US" altLang="zh-CN" sz="2800" b="1" dirty="0">
                <a:solidFill>
                  <a:schemeClr val="tx1"/>
                </a:solidFill>
                <a:latin typeface="黑体" panose="02010600030101010101" pitchFamily="49" charset="-122"/>
                <a:ea typeface="黑体" panose="02010600030101010101" pitchFamily="49" charset="-122"/>
              </a:rPr>
              <a:t>/</a:t>
            </a:r>
            <a:r>
              <a:rPr lang="zh-CN" altLang="zh-CN" sz="2800" b="1" dirty="0">
                <a:solidFill>
                  <a:schemeClr val="tx1"/>
                </a:solidFill>
                <a:latin typeface="黑体" panose="02010600030101010101" pitchFamily="49" charset="-122"/>
                <a:ea typeface="黑体" panose="02010600030101010101" pitchFamily="49" charset="-122"/>
              </a:rPr>
              <a:t>盗悉窜他境</a:t>
            </a:r>
            <a:r>
              <a:rPr lang="en-US" altLang="zh-CN" sz="2800" b="1" dirty="0">
                <a:solidFill>
                  <a:schemeClr val="tx1"/>
                </a:solidFill>
                <a:latin typeface="黑体" panose="02010600030101010101" pitchFamily="49" charset="-122"/>
                <a:ea typeface="黑体" panose="02010600030101010101" pitchFamily="49" charset="-122"/>
              </a:rPr>
              <a:t>/</a:t>
            </a:r>
            <a:r>
              <a:rPr lang="zh-CN" altLang="zh-CN" sz="2800" b="1" dirty="0">
                <a:solidFill>
                  <a:schemeClr val="tx1"/>
                </a:solidFill>
                <a:latin typeface="黑体" panose="02010600030101010101" pitchFamily="49" charset="-122"/>
                <a:ea typeface="黑体" panose="02010600030101010101" pitchFamily="49" charset="-122"/>
              </a:rPr>
              <a:t>至夜户不闭</a:t>
            </a:r>
            <a:r>
              <a:rPr lang="en-US" altLang="zh-CN" sz="2800" b="1" dirty="0">
                <a:solidFill>
                  <a:schemeClr val="tx1"/>
                </a:solidFill>
                <a:latin typeface="黑体" panose="02010600030101010101" pitchFamily="49" charset="-122"/>
                <a:ea typeface="黑体" panose="02010600030101010101" pitchFamily="49" charset="-122"/>
              </a:rPr>
              <a:t>/</a:t>
            </a:r>
            <a:r>
              <a:rPr lang="zh-CN" altLang="zh-CN" sz="2800" b="1" dirty="0">
                <a:solidFill>
                  <a:schemeClr val="tx1"/>
                </a:solidFill>
                <a:latin typeface="黑体" panose="02010600030101010101" pitchFamily="49" charset="-122"/>
                <a:ea typeface="黑体" panose="02010600030101010101" pitchFamily="49" charset="-122"/>
              </a:rPr>
              <a:t>尝有使客亡橐中物</a:t>
            </a:r>
            <a:r>
              <a:rPr lang="en-US" altLang="zh-CN" sz="2800" b="1" dirty="0">
                <a:solidFill>
                  <a:schemeClr val="tx1"/>
                </a:solidFill>
                <a:latin typeface="黑体" panose="02010600030101010101" pitchFamily="49" charset="-122"/>
                <a:ea typeface="黑体" panose="02010600030101010101" pitchFamily="49" charset="-122"/>
              </a:rPr>
              <a:t>/</a:t>
            </a:r>
            <a:r>
              <a:rPr lang="zh-CN" altLang="zh-CN" sz="2800" b="1" dirty="0">
                <a:solidFill>
                  <a:schemeClr val="tx1"/>
                </a:solidFill>
                <a:latin typeface="黑体" panose="02010600030101010101" pitchFamily="49" charset="-122"/>
                <a:ea typeface="黑体" panose="02010600030101010101" pitchFamily="49" charset="-122"/>
              </a:rPr>
              <a:t>移书诘盗</a:t>
            </a:r>
            <a:r>
              <a:rPr lang="en-US" altLang="zh-CN" sz="2800" b="1" dirty="0">
                <a:solidFill>
                  <a:schemeClr val="tx1"/>
                </a:solidFill>
                <a:latin typeface="黑体" panose="02010600030101010101" pitchFamily="49" charset="-122"/>
                <a:ea typeface="黑体" panose="02010600030101010101" pitchFamily="49" charset="-122"/>
              </a:rPr>
              <a:t>/</a:t>
            </a:r>
            <a:r>
              <a:rPr lang="zh-CN" altLang="zh-CN" sz="2800" b="1" dirty="0">
                <a:solidFill>
                  <a:schemeClr val="tx1"/>
                </a:solidFill>
                <a:latin typeface="黑体" panose="02010600030101010101" pitchFamily="49" charset="-122"/>
                <a:ea typeface="黑体" panose="02010600030101010101" pitchFamily="49" charset="-122"/>
              </a:rPr>
              <a:t>公亮报</a:t>
            </a:r>
            <a:r>
              <a:rPr lang="en-US" altLang="zh-CN" sz="2800" b="1" dirty="0">
                <a:solidFill>
                  <a:schemeClr val="tx1"/>
                </a:solidFill>
                <a:latin typeface="黑体" panose="02010600030101010101" pitchFamily="49" charset="-122"/>
                <a:ea typeface="黑体" panose="02010600030101010101" pitchFamily="49" charset="-122"/>
              </a:rPr>
              <a:t>/</a:t>
            </a:r>
            <a:r>
              <a:rPr lang="zh-CN" altLang="zh-CN" sz="2800" b="1" dirty="0">
                <a:solidFill>
                  <a:schemeClr val="tx1"/>
                </a:solidFill>
                <a:latin typeface="黑体" panose="02010600030101010101" pitchFamily="49" charset="-122"/>
                <a:ea typeface="黑体" panose="02010600030101010101" pitchFamily="49" charset="-122"/>
              </a:rPr>
              <a:t>吾境不藏盗</a:t>
            </a:r>
            <a:r>
              <a:rPr lang="en-US" altLang="zh-CN" sz="2800" b="1" dirty="0">
                <a:solidFill>
                  <a:schemeClr val="tx1"/>
                </a:solidFill>
                <a:latin typeface="黑体" panose="02010600030101010101" pitchFamily="49" charset="-122"/>
                <a:ea typeface="黑体" panose="02010600030101010101" pitchFamily="49" charset="-122"/>
              </a:rPr>
              <a:t>/</a:t>
            </a:r>
            <a:r>
              <a:rPr lang="zh-CN" altLang="zh-CN" sz="2800" b="1" dirty="0">
                <a:solidFill>
                  <a:schemeClr val="tx1"/>
                </a:solidFill>
                <a:latin typeface="黑体" panose="02010600030101010101" pitchFamily="49" charset="-122"/>
                <a:ea typeface="黑体" panose="02010600030101010101" pitchFamily="49" charset="-122"/>
              </a:rPr>
              <a:t>殆从者之廋耳</a:t>
            </a:r>
            <a:r>
              <a:rPr lang="en-US" altLang="zh-CN" sz="2800" b="1" dirty="0">
                <a:solidFill>
                  <a:schemeClr val="tx1"/>
                </a:solidFill>
                <a:latin typeface="黑体" panose="02010600030101010101" pitchFamily="49" charset="-122"/>
                <a:ea typeface="黑体" panose="02010600030101010101" pitchFamily="49" charset="-122"/>
              </a:rPr>
              <a:t>/</a:t>
            </a:r>
            <a:r>
              <a:rPr lang="zh-CN" altLang="zh-CN" sz="2800" b="1" dirty="0">
                <a:solidFill>
                  <a:schemeClr val="tx1"/>
                </a:solidFill>
                <a:latin typeface="黑体" panose="02010600030101010101" pitchFamily="49" charset="-122"/>
                <a:ea typeface="黑体" panose="02010600030101010101" pitchFamily="49" charset="-122"/>
              </a:rPr>
              <a:t>索之</a:t>
            </a:r>
            <a:r>
              <a:rPr lang="en-US" altLang="zh-CN" sz="2800" b="1" dirty="0">
                <a:solidFill>
                  <a:schemeClr val="tx1"/>
                </a:solidFill>
                <a:latin typeface="黑体" panose="02010600030101010101" pitchFamily="49" charset="-122"/>
                <a:ea typeface="黑体" panose="02010600030101010101" pitchFamily="49" charset="-122"/>
              </a:rPr>
              <a:t>/</a:t>
            </a:r>
            <a:r>
              <a:rPr lang="zh-CN" altLang="zh-CN" sz="2800" b="1" dirty="0">
                <a:solidFill>
                  <a:schemeClr val="tx1"/>
                </a:solidFill>
                <a:latin typeface="黑体" panose="02010600030101010101" pitchFamily="49" charset="-122"/>
                <a:ea typeface="黑体" panose="02010600030101010101" pitchFamily="49" charset="-122"/>
              </a:rPr>
              <a:t>果然</a:t>
            </a:r>
            <a:r>
              <a:rPr lang="en-US" altLang="zh-CN" sz="2800" b="1" dirty="0">
                <a:solidFill>
                  <a:schemeClr val="tx1"/>
                </a:solidFill>
                <a:latin typeface="黑体" panose="02010600030101010101" pitchFamily="49" charset="-122"/>
                <a:ea typeface="黑体" panose="02010600030101010101" pitchFamily="49" charset="-122"/>
              </a:rPr>
              <a:t>/</a:t>
            </a:r>
            <a:endParaRPr lang="zh-CN" altLang="zh-CN" sz="2800" dirty="0">
              <a:solidFill>
                <a:schemeClr val="tx1"/>
              </a:solidFill>
              <a:latin typeface="黑体" panose="02010600030101010101" pitchFamily="49" charset="-122"/>
              <a:ea typeface="黑体" panose="02010600030101010101" pitchFamily="49" charset="-122"/>
            </a:endParaRPr>
          </a:p>
          <a:p>
            <a:pPr algn="l"/>
            <a:r>
              <a:rPr lang="en-US" altLang="zh-CN" sz="2800" b="1" dirty="0">
                <a:solidFill>
                  <a:schemeClr val="tx1"/>
                </a:solidFill>
                <a:latin typeface="黑体" panose="02010600030101010101" pitchFamily="49" charset="-122"/>
                <a:ea typeface="黑体" panose="02010600030101010101" pitchFamily="49" charset="-122"/>
              </a:rPr>
              <a:t>C</a:t>
            </a:r>
            <a:r>
              <a:rPr lang="zh-CN" altLang="zh-CN" sz="2800" b="1" dirty="0">
                <a:solidFill>
                  <a:schemeClr val="tx1"/>
                </a:solidFill>
                <a:latin typeface="黑体" panose="02010600030101010101" pitchFamily="49" charset="-122"/>
                <a:ea typeface="黑体" panose="02010600030101010101" pitchFamily="49" charset="-122"/>
              </a:rPr>
              <a:t>．为政有能声</a:t>
            </a:r>
            <a:r>
              <a:rPr lang="en-US" altLang="zh-CN" sz="2800" b="1" dirty="0">
                <a:solidFill>
                  <a:schemeClr val="tx1"/>
                </a:solidFill>
                <a:latin typeface="黑体" panose="02010600030101010101" pitchFamily="49" charset="-122"/>
                <a:ea typeface="黑体" panose="02010600030101010101" pitchFamily="49" charset="-122"/>
              </a:rPr>
              <a:t>/</a:t>
            </a:r>
            <a:r>
              <a:rPr lang="zh-CN" altLang="zh-CN" sz="2800" b="1" dirty="0">
                <a:solidFill>
                  <a:schemeClr val="tx1"/>
                </a:solidFill>
                <a:latin typeface="黑体" panose="02010600030101010101" pitchFamily="49" charset="-122"/>
                <a:ea typeface="黑体" panose="02010600030101010101" pitchFamily="49" charset="-122"/>
              </a:rPr>
              <a:t>盗悉窜</a:t>
            </a:r>
            <a:r>
              <a:rPr lang="en-US" altLang="zh-CN" sz="2800" b="1" dirty="0">
                <a:solidFill>
                  <a:schemeClr val="tx1"/>
                </a:solidFill>
                <a:latin typeface="黑体" panose="02010600030101010101" pitchFamily="49" charset="-122"/>
                <a:ea typeface="黑体" panose="02010600030101010101" pitchFamily="49" charset="-122"/>
              </a:rPr>
              <a:t>/</a:t>
            </a:r>
            <a:r>
              <a:rPr lang="zh-CN" altLang="zh-CN" sz="2800" b="1" dirty="0">
                <a:solidFill>
                  <a:schemeClr val="tx1"/>
                </a:solidFill>
                <a:latin typeface="黑体" panose="02010600030101010101" pitchFamily="49" charset="-122"/>
                <a:ea typeface="黑体" panose="02010600030101010101" pitchFamily="49" charset="-122"/>
              </a:rPr>
              <a:t>他境至夜户不闭</a:t>
            </a:r>
            <a:r>
              <a:rPr lang="en-US" altLang="zh-CN" sz="2800" b="1" dirty="0">
                <a:solidFill>
                  <a:schemeClr val="tx1"/>
                </a:solidFill>
                <a:latin typeface="黑体" panose="02010600030101010101" pitchFamily="49" charset="-122"/>
                <a:ea typeface="黑体" panose="02010600030101010101" pitchFamily="49" charset="-122"/>
              </a:rPr>
              <a:t>/</a:t>
            </a:r>
            <a:r>
              <a:rPr lang="zh-CN" altLang="zh-CN" sz="2800" b="1" dirty="0">
                <a:solidFill>
                  <a:schemeClr val="tx1"/>
                </a:solidFill>
                <a:latin typeface="黑体" panose="02010600030101010101" pitchFamily="49" charset="-122"/>
                <a:ea typeface="黑体" panose="02010600030101010101" pitchFamily="49" charset="-122"/>
              </a:rPr>
              <a:t>尝有使客亡橐中物移书</a:t>
            </a:r>
            <a:r>
              <a:rPr lang="en-US" altLang="zh-CN" sz="2800" b="1" dirty="0">
                <a:solidFill>
                  <a:schemeClr val="tx1"/>
                </a:solidFill>
                <a:latin typeface="黑体" panose="02010600030101010101" pitchFamily="49" charset="-122"/>
                <a:ea typeface="黑体" panose="02010600030101010101" pitchFamily="49" charset="-122"/>
              </a:rPr>
              <a:t>/</a:t>
            </a:r>
            <a:r>
              <a:rPr lang="zh-CN" altLang="zh-CN" sz="2800" b="1" dirty="0">
                <a:solidFill>
                  <a:schemeClr val="tx1"/>
                </a:solidFill>
                <a:latin typeface="黑体" panose="02010600030101010101" pitchFamily="49" charset="-122"/>
                <a:ea typeface="黑体" panose="02010600030101010101" pitchFamily="49" charset="-122"/>
              </a:rPr>
              <a:t>诘盗</a:t>
            </a:r>
            <a:r>
              <a:rPr lang="en-US" altLang="zh-CN" sz="2800" b="1" dirty="0">
                <a:solidFill>
                  <a:schemeClr val="tx1"/>
                </a:solidFill>
                <a:latin typeface="黑体" panose="02010600030101010101" pitchFamily="49" charset="-122"/>
                <a:ea typeface="黑体" panose="02010600030101010101" pitchFamily="49" charset="-122"/>
              </a:rPr>
              <a:t>/</a:t>
            </a:r>
            <a:r>
              <a:rPr lang="zh-CN" altLang="zh-CN" sz="2800" b="1" dirty="0">
                <a:solidFill>
                  <a:schemeClr val="tx1"/>
                </a:solidFill>
                <a:latin typeface="黑体" panose="02010600030101010101" pitchFamily="49" charset="-122"/>
                <a:ea typeface="黑体" panose="02010600030101010101" pitchFamily="49" charset="-122"/>
              </a:rPr>
              <a:t>公亮报</a:t>
            </a:r>
            <a:r>
              <a:rPr lang="en-US" altLang="zh-CN" sz="2800" b="1" dirty="0">
                <a:solidFill>
                  <a:schemeClr val="tx1"/>
                </a:solidFill>
                <a:latin typeface="黑体" panose="02010600030101010101" pitchFamily="49" charset="-122"/>
                <a:ea typeface="黑体" panose="02010600030101010101" pitchFamily="49" charset="-122"/>
              </a:rPr>
              <a:t>/</a:t>
            </a:r>
            <a:r>
              <a:rPr lang="zh-CN" altLang="zh-CN" sz="2800" b="1" dirty="0">
                <a:solidFill>
                  <a:schemeClr val="tx1"/>
                </a:solidFill>
                <a:latin typeface="黑体" panose="02010600030101010101" pitchFamily="49" charset="-122"/>
                <a:ea typeface="黑体" panose="02010600030101010101" pitchFamily="49" charset="-122"/>
              </a:rPr>
              <a:t>吾境不藏盗</a:t>
            </a:r>
            <a:r>
              <a:rPr lang="en-US" altLang="zh-CN" sz="2800" b="1" dirty="0">
                <a:solidFill>
                  <a:schemeClr val="tx1"/>
                </a:solidFill>
                <a:latin typeface="黑体" panose="02010600030101010101" pitchFamily="49" charset="-122"/>
                <a:ea typeface="黑体" panose="02010600030101010101" pitchFamily="49" charset="-122"/>
              </a:rPr>
              <a:t>/</a:t>
            </a:r>
            <a:r>
              <a:rPr lang="zh-CN" altLang="zh-CN" sz="2800" b="1" dirty="0">
                <a:solidFill>
                  <a:schemeClr val="tx1"/>
                </a:solidFill>
                <a:latin typeface="黑体" panose="02010600030101010101" pitchFamily="49" charset="-122"/>
                <a:ea typeface="黑体" panose="02010600030101010101" pitchFamily="49" charset="-122"/>
              </a:rPr>
              <a:t>殆从者之廋耳</a:t>
            </a:r>
            <a:r>
              <a:rPr lang="en-US" altLang="zh-CN" sz="2800" b="1" dirty="0">
                <a:solidFill>
                  <a:schemeClr val="tx1"/>
                </a:solidFill>
                <a:latin typeface="黑体" panose="02010600030101010101" pitchFamily="49" charset="-122"/>
                <a:ea typeface="黑体" panose="02010600030101010101" pitchFamily="49" charset="-122"/>
              </a:rPr>
              <a:t>/</a:t>
            </a:r>
            <a:r>
              <a:rPr lang="zh-CN" altLang="zh-CN" sz="2800" b="1" dirty="0">
                <a:solidFill>
                  <a:schemeClr val="tx1"/>
                </a:solidFill>
                <a:latin typeface="黑体" panose="02010600030101010101" pitchFamily="49" charset="-122"/>
                <a:ea typeface="黑体" panose="02010600030101010101" pitchFamily="49" charset="-122"/>
              </a:rPr>
              <a:t>索之</a:t>
            </a:r>
            <a:r>
              <a:rPr lang="en-US" altLang="zh-CN" sz="2800" b="1" dirty="0">
                <a:solidFill>
                  <a:schemeClr val="tx1"/>
                </a:solidFill>
                <a:latin typeface="黑体" panose="02010600030101010101" pitchFamily="49" charset="-122"/>
                <a:ea typeface="黑体" panose="02010600030101010101" pitchFamily="49" charset="-122"/>
              </a:rPr>
              <a:t>/</a:t>
            </a:r>
            <a:r>
              <a:rPr lang="zh-CN" altLang="zh-CN" sz="2800" b="1" dirty="0">
                <a:solidFill>
                  <a:schemeClr val="tx1"/>
                </a:solidFill>
                <a:latin typeface="黑体" panose="02010600030101010101" pitchFamily="49" charset="-122"/>
                <a:ea typeface="黑体" panose="02010600030101010101" pitchFamily="49" charset="-122"/>
              </a:rPr>
              <a:t>果然</a:t>
            </a:r>
            <a:r>
              <a:rPr lang="en-US" altLang="zh-CN" sz="2800" b="1" dirty="0">
                <a:solidFill>
                  <a:schemeClr val="tx1"/>
                </a:solidFill>
                <a:latin typeface="黑体" panose="02010600030101010101" pitchFamily="49" charset="-122"/>
                <a:ea typeface="黑体" panose="02010600030101010101" pitchFamily="49" charset="-122"/>
              </a:rPr>
              <a:t>/</a:t>
            </a:r>
            <a:endParaRPr lang="zh-CN" altLang="zh-CN" sz="2800" dirty="0">
              <a:solidFill>
                <a:schemeClr val="tx1"/>
              </a:solidFill>
              <a:latin typeface="黑体" panose="02010600030101010101" pitchFamily="49" charset="-122"/>
              <a:ea typeface="黑体" panose="02010600030101010101" pitchFamily="49" charset="-122"/>
            </a:endParaRPr>
          </a:p>
          <a:p>
            <a:pPr algn="l"/>
            <a:r>
              <a:rPr lang="en-US" altLang="zh-CN" sz="2800" b="1" dirty="0">
                <a:solidFill>
                  <a:schemeClr val="tx1"/>
                </a:solidFill>
                <a:latin typeface="黑体" panose="02010600030101010101" pitchFamily="49" charset="-122"/>
                <a:ea typeface="黑体" panose="02010600030101010101" pitchFamily="49" charset="-122"/>
              </a:rPr>
              <a:t>D</a:t>
            </a:r>
            <a:r>
              <a:rPr lang="zh-CN" altLang="zh-CN" sz="2800" b="1" dirty="0">
                <a:solidFill>
                  <a:schemeClr val="tx1"/>
                </a:solidFill>
                <a:latin typeface="黑体" panose="02010600030101010101" pitchFamily="49" charset="-122"/>
                <a:ea typeface="黑体" panose="02010600030101010101" pitchFamily="49" charset="-122"/>
              </a:rPr>
              <a:t>．为政有能声</a:t>
            </a:r>
            <a:r>
              <a:rPr lang="en-US" altLang="zh-CN" sz="2800" b="1" dirty="0">
                <a:solidFill>
                  <a:schemeClr val="tx1"/>
                </a:solidFill>
                <a:latin typeface="黑体" panose="02010600030101010101" pitchFamily="49" charset="-122"/>
                <a:ea typeface="黑体" panose="02010600030101010101" pitchFamily="49" charset="-122"/>
              </a:rPr>
              <a:t>/</a:t>
            </a:r>
            <a:r>
              <a:rPr lang="zh-CN" altLang="zh-CN" sz="2800" b="1" dirty="0">
                <a:solidFill>
                  <a:schemeClr val="tx1"/>
                </a:solidFill>
                <a:latin typeface="黑体" panose="02010600030101010101" pitchFamily="49" charset="-122"/>
                <a:ea typeface="黑体" panose="02010600030101010101" pitchFamily="49" charset="-122"/>
              </a:rPr>
              <a:t>盗悉窜</a:t>
            </a:r>
            <a:r>
              <a:rPr lang="en-US" altLang="zh-CN" sz="2800" b="1" dirty="0">
                <a:solidFill>
                  <a:schemeClr val="tx1"/>
                </a:solidFill>
                <a:latin typeface="黑体" panose="02010600030101010101" pitchFamily="49" charset="-122"/>
                <a:ea typeface="黑体" panose="02010600030101010101" pitchFamily="49" charset="-122"/>
              </a:rPr>
              <a:t>/</a:t>
            </a:r>
            <a:r>
              <a:rPr lang="zh-CN" altLang="zh-CN" sz="2800" b="1" dirty="0">
                <a:solidFill>
                  <a:schemeClr val="tx1"/>
                </a:solidFill>
                <a:latin typeface="黑体" panose="02010600030101010101" pitchFamily="49" charset="-122"/>
                <a:ea typeface="黑体" panose="02010600030101010101" pitchFamily="49" charset="-122"/>
              </a:rPr>
              <a:t>他境至夜户不闭</a:t>
            </a:r>
            <a:r>
              <a:rPr lang="en-US" altLang="zh-CN" sz="2800" b="1" dirty="0">
                <a:solidFill>
                  <a:schemeClr val="tx1"/>
                </a:solidFill>
                <a:latin typeface="黑体" panose="02010600030101010101" pitchFamily="49" charset="-122"/>
                <a:ea typeface="黑体" panose="02010600030101010101" pitchFamily="49" charset="-122"/>
              </a:rPr>
              <a:t>/</a:t>
            </a:r>
            <a:r>
              <a:rPr lang="zh-CN" altLang="zh-CN" sz="2800" b="1" dirty="0">
                <a:solidFill>
                  <a:schemeClr val="tx1"/>
                </a:solidFill>
                <a:latin typeface="黑体" panose="02010600030101010101" pitchFamily="49" charset="-122"/>
                <a:ea typeface="黑体" panose="02010600030101010101" pitchFamily="49" charset="-122"/>
              </a:rPr>
              <a:t>尝有使客亡橐中物</a:t>
            </a:r>
            <a:r>
              <a:rPr lang="en-US" altLang="zh-CN" sz="2800" b="1" dirty="0">
                <a:solidFill>
                  <a:schemeClr val="tx1"/>
                </a:solidFill>
                <a:latin typeface="黑体" panose="02010600030101010101" pitchFamily="49" charset="-122"/>
                <a:ea typeface="黑体" panose="02010600030101010101" pitchFamily="49" charset="-122"/>
              </a:rPr>
              <a:t>/</a:t>
            </a:r>
            <a:r>
              <a:rPr lang="zh-CN" altLang="zh-CN" sz="2800" b="1" dirty="0">
                <a:solidFill>
                  <a:schemeClr val="tx1"/>
                </a:solidFill>
                <a:latin typeface="黑体" panose="02010600030101010101" pitchFamily="49" charset="-122"/>
                <a:ea typeface="黑体" panose="02010600030101010101" pitchFamily="49" charset="-122"/>
              </a:rPr>
              <a:t>移书诘盗</a:t>
            </a:r>
            <a:r>
              <a:rPr lang="en-US" altLang="zh-CN" sz="2800" b="1" dirty="0">
                <a:solidFill>
                  <a:schemeClr val="tx1"/>
                </a:solidFill>
                <a:latin typeface="黑体" panose="02010600030101010101" pitchFamily="49" charset="-122"/>
                <a:ea typeface="黑体" panose="02010600030101010101" pitchFamily="49" charset="-122"/>
              </a:rPr>
              <a:t>/</a:t>
            </a:r>
            <a:r>
              <a:rPr lang="zh-CN" altLang="zh-CN" sz="2800" b="1" dirty="0">
                <a:solidFill>
                  <a:schemeClr val="tx1"/>
                </a:solidFill>
                <a:latin typeface="黑体" panose="02010600030101010101" pitchFamily="49" charset="-122"/>
                <a:ea typeface="黑体" panose="02010600030101010101" pitchFamily="49" charset="-122"/>
              </a:rPr>
              <a:t>公亮报</a:t>
            </a:r>
            <a:r>
              <a:rPr lang="en-US" altLang="zh-CN" sz="2800" b="1" dirty="0">
                <a:solidFill>
                  <a:schemeClr val="tx1"/>
                </a:solidFill>
                <a:latin typeface="黑体" panose="02010600030101010101" pitchFamily="49" charset="-122"/>
                <a:ea typeface="黑体" panose="02010600030101010101" pitchFamily="49" charset="-122"/>
              </a:rPr>
              <a:t>/</a:t>
            </a:r>
            <a:r>
              <a:rPr lang="zh-CN" altLang="zh-CN" sz="2800" b="1" dirty="0">
                <a:solidFill>
                  <a:schemeClr val="tx1"/>
                </a:solidFill>
                <a:latin typeface="黑体" panose="02010600030101010101" pitchFamily="49" charset="-122"/>
                <a:ea typeface="黑体" panose="02010600030101010101" pitchFamily="49" charset="-122"/>
              </a:rPr>
              <a:t>吾境不藏盗</a:t>
            </a:r>
            <a:r>
              <a:rPr lang="en-US" altLang="zh-CN" sz="2800" b="1" dirty="0">
                <a:solidFill>
                  <a:schemeClr val="tx1"/>
                </a:solidFill>
                <a:latin typeface="黑体" panose="02010600030101010101" pitchFamily="49" charset="-122"/>
                <a:ea typeface="黑体" panose="02010600030101010101" pitchFamily="49" charset="-122"/>
              </a:rPr>
              <a:t>/</a:t>
            </a:r>
            <a:r>
              <a:rPr lang="zh-CN" altLang="zh-CN" sz="2800" b="1" dirty="0">
                <a:solidFill>
                  <a:schemeClr val="tx1"/>
                </a:solidFill>
                <a:latin typeface="黑体" panose="02010600030101010101" pitchFamily="49" charset="-122"/>
                <a:ea typeface="黑体" panose="02010600030101010101" pitchFamily="49" charset="-122"/>
              </a:rPr>
              <a:t>殆从者之廋耳</a:t>
            </a:r>
            <a:r>
              <a:rPr lang="en-US" altLang="zh-CN" sz="2800" b="1" dirty="0">
                <a:solidFill>
                  <a:schemeClr val="tx1"/>
                </a:solidFill>
                <a:latin typeface="黑体" panose="02010600030101010101" pitchFamily="49" charset="-122"/>
                <a:ea typeface="黑体" panose="02010600030101010101" pitchFamily="49" charset="-122"/>
              </a:rPr>
              <a:t>/</a:t>
            </a:r>
            <a:r>
              <a:rPr lang="zh-CN" altLang="zh-CN" sz="2800" b="1" dirty="0">
                <a:solidFill>
                  <a:schemeClr val="tx1"/>
                </a:solidFill>
                <a:latin typeface="黑体" panose="02010600030101010101" pitchFamily="49" charset="-122"/>
                <a:ea typeface="黑体" panose="02010600030101010101" pitchFamily="49" charset="-122"/>
              </a:rPr>
              <a:t>索之</a:t>
            </a:r>
            <a:r>
              <a:rPr lang="en-US" altLang="zh-CN" sz="2800" b="1" dirty="0">
                <a:solidFill>
                  <a:schemeClr val="tx1"/>
                </a:solidFill>
                <a:latin typeface="黑体" panose="02010600030101010101" pitchFamily="49" charset="-122"/>
                <a:ea typeface="黑体" panose="02010600030101010101" pitchFamily="49" charset="-122"/>
              </a:rPr>
              <a:t>/</a:t>
            </a:r>
            <a:r>
              <a:rPr lang="zh-CN" altLang="zh-CN" sz="2800" b="1" dirty="0">
                <a:solidFill>
                  <a:schemeClr val="tx1"/>
                </a:solidFill>
                <a:latin typeface="黑体" panose="02010600030101010101" pitchFamily="49" charset="-122"/>
                <a:ea typeface="黑体" panose="02010600030101010101" pitchFamily="49" charset="-122"/>
              </a:rPr>
              <a:t>果然</a:t>
            </a:r>
            <a:r>
              <a:rPr lang="en-US" altLang="zh-CN" sz="2800" b="1" dirty="0">
                <a:solidFill>
                  <a:schemeClr val="tx1"/>
                </a:solidFill>
                <a:latin typeface="黑体" panose="02010600030101010101" pitchFamily="49" charset="-122"/>
                <a:ea typeface="黑体" panose="02010600030101010101" pitchFamily="49" charset="-122"/>
              </a:rPr>
              <a:t>/</a:t>
            </a:r>
            <a:endParaRPr lang="zh-CN" altLang="zh-CN" sz="2800" dirty="0">
              <a:solidFill>
                <a:schemeClr val="tx1"/>
              </a:solidFill>
              <a:latin typeface="黑体" panose="02010600030101010101" pitchFamily="49" charset="-122"/>
              <a:ea typeface="黑体" panose="02010600030101010101" pitchFamily="49" charset="-122"/>
            </a:endParaRPr>
          </a:p>
          <a:p>
            <a:pPr algn="l"/>
            <a:endParaRPr lang="zh-CN" altLang="en-US" sz="2800" dirty="0">
              <a:solidFill>
                <a:schemeClr val="tx1"/>
              </a:solidFill>
              <a:latin typeface="黑体" panose="02010600030101010101" pitchFamily="49" charset="-122"/>
              <a:ea typeface="黑体" panose="02010600030101010101" pitchFamily="49"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b="1" dirty="0" smtClean="0">
                <a:solidFill>
                  <a:srgbClr val="FF0000"/>
                </a:solidFill>
                <a:latin typeface="黑体" panose="02010600030101010101" pitchFamily="49" charset="-122"/>
                <a:ea typeface="黑体" panose="02010600030101010101" pitchFamily="49" charset="-122"/>
              </a:rPr>
              <a:t>巩固练习：</a:t>
            </a:r>
            <a:endParaRPr lang="zh-CN" altLang="en-US" b="1" dirty="0">
              <a:solidFill>
                <a:srgbClr val="FF0000"/>
              </a:solidFill>
              <a:latin typeface="黑体" panose="02010600030101010101" pitchFamily="49" charset="-122"/>
              <a:ea typeface="黑体" panose="02010600030101010101" pitchFamily="49" charset="-122"/>
            </a:endParaRPr>
          </a:p>
        </p:txBody>
      </p:sp>
      <p:sp>
        <p:nvSpPr>
          <p:cNvPr id="3" name="内容占位符 2"/>
          <p:cNvSpPr>
            <a:spLocks noGrp="1"/>
          </p:cNvSpPr>
          <p:nvPr>
            <p:ph idx="1"/>
          </p:nvPr>
        </p:nvSpPr>
        <p:spPr/>
        <p:txBody>
          <a:bodyPr/>
          <a:lstStyle/>
          <a:p>
            <a:r>
              <a:rPr lang="en-US" altLang="zh-CN" b="1" dirty="0" smtClean="0">
                <a:latin typeface="黑体" panose="02010600030101010101" pitchFamily="49" charset="-122"/>
                <a:ea typeface="黑体" panose="02010600030101010101" pitchFamily="49" charset="-122"/>
              </a:rPr>
              <a:t>1.</a:t>
            </a:r>
            <a:r>
              <a:rPr lang="zh-CN" altLang="en-US" b="1" dirty="0" smtClean="0">
                <a:latin typeface="黑体" panose="02010600030101010101" pitchFamily="49" charset="-122"/>
                <a:ea typeface="黑体" panose="02010600030101010101" pitchFamily="49" charset="-122"/>
              </a:rPr>
              <a:t>陈太丘与友期行期日中过中不至太丘舍去去后乃至元方时年七岁门外戏客问元方尊君在不答曰待君久不至已去友人便怒曰非人哉与人期行相委而去元方曰君与家君期日中日中不至则是无信对子骂父则是无礼友人惭下车引之元方入门不顾。</a:t>
            </a:r>
            <a:r>
              <a:rPr lang="en-US" altLang="zh-CN" b="1" dirty="0" smtClean="0">
                <a:latin typeface="黑体" panose="02010600030101010101" pitchFamily="49" charset="-122"/>
                <a:ea typeface="黑体" panose="02010600030101010101" pitchFamily="49" charset="-122"/>
              </a:rPr>
              <a:t>(《</a:t>
            </a:r>
            <a:r>
              <a:rPr lang="zh-CN" altLang="en-US" b="1" dirty="0" smtClean="0">
                <a:latin typeface="黑体" panose="02010600030101010101" pitchFamily="49" charset="-122"/>
                <a:ea typeface="黑体" panose="02010600030101010101" pitchFamily="49" charset="-122"/>
              </a:rPr>
              <a:t>世说新语</a:t>
            </a:r>
            <a:r>
              <a:rPr lang="en-US" altLang="zh-CN" b="1" dirty="0" smtClean="0">
                <a:latin typeface="黑体" panose="02010600030101010101" pitchFamily="49" charset="-122"/>
                <a:ea typeface="黑体" panose="02010600030101010101" pitchFamily="49" charset="-122"/>
              </a:rPr>
              <a:t>·</a:t>
            </a:r>
            <a:r>
              <a:rPr lang="zh-CN" altLang="en-US" b="1" dirty="0" smtClean="0">
                <a:latin typeface="黑体" panose="02010600030101010101" pitchFamily="49" charset="-122"/>
                <a:ea typeface="黑体" panose="02010600030101010101" pitchFamily="49" charset="-122"/>
              </a:rPr>
              <a:t>方正第五</a:t>
            </a:r>
            <a:r>
              <a:rPr lang="en-US" altLang="zh-CN" b="1" dirty="0" smtClean="0">
                <a:latin typeface="黑体" panose="02010600030101010101" pitchFamily="49" charset="-122"/>
                <a:ea typeface="黑体" panose="02010600030101010101" pitchFamily="49" charset="-122"/>
              </a:rPr>
              <a:t>》</a:t>
            </a:r>
            <a:endParaRPr lang="zh-CN" altLang="en-US" dirty="0">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b="1" dirty="0" smtClean="0">
                <a:solidFill>
                  <a:srgbClr val="FF0000"/>
                </a:solidFill>
                <a:latin typeface="黑体" panose="02010600030101010101" pitchFamily="49" charset="-122"/>
                <a:ea typeface="黑体" panose="02010600030101010101" pitchFamily="49" charset="-122"/>
              </a:rPr>
              <a:t>参考答案</a:t>
            </a:r>
            <a:endParaRPr lang="zh-CN" altLang="en-US" b="1" dirty="0">
              <a:solidFill>
                <a:srgbClr val="FF0000"/>
              </a:solidFill>
              <a:latin typeface="黑体" panose="02010600030101010101" pitchFamily="49" charset="-122"/>
              <a:ea typeface="黑体" panose="02010600030101010101" pitchFamily="49" charset="-122"/>
            </a:endParaRPr>
          </a:p>
        </p:txBody>
      </p:sp>
      <p:sp>
        <p:nvSpPr>
          <p:cNvPr id="3" name="内容占位符 2"/>
          <p:cNvSpPr>
            <a:spLocks noGrp="1"/>
          </p:cNvSpPr>
          <p:nvPr>
            <p:ph idx="1"/>
          </p:nvPr>
        </p:nvSpPr>
        <p:spPr/>
        <p:txBody>
          <a:bodyPr/>
          <a:lstStyle/>
          <a:p>
            <a:r>
              <a:rPr lang="en-US" altLang="zh-CN" b="1" dirty="0" smtClean="0">
                <a:solidFill>
                  <a:srgbClr val="000099"/>
                </a:solidFill>
                <a:latin typeface="黑体" panose="02010600030101010101" pitchFamily="49" charset="-122"/>
                <a:ea typeface="黑体" panose="02010600030101010101" pitchFamily="49" charset="-122"/>
              </a:rPr>
              <a:t>1.</a:t>
            </a:r>
            <a:r>
              <a:rPr lang="zh-CN" altLang="en-US" b="1" dirty="0" smtClean="0">
                <a:solidFill>
                  <a:srgbClr val="000099"/>
                </a:solidFill>
                <a:latin typeface="黑体" panose="02010600030101010101" pitchFamily="49" charset="-122"/>
                <a:ea typeface="黑体" panose="02010600030101010101" pitchFamily="49" charset="-122"/>
              </a:rPr>
              <a:t>陈太丘与友期行</a:t>
            </a:r>
            <a:r>
              <a:rPr lang="en-US" altLang="zh-CN" b="1" dirty="0" smtClean="0">
                <a:solidFill>
                  <a:srgbClr val="000099"/>
                </a:solidFill>
                <a:latin typeface="黑体" panose="02010600030101010101" pitchFamily="49" charset="-122"/>
                <a:ea typeface="黑体" panose="02010600030101010101" pitchFamily="49" charset="-122"/>
              </a:rPr>
              <a:t>/</a:t>
            </a:r>
            <a:r>
              <a:rPr lang="zh-CN" altLang="en-US" b="1" dirty="0" smtClean="0">
                <a:solidFill>
                  <a:srgbClr val="000099"/>
                </a:solidFill>
                <a:latin typeface="黑体" panose="02010600030101010101" pitchFamily="49" charset="-122"/>
                <a:ea typeface="黑体" panose="02010600030101010101" pitchFamily="49" charset="-122"/>
              </a:rPr>
              <a:t>期日中</a:t>
            </a:r>
            <a:r>
              <a:rPr lang="en-US" altLang="zh-CN" b="1" dirty="0" smtClean="0">
                <a:solidFill>
                  <a:srgbClr val="000099"/>
                </a:solidFill>
                <a:latin typeface="黑体" panose="02010600030101010101" pitchFamily="49" charset="-122"/>
                <a:ea typeface="黑体" panose="02010600030101010101" pitchFamily="49" charset="-122"/>
              </a:rPr>
              <a:t>/</a:t>
            </a:r>
            <a:r>
              <a:rPr lang="zh-CN" altLang="en-US" b="1" dirty="0" smtClean="0">
                <a:solidFill>
                  <a:srgbClr val="000099"/>
                </a:solidFill>
                <a:latin typeface="黑体" panose="02010600030101010101" pitchFamily="49" charset="-122"/>
                <a:ea typeface="黑体" panose="02010600030101010101" pitchFamily="49" charset="-122"/>
              </a:rPr>
              <a:t>过中不至</a:t>
            </a:r>
            <a:r>
              <a:rPr lang="en-US" altLang="zh-CN" b="1" dirty="0" smtClean="0">
                <a:solidFill>
                  <a:srgbClr val="000099"/>
                </a:solidFill>
                <a:latin typeface="黑体" panose="02010600030101010101" pitchFamily="49" charset="-122"/>
                <a:ea typeface="黑体" panose="02010600030101010101" pitchFamily="49" charset="-122"/>
              </a:rPr>
              <a:t>/</a:t>
            </a:r>
            <a:r>
              <a:rPr lang="zh-CN" altLang="en-US" b="1" dirty="0" smtClean="0">
                <a:solidFill>
                  <a:srgbClr val="000099"/>
                </a:solidFill>
                <a:latin typeface="黑体" panose="02010600030101010101" pitchFamily="49" charset="-122"/>
                <a:ea typeface="黑体" panose="02010600030101010101" pitchFamily="49" charset="-122"/>
              </a:rPr>
              <a:t>太丘舍去</a:t>
            </a:r>
            <a:r>
              <a:rPr lang="en-US" altLang="zh-CN" b="1" dirty="0" smtClean="0">
                <a:solidFill>
                  <a:srgbClr val="000099"/>
                </a:solidFill>
                <a:latin typeface="黑体" panose="02010600030101010101" pitchFamily="49" charset="-122"/>
                <a:ea typeface="黑体" panose="02010600030101010101" pitchFamily="49" charset="-122"/>
              </a:rPr>
              <a:t>/</a:t>
            </a:r>
            <a:r>
              <a:rPr lang="zh-CN" altLang="en-US" b="1" dirty="0" smtClean="0">
                <a:solidFill>
                  <a:srgbClr val="000099"/>
                </a:solidFill>
                <a:latin typeface="黑体" panose="02010600030101010101" pitchFamily="49" charset="-122"/>
                <a:ea typeface="黑体" panose="02010600030101010101" pitchFamily="49" charset="-122"/>
              </a:rPr>
              <a:t>去后乃至</a:t>
            </a:r>
            <a:r>
              <a:rPr lang="en-US" altLang="zh-CN" b="1" dirty="0" smtClean="0">
                <a:solidFill>
                  <a:srgbClr val="000099"/>
                </a:solidFill>
                <a:latin typeface="黑体" panose="02010600030101010101" pitchFamily="49" charset="-122"/>
                <a:ea typeface="黑体" panose="02010600030101010101" pitchFamily="49" charset="-122"/>
              </a:rPr>
              <a:t>/</a:t>
            </a:r>
            <a:r>
              <a:rPr lang="zh-CN" altLang="en-US" b="1" dirty="0" smtClean="0">
                <a:solidFill>
                  <a:srgbClr val="000099"/>
                </a:solidFill>
                <a:latin typeface="黑体" panose="02010600030101010101" pitchFamily="49" charset="-122"/>
                <a:ea typeface="黑体" panose="02010600030101010101" pitchFamily="49" charset="-122"/>
              </a:rPr>
              <a:t>元方时年七岁</a:t>
            </a:r>
            <a:r>
              <a:rPr lang="en-US" altLang="zh-CN" b="1" dirty="0" smtClean="0">
                <a:solidFill>
                  <a:srgbClr val="000099"/>
                </a:solidFill>
                <a:latin typeface="黑体" panose="02010600030101010101" pitchFamily="49" charset="-122"/>
                <a:ea typeface="黑体" panose="02010600030101010101" pitchFamily="49" charset="-122"/>
              </a:rPr>
              <a:t>/</a:t>
            </a:r>
            <a:r>
              <a:rPr lang="zh-CN" altLang="en-US" b="1" dirty="0" smtClean="0">
                <a:solidFill>
                  <a:srgbClr val="000099"/>
                </a:solidFill>
                <a:latin typeface="黑体" panose="02010600030101010101" pitchFamily="49" charset="-122"/>
                <a:ea typeface="黑体" panose="02010600030101010101" pitchFamily="49" charset="-122"/>
              </a:rPr>
              <a:t>门外戏</a:t>
            </a:r>
            <a:r>
              <a:rPr lang="en-US" altLang="zh-CN" b="1" dirty="0" smtClean="0">
                <a:solidFill>
                  <a:srgbClr val="000099"/>
                </a:solidFill>
                <a:latin typeface="黑体" panose="02010600030101010101" pitchFamily="49" charset="-122"/>
                <a:ea typeface="黑体" panose="02010600030101010101" pitchFamily="49" charset="-122"/>
              </a:rPr>
              <a:t>/</a:t>
            </a:r>
            <a:r>
              <a:rPr lang="zh-CN" altLang="en-US" b="1" dirty="0" smtClean="0">
                <a:solidFill>
                  <a:srgbClr val="000099"/>
                </a:solidFill>
                <a:latin typeface="黑体" panose="02010600030101010101" pitchFamily="49" charset="-122"/>
                <a:ea typeface="黑体" panose="02010600030101010101" pitchFamily="49" charset="-122"/>
              </a:rPr>
              <a:t>客问元方</a:t>
            </a:r>
            <a:r>
              <a:rPr lang="en-US" altLang="zh-CN" b="1" dirty="0" smtClean="0">
                <a:solidFill>
                  <a:srgbClr val="000099"/>
                </a:solidFill>
                <a:latin typeface="黑体" panose="02010600030101010101" pitchFamily="49" charset="-122"/>
                <a:ea typeface="黑体" panose="02010600030101010101" pitchFamily="49" charset="-122"/>
              </a:rPr>
              <a:t>/</a:t>
            </a:r>
            <a:r>
              <a:rPr lang="zh-CN" altLang="en-US" b="1" dirty="0" smtClean="0">
                <a:solidFill>
                  <a:srgbClr val="000099"/>
                </a:solidFill>
                <a:latin typeface="黑体" panose="02010600030101010101" pitchFamily="49" charset="-122"/>
                <a:ea typeface="黑体" panose="02010600030101010101" pitchFamily="49" charset="-122"/>
              </a:rPr>
              <a:t>尊君在不</a:t>
            </a:r>
            <a:r>
              <a:rPr lang="en-US" altLang="zh-CN" b="1" dirty="0" smtClean="0">
                <a:solidFill>
                  <a:srgbClr val="000099"/>
                </a:solidFill>
                <a:latin typeface="黑体" panose="02010600030101010101" pitchFamily="49" charset="-122"/>
                <a:ea typeface="黑体" panose="02010600030101010101" pitchFamily="49" charset="-122"/>
              </a:rPr>
              <a:t>/</a:t>
            </a:r>
            <a:r>
              <a:rPr lang="zh-CN" altLang="en-US" b="1" dirty="0" smtClean="0">
                <a:solidFill>
                  <a:srgbClr val="000099"/>
                </a:solidFill>
                <a:latin typeface="黑体" panose="02010600030101010101" pitchFamily="49" charset="-122"/>
                <a:ea typeface="黑体" panose="02010600030101010101" pitchFamily="49" charset="-122"/>
              </a:rPr>
              <a:t>答曰</a:t>
            </a:r>
            <a:r>
              <a:rPr lang="en-US" altLang="zh-CN" b="1" dirty="0" smtClean="0">
                <a:solidFill>
                  <a:srgbClr val="000099"/>
                </a:solidFill>
                <a:latin typeface="黑体" panose="02010600030101010101" pitchFamily="49" charset="-122"/>
                <a:ea typeface="黑体" panose="02010600030101010101" pitchFamily="49" charset="-122"/>
              </a:rPr>
              <a:t>/</a:t>
            </a:r>
            <a:r>
              <a:rPr lang="zh-CN" altLang="en-US" b="1" dirty="0" smtClean="0">
                <a:solidFill>
                  <a:srgbClr val="000099"/>
                </a:solidFill>
                <a:latin typeface="黑体" panose="02010600030101010101" pitchFamily="49" charset="-122"/>
                <a:ea typeface="黑体" panose="02010600030101010101" pitchFamily="49" charset="-122"/>
              </a:rPr>
              <a:t>待君久不至</a:t>
            </a:r>
            <a:r>
              <a:rPr lang="en-US" altLang="zh-CN" b="1" dirty="0" smtClean="0">
                <a:solidFill>
                  <a:srgbClr val="000099"/>
                </a:solidFill>
                <a:latin typeface="黑体" panose="02010600030101010101" pitchFamily="49" charset="-122"/>
                <a:ea typeface="黑体" panose="02010600030101010101" pitchFamily="49" charset="-122"/>
              </a:rPr>
              <a:t>/</a:t>
            </a:r>
            <a:r>
              <a:rPr lang="zh-CN" altLang="en-US" b="1" dirty="0" smtClean="0">
                <a:solidFill>
                  <a:srgbClr val="000099"/>
                </a:solidFill>
                <a:latin typeface="黑体" panose="02010600030101010101" pitchFamily="49" charset="-122"/>
                <a:ea typeface="黑体" panose="02010600030101010101" pitchFamily="49" charset="-122"/>
              </a:rPr>
              <a:t>已去</a:t>
            </a:r>
            <a:r>
              <a:rPr lang="en-US" altLang="zh-CN" b="1" dirty="0" smtClean="0">
                <a:solidFill>
                  <a:srgbClr val="000099"/>
                </a:solidFill>
                <a:latin typeface="黑体" panose="02010600030101010101" pitchFamily="49" charset="-122"/>
                <a:ea typeface="黑体" panose="02010600030101010101" pitchFamily="49" charset="-122"/>
              </a:rPr>
              <a:t>/</a:t>
            </a:r>
            <a:r>
              <a:rPr lang="zh-CN" altLang="en-US" b="1" dirty="0" smtClean="0">
                <a:solidFill>
                  <a:srgbClr val="000099"/>
                </a:solidFill>
                <a:latin typeface="黑体" panose="02010600030101010101" pitchFamily="49" charset="-122"/>
                <a:ea typeface="黑体" panose="02010600030101010101" pitchFamily="49" charset="-122"/>
              </a:rPr>
              <a:t>友人便怒曰</a:t>
            </a:r>
            <a:r>
              <a:rPr lang="en-US" altLang="zh-CN" b="1" dirty="0" smtClean="0">
                <a:solidFill>
                  <a:srgbClr val="000099"/>
                </a:solidFill>
                <a:latin typeface="黑体" panose="02010600030101010101" pitchFamily="49" charset="-122"/>
                <a:ea typeface="黑体" panose="02010600030101010101" pitchFamily="49" charset="-122"/>
              </a:rPr>
              <a:t>/</a:t>
            </a:r>
            <a:r>
              <a:rPr lang="zh-CN" altLang="en-US" b="1" dirty="0" smtClean="0">
                <a:solidFill>
                  <a:srgbClr val="000099"/>
                </a:solidFill>
                <a:latin typeface="黑体" panose="02010600030101010101" pitchFamily="49" charset="-122"/>
                <a:ea typeface="黑体" panose="02010600030101010101" pitchFamily="49" charset="-122"/>
              </a:rPr>
              <a:t>非人哉</a:t>
            </a:r>
            <a:r>
              <a:rPr lang="en-US" altLang="zh-CN" b="1" dirty="0" smtClean="0">
                <a:solidFill>
                  <a:srgbClr val="000099"/>
                </a:solidFill>
                <a:latin typeface="黑体" panose="02010600030101010101" pitchFamily="49" charset="-122"/>
                <a:ea typeface="黑体" panose="02010600030101010101" pitchFamily="49" charset="-122"/>
              </a:rPr>
              <a:t>/</a:t>
            </a:r>
            <a:r>
              <a:rPr lang="zh-CN" altLang="en-US" b="1" dirty="0" smtClean="0">
                <a:solidFill>
                  <a:srgbClr val="000099"/>
                </a:solidFill>
                <a:latin typeface="黑体" panose="02010600030101010101" pitchFamily="49" charset="-122"/>
                <a:ea typeface="黑体" panose="02010600030101010101" pitchFamily="49" charset="-122"/>
              </a:rPr>
              <a:t>与人期行</a:t>
            </a:r>
            <a:r>
              <a:rPr lang="en-US" altLang="zh-CN" b="1" dirty="0" smtClean="0">
                <a:solidFill>
                  <a:srgbClr val="000099"/>
                </a:solidFill>
                <a:latin typeface="黑体" panose="02010600030101010101" pitchFamily="49" charset="-122"/>
                <a:ea typeface="黑体" panose="02010600030101010101" pitchFamily="49" charset="-122"/>
              </a:rPr>
              <a:t>/</a:t>
            </a:r>
            <a:r>
              <a:rPr lang="zh-CN" altLang="en-US" b="1" dirty="0" smtClean="0">
                <a:solidFill>
                  <a:srgbClr val="000099"/>
                </a:solidFill>
                <a:latin typeface="黑体" panose="02010600030101010101" pitchFamily="49" charset="-122"/>
                <a:ea typeface="黑体" panose="02010600030101010101" pitchFamily="49" charset="-122"/>
              </a:rPr>
              <a:t>相委而去</a:t>
            </a:r>
            <a:r>
              <a:rPr lang="en-US" altLang="zh-CN" b="1" dirty="0" smtClean="0">
                <a:solidFill>
                  <a:srgbClr val="000099"/>
                </a:solidFill>
                <a:latin typeface="黑体" panose="02010600030101010101" pitchFamily="49" charset="-122"/>
                <a:ea typeface="黑体" panose="02010600030101010101" pitchFamily="49" charset="-122"/>
              </a:rPr>
              <a:t>/</a:t>
            </a:r>
            <a:r>
              <a:rPr lang="zh-CN" altLang="en-US" b="1" dirty="0" smtClean="0">
                <a:solidFill>
                  <a:srgbClr val="000099"/>
                </a:solidFill>
                <a:latin typeface="黑体" panose="02010600030101010101" pitchFamily="49" charset="-122"/>
                <a:ea typeface="黑体" panose="02010600030101010101" pitchFamily="49" charset="-122"/>
              </a:rPr>
              <a:t>元方曰</a:t>
            </a:r>
            <a:r>
              <a:rPr lang="en-US" altLang="zh-CN" b="1" dirty="0" smtClean="0">
                <a:solidFill>
                  <a:srgbClr val="000099"/>
                </a:solidFill>
                <a:latin typeface="黑体" panose="02010600030101010101" pitchFamily="49" charset="-122"/>
                <a:ea typeface="黑体" panose="02010600030101010101" pitchFamily="49" charset="-122"/>
              </a:rPr>
              <a:t>/</a:t>
            </a:r>
            <a:r>
              <a:rPr lang="zh-CN" altLang="en-US" b="1" dirty="0" smtClean="0">
                <a:solidFill>
                  <a:srgbClr val="000099"/>
                </a:solidFill>
                <a:latin typeface="黑体" panose="02010600030101010101" pitchFamily="49" charset="-122"/>
                <a:ea typeface="黑体" panose="02010600030101010101" pitchFamily="49" charset="-122"/>
              </a:rPr>
              <a:t>君与家君期日中</a:t>
            </a:r>
            <a:r>
              <a:rPr lang="en-US" altLang="zh-CN" b="1" dirty="0" smtClean="0">
                <a:solidFill>
                  <a:srgbClr val="000099"/>
                </a:solidFill>
                <a:latin typeface="黑体" panose="02010600030101010101" pitchFamily="49" charset="-122"/>
                <a:ea typeface="黑体" panose="02010600030101010101" pitchFamily="49" charset="-122"/>
              </a:rPr>
              <a:t>/</a:t>
            </a:r>
            <a:r>
              <a:rPr lang="zh-CN" altLang="en-US" b="1" dirty="0" smtClean="0">
                <a:solidFill>
                  <a:srgbClr val="000099"/>
                </a:solidFill>
                <a:latin typeface="黑体" panose="02010600030101010101" pitchFamily="49" charset="-122"/>
                <a:ea typeface="黑体" panose="02010600030101010101" pitchFamily="49" charset="-122"/>
              </a:rPr>
              <a:t>日中不至</a:t>
            </a:r>
            <a:r>
              <a:rPr lang="en-US" altLang="zh-CN" b="1" dirty="0" smtClean="0">
                <a:solidFill>
                  <a:srgbClr val="000099"/>
                </a:solidFill>
                <a:latin typeface="黑体" panose="02010600030101010101" pitchFamily="49" charset="-122"/>
                <a:ea typeface="黑体" panose="02010600030101010101" pitchFamily="49" charset="-122"/>
              </a:rPr>
              <a:t>/</a:t>
            </a:r>
            <a:r>
              <a:rPr lang="zh-CN" altLang="en-US" b="1" dirty="0" smtClean="0">
                <a:solidFill>
                  <a:srgbClr val="000099"/>
                </a:solidFill>
                <a:latin typeface="黑体" panose="02010600030101010101" pitchFamily="49" charset="-122"/>
                <a:ea typeface="黑体" panose="02010600030101010101" pitchFamily="49" charset="-122"/>
              </a:rPr>
              <a:t>则是无信</a:t>
            </a:r>
            <a:r>
              <a:rPr lang="en-US" altLang="zh-CN" b="1" dirty="0" smtClean="0">
                <a:solidFill>
                  <a:srgbClr val="000099"/>
                </a:solidFill>
                <a:latin typeface="黑体" panose="02010600030101010101" pitchFamily="49" charset="-122"/>
                <a:ea typeface="黑体" panose="02010600030101010101" pitchFamily="49" charset="-122"/>
              </a:rPr>
              <a:t>/</a:t>
            </a:r>
            <a:r>
              <a:rPr lang="zh-CN" altLang="en-US" b="1" dirty="0" smtClean="0">
                <a:solidFill>
                  <a:srgbClr val="000099"/>
                </a:solidFill>
                <a:latin typeface="黑体" panose="02010600030101010101" pitchFamily="49" charset="-122"/>
                <a:ea typeface="黑体" panose="02010600030101010101" pitchFamily="49" charset="-122"/>
              </a:rPr>
              <a:t>对子骂父</a:t>
            </a:r>
            <a:r>
              <a:rPr lang="en-US" altLang="zh-CN" b="1" dirty="0" smtClean="0">
                <a:solidFill>
                  <a:srgbClr val="000099"/>
                </a:solidFill>
                <a:latin typeface="黑体" panose="02010600030101010101" pitchFamily="49" charset="-122"/>
                <a:ea typeface="黑体" panose="02010600030101010101" pitchFamily="49" charset="-122"/>
              </a:rPr>
              <a:t>/</a:t>
            </a:r>
            <a:r>
              <a:rPr lang="zh-CN" altLang="en-US" b="1" dirty="0" smtClean="0">
                <a:solidFill>
                  <a:srgbClr val="000099"/>
                </a:solidFill>
                <a:latin typeface="黑体" panose="02010600030101010101" pitchFamily="49" charset="-122"/>
                <a:ea typeface="黑体" panose="02010600030101010101" pitchFamily="49" charset="-122"/>
              </a:rPr>
              <a:t>则是无礼</a:t>
            </a:r>
            <a:r>
              <a:rPr lang="en-US" altLang="zh-CN" b="1" dirty="0" smtClean="0">
                <a:solidFill>
                  <a:srgbClr val="000099"/>
                </a:solidFill>
                <a:latin typeface="黑体" panose="02010600030101010101" pitchFamily="49" charset="-122"/>
                <a:ea typeface="黑体" panose="02010600030101010101" pitchFamily="49" charset="-122"/>
              </a:rPr>
              <a:t>/</a:t>
            </a:r>
            <a:r>
              <a:rPr lang="zh-CN" altLang="en-US" b="1" dirty="0" smtClean="0">
                <a:solidFill>
                  <a:srgbClr val="000099"/>
                </a:solidFill>
                <a:latin typeface="黑体" panose="02010600030101010101" pitchFamily="49" charset="-122"/>
                <a:ea typeface="黑体" panose="02010600030101010101" pitchFamily="49" charset="-122"/>
              </a:rPr>
              <a:t>友人惭</a:t>
            </a:r>
            <a:r>
              <a:rPr lang="en-US" altLang="zh-CN" b="1" dirty="0" smtClean="0">
                <a:solidFill>
                  <a:srgbClr val="000099"/>
                </a:solidFill>
                <a:latin typeface="黑体" panose="02010600030101010101" pitchFamily="49" charset="-122"/>
                <a:ea typeface="黑体" panose="02010600030101010101" pitchFamily="49" charset="-122"/>
              </a:rPr>
              <a:t>/</a:t>
            </a:r>
            <a:r>
              <a:rPr lang="zh-CN" altLang="en-US" b="1" dirty="0" smtClean="0">
                <a:solidFill>
                  <a:srgbClr val="000099"/>
                </a:solidFill>
                <a:latin typeface="黑体" panose="02010600030101010101" pitchFamily="49" charset="-122"/>
                <a:ea typeface="黑体" panose="02010600030101010101" pitchFamily="49" charset="-122"/>
              </a:rPr>
              <a:t>下车引之</a:t>
            </a:r>
            <a:r>
              <a:rPr lang="en-US" altLang="zh-CN" b="1" dirty="0" smtClean="0">
                <a:solidFill>
                  <a:srgbClr val="000099"/>
                </a:solidFill>
                <a:latin typeface="黑体" panose="02010600030101010101" pitchFamily="49" charset="-122"/>
                <a:ea typeface="黑体" panose="02010600030101010101" pitchFamily="49" charset="-122"/>
              </a:rPr>
              <a:t>/</a:t>
            </a:r>
            <a:r>
              <a:rPr lang="zh-CN" altLang="en-US" b="1" dirty="0" smtClean="0">
                <a:solidFill>
                  <a:srgbClr val="000099"/>
                </a:solidFill>
                <a:latin typeface="黑体" panose="02010600030101010101" pitchFamily="49" charset="-122"/>
                <a:ea typeface="黑体" panose="02010600030101010101" pitchFamily="49" charset="-122"/>
              </a:rPr>
              <a:t>元方入门不顾。</a:t>
            </a:r>
            <a:endParaRPr lang="zh-CN" altLang="en-US" b="1" dirty="0" smtClean="0">
              <a:solidFill>
                <a:srgbClr val="000099"/>
              </a:solidFill>
              <a:latin typeface="黑体" panose="02010600030101010101" pitchFamily="49" charset="-122"/>
              <a:ea typeface="黑体" panose="02010600030101010101" pitchFamily="49" charset="-122"/>
            </a:endParaRPr>
          </a:p>
          <a:p>
            <a:endParaRPr lang="zh-CN" altLang="en-US" dirty="0">
              <a:solidFill>
                <a:srgbClr val="000099"/>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520" y="0"/>
            <a:ext cx="8892480" cy="2420888"/>
          </a:xfrm>
        </p:spPr>
        <p:txBody>
          <a:bodyPr>
            <a:noAutofit/>
          </a:bodyPr>
          <a:lstStyle/>
          <a:p>
            <a:pPr algn="l"/>
            <a:r>
              <a:rPr lang="en-US" altLang="zh-CN" sz="2600" b="1" dirty="0" smtClean="0">
                <a:latin typeface="黑体" panose="02010600030101010101" pitchFamily="49" charset="-122"/>
                <a:ea typeface="黑体" panose="02010600030101010101" pitchFamily="49" charset="-122"/>
              </a:rPr>
              <a:t>2</a:t>
            </a:r>
            <a:r>
              <a:rPr lang="zh-CN" altLang="en-US" sz="2600" b="1" dirty="0" smtClean="0">
                <a:latin typeface="黑体" panose="02010600030101010101" pitchFamily="49" charset="-122"/>
                <a:ea typeface="黑体" panose="02010600030101010101" pitchFamily="49" charset="-122"/>
              </a:rPr>
              <a:t>、</a:t>
            </a:r>
            <a:r>
              <a:rPr lang="zh-CN" altLang="zh-CN" sz="2600" b="1" dirty="0" smtClean="0">
                <a:latin typeface="黑体" panose="02010600030101010101" pitchFamily="49" charset="-122"/>
                <a:ea typeface="黑体" panose="02010600030101010101" pitchFamily="49" charset="-122"/>
              </a:rPr>
              <a:t>原文</a:t>
            </a:r>
            <a:r>
              <a:rPr lang="en-US" altLang="zh-CN" sz="2600" b="1" dirty="0" smtClean="0">
                <a:latin typeface="黑体" panose="02010600030101010101" pitchFamily="49" charset="-122"/>
                <a:ea typeface="黑体" panose="02010600030101010101" pitchFamily="49" charset="-122"/>
              </a:rPr>
              <a:t>——</a:t>
            </a:r>
            <a:r>
              <a:rPr lang="zh-CN" altLang="zh-CN" sz="2600" b="1" dirty="0" smtClean="0">
                <a:latin typeface="黑体" panose="02010600030101010101" pitchFamily="49" charset="-122"/>
                <a:ea typeface="黑体" panose="02010600030101010101" pitchFamily="49" charset="-122"/>
              </a:rPr>
              <a:t>今又济之以雪，岂亦表其高洁之志行也欤？宁独是邪？孟祥之匿于深山而不为世用穷而在下如冰雪冱寒之穷冬也及其以善及人而有成物之心其不为果哉者则又如雪之有生物弭灾之功也，以屋名雪，讴不韪欤？至若启斯屋而观夫雪之态度，则见于诸作者之形容，予不暇多记也。</a:t>
            </a:r>
            <a:endParaRPr lang="zh-CN" altLang="en-US" sz="2600" b="1" dirty="0">
              <a:latin typeface="黑体" panose="02010600030101010101" pitchFamily="49" charset="-122"/>
              <a:ea typeface="黑体" panose="02010600030101010101" pitchFamily="49" charset="-122"/>
            </a:endParaRPr>
          </a:p>
        </p:txBody>
      </p:sp>
      <p:sp>
        <p:nvSpPr>
          <p:cNvPr id="3" name="内容占位符 2"/>
          <p:cNvSpPr>
            <a:spLocks noGrp="1"/>
          </p:cNvSpPr>
          <p:nvPr>
            <p:ph idx="1"/>
          </p:nvPr>
        </p:nvSpPr>
        <p:spPr>
          <a:xfrm>
            <a:off x="0" y="2636912"/>
            <a:ext cx="9144000" cy="4221088"/>
          </a:xfrm>
        </p:spPr>
        <p:txBody>
          <a:bodyPr>
            <a:noAutofit/>
          </a:bodyPr>
          <a:lstStyle/>
          <a:p>
            <a:r>
              <a:rPr lang="zh-CN" altLang="zh-CN" sz="2200" b="1" dirty="0" smtClean="0">
                <a:latin typeface="黑体" panose="02010600030101010101" pitchFamily="49" charset="-122"/>
                <a:ea typeface="黑体" panose="02010600030101010101" pitchFamily="49" charset="-122"/>
              </a:rPr>
              <a:t>下列用</a:t>
            </a:r>
            <a:r>
              <a:rPr lang="en-US" altLang="zh-CN" sz="2200" b="1" dirty="0" smtClean="0">
                <a:latin typeface="黑体" panose="02010600030101010101" pitchFamily="49" charset="-122"/>
                <a:ea typeface="黑体" panose="02010600030101010101" pitchFamily="49" charset="-122"/>
              </a:rPr>
              <a:t>“/”</a:t>
            </a:r>
            <a:r>
              <a:rPr lang="zh-CN" altLang="zh-CN" sz="2200" b="1" dirty="0" smtClean="0">
                <a:latin typeface="黑体" panose="02010600030101010101" pitchFamily="49" charset="-122"/>
                <a:ea typeface="黑体" panose="02010600030101010101" pitchFamily="49" charset="-122"/>
              </a:rPr>
              <a:t>给文中画波浪线部分的断句，正确的一项是</a:t>
            </a:r>
            <a:r>
              <a:rPr lang="en-US" altLang="zh-CN" sz="2200" b="1" dirty="0" smtClean="0">
                <a:latin typeface="黑体" panose="02010600030101010101" pitchFamily="49" charset="-122"/>
                <a:ea typeface="黑体" panose="02010600030101010101" pitchFamily="49" charset="-122"/>
              </a:rPr>
              <a:t>(       )</a:t>
            </a:r>
            <a:endParaRPr lang="zh-CN" altLang="zh-CN" sz="2200" b="1" dirty="0" smtClean="0">
              <a:latin typeface="黑体" panose="02010600030101010101" pitchFamily="49" charset="-122"/>
              <a:ea typeface="黑体" panose="02010600030101010101" pitchFamily="49" charset="-122"/>
            </a:endParaRPr>
          </a:p>
          <a:p>
            <a:pPr>
              <a:buNone/>
            </a:pPr>
            <a:r>
              <a:rPr lang="en-US" altLang="zh-CN" sz="2200" b="1" dirty="0" smtClean="0">
                <a:latin typeface="黑体" panose="02010600030101010101" pitchFamily="49" charset="-122"/>
                <a:ea typeface="黑体" panose="02010600030101010101" pitchFamily="49" charset="-122"/>
              </a:rPr>
              <a:t>A</a:t>
            </a:r>
            <a:r>
              <a:rPr lang="zh-CN" altLang="zh-CN" sz="2200" b="1" dirty="0" smtClean="0">
                <a:latin typeface="黑体" panose="02010600030101010101" pitchFamily="49" charset="-122"/>
                <a:ea typeface="黑体" panose="02010600030101010101" pitchFamily="49" charset="-122"/>
              </a:rPr>
              <a:t>．孟祥之匿于深山而不为世用</a:t>
            </a:r>
            <a:r>
              <a:rPr lang="en-US" altLang="zh-CN" sz="2200" b="1" dirty="0" smtClean="0">
                <a:latin typeface="黑体" panose="02010600030101010101" pitchFamily="49" charset="-122"/>
                <a:ea typeface="黑体" panose="02010600030101010101" pitchFamily="49" charset="-122"/>
              </a:rPr>
              <a:t>/</a:t>
            </a:r>
            <a:r>
              <a:rPr lang="zh-CN" altLang="zh-CN" sz="2200" b="1" dirty="0" smtClean="0">
                <a:latin typeface="黑体" panose="02010600030101010101" pitchFamily="49" charset="-122"/>
                <a:ea typeface="黑体" panose="02010600030101010101" pitchFamily="49" charset="-122"/>
              </a:rPr>
              <a:t>穷而在下如冰雪</a:t>
            </a:r>
            <a:r>
              <a:rPr lang="en-US" altLang="zh-CN" sz="2200" b="1" dirty="0" smtClean="0">
                <a:latin typeface="黑体" panose="02010600030101010101" pitchFamily="49" charset="-122"/>
                <a:ea typeface="黑体" panose="02010600030101010101" pitchFamily="49" charset="-122"/>
              </a:rPr>
              <a:t>/</a:t>
            </a:r>
            <a:r>
              <a:rPr lang="zh-CN" altLang="zh-CN" sz="2200" b="1" dirty="0" smtClean="0">
                <a:latin typeface="黑体" panose="02010600030101010101" pitchFamily="49" charset="-122"/>
                <a:ea typeface="黑体" panose="02010600030101010101" pitchFamily="49" charset="-122"/>
              </a:rPr>
              <a:t>冱寒之穷冬也</a:t>
            </a:r>
            <a:r>
              <a:rPr lang="en-US" altLang="zh-CN" sz="2200" b="1" dirty="0" smtClean="0">
                <a:latin typeface="黑体" panose="02010600030101010101" pitchFamily="49" charset="-122"/>
                <a:ea typeface="黑体" panose="02010600030101010101" pitchFamily="49" charset="-122"/>
              </a:rPr>
              <a:t>/</a:t>
            </a:r>
            <a:r>
              <a:rPr lang="zh-CN" altLang="zh-CN" sz="2200" b="1" dirty="0" smtClean="0">
                <a:latin typeface="黑体" panose="02010600030101010101" pitchFamily="49" charset="-122"/>
                <a:ea typeface="黑体" panose="02010600030101010101" pitchFamily="49" charset="-122"/>
              </a:rPr>
              <a:t>及其以善及人而有成物之心</a:t>
            </a:r>
            <a:r>
              <a:rPr lang="en-US" altLang="zh-CN" sz="2200" b="1" dirty="0" smtClean="0">
                <a:latin typeface="黑体" panose="02010600030101010101" pitchFamily="49" charset="-122"/>
                <a:ea typeface="黑体" panose="02010600030101010101" pitchFamily="49" charset="-122"/>
              </a:rPr>
              <a:t>/</a:t>
            </a:r>
            <a:r>
              <a:rPr lang="zh-CN" altLang="zh-CN" sz="2200" b="1" dirty="0" smtClean="0">
                <a:latin typeface="黑体" panose="02010600030101010101" pitchFamily="49" charset="-122"/>
                <a:ea typeface="黑体" panose="02010600030101010101" pitchFamily="49" charset="-122"/>
              </a:rPr>
              <a:t>其不为果哉者</a:t>
            </a:r>
            <a:r>
              <a:rPr lang="en-US" altLang="zh-CN" sz="2200" b="1" dirty="0" smtClean="0">
                <a:latin typeface="黑体" panose="02010600030101010101" pitchFamily="49" charset="-122"/>
                <a:ea typeface="黑体" panose="02010600030101010101" pitchFamily="49" charset="-122"/>
              </a:rPr>
              <a:t>/</a:t>
            </a:r>
            <a:r>
              <a:rPr lang="zh-CN" altLang="zh-CN" sz="2200" b="1" dirty="0" smtClean="0">
                <a:latin typeface="黑体" panose="02010600030101010101" pitchFamily="49" charset="-122"/>
                <a:ea typeface="黑体" panose="02010600030101010101" pitchFamily="49" charset="-122"/>
              </a:rPr>
              <a:t>则又如雪之有生物弭灾之功也</a:t>
            </a:r>
            <a:endParaRPr lang="zh-CN" altLang="zh-CN" sz="2200" b="1" dirty="0" smtClean="0">
              <a:latin typeface="黑体" panose="02010600030101010101" pitchFamily="49" charset="-122"/>
              <a:ea typeface="黑体" panose="02010600030101010101" pitchFamily="49" charset="-122"/>
            </a:endParaRPr>
          </a:p>
          <a:p>
            <a:pPr>
              <a:buNone/>
            </a:pPr>
            <a:r>
              <a:rPr lang="en-US" altLang="zh-CN" sz="2200" b="1" dirty="0" smtClean="0">
                <a:latin typeface="黑体" panose="02010600030101010101" pitchFamily="49" charset="-122"/>
                <a:ea typeface="黑体" panose="02010600030101010101" pitchFamily="49" charset="-122"/>
              </a:rPr>
              <a:t>B</a:t>
            </a:r>
            <a:r>
              <a:rPr lang="zh-CN" altLang="zh-CN" sz="2200" b="1" dirty="0" smtClean="0">
                <a:latin typeface="黑体" panose="02010600030101010101" pitchFamily="49" charset="-122"/>
                <a:ea typeface="黑体" panose="02010600030101010101" pitchFamily="49" charset="-122"/>
              </a:rPr>
              <a:t>．孟祥之匿于深山</a:t>
            </a:r>
            <a:r>
              <a:rPr lang="en-US" altLang="zh-CN" sz="2200" b="1" dirty="0" smtClean="0">
                <a:latin typeface="黑体" panose="02010600030101010101" pitchFamily="49" charset="-122"/>
                <a:ea typeface="黑体" panose="02010600030101010101" pitchFamily="49" charset="-122"/>
              </a:rPr>
              <a:t>/</a:t>
            </a:r>
            <a:r>
              <a:rPr lang="zh-CN" altLang="zh-CN" sz="2200" b="1" dirty="0" smtClean="0">
                <a:latin typeface="黑体" panose="02010600030101010101" pitchFamily="49" charset="-122"/>
                <a:ea typeface="黑体" panose="02010600030101010101" pitchFamily="49" charset="-122"/>
              </a:rPr>
              <a:t>而不为世用</a:t>
            </a:r>
            <a:r>
              <a:rPr lang="en-US" altLang="zh-CN" sz="2200" b="1" dirty="0" smtClean="0">
                <a:latin typeface="黑体" panose="02010600030101010101" pitchFamily="49" charset="-122"/>
                <a:ea typeface="黑体" panose="02010600030101010101" pitchFamily="49" charset="-122"/>
              </a:rPr>
              <a:t>/</a:t>
            </a:r>
            <a:r>
              <a:rPr lang="zh-CN" altLang="zh-CN" sz="2200" b="1" dirty="0" smtClean="0">
                <a:latin typeface="黑体" panose="02010600030101010101" pitchFamily="49" charset="-122"/>
                <a:ea typeface="黑体" panose="02010600030101010101" pitchFamily="49" charset="-122"/>
              </a:rPr>
              <a:t>穷而在下如冰雪冱寒之穷冬也</a:t>
            </a:r>
            <a:r>
              <a:rPr lang="en-US" altLang="zh-CN" sz="2200" b="1" dirty="0" smtClean="0">
                <a:latin typeface="黑体" panose="02010600030101010101" pitchFamily="49" charset="-122"/>
                <a:ea typeface="黑体" panose="02010600030101010101" pitchFamily="49" charset="-122"/>
              </a:rPr>
              <a:t>/</a:t>
            </a:r>
            <a:r>
              <a:rPr lang="zh-CN" altLang="zh-CN" sz="2200" b="1" dirty="0" smtClean="0">
                <a:latin typeface="黑体" panose="02010600030101010101" pitchFamily="49" charset="-122"/>
                <a:ea typeface="黑体" panose="02010600030101010101" pitchFamily="49" charset="-122"/>
              </a:rPr>
              <a:t>及其以善及人</a:t>
            </a:r>
            <a:r>
              <a:rPr lang="en-US" altLang="zh-CN" sz="2200" b="1" dirty="0" smtClean="0">
                <a:latin typeface="黑体" panose="02010600030101010101" pitchFamily="49" charset="-122"/>
                <a:ea typeface="黑体" panose="02010600030101010101" pitchFamily="49" charset="-122"/>
              </a:rPr>
              <a:t>/</a:t>
            </a:r>
            <a:r>
              <a:rPr lang="zh-CN" altLang="zh-CN" sz="2200" b="1" dirty="0" smtClean="0">
                <a:latin typeface="黑体" panose="02010600030101010101" pitchFamily="49" charset="-122"/>
                <a:ea typeface="黑体" panose="02010600030101010101" pitchFamily="49" charset="-122"/>
              </a:rPr>
              <a:t>而有成物之心</a:t>
            </a:r>
            <a:r>
              <a:rPr lang="en-US" altLang="zh-CN" sz="2200" b="1" dirty="0" smtClean="0">
                <a:latin typeface="黑体" panose="02010600030101010101" pitchFamily="49" charset="-122"/>
                <a:ea typeface="黑体" panose="02010600030101010101" pitchFamily="49" charset="-122"/>
              </a:rPr>
              <a:t>/</a:t>
            </a:r>
            <a:r>
              <a:rPr lang="zh-CN" altLang="zh-CN" sz="2200" b="1" dirty="0" smtClean="0">
                <a:latin typeface="黑体" panose="02010600030101010101" pitchFamily="49" charset="-122"/>
                <a:ea typeface="黑体" panose="02010600030101010101" pitchFamily="49" charset="-122"/>
              </a:rPr>
              <a:t>其不为果哉者</a:t>
            </a:r>
            <a:r>
              <a:rPr lang="en-US" altLang="zh-CN" sz="2200" b="1" dirty="0" smtClean="0">
                <a:latin typeface="黑体" panose="02010600030101010101" pitchFamily="49" charset="-122"/>
                <a:ea typeface="黑体" panose="02010600030101010101" pitchFamily="49" charset="-122"/>
              </a:rPr>
              <a:t>/</a:t>
            </a:r>
            <a:r>
              <a:rPr lang="zh-CN" altLang="zh-CN" sz="2200" b="1" dirty="0" smtClean="0">
                <a:latin typeface="黑体" panose="02010600030101010101" pitchFamily="49" charset="-122"/>
                <a:ea typeface="黑体" panose="02010600030101010101" pitchFamily="49" charset="-122"/>
              </a:rPr>
              <a:t>则又如雪之有生物弭灾之功也</a:t>
            </a:r>
            <a:endParaRPr lang="zh-CN" altLang="zh-CN" sz="2200" b="1" dirty="0" smtClean="0">
              <a:latin typeface="黑体" panose="02010600030101010101" pitchFamily="49" charset="-122"/>
              <a:ea typeface="黑体" panose="02010600030101010101" pitchFamily="49" charset="-122"/>
            </a:endParaRPr>
          </a:p>
          <a:p>
            <a:pPr>
              <a:buNone/>
            </a:pPr>
            <a:r>
              <a:rPr lang="en-US" altLang="zh-CN" sz="2200" b="1" dirty="0" smtClean="0">
                <a:latin typeface="黑体" panose="02010600030101010101" pitchFamily="49" charset="-122"/>
                <a:ea typeface="黑体" panose="02010600030101010101" pitchFamily="49" charset="-122"/>
              </a:rPr>
              <a:t>C</a:t>
            </a:r>
            <a:r>
              <a:rPr lang="zh-CN" altLang="zh-CN" sz="2200" b="1" dirty="0" smtClean="0">
                <a:latin typeface="黑体" panose="02010600030101010101" pitchFamily="49" charset="-122"/>
                <a:ea typeface="黑体" panose="02010600030101010101" pitchFamily="49" charset="-122"/>
              </a:rPr>
              <a:t>．孟祥之匿于深山</a:t>
            </a:r>
            <a:r>
              <a:rPr lang="en-US" altLang="zh-CN" sz="2200" b="1" dirty="0" smtClean="0">
                <a:latin typeface="黑体" panose="02010600030101010101" pitchFamily="49" charset="-122"/>
                <a:ea typeface="黑体" panose="02010600030101010101" pitchFamily="49" charset="-122"/>
              </a:rPr>
              <a:t>/</a:t>
            </a:r>
            <a:r>
              <a:rPr lang="zh-CN" altLang="zh-CN" sz="2200" b="1" dirty="0" smtClean="0">
                <a:latin typeface="黑体" panose="02010600030101010101" pitchFamily="49" charset="-122"/>
                <a:ea typeface="黑体" panose="02010600030101010101" pitchFamily="49" charset="-122"/>
              </a:rPr>
              <a:t>而不为世用</a:t>
            </a:r>
            <a:r>
              <a:rPr lang="en-US" altLang="zh-CN" sz="2200" b="1" dirty="0" smtClean="0">
                <a:latin typeface="黑体" panose="02010600030101010101" pitchFamily="49" charset="-122"/>
                <a:ea typeface="黑体" panose="02010600030101010101" pitchFamily="49" charset="-122"/>
              </a:rPr>
              <a:t>/</a:t>
            </a:r>
            <a:r>
              <a:rPr lang="zh-CN" altLang="zh-CN" sz="2200" b="1" dirty="0" smtClean="0">
                <a:latin typeface="黑体" panose="02010600030101010101" pitchFamily="49" charset="-122"/>
                <a:ea typeface="黑体" panose="02010600030101010101" pitchFamily="49" charset="-122"/>
              </a:rPr>
              <a:t>穷而在下</a:t>
            </a:r>
            <a:r>
              <a:rPr lang="en-US" altLang="zh-CN" sz="2200" b="1" dirty="0" smtClean="0">
                <a:latin typeface="黑体" panose="02010600030101010101" pitchFamily="49" charset="-122"/>
                <a:ea typeface="黑体" panose="02010600030101010101" pitchFamily="49" charset="-122"/>
              </a:rPr>
              <a:t>/</a:t>
            </a:r>
            <a:r>
              <a:rPr lang="zh-CN" altLang="zh-CN" sz="2200" b="1" dirty="0" smtClean="0">
                <a:latin typeface="黑体" panose="02010600030101010101" pitchFamily="49" charset="-122"/>
                <a:ea typeface="黑体" panose="02010600030101010101" pitchFamily="49" charset="-122"/>
              </a:rPr>
              <a:t>如冰雪冱寒之穷冬也</a:t>
            </a:r>
            <a:r>
              <a:rPr lang="en-US" altLang="zh-CN" sz="2200" b="1" dirty="0" smtClean="0">
                <a:latin typeface="黑体" panose="02010600030101010101" pitchFamily="49" charset="-122"/>
                <a:ea typeface="黑体" panose="02010600030101010101" pitchFamily="49" charset="-122"/>
              </a:rPr>
              <a:t>/</a:t>
            </a:r>
            <a:r>
              <a:rPr lang="zh-CN" altLang="zh-CN" sz="2200" b="1" dirty="0" smtClean="0">
                <a:latin typeface="黑体" panose="02010600030101010101" pitchFamily="49" charset="-122"/>
                <a:ea typeface="黑体" panose="02010600030101010101" pitchFamily="49" charset="-122"/>
              </a:rPr>
              <a:t>及其以善及人而有成</a:t>
            </a:r>
            <a:r>
              <a:rPr lang="en-US" altLang="zh-CN" sz="2200" b="1" dirty="0" smtClean="0">
                <a:latin typeface="黑体" panose="02010600030101010101" pitchFamily="49" charset="-122"/>
                <a:ea typeface="黑体" panose="02010600030101010101" pitchFamily="49" charset="-122"/>
              </a:rPr>
              <a:t>/</a:t>
            </a:r>
            <a:r>
              <a:rPr lang="zh-CN" altLang="zh-CN" sz="2200" b="1" dirty="0" smtClean="0">
                <a:latin typeface="黑体" panose="02010600030101010101" pitchFamily="49" charset="-122"/>
                <a:ea typeface="黑体" panose="02010600030101010101" pitchFamily="49" charset="-122"/>
              </a:rPr>
              <a:t>物之心其不为果哉者</a:t>
            </a:r>
            <a:r>
              <a:rPr lang="en-US" altLang="zh-CN" sz="2200" b="1" dirty="0" smtClean="0">
                <a:latin typeface="黑体" panose="02010600030101010101" pitchFamily="49" charset="-122"/>
                <a:ea typeface="黑体" panose="02010600030101010101" pitchFamily="49" charset="-122"/>
              </a:rPr>
              <a:t>/</a:t>
            </a:r>
            <a:r>
              <a:rPr lang="zh-CN" altLang="zh-CN" sz="2200" b="1" dirty="0" smtClean="0">
                <a:latin typeface="黑体" panose="02010600030101010101" pitchFamily="49" charset="-122"/>
                <a:ea typeface="黑体" panose="02010600030101010101" pitchFamily="49" charset="-122"/>
              </a:rPr>
              <a:t>则又如雪之有生物弭灾之功也</a:t>
            </a:r>
            <a:endParaRPr lang="zh-CN" altLang="zh-CN" sz="2200" b="1" dirty="0" smtClean="0">
              <a:latin typeface="黑体" panose="02010600030101010101" pitchFamily="49" charset="-122"/>
              <a:ea typeface="黑体" panose="02010600030101010101" pitchFamily="49" charset="-122"/>
            </a:endParaRPr>
          </a:p>
          <a:p>
            <a:pPr>
              <a:buNone/>
            </a:pPr>
            <a:r>
              <a:rPr lang="en-US" altLang="zh-CN" sz="2200" b="1" dirty="0" smtClean="0">
                <a:latin typeface="黑体" panose="02010600030101010101" pitchFamily="49" charset="-122"/>
                <a:ea typeface="黑体" panose="02010600030101010101" pitchFamily="49" charset="-122"/>
              </a:rPr>
              <a:t>D</a:t>
            </a:r>
            <a:r>
              <a:rPr lang="zh-CN" altLang="zh-CN" sz="2200" b="1" dirty="0" smtClean="0">
                <a:latin typeface="黑体" panose="02010600030101010101" pitchFamily="49" charset="-122"/>
                <a:ea typeface="黑体" panose="02010600030101010101" pitchFamily="49" charset="-122"/>
              </a:rPr>
              <a:t>．孟祥之匿于深山而不为世用</a:t>
            </a:r>
            <a:r>
              <a:rPr lang="en-US" altLang="zh-CN" sz="2200" b="1" dirty="0" smtClean="0">
                <a:latin typeface="黑体" panose="02010600030101010101" pitchFamily="49" charset="-122"/>
                <a:ea typeface="黑体" panose="02010600030101010101" pitchFamily="49" charset="-122"/>
              </a:rPr>
              <a:t>/</a:t>
            </a:r>
            <a:r>
              <a:rPr lang="zh-CN" altLang="zh-CN" sz="2200" b="1" dirty="0" smtClean="0">
                <a:latin typeface="黑体" panose="02010600030101010101" pitchFamily="49" charset="-122"/>
                <a:ea typeface="黑体" panose="02010600030101010101" pitchFamily="49" charset="-122"/>
              </a:rPr>
              <a:t>穷而在下</a:t>
            </a:r>
            <a:r>
              <a:rPr lang="en-US" altLang="zh-CN" sz="2200" b="1" dirty="0" smtClean="0">
                <a:latin typeface="黑体" panose="02010600030101010101" pitchFamily="49" charset="-122"/>
                <a:ea typeface="黑体" panose="02010600030101010101" pitchFamily="49" charset="-122"/>
              </a:rPr>
              <a:t>/</a:t>
            </a:r>
            <a:r>
              <a:rPr lang="zh-CN" altLang="zh-CN" sz="2200" b="1" dirty="0" smtClean="0">
                <a:latin typeface="黑体" panose="02010600030101010101" pitchFamily="49" charset="-122"/>
                <a:ea typeface="黑体" panose="02010600030101010101" pitchFamily="49" charset="-122"/>
              </a:rPr>
              <a:t>如冰雪冱寒之穷冬也</a:t>
            </a:r>
            <a:r>
              <a:rPr lang="en-US" altLang="zh-CN" sz="2200" b="1" dirty="0" smtClean="0">
                <a:latin typeface="黑体" panose="02010600030101010101" pitchFamily="49" charset="-122"/>
                <a:ea typeface="黑体" panose="02010600030101010101" pitchFamily="49" charset="-122"/>
              </a:rPr>
              <a:t>/</a:t>
            </a:r>
            <a:r>
              <a:rPr lang="zh-CN" altLang="zh-CN" sz="2200" b="1" dirty="0" smtClean="0">
                <a:latin typeface="黑体" panose="02010600030101010101" pitchFamily="49" charset="-122"/>
                <a:ea typeface="黑体" panose="02010600030101010101" pitchFamily="49" charset="-122"/>
              </a:rPr>
              <a:t>及其以善及人</a:t>
            </a:r>
            <a:r>
              <a:rPr lang="en-US" altLang="zh-CN" sz="2200" b="1" dirty="0" smtClean="0">
                <a:latin typeface="黑体" panose="02010600030101010101" pitchFamily="49" charset="-122"/>
                <a:ea typeface="黑体" panose="02010600030101010101" pitchFamily="49" charset="-122"/>
              </a:rPr>
              <a:t>/</a:t>
            </a:r>
            <a:r>
              <a:rPr lang="zh-CN" altLang="zh-CN" sz="2200" b="1" dirty="0" smtClean="0">
                <a:latin typeface="黑体" panose="02010600030101010101" pitchFamily="49" charset="-122"/>
                <a:ea typeface="黑体" panose="02010600030101010101" pitchFamily="49" charset="-122"/>
              </a:rPr>
              <a:t>而有成物之心</a:t>
            </a:r>
            <a:r>
              <a:rPr lang="en-US" altLang="zh-CN" sz="2200" b="1" dirty="0" smtClean="0">
                <a:latin typeface="黑体" panose="02010600030101010101" pitchFamily="49" charset="-122"/>
                <a:ea typeface="黑体" panose="02010600030101010101" pitchFamily="49" charset="-122"/>
              </a:rPr>
              <a:t>/</a:t>
            </a:r>
            <a:r>
              <a:rPr lang="zh-CN" altLang="zh-CN" sz="2200" b="1" dirty="0" smtClean="0">
                <a:latin typeface="黑体" panose="02010600030101010101" pitchFamily="49" charset="-122"/>
                <a:ea typeface="黑体" panose="02010600030101010101" pitchFamily="49" charset="-122"/>
              </a:rPr>
              <a:t>其不为果哉者</a:t>
            </a:r>
            <a:r>
              <a:rPr lang="en-US" altLang="zh-CN" sz="2200" b="1" dirty="0" smtClean="0">
                <a:latin typeface="黑体" panose="02010600030101010101" pitchFamily="49" charset="-122"/>
                <a:ea typeface="黑体" panose="02010600030101010101" pitchFamily="49" charset="-122"/>
              </a:rPr>
              <a:t>/</a:t>
            </a:r>
            <a:r>
              <a:rPr lang="zh-CN" altLang="zh-CN" sz="2200" b="1" dirty="0" smtClean="0">
                <a:latin typeface="黑体" panose="02010600030101010101" pitchFamily="49" charset="-122"/>
                <a:ea typeface="黑体" panose="02010600030101010101" pitchFamily="49" charset="-122"/>
              </a:rPr>
              <a:t>则又如雪之有生物弭灾之功也</a:t>
            </a:r>
            <a:endParaRPr lang="zh-CN" altLang="zh-CN" sz="2200" b="1" dirty="0" smtClean="0">
              <a:latin typeface="黑体" panose="02010600030101010101" pitchFamily="49" charset="-122"/>
              <a:ea typeface="黑体" panose="02010600030101010101" pitchFamily="49" charset="-122"/>
            </a:endParaRPr>
          </a:p>
        </p:txBody>
      </p:sp>
      <p:sp>
        <p:nvSpPr>
          <p:cNvPr id="4" name="TextBox 3"/>
          <p:cNvSpPr txBox="1"/>
          <p:nvPr/>
        </p:nvSpPr>
        <p:spPr>
          <a:xfrm>
            <a:off x="7740352" y="2564904"/>
            <a:ext cx="360040" cy="584775"/>
          </a:xfrm>
          <a:prstGeom prst="rect">
            <a:avLst/>
          </a:prstGeom>
          <a:noFill/>
        </p:spPr>
        <p:txBody>
          <a:bodyPr wrap="square" rtlCol="0">
            <a:spAutoFit/>
          </a:bodyPr>
          <a:lstStyle/>
          <a:p>
            <a:r>
              <a:rPr lang="en-US" altLang="zh-CN" sz="3200" dirty="0" smtClean="0">
                <a:solidFill>
                  <a:srgbClr val="FF0000"/>
                </a:solidFill>
                <a:latin typeface="黑体" panose="02010600030101010101" pitchFamily="49" charset="-122"/>
                <a:ea typeface="黑体" panose="02010600030101010101" pitchFamily="49" charset="-122"/>
              </a:rPr>
              <a:t>D</a:t>
            </a:r>
            <a:endParaRPr lang="zh-CN" altLang="en-US" sz="3200" dirty="0">
              <a:solidFill>
                <a:srgbClr val="FF0000"/>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3212976"/>
            <a:ext cx="8291264" cy="3082354"/>
          </a:xfrm>
        </p:spPr>
        <p:txBody>
          <a:bodyPr>
            <a:normAutofit/>
          </a:bodyPr>
          <a:lstStyle/>
          <a:p>
            <a:pPr algn="l"/>
            <a:r>
              <a:rPr lang="zh-CN" altLang="en-US" sz="3200" b="1" dirty="0" smtClean="0">
                <a:latin typeface="黑体" panose="02010600030101010101" pitchFamily="49" charset="-122"/>
                <a:ea typeface="黑体" panose="02010600030101010101" pitchFamily="49" charset="-122"/>
              </a:rPr>
              <a:t>人之生斯世</a:t>
            </a:r>
            <a:r>
              <a:rPr lang="zh-CN" altLang="en-US" sz="3200" b="1" dirty="0" smtClean="0">
                <a:solidFill>
                  <a:srgbClr val="FF0000"/>
                </a:solidFill>
                <a:latin typeface="黑体" panose="02010600030101010101" pitchFamily="49" charset="-122"/>
                <a:ea typeface="黑体" panose="02010600030101010101" pitchFamily="49" charset="-122"/>
              </a:rPr>
              <a:t>也</a:t>
            </a:r>
            <a:r>
              <a:rPr lang="zh-CN" altLang="en-US" sz="3200" b="1" dirty="0" smtClean="0">
                <a:latin typeface="黑体" panose="02010600030101010101" pitchFamily="49" charset="-122"/>
                <a:ea typeface="黑体" panose="02010600030101010101" pitchFamily="49" charset="-122"/>
              </a:rPr>
              <a:t>，</a:t>
            </a:r>
            <a:r>
              <a:rPr lang="zh-CN" altLang="en-US" sz="3200" b="1" dirty="0" smtClean="0">
                <a:solidFill>
                  <a:srgbClr val="FF0000"/>
                </a:solidFill>
                <a:latin typeface="黑体" panose="02010600030101010101" pitchFamily="49" charset="-122"/>
                <a:ea typeface="黑体" panose="02010600030101010101" pitchFamily="49" charset="-122"/>
              </a:rPr>
              <a:t>但</a:t>
            </a:r>
            <a:r>
              <a:rPr lang="zh-CN" altLang="en-US" sz="3200" b="1" dirty="0" smtClean="0">
                <a:latin typeface="黑体" panose="02010600030101010101" pitchFamily="49" charset="-122"/>
                <a:ea typeface="黑体" panose="02010600030101010101" pitchFamily="49" charset="-122"/>
              </a:rPr>
              <a:t>知以已死者为鬼，</a:t>
            </a:r>
            <a:r>
              <a:rPr lang="zh-CN" altLang="en-US" sz="3200" b="1" dirty="0" smtClean="0">
                <a:solidFill>
                  <a:srgbClr val="FF0000"/>
                </a:solidFill>
                <a:latin typeface="黑体" panose="02010600030101010101" pitchFamily="49" charset="-122"/>
                <a:ea typeface="黑体" panose="02010600030101010101" pitchFamily="49" charset="-122"/>
              </a:rPr>
              <a:t>而</a:t>
            </a:r>
            <a:r>
              <a:rPr lang="zh-CN" altLang="en-US" sz="3200" b="1" dirty="0" smtClean="0">
                <a:latin typeface="黑体" panose="02010600030101010101" pitchFamily="49" charset="-122"/>
                <a:ea typeface="黑体" panose="02010600030101010101" pitchFamily="49" charset="-122"/>
              </a:rPr>
              <a:t>未知未死者亦鬼</a:t>
            </a:r>
            <a:r>
              <a:rPr lang="zh-CN" altLang="en-US" sz="3200" b="1" dirty="0" smtClean="0">
                <a:solidFill>
                  <a:srgbClr val="FF0000"/>
                </a:solidFill>
                <a:latin typeface="黑体" panose="02010600030101010101" pitchFamily="49" charset="-122"/>
                <a:ea typeface="黑体" panose="02010600030101010101" pitchFamily="49" charset="-122"/>
              </a:rPr>
              <a:t>也</a:t>
            </a:r>
            <a:r>
              <a:rPr lang="zh-CN" altLang="en-US" sz="3200" b="1" dirty="0" smtClean="0">
                <a:latin typeface="黑体" panose="02010600030101010101" pitchFamily="49" charset="-122"/>
                <a:ea typeface="黑体" panose="02010600030101010101" pitchFamily="49" charset="-122"/>
              </a:rPr>
              <a:t>。酒罂饭囊，或醉或梦，块然（无知无觉的样子）泥土</a:t>
            </a:r>
            <a:r>
              <a:rPr lang="zh-CN" altLang="en-US" sz="3200" b="1" dirty="0" smtClean="0">
                <a:solidFill>
                  <a:srgbClr val="FF0000"/>
                </a:solidFill>
                <a:latin typeface="黑体" panose="02010600030101010101" pitchFamily="49" charset="-122"/>
                <a:ea typeface="黑体" panose="02010600030101010101" pitchFamily="49" charset="-122"/>
              </a:rPr>
              <a:t>者</a:t>
            </a:r>
            <a:r>
              <a:rPr lang="zh-CN" altLang="en-US" sz="3200" b="1" dirty="0" smtClean="0">
                <a:latin typeface="黑体" panose="02010600030101010101" pitchFamily="49" charset="-122"/>
                <a:ea typeface="黑体" panose="02010600030101010101" pitchFamily="49" charset="-122"/>
              </a:rPr>
              <a:t>，</a:t>
            </a:r>
            <a:r>
              <a:rPr lang="zh-CN" altLang="en-US" sz="3200" b="1" dirty="0" smtClean="0">
                <a:solidFill>
                  <a:srgbClr val="FF0000"/>
                </a:solidFill>
                <a:latin typeface="黑体" panose="02010600030101010101" pitchFamily="49" charset="-122"/>
                <a:ea typeface="黑体" panose="02010600030101010101" pitchFamily="49" charset="-122"/>
              </a:rPr>
              <a:t>则</a:t>
            </a:r>
            <a:r>
              <a:rPr lang="zh-CN" altLang="en-US" sz="3200" b="1" dirty="0" smtClean="0">
                <a:latin typeface="黑体" panose="02010600030101010101" pitchFamily="49" charset="-122"/>
                <a:ea typeface="黑体" panose="02010600030101010101" pitchFamily="49" charset="-122"/>
              </a:rPr>
              <a:t>其人虽生，</a:t>
            </a:r>
            <a:r>
              <a:rPr lang="zh-CN" altLang="en-US" sz="3200" b="1" dirty="0" smtClean="0">
                <a:solidFill>
                  <a:srgbClr val="FF0000"/>
                </a:solidFill>
                <a:latin typeface="黑体" panose="02010600030101010101" pitchFamily="49" charset="-122"/>
                <a:ea typeface="黑体" panose="02010600030101010101" pitchFamily="49" charset="-122"/>
              </a:rPr>
              <a:t>与</a:t>
            </a:r>
            <a:r>
              <a:rPr lang="zh-CN" altLang="en-US" sz="3200" b="1" dirty="0" smtClean="0">
                <a:latin typeface="黑体" panose="02010600030101010101" pitchFamily="49" charset="-122"/>
                <a:ea typeface="黑体" panose="02010600030101010101" pitchFamily="49" charset="-122"/>
              </a:rPr>
              <a:t>死之鬼</a:t>
            </a:r>
            <a:r>
              <a:rPr lang="zh-CN" altLang="en-US" sz="3200" b="1" dirty="0" smtClean="0">
                <a:solidFill>
                  <a:srgbClr val="FF0000"/>
                </a:solidFill>
                <a:latin typeface="黑体" panose="02010600030101010101" pitchFamily="49" charset="-122"/>
                <a:ea typeface="黑体" panose="02010600030101010101" pitchFamily="49" charset="-122"/>
              </a:rPr>
              <a:t>何异</a:t>
            </a:r>
            <a:r>
              <a:rPr lang="zh-CN" altLang="en-US" sz="3200" b="1" dirty="0" smtClean="0">
                <a:latin typeface="黑体" panose="02010600030101010101" pitchFamily="49" charset="-122"/>
                <a:ea typeface="黑体" panose="02010600030101010101" pitchFamily="49" charset="-122"/>
              </a:rPr>
              <a:t>？余尝见未死之鬼吊已死之鬼，未之思</a:t>
            </a:r>
            <a:r>
              <a:rPr lang="zh-CN" altLang="en-US" sz="3200" b="1" dirty="0" smtClean="0">
                <a:solidFill>
                  <a:srgbClr val="FF0000"/>
                </a:solidFill>
                <a:latin typeface="黑体" panose="02010600030101010101" pitchFamily="49" charset="-122"/>
                <a:ea typeface="黑体" panose="02010600030101010101" pitchFamily="49" charset="-122"/>
              </a:rPr>
              <a:t>也</a:t>
            </a:r>
            <a:r>
              <a:rPr lang="zh-CN" altLang="en-US" sz="3200" b="1" dirty="0" smtClean="0">
                <a:latin typeface="黑体" panose="02010600030101010101" pitchFamily="49" charset="-122"/>
                <a:ea typeface="黑体" panose="02010600030101010101" pitchFamily="49" charset="-122"/>
              </a:rPr>
              <a:t>，特一间耳。</a:t>
            </a:r>
            <a:endParaRPr lang="zh-CN" altLang="en-US" sz="3200" dirty="0">
              <a:latin typeface="黑体" panose="02010600030101010101" pitchFamily="49" charset="-122"/>
              <a:ea typeface="黑体" panose="02010600030101010101" pitchFamily="49" charset="-122"/>
            </a:endParaRPr>
          </a:p>
        </p:txBody>
      </p:sp>
      <p:sp>
        <p:nvSpPr>
          <p:cNvPr id="3" name="内容占位符 2"/>
          <p:cNvSpPr>
            <a:spLocks noGrp="1"/>
          </p:cNvSpPr>
          <p:nvPr>
            <p:ph idx="1"/>
          </p:nvPr>
        </p:nvSpPr>
        <p:spPr>
          <a:xfrm>
            <a:off x="467544" y="620688"/>
            <a:ext cx="8229600" cy="2337123"/>
          </a:xfrm>
        </p:spPr>
        <p:txBody>
          <a:bodyPr/>
          <a:lstStyle/>
          <a:p>
            <a:pPr>
              <a:buNone/>
            </a:pPr>
            <a:r>
              <a:rPr lang="en-US" altLang="zh-CN" b="1" dirty="0" smtClean="0">
                <a:latin typeface="黑体" panose="02010600030101010101" pitchFamily="49" charset="-122"/>
                <a:ea typeface="黑体" panose="02010600030101010101" pitchFamily="49" charset="-122"/>
              </a:rPr>
              <a:t>3</a:t>
            </a:r>
            <a:r>
              <a:rPr lang="zh-CN" altLang="en-US" b="1" dirty="0" smtClean="0">
                <a:latin typeface="黑体" panose="02010600030101010101" pitchFamily="49" charset="-122"/>
                <a:ea typeface="黑体" panose="02010600030101010101" pitchFamily="49" charset="-122"/>
              </a:rPr>
              <a:t>、人之生斯世也但知以已死者为鬼而未知未死者亦鬼也酒罂饭囊或醉或梦块然泥土者则其人虽生与死之鬼何异余尝见未死之鬼吊已死之鬼未之思也特一间耳</a:t>
            </a:r>
            <a:endParaRPr lang="zh-CN" altLang="en-US" dirty="0">
              <a:latin typeface="黑体" panose="02010600030101010101" pitchFamily="49" charset="-122"/>
              <a:ea typeface="黑体" panose="02010600030101010101" pitchFamily="49" charset="-122"/>
            </a:endParaRPr>
          </a:p>
        </p:txBody>
      </p:sp>
      <p:sp>
        <p:nvSpPr>
          <p:cNvPr id="4" name="TextBox 3"/>
          <p:cNvSpPr txBox="1"/>
          <p:nvPr/>
        </p:nvSpPr>
        <p:spPr>
          <a:xfrm>
            <a:off x="467544" y="332656"/>
            <a:ext cx="184731" cy="369332"/>
          </a:xfrm>
          <a:prstGeom prst="rect">
            <a:avLst/>
          </a:prstGeom>
          <a:noFill/>
        </p:spPr>
        <p:txBody>
          <a:bodyPr wrap="none" rtlCol="0">
            <a:spAutoFit/>
          </a:bodyPr>
          <a:lstStyle/>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22114"/>
          </a:xfrm>
        </p:spPr>
        <p:txBody>
          <a:bodyPr>
            <a:normAutofit fontScale="90000"/>
          </a:bodyPr>
          <a:lstStyle/>
          <a:p>
            <a:r>
              <a:rPr lang="zh-CN" altLang="en-US" b="1" dirty="0" smtClean="0">
                <a:solidFill>
                  <a:srgbClr val="FF0000"/>
                </a:solidFill>
                <a:latin typeface="黑体" panose="02010600030101010101" pitchFamily="49" charset="-122"/>
                <a:ea typeface="黑体" panose="02010600030101010101" pitchFamily="49" charset="-122"/>
              </a:rPr>
              <a:t>题目做完回头看，根据要求细检验</a:t>
            </a:r>
            <a:endParaRPr lang="zh-CN" altLang="en-US" b="1" dirty="0">
              <a:solidFill>
                <a:srgbClr val="FF0000"/>
              </a:solidFill>
              <a:latin typeface="黑体" panose="02010600030101010101" pitchFamily="49" charset="-122"/>
              <a:ea typeface="黑体" panose="02010600030101010101" pitchFamily="49" charset="-122"/>
            </a:endParaRPr>
          </a:p>
        </p:txBody>
      </p:sp>
      <p:sp>
        <p:nvSpPr>
          <p:cNvPr id="3" name="内容占位符 2"/>
          <p:cNvSpPr>
            <a:spLocks noGrp="1"/>
          </p:cNvSpPr>
          <p:nvPr>
            <p:ph idx="1"/>
          </p:nvPr>
        </p:nvSpPr>
        <p:spPr/>
        <p:txBody>
          <a:bodyPr/>
          <a:lstStyle/>
          <a:p>
            <a:pPr>
              <a:lnSpc>
                <a:spcPct val="80000"/>
              </a:lnSpc>
            </a:pPr>
            <a:r>
              <a:rPr lang="zh-CN" altLang="en-US" b="1" dirty="0" smtClean="0">
                <a:solidFill>
                  <a:srgbClr val="000099"/>
                </a:solidFill>
                <a:latin typeface="黑体" panose="02010600030101010101" pitchFamily="49" charset="-122"/>
                <a:ea typeface="黑体" panose="02010600030101010101" pitchFamily="49" charset="-122"/>
              </a:rPr>
              <a:t>题目做完后，通读一遍，用语法分析或凭借语感，根据文言文断句的基本要求，来检验断句是否正确合理。</a:t>
            </a:r>
            <a:endParaRPr lang="zh-CN" altLang="en-US" b="1" dirty="0" smtClean="0">
              <a:solidFill>
                <a:srgbClr val="000099"/>
              </a:solidFill>
              <a:latin typeface="黑体" panose="02010600030101010101" pitchFamily="49" charset="-122"/>
              <a:ea typeface="黑体" panose="02010600030101010101" pitchFamily="49" charset="-122"/>
            </a:endParaRPr>
          </a:p>
          <a:p>
            <a:pPr>
              <a:lnSpc>
                <a:spcPct val="80000"/>
              </a:lnSpc>
            </a:pPr>
            <a:r>
              <a:rPr lang="zh-CN" altLang="en-US" b="1" dirty="0" smtClean="0">
                <a:solidFill>
                  <a:srgbClr val="000099"/>
                </a:solidFill>
                <a:latin typeface="黑体" panose="02010600030101010101" pitchFamily="49" charset="-122"/>
                <a:ea typeface="黑体" panose="02010600030101010101" pitchFamily="49" charset="-122"/>
              </a:rPr>
              <a:t> </a:t>
            </a:r>
            <a:endParaRPr lang="zh-CN" altLang="en-US" b="1" dirty="0" smtClean="0">
              <a:solidFill>
                <a:srgbClr val="000099"/>
              </a:solidFill>
              <a:latin typeface="黑体" panose="02010600030101010101" pitchFamily="49" charset="-122"/>
              <a:ea typeface="黑体" panose="02010600030101010101" pitchFamily="49" charset="-122"/>
            </a:endParaRPr>
          </a:p>
          <a:p>
            <a:pPr>
              <a:lnSpc>
                <a:spcPct val="80000"/>
              </a:lnSpc>
            </a:pPr>
            <a:r>
              <a:rPr lang="zh-CN" altLang="en-US" b="1" dirty="0" smtClean="0">
                <a:solidFill>
                  <a:srgbClr val="000099"/>
                </a:solidFill>
                <a:latin typeface="黑体" panose="02010600030101010101" pitchFamily="49" charset="-122"/>
                <a:ea typeface="黑体" panose="02010600030101010101" pitchFamily="49" charset="-122"/>
              </a:rPr>
              <a:t>文言断句的基本要求，即应该做到点断后的字句都能讲得通，如果有的句子讲不通，那就可能有断句错误的地方；做到点断后的每一句话的内容都符合情理、符合逻辑。如果内容不合情理，就有可能点错。</a:t>
            </a:r>
            <a:endParaRPr lang="zh-CN" altLang="en-US" dirty="0">
              <a:solidFill>
                <a:srgbClr val="000099"/>
              </a:solidFill>
              <a:latin typeface="黑体" panose="02010600030101010101" pitchFamily="49" charset="-122"/>
              <a:ea typeface="黑体" panose="02010600030101010101" pitchFamily="49" charset="-122"/>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rgbClr val="FF0000"/>
                </a:solidFill>
                <a:latin typeface="黑体" panose="02010600030101010101" pitchFamily="49" charset="-122"/>
                <a:ea typeface="黑体" panose="02010600030101010101" pitchFamily="49" charset="-122"/>
              </a:rPr>
              <a:t>衡量断句正确与否的方法 </a:t>
            </a:r>
            <a:endParaRPr lang="zh-CN" altLang="en-US" b="1" dirty="0">
              <a:solidFill>
                <a:srgbClr val="FF0000"/>
              </a:solidFill>
              <a:latin typeface="黑体" panose="02010600030101010101" pitchFamily="49" charset="-122"/>
              <a:ea typeface="黑体" panose="02010600030101010101" pitchFamily="49" charset="-122"/>
            </a:endParaRPr>
          </a:p>
        </p:txBody>
      </p:sp>
      <p:sp>
        <p:nvSpPr>
          <p:cNvPr id="3" name="内容占位符 2"/>
          <p:cNvSpPr>
            <a:spLocks noGrp="1"/>
          </p:cNvSpPr>
          <p:nvPr>
            <p:ph idx="1"/>
          </p:nvPr>
        </p:nvSpPr>
        <p:spPr/>
        <p:txBody>
          <a:bodyPr/>
          <a:lstStyle/>
          <a:p>
            <a:r>
              <a:rPr lang="zh-CN" altLang="en-US" b="1" dirty="0" smtClean="0">
                <a:latin typeface="黑体" panose="02010600030101010101" pitchFamily="49" charset="-122"/>
                <a:ea typeface="黑体" panose="02010600030101010101" pitchFamily="49" charset="-122"/>
              </a:rPr>
              <a:t>（</a:t>
            </a:r>
            <a:r>
              <a:rPr lang="en-US" altLang="zh-CN" b="1" dirty="0" smtClean="0">
                <a:latin typeface="黑体" panose="02010600030101010101" pitchFamily="49" charset="-122"/>
                <a:ea typeface="黑体" panose="02010600030101010101" pitchFamily="49" charset="-122"/>
              </a:rPr>
              <a:t>1</a:t>
            </a:r>
            <a:r>
              <a:rPr lang="zh-CN" altLang="en-US" b="1" dirty="0" smtClean="0">
                <a:latin typeface="黑体" panose="02010600030101010101" pitchFamily="49" charset="-122"/>
                <a:ea typeface="黑体" panose="02010600030101010101" pitchFamily="49" charset="-122"/>
              </a:rPr>
              <a:t>）断句后，意思是否讲得通。</a:t>
            </a:r>
            <a:endParaRPr lang="en-US" altLang="zh-CN" b="1" dirty="0" smtClean="0">
              <a:latin typeface="黑体" panose="02010600030101010101" pitchFamily="49" charset="-122"/>
              <a:ea typeface="黑体" panose="02010600030101010101" pitchFamily="49" charset="-122"/>
            </a:endParaRPr>
          </a:p>
          <a:p>
            <a:endParaRPr lang="en-US" altLang="zh-CN" b="1" dirty="0" smtClean="0">
              <a:latin typeface="黑体" panose="02010600030101010101" pitchFamily="49" charset="-122"/>
              <a:ea typeface="黑体" panose="02010600030101010101" pitchFamily="49" charset="-122"/>
            </a:endParaRPr>
          </a:p>
          <a:p>
            <a:r>
              <a:rPr lang="zh-CN" altLang="en-US" b="1" dirty="0" smtClean="0">
                <a:latin typeface="黑体" panose="02010600030101010101" pitchFamily="49" charset="-122"/>
                <a:ea typeface="黑体" panose="02010600030101010101" pitchFamily="49" charset="-122"/>
              </a:rPr>
              <a:t>（</a:t>
            </a:r>
            <a:r>
              <a:rPr lang="en-US" altLang="zh-CN" b="1" dirty="0" smtClean="0">
                <a:latin typeface="黑体" panose="02010600030101010101" pitchFamily="49" charset="-122"/>
                <a:ea typeface="黑体" panose="02010600030101010101" pitchFamily="49" charset="-122"/>
              </a:rPr>
              <a:t>2</a:t>
            </a:r>
            <a:r>
              <a:rPr lang="zh-CN" altLang="en-US" b="1" dirty="0" smtClean="0">
                <a:latin typeface="黑体" panose="02010600030101010101" pitchFamily="49" charset="-122"/>
                <a:ea typeface="黑体" panose="02010600030101010101" pitchFamily="49" charset="-122"/>
              </a:rPr>
              <a:t>）断句后，内容是否合理。</a:t>
            </a:r>
            <a:endParaRPr lang="zh-CN" altLang="en-US" b="1" dirty="0">
              <a:latin typeface="黑体" panose="02010600030101010101" pitchFamily="49" charset="-122"/>
              <a:ea typeface="黑体" panose="02010600030101010101" pitchFamily="49"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124744"/>
            <a:ext cx="8229600" cy="4525963"/>
          </a:xfrm>
        </p:spPr>
        <p:txBody>
          <a:bodyPr>
            <a:normAutofit lnSpcReduction="10000"/>
          </a:bodyPr>
          <a:lstStyle/>
          <a:p>
            <a:r>
              <a:rPr lang="en-US" altLang="zh-CN" b="1" dirty="0" smtClean="0">
                <a:latin typeface="黑体" panose="02010600030101010101" pitchFamily="49" charset="-122"/>
                <a:ea typeface="黑体" panose="02010600030101010101" pitchFamily="49" charset="-122"/>
              </a:rPr>
              <a:t>2</a:t>
            </a:r>
            <a:r>
              <a:rPr lang="zh-CN" altLang="en-US" b="1" dirty="0" smtClean="0">
                <a:latin typeface="黑体" panose="02010600030101010101" pitchFamily="49" charset="-122"/>
                <a:ea typeface="黑体" panose="02010600030101010101" pitchFamily="49" charset="-122"/>
              </a:rPr>
              <a:t>、宋人有得玉者献诸司城子罕子罕不受献玉者曰以示玉人玉人以为宝故敢献之子罕曰我以不贪为宝，尔以玉为宝若与我者皆丧宝也不若人有其宝故宋国之长者曰子罕非无宝也所宝者异也今以百金与搏黍以示儿子儿子必取搏黍矣以和氏之璧与百金以示鄙人鄙人必取百金矣以和氏之璧与道德之至言以示贤者贤者必取至言矣其知弥精其取弥精其知弥觕其取弥觕子罕之所宝者至矣（</a:t>
            </a:r>
            <a:r>
              <a:rPr lang="en-US" altLang="zh-CN" b="1" dirty="0" smtClean="0">
                <a:latin typeface="黑体" panose="02010600030101010101" pitchFamily="49" charset="-122"/>
                <a:ea typeface="黑体" panose="02010600030101010101" pitchFamily="49" charset="-122"/>
              </a:rPr>
              <a:t>《</a:t>
            </a:r>
            <a:r>
              <a:rPr lang="zh-CN" altLang="en-US" b="1" dirty="0" smtClean="0">
                <a:latin typeface="黑体" panose="02010600030101010101" pitchFamily="49" charset="-122"/>
                <a:ea typeface="黑体" panose="02010600030101010101" pitchFamily="49" charset="-122"/>
              </a:rPr>
              <a:t>刘向新序</a:t>
            </a:r>
            <a:r>
              <a:rPr lang="en-US" altLang="zh-CN" b="1" dirty="0" smtClean="0">
                <a:latin typeface="黑体" panose="02010600030101010101" pitchFamily="49" charset="-122"/>
                <a:ea typeface="黑体" panose="02010600030101010101" pitchFamily="49" charset="-122"/>
              </a:rPr>
              <a:t>·</a:t>
            </a:r>
            <a:r>
              <a:rPr lang="zh-CN" altLang="en-US" b="1" dirty="0" smtClean="0">
                <a:latin typeface="黑体" panose="02010600030101010101" pitchFamily="49" charset="-122"/>
                <a:ea typeface="黑体" panose="02010600030101010101" pitchFamily="49" charset="-122"/>
              </a:rPr>
              <a:t>节士第七</a:t>
            </a:r>
            <a:r>
              <a:rPr lang="en-US" altLang="zh-CN" b="1" dirty="0" smtClean="0">
                <a:latin typeface="黑体" panose="02010600030101010101" pitchFamily="49" charset="-122"/>
                <a:ea typeface="黑体" panose="02010600030101010101" pitchFamily="49" charset="-122"/>
              </a:rPr>
              <a:t>》</a:t>
            </a:r>
            <a:r>
              <a:rPr lang="zh-CN" altLang="en-US" b="1" dirty="0" smtClean="0">
                <a:latin typeface="黑体" panose="02010600030101010101" pitchFamily="49" charset="-122"/>
                <a:ea typeface="黑体" panose="02010600030101010101" pitchFamily="49" charset="-122"/>
              </a:rPr>
              <a:t>）</a:t>
            </a:r>
            <a:endParaRPr lang="zh-CN" altLang="en-US" dirty="0">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196752"/>
            <a:ext cx="8229600" cy="4525963"/>
          </a:xfrm>
        </p:spPr>
        <p:txBody>
          <a:bodyPr>
            <a:normAutofit lnSpcReduction="10000"/>
          </a:bodyPr>
          <a:lstStyle/>
          <a:p>
            <a:r>
              <a:rPr lang="zh-CN" altLang="en-US" b="1" dirty="0" smtClean="0">
                <a:solidFill>
                  <a:srgbClr val="FF0000"/>
                </a:solidFill>
                <a:latin typeface="黑体" panose="02010600030101010101" pitchFamily="49" charset="-122"/>
                <a:ea typeface="黑体" panose="02010600030101010101" pitchFamily="49" charset="-122"/>
              </a:rPr>
              <a:t>宋人有得玉者</a:t>
            </a:r>
            <a:r>
              <a:rPr lang="en-US" altLang="zh-CN" b="1" dirty="0" smtClean="0">
                <a:solidFill>
                  <a:srgbClr val="FF0000"/>
                </a:solidFill>
                <a:latin typeface="黑体" panose="02010600030101010101" pitchFamily="49" charset="-122"/>
                <a:ea typeface="黑体" panose="02010600030101010101" pitchFamily="49" charset="-122"/>
              </a:rPr>
              <a:t>/</a:t>
            </a:r>
            <a:r>
              <a:rPr lang="zh-CN" altLang="en-US" b="1" dirty="0" smtClean="0">
                <a:solidFill>
                  <a:srgbClr val="FF0000"/>
                </a:solidFill>
                <a:latin typeface="黑体" panose="02010600030101010101" pitchFamily="49" charset="-122"/>
                <a:ea typeface="黑体" panose="02010600030101010101" pitchFamily="49" charset="-122"/>
              </a:rPr>
              <a:t>献诸司城子罕</a:t>
            </a:r>
            <a:r>
              <a:rPr lang="en-US" altLang="zh-CN" b="1" dirty="0" smtClean="0">
                <a:solidFill>
                  <a:srgbClr val="FF0000"/>
                </a:solidFill>
                <a:latin typeface="黑体" panose="02010600030101010101" pitchFamily="49" charset="-122"/>
                <a:ea typeface="黑体" panose="02010600030101010101" pitchFamily="49" charset="-122"/>
              </a:rPr>
              <a:t>/</a:t>
            </a:r>
            <a:r>
              <a:rPr lang="zh-CN" altLang="en-US" b="1" dirty="0" smtClean="0">
                <a:solidFill>
                  <a:srgbClr val="FF0000"/>
                </a:solidFill>
                <a:latin typeface="黑体" panose="02010600030101010101" pitchFamily="49" charset="-122"/>
                <a:ea typeface="黑体" panose="02010600030101010101" pitchFamily="49" charset="-122"/>
              </a:rPr>
              <a:t>子罕不受</a:t>
            </a:r>
            <a:r>
              <a:rPr lang="en-US" altLang="zh-CN" b="1" dirty="0" smtClean="0">
                <a:solidFill>
                  <a:srgbClr val="FF0000"/>
                </a:solidFill>
                <a:latin typeface="黑体" panose="02010600030101010101" pitchFamily="49" charset="-122"/>
                <a:ea typeface="黑体" panose="02010600030101010101" pitchFamily="49" charset="-122"/>
              </a:rPr>
              <a:t>/</a:t>
            </a:r>
            <a:r>
              <a:rPr lang="zh-CN" altLang="en-US" b="1" dirty="0" smtClean="0">
                <a:solidFill>
                  <a:srgbClr val="FF0000"/>
                </a:solidFill>
                <a:latin typeface="黑体" panose="02010600030101010101" pitchFamily="49" charset="-122"/>
                <a:ea typeface="黑体" panose="02010600030101010101" pitchFamily="49" charset="-122"/>
              </a:rPr>
              <a:t>献玉者曰</a:t>
            </a:r>
            <a:r>
              <a:rPr lang="en-US" altLang="zh-CN" b="1" dirty="0" smtClean="0">
                <a:solidFill>
                  <a:srgbClr val="FF0000"/>
                </a:solidFill>
                <a:latin typeface="黑体" panose="02010600030101010101" pitchFamily="49" charset="-122"/>
                <a:ea typeface="黑体" panose="02010600030101010101" pitchFamily="49" charset="-122"/>
              </a:rPr>
              <a:t>/</a:t>
            </a:r>
            <a:r>
              <a:rPr lang="zh-CN" altLang="en-US" b="1" dirty="0" smtClean="0">
                <a:solidFill>
                  <a:srgbClr val="FF0000"/>
                </a:solidFill>
                <a:latin typeface="黑体" panose="02010600030101010101" pitchFamily="49" charset="-122"/>
                <a:ea typeface="黑体" panose="02010600030101010101" pitchFamily="49" charset="-122"/>
              </a:rPr>
              <a:t>以示玉人</a:t>
            </a:r>
            <a:r>
              <a:rPr lang="en-US" altLang="zh-CN" b="1" dirty="0" smtClean="0">
                <a:solidFill>
                  <a:srgbClr val="FF0000"/>
                </a:solidFill>
                <a:latin typeface="黑体" panose="02010600030101010101" pitchFamily="49" charset="-122"/>
                <a:ea typeface="黑体" panose="02010600030101010101" pitchFamily="49" charset="-122"/>
              </a:rPr>
              <a:t>/</a:t>
            </a:r>
            <a:r>
              <a:rPr lang="zh-CN" altLang="en-US" b="1" dirty="0" smtClean="0">
                <a:solidFill>
                  <a:srgbClr val="FF0000"/>
                </a:solidFill>
                <a:latin typeface="黑体" panose="02010600030101010101" pitchFamily="49" charset="-122"/>
                <a:ea typeface="黑体" panose="02010600030101010101" pitchFamily="49" charset="-122"/>
              </a:rPr>
              <a:t>玉人以为宝</a:t>
            </a:r>
            <a:r>
              <a:rPr lang="en-US" altLang="zh-CN" b="1" dirty="0" smtClean="0">
                <a:solidFill>
                  <a:srgbClr val="FF0000"/>
                </a:solidFill>
                <a:latin typeface="黑体" panose="02010600030101010101" pitchFamily="49" charset="-122"/>
                <a:ea typeface="黑体" panose="02010600030101010101" pitchFamily="49" charset="-122"/>
              </a:rPr>
              <a:t>/</a:t>
            </a:r>
            <a:r>
              <a:rPr lang="zh-CN" altLang="en-US" b="1" dirty="0" smtClean="0">
                <a:solidFill>
                  <a:srgbClr val="FF0000"/>
                </a:solidFill>
                <a:latin typeface="黑体" panose="02010600030101010101" pitchFamily="49" charset="-122"/>
                <a:ea typeface="黑体" panose="02010600030101010101" pitchFamily="49" charset="-122"/>
              </a:rPr>
              <a:t>故敢献之</a:t>
            </a:r>
            <a:r>
              <a:rPr lang="en-US" altLang="zh-CN" b="1" dirty="0" smtClean="0">
                <a:solidFill>
                  <a:srgbClr val="FF0000"/>
                </a:solidFill>
                <a:latin typeface="黑体" panose="02010600030101010101" pitchFamily="49" charset="-122"/>
                <a:ea typeface="黑体" panose="02010600030101010101" pitchFamily="49" charset="-122"/>
              </a:rPr>
              <a:t>/</a:t>
            </a:r>
            <a:r>
              <a:rPr lang="zh-CN" altLang="en-US" b="1" dirty="0" smtClean="0">
                <a:solidFill>
                  <a:srgbClr val="FF0000"/>
                </a:solidFill>
                <a:latin typeface="黑体" panose="02010600030101010101" pitchFamily="49" charset="-122"/>
                <a:ea typeface="黑体" panose="02010600030101010101" pitchFamily="49" charset="-122"/>
              </a:rPr>
              <a:t>子罕曰</a:t>
            </a:r>
            <a:r>
              <a:rPr lang="en-US" altLang="zh-CN" b="1" dirty="0" smtClean="0">
                <a:solidFill>
                  <a:srgbClr val="FF0000"/>
                </a:solidFill>
                <a:latin typeface="黑体" panose="02010600030101010101" pitchFamily="49" charset="-122"/>
                <a:ea typeface="黑体" panose="02010600030101010101" pitchFamily="49" charset="-122"/>
              </a:rPr>
              <a:t>/</a:t>
            </a:r>
            <a:r>
              <a:rPr lang="zh-CN" altLang="en-US" b="1" dirty="0" smtClean="0">
                <a:solidFill>
                  <a:srgbClr val="FF0000"/>
                </a:solidFill>
                <a:latin typeface="黑体" panose="02010600030101010101" pitchFamily="49" charset="-122"/>
                <a:ea typeface="黑体" panose="02010600030101010101" pitchFamily="49" charset="-122"/>
              </a:rPr>
              <a:t>我以不贪为宝</a:t>
            </a:r>
            <a:r>
              <a:rPr lang="en-US" altLang="zh-CN" b="1" dirty="0" smtClean="0">
                <a:solidFill>
                  <a:srgbClr val="FF0000"/>
                </a:solidFill>
                <a:latin typeface="黑体" panose="02010600030101010101" pitchFamily="49" charset="-122"/>
                <a:ea typeface="黑体" panose="02010600030101010101" pitchFamily="49" charset="-122"/>
              </a:rPr>
              <a:t>/</a:t>
            </a:r>
            <a:r>
              <a:rPr lang="zh-CN" altLang="en-US" b="1" dirty="0" smtClean="0">
                <a:solidFill>
                  <a:srgbClr val="FF0000"/>
                </a:solidFill>
                <a:latin typeface="黑体" panose="02010600030101010101" pitchFamily="49" charset="-122"/>
                <a:ea typeface="黑体" panose="02010600030101010101" pitchFamily="49" charset="-122"/>
              </a:rPr>
              <a:t>尔以玉为宝</a:t>
            </a:r>
            <a:r>
              <a:rPr lang="en-US" altLang="zh-CN" b="1" dirty="0" smtClean="0">
                <a:solidFill>
                  <a:srgbClr val="FF0000"/>
                </a:solidFill>
                <a:latin typeface="黑体" panose="02010600030101010101" pitchFamily="49" charset="-122"/>
                <a:ea typeface="黑体" panose="02010600030101010101" pitchFamily="49" charset="-122"/>
              </a:rPr>
              <a:t>/</a:t>
            </a:r>
            <a:r>
              <a:rPr lang="zh-CN" altLang="en-US" b="1" dirty="0" smtClean="0">
                <a:solidFill>
                  <a:srgbClr val="FF0000"/>
                </a:solidFill>
                <a:latin typeface="黑体" panose="02010600030101010101" pitchFamily="49" charset="-122"/>
                <a:ea typeface="黑体" panose="02010600030101010101" pitchFamily="49" charset="-122"/>
              </a:rPr>
              <a:t>若与我者</a:t>
            </a:r>
            <a:r>
              <a:rPr lang="en-US" altLang="zh-CN" b="1" dirty="0" smtClean="0">
                <a:solidFill>
                  <a:srgbClr val="FF0000"/>
                </a:solidFill>
                <a:latin typeface="黑体" panose="02010600030101010101" pitchFamily="49" charset="-122"/>
                <a:ea typeface="黑体" panose="02010600030101010101" pitchFamily="49" charset="-122"/>
              </a:rPr>
              <a:t>/</a:t>
            </a:r>
            <a:r>
              <a:rPr lang="zh-CN" altLang="en-US" b="1" dirty="0" smtClean="0">
                <a:solidFill>
                  <a:srgbClr val="FF0000"/>
                </a:solidFill>
                <a:latin typeface="黑体" panose="02010600030101010101" pitchFamily="49" charset="-122"/>
                <a:ea typeface="黑体" panose="02010600030101010101" pitchFamily="49" charset="-122"/>
              </a:rPr>
              <a:t>皆丧宝也</a:t>
            </a:r>
            <a:r>
              <a:rPr lang="en-US" altLang="zh-CN" b="1" dirty="0" smtClean="0">
                <a:solidFill>
                  <a:srgbClr val="FF0000"/>
                </a:solidFill>
                <a:latin typeface="黑体" panose="02010600030101010101" pitchFamily="49" charset="-122"/>
                <a:ea typeface="黑体" panose="02010600030101010101" pitchFamily="49" charset="-122"/>
              </a:rPr>
              <a:t>/</a:t>
            </a:r>
            <a:r>
              <a:rPr lang="zh-CN" altLang="en-US" b="1" dirty="0" smtClean="0">
                <a:solidFill>
                  <a:srgbClr val="FF0000"/>
                </a:solidFill>
                <a:latin typeface="黑体" panose="02010600030101010101" pitchFamily="49" charset="-122"/>
                <a:ea typeface="黑体" panose="02010600030101010101" pitchFamily="49" charset="-122"/>
              </a:rPr>
              <a:t>不若人有其宝</a:t>
            </a:r>
            <a:r>
              <a:rPr lang="en-US" altLang="zh-CN" b="1" dirty="0" smtClean="0">
                <a:solidFill>
                  <a:srgbClr val="FF0000"/>
                </a:solidFill>
                <a:latin typeface="黑体" panose="02010600030101010101" pitchFamily="49" charset="-122"/>
                <a:ea typeface="黑体" panose="02010600030101010101" pitchFamily="49" charset="-122"/>
              </a:rPr>
              <a:t>/</a:t>
            </a:r>
            <a:r>
              <a:rPr lang="zh-CN" altLang="en-US" b="1" dirty="0" smtClean="0">
                <a:solidFill>
                  <a:srgbClr val="FF0000"/>
                </a:solidFill>
                <a:latin typeface="黑体" panose="02010600030101010101" pitchFamily="49" charset="-122"/>
                <a:ea typeface="黑体" panose="02010600030101010101" pitchFamily="49" charset="-122"/>
              </a:rPr>
              <a:t>故宋国之长者曰</a:t>
            </a:r>
            <a:r>
              <a:rPr lang="en-US" altLang="zh-CN" b="1" dirty="0" smtClean="0">
                <a:solidFill>
                  <a:srgbClr val="FF0000"/>
                </a:solidFill>
                <a:latin typeface="黑体" panose="02010600030101010101" pitchFamily="49" charset="-122"/>
                <a:ea typeface="黑体" panose="02010600030101010101" pitchFamily="49" charset="-122"/>
              </a:rPr>
              <a:t>/</a:t>
            </a:r>
            <a:r>
              <a:rPr lang="zh-CN" altLang="en-US" b="1" dirty="0" smtClean="0">
                <a:solidFill>
                  <a:srgbClr val="FF0000"/>
                </a:solidFill>
                <a:latin typeface="黑体" panose="02010600030101010101" pitchFamily="49" charset="-122"/>
                <a:ea typeface="黑体" panose="02010600030101010101" pitchFamily="49" charset="-122"/>
              </a:rPr>
              <a:t>子罕非无宝也</a:t>
            </a:r>
            <a:r>
              <a:rPr lang="en-US" altLang="zh-CN" b="1" dirty="0" smtClean="0">
                <a:solidFill>
                  <a:srgbClr val="FF0000"/>
                </a:solidFill>
                <a:latin typeface="黑体" panose="02010600030101010101" pitchFamily="49" charset="-122"/>
                <a:ea typeface="黑体" panose="02010600030101010101" pitchFamily="49" charset="-122"/>
              </a:rPr>
              <a:t>/</a:t>
            </a:r>
            <a:r>
              <a:rPr lang="zh-CN" altLang="en-US" b="1" dirty="0" smtClean="0">
                <a:solidFill>
                  <a:srgbClr val="FF0000"/>
                </a:solidFill>
                <a:latin typeface="黑体" panose="02010600030101010101" pitchFamily="49" charset="-122"/>
                <a:ea typeface="黑体" panose="02010600030101010101" pitchFamily="49" charset="-122"/>
              </a:rPr>
              <a:t>所宝者异也</a:t>
            </a:r>
            <a:r>
              <a:rPr lang="en-US" altLang="zh-CN" b="1" dirty="0" smtClean="0">
                <a:solidFill>
                  <a:srgbClr val="FF0000"/>
                </a:solidFill>
                <a:latin typeface="黑体" panose="02010600030101010101" pitchFamily="49" charset="-122"/>
                <a:ea typeface="黑体" panose="02010600030101010101" pitchFamily="49" charset="-122"/>
              </a:rPr>
              <a:t>/</a:t>
            </a:r>
            <a:r>
              <a:rPr lang="zh-CN" altLang="en-US" b="1" dirty="0" smtClean="0">
                <a:solidFill>
                  <a:srgbClr val="FF0000"/>
                </a:solidFill>
                <a:latin typeface="黑体" panose="02010600030101010101" pitchFamily="49" charset="-122"/>
                <a:ea typeface="黑体" panose="02010600030101010101" pitchFamily="49" charset="-122"/>
              </a:rPr>
              <a:t>今以百金与搏黍以示儿子</a:t>
            </a:r>
            <a:r>
              <a:rPr lang="en-US" altLang="zh-CN" b="1" dirty="0" smtClean="0">
                <a:solidFill>
                  <a:srgbClr val="FF0000"/>
                </a:solidFill>
                <a:latin typeface="黑体" panose="02010600030101010101" pitchFamily="49" charset="-122"/>
                <a:ea typeface="黑体" panose="02010600030101010101" pitchFamily="49" charset="-122"/>
              </a:rPr>
              <a:t>/</a:t>
            </a:r>
            <a:r>
              <a:rPr lang="zh-CN" altLang="en-US" b="1" dirty="0" smtClean="0">
                <a:solidFill>
                  <a:srgbClr val="FF0000"/>
                </a:solidFill>
                <a:latin typeface="黑体" panose="02010600030101010101" pitchFamily="49" charset="-122"/>
                <a:ea typeface="黑体" panose="02010600030101010101" pitchFamily="49" charset="-122"/>
              </a:rPr>
              <a:t>儿子必取搏黍矣</a:t>
            </a:r>
            <a:r>
              <a:rPr lang="en-US" altLang="zh-CN" b="1" dirty="0" smtClean="0">
                <a:solidFill>
                  <a:srgbClr val="FF0000"/>
                </a:solidFill>
                <a:latin typeface="黑体" panose="02010600030101010101" pitchFamily="49" charset="-122"/>
                <a:ea typeface="黑体" panose="02010600030101010101" pitchFamily="49" charset="-122"/>
              </a:rPr>
              <a:t>/</a:t>
            </a:r>
            <a:r>
              <a:rPr lang="zh-CN" altLang="en-US" b="1" dirty="0" smtClean="0">
                <a:solidFill>
                  <a:srgbClr val="FF0000"/>
                </a:solidFill>
                <a:latin typeface="黑体" panose="02010600030101010101" pitchFamily="49" charset="-122"/>
                <a:ea typeface="黑体" panose="02010600030101010101" pitchFamily="49" charset="-122"/>
              </a:rPr>
              <a:t>以和氏之璧与百金以示鄙人</a:t>
            </a:r>
            <a:r>
              <a:rPr lang="en-US" altLang="zh-CN" b="1" dirty="0" smtClean="0">
                <a:solidFill>
                  <a:srgbClr val="FF0000"/>
                </a:solidFill>
                <a:latin typeface="黑体" panose="02010600030101010101" pitchFamily="49" charset="-122"/>
                <a:ea typeface="黑体" panose="02010600030101010101" pitchFamily="49" charset="-122"/>
              </a:rPr>
              <a:t>/</a:t>
            </a:r>
            <a:r>
              <a:rPr lang="zh-CN" altLang="en-US" b="1" dirty="0" smtClean="0">
                <a:solidFill>
                  <a:srgbClr val="FF0000"/>
                </a:solidFill>
                <a:latin typeface="黑体" panose="02010600030101010101" pitchFamily="49" charset="-122"/>
                <a:ea typeface="黑体" panose="02010600030101010101" pitchFamily="49" charset="-122"/>
              </a:rPr>
              <a:t>鄙人必取百金矣</a:t>
            </a:r>
            <a:r>
              <a:rPr lang="en-US" altLang="zh-CN" b="1" dirty="0" smtClean="0">
                <a:solidFill>
                  <a:srgbClr val="FF0000"/>
                </a:solidFill>
                <a:latin typeface="黑体" panose="02010600030101010101" pitchFamily="49" charset="-122"/>
                <a:ea typeface="黑体" panose="02010600030101010101" pitchFamily="49" charset="-122"/>
              </a:rPr>
              <a:t>/</a:t>
            </a:r>
            <a:r>
              <a:rPr lang="zh-CN" altLang="en-US" b="1" dirty="0" smtClean="0">
                <a:solidFill>
                  <a:srgbClr val="FF0000"/>
                </a:solidFill>
                <a:latin typeface="黑体" panose="02010600030101010101" pitchFamily="49" charset="-122"/>
                <a:ea typeface="黑体" panose="02010600030101010101" pitchFamily="49" charset="-122"/>
              </a:rPr>
              <a:t>以和氏之璧与道德之至言以示贤者</a:t>
            </a:r>
            <a:r>
              <a:rPr lang="en-US" altLang="zh-CN" b="1" dirty="0" smtClean="0">
                <a:solidFill>
                  <a:srgbClr val="FF0000"/>
                </a:solidFill>
                <a:latin typeface="黑体" panose="02010600030101010101" pitchFamily="49" charset="-122"/>
                <a:ea typeface="黑体" panose="02010600030101010101" pitchFamily="49" charset="-122"/>
              </a:rPr>
              <a:t>/</a:t>
            </a:r>
            <a:r>
              <a:rPr lang="zh-CN" altLang="en-US" b="1" dirty="0" smtClean="0">
                <a:solidFill>
                  <a:srgbClr val="FF0000"/>
                </a:solidFill>
                <a:latin typeface="黑体" panose="02010600030101010101" pitchFamily="49" charset="-122"/>
                <a:ea typeface="黑体" panose="02010600030101010101" pitchFamily="49" charset="-122"/>
              </a:rPr>
              <a:t>贤者必取至言矣</a:t>
            </a:r>
            <a:r>
              <a:rPr lang="en-US" altLang="zh-CN" b="1" dirty="0" smtClean="0">
                <a:solidFill>
                  <a:srgbClr val="FF0000"/>
                </a:solidFill>
                <a:latin typeface="黑体" panose="02010600030101010101" pitchFamily="49" charset="-122"/>
                <a:ea typeface="黑体" panose="02010600030101010101" pitchFamily="49" charset="-122"/>
              </a:rPr>
              <a:t>/</a:t>
            </a:r>
            <a:r>
              <a:rPr lang="zh-CN" altLang="en-US" b="1" dirty="0" smtClean="0">
                <a:solidFill>
                  <a:srgbClr val="FF0000"/>
                </a:solidFill>
                <a:latin typeface="黑体" panose="02010600030101010101" pitchFamily="49" charset="-122"/>
                <a:ea typeface="黑体" panose="02010600030101010101" pitchFamily="49" charset="-122"/>
              </a:rPr>
              <a:t>其知弥精</a:t>
            </a:r>
            <a:r>
              <a:rPr lang="en-US" altLang="zh-CN" b="1" dirty="0" smtClean="0">
                <a:solidFill>
                  <a:srgbClr val="FF0000"/>
                </a:solidFill>
                <a:latin typeface="黑体" panose="02010600030101010101" pitchFamily="49" charset="-122"/>
                <a:ea typeface="黑体" panose="02010600030101010101" pitchFamily="49" charset="-122"/>
              </a:rPr>
              <a:t>/</a:t>
            </a:r>
            <a:r>
              <a:rPr lang="zh-CN" altLang="en-US" b="1" dirty="0" smtClean="0">
                <a:solidFill>
                  <a:srgbClr val="FF0000"/>
                </a:solidFill>
                <a:latin typeface="黑体" panose="02010600030101010101" pitchFamily="49" charset="-122"/>
                <a:ea typeface="黑体" panose="02010600030101010101" pitchFamily="49" charset="-122"/>
              </a:rPr>
              <a:t>其取弥精</a:t>
            </a:r>
            <a:r>
              <a:rPr lang="en-US" altLang="zh-CN" b="1" dirty="0" smtClean="0">
                <a:solidFill>
                  <a:srgbClr val="FF0000"/>
                </a:solidFill>
                <a:latin typeface="黑体" panose="02010600030101010101" pitchFamily="49" charset="-122"/>
                <a:ea typeface="黑体" panose="02010600030101010101" pitchFamily="49" charset="-122"/>
              </a:rPr>
              <a:t>/</a:t>
            </a:r>
            <a:r>
              <a:rPr lang="zh-CN" altLang="en-US" b="1" dirty="0" smtClean="0">
                <a:solidFill>
                  <a:srgbClr val="FF0000"/>
                </a:solidFill>
                <a:latin typeface="黑体" panose="02010600030101010101" pitchFamily="49" charset="-122"/>
                <a:ea typeface="黑体" panose="02010600030101010101" pitchFamily="49" charset="-122"/>
              </a:rPr>
              <a:t>其知弥觕</a:t>
            </a:r>
            <a:r>
              <a:rPr lang="en-US" altLang="zh-CN" b="1" dirty="0" smtClean="0">
                <a:solidFill>
                  <a:srgbClr val="FF0000"/>
                </a:solidFill>
                <a:latin typeface="黑体" panose="02010600030101010101" pitchFamily="49" charset="-122"/>
                <a:ea typeface="黑体" panose="02010600030101010101" pitchFamily="49" charset="-122"/>
              </a:rPr>
              <a:t>/</a:t>
            </a:r>
            <a:r>
              <a:rPr lang="zh-CN" altLang="en-US" b="1" dirty="0" smtClean="0">
                <a:solidFill>
                  <a:srgbClr val="FF0000"/>
                </a:solidFill>
                <a:latin typeface="黑体" panose="02010600030101010101" pitchFamily="49" charset="-122"/>
                <a:ea typeface="黑体" panose="02010600030101010101" pitchFamily="49" charset="-122"/>
              </a:rPr>
              <a:t>其取弥觕</a:t>
            </a:r>
            <a:r>
              <a:rPr lang="en-US" altLang="zh-CN" b="1" dirty="0" smtClean="0">
                <a:solidFill>
                  <a:srgbClr val="FF0000"/>
                </a:solidFill>
                <a:latin typeface="黑体" panose="02010600030101010101" pitchFamily="49" charset="-122"/>
                <a:ea typeface="黑体" panose="02010600030101010101" pitchFamily="49" charset="-122"/>
              </a:rPr>
              <a:t>/</a:t>
            </a:r>
            <a:r>
              <a:rPr lang="zh-CN" altLang="en-US" b="1" dirty="0" smtClean="0">
                <a:solidFill>
                  <a:srgbClr val="FF0000"/>
                </a:solidFill>
                <a:latin typeface="黑体" panose="02010600030101010101" pitchFamily="49" charset="-122"/>
                <a:ea typeface="黑体" panose="02010600030101010101" pitchFamily="49" charset="-122"/>
              </a:rPr>
              <a:t>子罕之所宝者至矣</a:t>
            </a:r>
            <a:endParaRPr lang="zh-CN" altLang="en-US" b="1" dirty="0">
              <a:solidFill>
                <a:srgbClr val="FF0000"/>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026" name="Object 3"/>
          <p:cNvGraphicFramePr/>
          <p:nvPr/>
        </p:nvGraphicFramePr>
        <p:xfrm>
          <a:off x="147955" y="196850"/>
          <a:ext cx="8848090" cy="3463925"/>
        </p:xfrm>
        <a:graphic>
          <a:graphicData uri="http://schemas.openxmlformats.org/presentationml/2006/ole">
            <mc:AlternateContent xmlns:mc="http://schemas.openxmlformats.org/markup-compatibility/2006">
              <mc:Choice xmlns:v="urn:schemas-microsoft-com:vml" Requires="v">
                <p:oleObj spid="_x0000_s3076" name="" r:id="rId1" imgW="11146790" imgH="3552190" progId="Word.Document.8">
                  <p:embed/>
                </p:oleObj>
              </mc:Choice>
              <mc:Fallback>
                <p:oleObj name="" r:id="rId1" imgW="11146790" imgH="3552190" progId="Word.Document.8">
                  <p:embed/>
                  <p:pic>
                    <p:nvPicPr>
                      <p:cNvPr id="0" name="图片 3075"/>
                      <p:cNvPicPr/>
                      <p:nvPr/>
                    </p:nvPicPr>
                    <p:blipFill>
                      <a:blip r:embed="rId2"/>
                      <a:stretch>
                        <a:fillRect/>
                      </a:stretch>
                    </p:blipFill>
                    <p:spPr>
                      <a:xfrm>
                        <a:off x="147955" y="196850"/>
                        <a:ext cx="8848090" cy="3463925"/>
                      </a:xfrm>
                      <a:prstGeom prst="rect">
                        <a:avLst/>
                      </a:prstGeom>
                      <a:noFill/>
                      <a:ln w="38100">
                        <a:noFill/>
                        <a:miter/>
                      </a:ln>
                    </p:spPr>
                  </p:pic>
                </p:oleObj>
              </mc:Fallback>
            </mc:AlternateContent>
          </a:graphicData>
        </a:graphic>
      </p:graphicFrame>
      <p:sp>
        <p:nvSpPr>
          <p:cNvPr id="2" name="文本框 1"/>
          <p:cNvSpPr txBox="1"/>
          <p:nvPr/>
        </p:nvSpPr>
        <p:spPr>
          <a:xfrm>
            <a:off x="147955" y="3789680"/>
            <a:ext cx="8752205" cy="2861310"/>
          </a:xfrm>
          <a:prstGeom prst="rect">
            <a:avLst/>
          </a:prstGeom>
          <a:noFill/>
        </p:spPr>
        <p:txBody>
          <a:bodyPr wrap="square" rtlCol="0" anchor="t">
            <a:spAutoFit/>
          </a:bodyPr>
          <a:p>
            <a:pPr eaLnBrk="1" hangingPunct="1"/>
            <a:r>
              <a:rPr lang="zh-CN" altLang="en-US" sz="2000" b="1" dirty="0">
                <a:latin typeface="黑体" panose="02010600030101010101" pitchFamily="49" charset="-122"/>
                <a:ea typeface="黑体" panose="02010600030101010101" pitchFamily="49" charset="-122"/>
                <a:cs typeface="黑体" panose="02010600030101010101" pitchFamily="49" charset="-122"/>
                <a:sym typeface="+mn-ea"/>
              </a:rPr>
              <a:t>下列对文中画波浪线部分的断句，正确的一项是</a:t>
            </a:r>
            <a:r>
              <a:rPr lang="en-US" altLang="zh-CN" sz="2000" b="1" dirty="0">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000" b="1" dirty="0">
                <a:latin typeface="黑体" panose="02010600030101010101" pitchFamily="49" charset="-122"/>
                <a:ea typeface="黑体" panose="02010600030101010101" pitchFamily="49" charset="-122"/>
                <a:cs typeface="黑体" panose="02010600030101010101" pitchFamily="49" charset="-122"/>
                <a:sym typeface="+mn-ea"/>
              </a:rPr>
              <a:t>　　</a:t>
            </a:r>
            <a:r>
              <a:rPr lang="en-US" altLang="zh-CN" sz="2000" b="1" dirty="0">
                <a:latin typeface="黑体" panose="02010600030101010101" pitchFamily="49" charset="-122"/>
                <a:ea typeface="黑体" panose="02010600030101010101" pitchFamily="49" charset="-122"/>
                <a:cs typeface="黑体" panose="02010600030101010101" pitchFamily="49" charset="-122"/>
                <a:sym typeface="+mn-ea"/>
              </a:rPr>
              <a:t>)</a:t>
            </a:r>
            <a:endParaRPr lang="en-US" altLang="zh-CN" sz="2000" b="1" dirty="0">
              <a:latin typeface="黑体" panose="02010600030101010101" pitchFamily="49" charset="-122"/>
              <a:ea typeface="黑体" panose="02010600030101010101" pitchFamily="49" charset="-122"/>
              <a:cs typeface="黑体" panose="02010600030101010101" pitchFamily="49" charset="-122"/>
            </a:endParaRPr>
          </a:p>
          <a:p>
            <a:pPr eaLnBrk="1" hangingPunct="1"/>
            <a:r>
              <a:rPr lang="en-US" altLang="zh-CN" sz="2000" b="1" dirty="0">
                <a:latin typeface="黑体" panose="02010600030101010101" pitchFamily="49" charset="-122"/>
                <a:ea typeface="黑体" panose="02010600030101010101" pitchFamily="49" charset="-122"/>
                <a:cs typeface="黑体" panose="02010600030101010101" pitchFamily="49" charset="-122"/>
                <a:sym typeface="+mn-ea"/>
              </a:rPr>
              <a:t>A</a:t>
            </a:r>
            <a:r>
              <a:rPr lang="zh-CN" altLang="en-US" sz="2000" b="1" dirty="0">
                <a:latin typeface="黑体" panose="02010600030101010101" pitchFamily="49" charset="-122"/>
                <a:ea typeface="黑体" panose="02010600030101010101" pitchFamily="49" charset="-122"/>
                <a:cs typeface="黑体" panose="02010600030101010101" pitchFamily="49" charset="-122"/>
                <a:sym typeface="+mn-ea"/>
              </a:rPr>
              <a:t>．更始即位</a:t>
            </a:r>
            <a:r>
              <a:rPr lang="en-US" altLang="zh-CN" sz="2000" b="1" dirty="0">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000" b="1" dirty="0">
                <a:latin typeface="黑体" panose="02010600030101010101" pitchFamily="49" charset="-122"/>
                <a:ea typeface="黑体" panose="02010600030101010101" pitchFamily="49" charset="-122"/>
                <a:cs typeface="黑体" panose="02010600030101010101" pitchFamily="49" charset="-122"/>
                <a:sym typeface="+mn-ea"/>
              </a:rPr>
              <a:t>舞阴大姓李氏拥城不下</a:t>
            </a:r>
            <a:r>
              <a:rPr lang="en-US" altLang="zh-CN" sz="2000" b="1" dirty="0">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000" b="1" dirty="0">
                <a:latin typeface="黑体" panose="02010600030101010101" pitchFamily="49" charset="-122"/>
                <a:ea typeface="黑体" panose="02010600030101010101" pitchFamily="49" charset="-122"/>
                <a:cs typeface="黑体" panose="02010600030101010101" pitchFamily="49" charset="-122"/>
                <a:sym typeface="+mn-ea"/>
              </a:rPr>
              <a:t>更始遣柱天将军李宝降之</a:t>
            </a:r>
            <a:r>
              <a:rPr lang="en-US" altLang="zh-CN" sz="2000" b="1" dirty="0">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000" b="1" dirty="0">
                <a:latin typeface="黑体" panose="02010600030101010101" pitchFamily="49" charset="-122"/>
                <a:ea typeface="黑体" panose="02010600030101010101" pitchFamily="49" charset="-122"/>
                <a:cs typeface="黑体" panose="02010600030101010101" pitchFamily="49" charset="-122"/>
                <a:sym typeface="+mn-ea"/>
              </a:rPr>
              <a:t>不肯</a:t>
            </a:r>
            <a:r>
              <a:rPr lang="en-US" altLang="zh-CN" sz="2000" b="1" dirty="0">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000" b="1" dirty="0">
                <a:latin typeface="黑体" panose="02010600030101010101" pitchFamily="49" charset="-122"/>
                <a:ea typeface="黑体" panose="02010600030101010101" pitchFamily="49" charset="-122"/>
                <a:cs typeface="黑体" panose="02010600030101010101" pitchFamily="49" charset="-122"/>
                <a:sym typeface="+mn-ea"/>
              </a:rPr>
              <a:t>云</a:t>
            </a:r>
            <a:r>
              <a:rPr lang="en-US" altLang="zh-CN" sz="2000" b="1" dirty="0">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000" b="1" dirty="0">
                <a:latin typeface="黑体" panose="02010600030101010101" pitchFamily="49" charset="-122"/>
                <a:ea typeface="黑体" panose="02010600030101010101" pitchFamily="49" charset="-122"/>
                <a:cs typeface="黑体" panose="02010600030101010101" pitchFamily="49" charset="-122"/>
                <a:sym typeface="+mn-ea"/>
              </a:rPr>
              <a:t>闻宛之赵氏有孤孙憙</a:t>
            </a:r>
            <a:r>
              <a:rPr lang="en-US" altLang="zh-CN" sz="2000" b="1" dirty="0">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000" b="1" dirty="0">
                <a:latin typeface="黑体" panose="02010600030101010101" pitchFamily="49" charset="-122"/>
                <a:ea typeface="黑体" panose="02010600030101010101" pitchFamily="49" charset="-122"/>
                <a:cs typeface="黑体" panose="02010600030101010101" pitchFamily="49" charset="-122"/>
                <a:sym typeface="+mn-ea"/>
              </a:rPr>
              <a:t>信义著名</a:t>
            </a:r>
            <a:r>
              <a:rPr lang="en-US" altLang="zh-CN" sz="2000" b="1" dirty="0">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000" b="1" dirty="0">
                <a:latin typeface="黑体" panose="02010600030101010101" pitchFamily="49" charset="-122"/>
                <a:ea typeface="黑体" panose="02010600030101010101" pitchFamily="49" charset="-122"/>
                <a:cs typeface="黑体" panose="02010600030101010101" pitchFamily="49" charset="-122"/>
                <a:sym typeface="+mn-ea"/>
              </a:rPr>
              <a:t>愿得降之</a:t>
            </a:r>
            <a:r>
              <a:rPr lang="en-US" altLang="zh-CN" sz="2000" b="1" dirty="0">
                <a:latin typeface="黑体" panose="02010600030101010101" pitchFamily="49" charset="-122"/>
                <a:ea typeface="黑体" panose="02010600030101010101" pitchFamily="49" charset="-122"/>
                <a:cs typeface="黑体" panose="02010600030101010101" pitchFamily="49" charset="-122"/>
                <a:sym typeface="+mn-ea"/>
              </a:rPr>
              <a:t>/</a:t>
            </a:r>
            <a:endParaRPr lang="en-US" altLang="zh-CN" sz="2000" b="1" dirty="0">
              <a:latin typeface="黑体" panose="02010600030101010101" pitchFamily="49" charset="-122"/>
              <a:ea typeface="黑体" panose="02010600030101010101" pitchFamily="49" charset="-122"/>
              <a:cs typeface="黑体" panose="02010600030101010101" pitchFamily="49" charset="-122"/>
            </a:endParaRPr>
          </a:p>
          <a:p>
            <a:pPr eaLnBrk="1" hangingPunct="1"/>
            <a:r>
              <a:rPr lang="en-US" altLang="zh-CN" sz="2000" b="1" dirty="0">
                <a:latin typeface="黑体" panose="02010600030101010101" pitchFamily="49" charset="-122"/>
                <a:ea typeface="黑体" panose="02010600030101010101" pitchFamily="49" charset="-122"/>
                <a:cs typeface="黑体" panose="02010600030101010101" pitchFamily="49" charset="-122"/>
                <a:sym typeface="+mn-ea"/>
              </a:rPr>
              <a:t>B</a:t>
            </a:r>
            <a:r>
              <a:rPr lang="zh-CN" altLang="en-US" sz="2000" b="1" dirty="0">
                <a:latin typeface="黑体" panose="02010600030101010101" pitchFamily="49" charset="-122"/>
                <a:ea typeface="黑体" panose="02010600030101010101" pitchFamily="49" charset="-122"/>
                <a:cs typeface="黑体" panose="02010600030101010101" pitchFamily="49" charset="-122"/>
                <a:sym typeface="+mn-ea"/>
              </a:rPr>
              <a:t>．更始即位</a:t>
            </a:r>
            <a:r>
              <a:rPr lang="en-US" altLang="zh-CN" sz="2000" b="1" dirty="0">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000" b="1" dirty="0">
                <a:latin typeface="黑体" panose="02010600030101010101" pitchFamily="49" charset="-122"/>
                <a:ea typeface="黑体" panose="02010600030101010101" pitchFamily="49" charset="-122"/>
                <a:cs typeface="黑体" panose="02010600030101010101" pitchFamily="49" charset="-122"/>
                <a:sym typeface="+mn-ea"/>
              </a:rPr>
              <a:t>舞阴大姓李氏拥城不下</a:t>
            </a:r>
            <a:r>
              <a:rPr lang="en-US" altLang="zh-CN" sz="2000" b="1" dirty="0">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000" b="1" dirty="0">
                <a:latin typeface="黑体" panose="02010600030101010101" pitchFamily="49" charset="-122"/>
                <a:ea typeface="黑体" panose="02010600030101010101" pitchFamily="49" charset="-122"/>
                <a:cs typeface="黑体" panose="02010600030101010101" pitchFamily="49" charset="-122"/>
                <a:sym typeface="+mn-ea"/>
              </a:rPr>
              <a:t>更始遣柱天将军李宝降之</a:t>
            </a:r>
            <a:r>
              <a:rPr lang="en-US" altLang="zh-CN" sz="2000" b="1" dirty="0">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000" b="1" dirty="0">
                <a:latin typeface="黑体" panose="02010600030101010101" pitchFamily="49" charset="-122"/>
                <a:ea typeface="黑体" panose="02010600030101010101" pitchFamily="49" charset="-122"/>
                <a:cs typeface="黑体" panose="02010600030101010101" pitchFamily="49" charset="-122"/>
                <a:sym typeface="+mn-ea"/>
              </a:rPr>
              <a:t>不肯云</a:t>
            </a:r>
            <a:r>
              <a:rPr lang="en-US" altLang="zh-CN" sz="2000" b="1" dirty="0">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000" b="1" dirty="0">
                <a:latin typeface="黑体" panose="02010600030101010101" pitchFamily="49" charset="-122"/>
                <a:ea typeface="黑体" panose="02010600030101010101" pitchFamily="49" charset="-122"/>
                <a:cs typeface="黑体" panose="02010600030101010101" pitchFamily="49" charset="-122"/>
                <a:sym typeface="+mn-ea"/>
              </a:rPr>
              <a:t>闻宛之赵氏有孤孙憙</a:t>
            </a:r>
            <a:r>
              <a:rPr lang="en-US" altLang="zh-CN" sz="2000" b="1" dirty="0">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000" b="1" dirty="0">
                <a:latin typeface="黑体" panose="02010600030101010101" pitchFamily="49" charset="-122"/>
                <a:ea typeface="黑体" panose="02010600030101010101" pitchFamily="49" charset="-122"/>
                <a:cs typeface="黑体" panose="02010600030101010101" pitchFamily="49" charset="-122"/>
                <a:sym typeface="+mn-ea"/>
              </a:rPr>
              <a:t>信义著名</a:t>
            </a:r>
            <a:r>
              <a:rPr lang="en-US" altLang="zh-CN" sz="2000" b="1" dirty="0">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000" b="1" dirty="0">
                <a:latin typeface="黑体" panose="02010600030101010101" pitchFamily="49" charset="-122"/>
                <a:ea typeface="黑体" panose="02010600030101010101" pitchFamily="49" charset="-122"/>
                <a:cs typeface="黑体" panose="02010600030101010101" pitchFamily="49" charset="-122"/>
                <a:sym typeface="+mn-ea"/>
              </a:rPr>
              <a:t>愿得降之</a:t>
            </a:r>
            <a:r>
              <a:rPr lang="en-US" altLang="zh-CN" sz="2000" b="1" dirty="0">
                <a:latin typeface="黑体" panose="02010600030101010101" pitchFamily="49" charset="-122"/>
                <a:ea typeface="黑体" panose="02010600030101010101" pitchFamily="49" charset="-122"/>
                <a:cs typeface="黑体" panose="02010600030101010101" pitchFamily="49" charset="-122"/>
                <a:sym typeface="+mn-ea"/>
              </a:rPr>
              <a:t>/</a:t>
            </a:r>
            <a:endParaRPr lang="en-US" altLang="zh-CN" sz="2000" b="1" dirty="0">
              <a:latin typeface="黑体" panose="02010600030101010101" pitchFamily="49" charset="-122"/>
              <a:ea typeface="黑体" panose="02010600030101010101" pitchFamily="49" charset="-122"/>
              <a:cs typeface="黑体" panose="02010600030101010101" pitchFamily="49" charset="-122"/>
            </a:endParaRPr>
          </a:p>
          <a:p>
            <a:pPr eaLnBrk="1" hangingPunct="1"/>
            <a:r>
              <a:rPr lang="en-US" altLang="zh-CN" sz="2000" b="1" dirty="0">
                <a:latin typeface="黑体" panose="02010600030101010101" pitchFamily="49" charset="-122"/>
                <a:ea typeface="黑体" panose="02010600030101010101" pitchFamily="49" charset="-122"/>
                <a:cs typeface="黑体" panose="02010600030101010101" pitchFamily="49" charset="-122"/>
                <a:sym typeface="+mn-ea"/>
              </a:rPr>
              <a:t>C</a:t>
            </a:r>
            <a:r>
              <a:rPr lang="zh-CN" altLang="en-US" sz="2000" b="1" dirty="0">
                <a:latin typeface="黑体" panose="02010600030101010101" pitchFamily="49" charset="-122"/>
                <a:ea typeface="黑体" panose="02010600030101010101" pitchFamily="49" charset="-122"/>
                <a:cs typeface="黑体" panose="02010600030101010101" pitchFamily="49" charset="-122"/>
                <a:sym typeface="+mn-ea"/>
              </a:rPr>
              <a:t>．更始即位</a:t>
            </a:r>
            <a:r>
              <a:rPr lang="en-US" altLang="zh-CN" sz="2000" b="1" dirty="0">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000" b="1" dirty="0">
                <a:latin typeface="黑体" panose="02010600030101010101" pitchFamily="49" charset="-122"/>
                <a:ea typeface="黑体" panose="02010600030101010101" pitchFamily="49" charset="-122"/>
                <a:cs typeface="黑体" panose="02010600030101010101" pitchFamily="49" charset="-122"/>
                <a:sym typeface="+mn-ea"/>
              </a:rPr>
              <a:t>舞阴大姓李氏拥城不下</a:t>
            </a:r>
            <a:r>
              <a:rPr lang="en-US" altLang="zh-CN" sz="2000" b="1" dirty="0">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000" b="1" dirty="0">
                <a:latin typeface="黑体" panose="02010600030101010101" pitchFamily="49" charset="-122"/>
                <a:ea typeface="黑体" panose="02010600030101010101" pitchFamily="49" charset="-122"/>
                <a:cs typeface="黑体" panose="02010600030101010101" pitchFamily="49" charset="-122"/>
                <a:sym typeface="+mn-ea"/>
              </a:rPr>
              <a:t>更始遣柱天将军李宝降之</a:t>
            </a:r>
            <a:r>
              <a:rPr lang="en-US" altLang="zh-CN" sz="2000" b="1" dirty="0">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000" b="1" dirty="0">
                <a:latin typeface="黑体" panose="02010600030101010101" pitchFamily="49" charset="-122"/>
                <a:ea typeface="黑体" panose="02010600030101010101" pitchFamily="49" charset="-122"/>
                <a:cs typeface="黑体" panose="02010600030101010101" pitchFamily="49" charset="-122"/>
                <a:sym typeface="+mn-ea"/>
              </a:rPr>
              <a:t>不肯云</a:t>
            </a:r>
            <a:r>
              <a:rPr lang="en-US" altLang="zh-CN" sz="2000" b="1" dirty="0">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000" b="1" dirty="0">
                <a:latin typeface="黑体" panose="02010600030101010101" pitchFamily="49" charset="-122"/>
                <a:ea typeface="黑体" panose="02010600030101010101" pitchFamily="49" charset="-122"/>
                <a:cs typeface="黑体" panose="02010600030101010101" pitchFamily="49" charset="-122"/>
                <a:sym typeface="+mn-ea"/>
              </a:rPr>
              <a:t>闻宛之赵氏有孤</a:t>
            </a:r>
            <a:r>
              <a:rPr lang="en-US" altLang="zh-CN" sz="2000" b="1" dirty="0">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000" b="1" dirty="0">
                <a:latin typeface="黑体" panose="02010600030101010101" pitchFamily="49" charset="-122"/>
                <a:ea typeface="黑体" panose="02010600030101010101" pitchFamily="49" charset="-122"/>
                <a:cs typeface="黑体" panose="02010600030101010101" pitchFamily="49" charset="-122"/>
                <a:sym typeface="+mn-ea"/>
              </a:rPr>
              <a:t>孙憙信义著名</a:t>
            </a:r>
            <a:r>
              <a:rPr lang="en-US" altLang="zh-CN" sz="2000" b="1" dirty="0">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000" b="1" dirty="0">
                <a:latin typeface="黑体" panose="02010600030101010101" pitchFamily="49" charset="-122"/>
                <a:ea typeface="黑体" panose="02010600030101010101" pitchFamily="49" charset="-122"/>
                <a:cs typeface="黑体" panose="02010600030101010101" pitchFamily="49" charset="-122"/>
                <a:sym typeface="+mn-ea"/>
              </a:rPr>
              <a:t>愿得降之</a:t>
            </a:r>
            <a:r>
              <a:rPr lang="en-US" altLang="zh-CN" sz="2000" b="1" dirty="0">
                <a:latin typeface="黑体" panose="02010600030101010101" pitchFamily="49" charset="-122"/>
                <a:ea typeface="黑体" panose="02010600030101010101" pitchFamily="49" charset="-122"/>
                <a:cs typeface="黑体" panose="02010600030101010101" pitchFamily="49" charset="-122"/>
                <a:sym typeface="+mn-ea"/>
              </a:rPr>
              <a:t>/</a:t>
            </a:r>
            <a:endParaRPr lang="en-US" altLang="zh-CN" sz="2000" b="1" dirty="0">
              <a:latin typeface="黑体" panose="02010600030101010101" pitchFamily="49" charset="-122"/>
              <a:ea typeface="黑体" panose="02010600030101010101" pitchFamily="49" charset="-122"/>
              <a:cs typeface="黑体" panose="02010600030101010101" pitchFamily="49" charset="-122"/>
            </a:endParaRPr>
          </a:p>
          <a:p>
            <a:pPr eaLnBrk="1" hangingPunct="1"/>
            <a:r>
              <a:rPr lang="en-US" altLang="zh-CN" sz="2000" b="1" dirty="0">
                <a:latin typeface="黑体" panose="02010600030101010101" pitchFamily="49" charset="-122"/>
                <a:ea typeface="黑体" panose="02010600030101010101" pitchFamily="49" charset="-122"/>
                <a:cs typeface="黑体" panose="02010600030101010101" pitchFamily="49" charset="-122"/>
                <a:sym typeface="+mn-ea"/>
              </a:rPr>
              <a:t>D</a:t>
            </a:r>
            <a:r>
              <a:rPr lang="zh-CN" altLang="en-US" sz="2000" b="1" dirty="0">
                <a:latin typeface="黑体" panose="02010600030101010101" pitchFamily="49" charset="-122"/>
                <a:ea typeface="黑体" panose="02010600030101010101" pitchFamily="49" charset="-122"/>
                <a:cs typeface="黑体" panose="02010600030101010101" pitchFamily="49" charset="-122"/>
                <a:sym typeface="+mn-ea"/>
              </a:rPr>
              <a:t>．更始即位</a:t>
            </a:r>
            <a:r>
              <a:rPr lang="en-US" altLang="zh-CN" sz="2000" b="1" dirty="0">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000" b="1" dirty="0">
                <a:latin typeface="黑体" panose="02010600030101010101" pitchFamily="49" charset="-122"/>
                <a:ea typeface="黑体" panose="02010600030101010101" pitchFamily="49" charset="-122"/>
                <a:cs typeface="黑体" panose="02010600030101010101" pitchFamily="49" charset="-122"/>
                <a:sym typeface="+mn-ea"/>
              </a:rPr>
              <a:t>舞阴大姓李氏拥城不下</a:t>
            </a:r>
            <a:r>
              <a:rPr lang="en-US" altLang="zh-CN" sz="2000" b="1" dirty="0">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000" b="1" dirty="0">
                <a:latin typeface="黑体" panose="02010600030101010101" pitchFamily="49" charset="-122"/>
                <a:ea typeface="黑体" panose="02010600030101010101" pitchFamily="49" charset="-122"/>
                <a:cs typeface="黑体" panose="02010600030101010101" pitchFamily="49" charset="-122"/>
                <a:sym typeface="+mn-ea"/>
              </a:rPr>
              <a:t>更始遣柱天将军李宝降之</a:t>
            </a:r>
            <a:r>
              <a:rPr lang="en-US" altLang="zh-CN" sz="2000" b="1" dirty="0">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000" b="1" dirty="0">
                <a:latin typeface="黑体" panose="02010600030101010101" pitchFamily="49" charset="-122"/>
                <a:ea typeface="黑体" panose="02010600030101010101" pitchFamily="49" charset="-122"/>
                <a:cs typeface="黑体" panose="02010600030101010101" pitchFamily="49" charset="-122"/>
                <a:sym typeface="+mn-ea"/>
              </a:rPr>
              <a:t>不肯</a:t>
            </a:r>
            <a:r>
              <a:rPr lang="en-US" altLang="zh-CN" sz="2000" b="1" dirty="0">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000" b="1" dirty="0">
                <a:latin typeface="黑体" panose="02010600030101010101" pitchFamily="49" charset="-122"/>
                <a:ea typeface="黑体" panose="02010600030101010101" pitchFamily="49" charset="-122"/>
                <a:cs typeface="黑体" panose="02010600030101010101" pitchFamily="49" charset="-122"/>
                <a:sym typeface="+mn-ea"/>
              </a:rPr>
              <a:t>云</a:t>
            </a:r>
            <a:r>
              <a:rPr lang="en-US" altLang="zh-CN" sz="2000" b="1" dirty="0">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000" b="1" dirty="0">
                <a:latin typeface="黑体" panose="02010600030101010101" pitchFamily="49" charset="-122"/>
                <a:ea typeface="黑体" panose="02010600030101010101" pitchFamily="49" charset="-122"/>
                <a:cs typeface="黑体" panose="02010600030101010101" pitchFamily="49" charset="-122"/>
                <a:sym typeface="+mn-ea"/>
              </a:rPr>
              <a:t>闻宛之赵氏有孤</a:t>
            </a:r>
            <a:r>
              <a:rPr lang="en-US" altLang="zh-CN" sz="2000" b="1" dirty="0">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000" b="1" dirty="0">
                <a:latin typeface="黑体" panose="02010600030101010101" pitchFamily="49" charset="-122"/>
                <a:ea typeface="黑体" panose="02010600030101010101" pitchFamily="49" charset="-122"/>
                <a:cs typeface="黑体" panose="02010600030101010101" pitchFamily="49" charset="-122"/>
                <a:sym typeface="+mn-ea"/>
              </a:rPr>
              <a:t>孙憙信义著名</a:t>
            </a:r>
            <a:r>
              <a:rPr lang="en-US" altLang="zh-CN" sz="2000" b="1" dirty="0">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000" b="1" dirty="0">
                <a:latin typeface="黑体" panose="02010600030101010101" pitchFamily="49" charset="-122"/>
                <a:ea typeface="黑体" panose="02010600030101010101" pitchFamily="49" charset="-122"/>
                <a:cs typeface="黑体" panose="02010600030101010101" pitchFamily="49" charset="-122"/>
                <a:sym typeface="+mn-ea"/>
              </a:rPr>
              <a:t>愿得降之</a:t>
            </a:r>
            <a:r>
              <a:rPr lang="en-US" altLang="zh-CN" sz="2000" b="1" dirty="0">
                <a:latin typeface="黑体" panose="02010600030101010101" pitchFamily="49" charset="-122"/>
                <a:ea typeface="黑体" panose="02010600030101010101" pitchFamily="49" charset="-122"/>
                <a:cs typeface="黑体" panose="02010600030101010101" pitchFamily="49" charset="-122"/>
                <a:sym typeface="+mn-ea"/>
              </a:rPr>
              <a:t>/</a:t>
            </a:r>
            <a:endParaRPr lang="zh-CN" altLang="en-US" sz="2000" b="1">
              <a:latin typeface="黑体" panose="02010600030101010101" pitchFamily="49" charset="-122"/>
              <a:ea typeface="黑体" panose="02010600030101010101" pitchFamily="49" charset="-122"/>
              <a:cs typeface="黑体" panose="02010600030101010101" pitchFamily="49" charset="-122"/>
            </a:endParaRPr>
          </a:p>
        </p:txBody>
      </p:sp>
      <p:sp>
        <p:nvSpPr>
          <p:cNvPr id="3" name="文本框 2"/>
          <p:cNvSpPr txBox="1"/>
          <p:nvPr/>
        </p:nvSpPr>
        <p:spPr>
          <a:xfrm>
            <a:off x="5864860" y="3789680"/>
            <a:ext cx="370840" cy="398780"/>
          </a:xfrm>
          <a:prstGeom prst="rect">
            <a:avLst/>
          </a:prstGeom>
          <a:noFill/>
        </p:spPr>
        <p:txBody>
          <a:bodyPr wrap="none" rtlCol="0">
            <a:spAutoFit/>
          </a:bodyPr>
          <a:p>
            <a:r>
              <a:rPr lang="en-US" altLang="zh-CN" sz="2000" b="1">
                <a:solidFill>
                  <a:srgbClr val="FF0000"/>
                </a:solidFill>
              </a:rPr>
              <a:t>A</a:t>
            </a:r>
            <a:endParaRPr lang="en-US" altLang="zh-CN" sz="20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zh-CN" b="1" dirty="0" smtClean="0">
                <a:solidFill>
                  <a:srgbClr val="FF0000"/>
                </a:solidFill>
                <a:latin typeface="黑体" panose="02010600030101010101" pitchFamily="49" charset="-122"/>
                <a:ea typeface="黑体" panose="02010600030101010101" pitchFamily="49" charset="-122"/>
              </a:rPr>
              <a:t>二：步骤总结：</a:t>
            </a:r>
            <a:endParaRPr lang="zh-CN" altLang="en-US" dirty="0">
              <a:solidFill>
                <a:srgbClr val="FF0000"/>
              </a:solidFill>
              <a:latin typeface="黑体" panose="02010600030101010101" pitchFamily="49" charset="-122"/>
              <a:ea typeface="黑体" panose="02010600030101010101" pitchFamily="49" charset="-122"/>
            </a:endParaRPr>
          </a:p>
        </p:txBody>
      </p:sp>
      <p:sp>
        <p:nvSpPr>
          <p:cNvPr id="3" name="内容占位符 2"/>
          <p:cNvSpPr>
            <a:spLocks noGrp="1"/>
          </p:cNvSpPr>
          <p:nvPr>
            <p:ph idx="1"/>
          </p:nvPr>
        </p:nvSpPr>
        <p:spPr>
          <a:xfrm>
            <a:off x="395536" y="1600200"/>
            <a:ext cx="8291264" cy="4637112"/>
          </a:xfrm>
        </p:spPr>
        <p:txBody>
          <a:bodyPr>
            <a:normAutofit/>
          </a:bodyPr>
          <a:lstStyle/>
          <a:p>
            <a:r>
              <a:rPr lang="en-US" altLang="zh-CN" b="1" dirty="0">
                <a:latin typeface="黑体" panose="02010600030101010101" pitchFamily="49" charset="-122"/>
                <a:ea typeface="黑体" panose="02010600030101010101" pitchFamily="49" charset="-122"/>
              </a:rPr>
              <a:t> 1</a:t>
            </a:r>
            <a:r>
              <a:rPr lang="zh-CN" altLang="zh-CN" b="1" dirty="0">
                <a:latin typeface="黑体" panose="02010600030101010101" pitchFamily="49" charset="-122"/>
                <a:ea typeface="黑体" panose="02010600030101010101" pitchFamily="49" charset="-122"/>
              </a:rPr>
              <a:t>、语感（通读文段，凭语感断，先易后难）</a:t>
            </a:r>
            <a:endParaRPr lang="zh-CN" altLang="zh-CN" b="1" dirty="0">
              <a:latin typeface="黑体" panose="02010600030101010101" pitchFamily="49" charset="-122"/>
              <a:ea typeface="黑体" panose="02010600030101010101" pitchFamily="49" charset="-122"/>
            </a:endParaRPr>
          </a:p>
          <a:p>
            <a:r>
              <a:rPr lang="en-US" altLang="zh-CN" b="1" dirty="0">
                <a:latin typeface="黑体" panose="02010600030101010101" pitchFamily="49" charset="-122"/>
                <a:ea typeface="黑体" panose="02010600030101010101" pitchFamily="49" charset="-122"/>
              </a:rPr>
              <a:t> 2</a:t>
            </a:r>
            <a:r>
              <a:rPr lang="zh-CN" altLang="zh-CN" b="1" dirty="0">
                <a:latin typeface="黑体" panose="02010600030101010101" pitchFamily="49" charset="-122"/>
                <a:ea typeface="黑体" panose="02010600030101010101" pitchFamily="49" charset="-122"/>
              </a:rPr>
              <a:t>、大意（什么文体，什么内容，表达什么）</a:t>
            </a:r>
            <a:endParaRPr lang="zh-CN" altLang="zh-CN" b="1" dirty="0">
              <a:latin typeface="黑体" panose="02010600030101010101" pitchFamily="49" charset="-122"/>
              <a:ea typeface="黑体" panose="02010600030101010101" pitchFamily="49" charset="-122"/>
            </a:endParaRPr>
          </a:p>
          <a:p>
            <a:r>
              <a:rPr lang="en-US" altLang="zh-CN" b="1" dirty="0">
                <a:latin typeface="黑体" panose="02010600030101010101" pitchFamily="49" charset="-122"/>
                <a:ea typeface="黑体" panose="02010600030101010101" pitchFamily="49" charset="-122"/>
              </a:rPr>
              <a:t> 3</a:t>
            </a:r>
            <a:r>
              <a:rPr lang="zh-CN" altLang="zh-CN" b="1" dirty="0">
                <a:latin typeface="黑体" panose="02010600030101010101" pitchFamily="49" charset="-122"/>
                <a:ea typeface="黑体" panose="02010600030101010101" pitchFamily="49" charset="-122"/>
              </a:rPr>
              <a:t>、标志（抓词语，观句式）</a:t>
            </a:r>
            <a:endParaRPr lang="zh-CN" altLang="zh-CN" b="1" dirty="0">
              <a:latin typeface="黑体" panose="02010600030101010101" pitchFamily="49" charset="-122"/>
              <a:ea typeface="黑体" panose="02010600030101010101" pitchFamily="49" charset="-122"/>
            </a:endParaRPr>
          </a:p>
          <a:p>
            <a:r>
              <a:rPr lang="en-US" altLang="zh-CN" b="1" dirty="0">
                <a:latin typeface="黑体" panose="02010600030101010101" pitchFamily="49" charset="-122"/>
                <a:ea typeface="黑体" panose="02010600030101010101" pitchFamily="49" charset="-122"/>
              </a:rPr>
              <a:t> 4</a:t>
            </a:r>
            <a:r>
              <a:rPr lang="zh-CN" altLang="zh-CN" b="1" dirty="0">
                <a:latin typeface="黑体" panose="02010600030101010101" pitchFamily="49" charset="-122"/>
                <a:ea typeface="黑体" panose="02010600030101010101" pitchFamily="49" charset="-122"/>
              </a:rPr>
              <a:t>、检查（符合情理和语法规范）</a:t>
            </a:r>
            <a:endParaRPr lang="zh-CN" altLang="zh-CN" b="1" dirty="0">
              <a:latin typeface="黑体" panose="02010600030101010101" pitchFamily="49" charset="-122"/>
              <a:ea typeface="黑体" panose="02010600030101010101" pitchFamily="49" charset="-122"/>
            </a:endParaRPr>
          </a:p>
          <a:p>
            <a:r>
              <a:rPr lang="en-US" altLang="zh-CN" b="1" dirty="0">
                <a:latin typeface="黑体" panose="02010600030101010101" pitchFamily="49" charset="-122"/>
                <a:ea typeface="黑体" panose="02010600030101010101" pitchFamily="49" charset="-122"/>
              </a:rPr>
              <a:t> 5</a:t>
            </a:r>
            <a:r>
              <a:rPr lang="zh-CN" altLang="zh-CN" b="1" dirty="0">
                <a:latin typeface="黑体" panose="02010600030101010101" pitchFamily="49" charset="-122"/>
                <a:ea typeface="黑体" panose="02010600030101010101" pitchFamily="49" charset="-122"/>
              </a:rPr>
              <a:t>、可以不用一项一项断，而应该四项同时比较分析，找出异同，快速断句。（一般有一或二处难区别，应从语法结构和句意上分析）</a:t>
            </a:r>
            <a:endParaRPr lang="zh-CN" altLang="zh-CN" b="1" dirty="0">
              <a:latin typeface="黑体" panose="02010600030101010101" pitchFamily="49" charset="-122"/>
              <a:ea typeface="黑体" panose="02010600030101010101" pitchFamily="49" charset="-122"/>
            </a:endParaRPr>
          </a:p>
          <a:p>
            <a:endParaRPr lang="zh-CN" altLang="en-US" b="1" dirty="0">
              <a:latin typeface="黑体" panose="02010600030101010101" pitchFamily="49" charset="-122"/>
              <a:ea typeface="黑体" panose="02010600030101010101" pitchFamily="49"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zh-CN" b="1" dirty="0" smtClean="0">
                <a:solidFill>
                  <a:srgbClr val="FF0000"/>
                </a:solidFill>
                <a:latin typeface="黑体" panose="02010600030101010101" pitchFamily="49" charset="-122"/>
                <a:ea typeface="黑体" panose="02010600030101010101" pitchFamily="49" charset="-122"/>
              </a:rPr>
              <a:t>三：具体方法指津</a:t>
            </a:r>
            <a:endParaRPr lang="zh-CN" altLang="en-US" dirty="0">
              <a:solidFill>
                <a:srgbClr val="FF0000"/>
              </a:solidFill>
              <a:latin typeface="黑体" panose="02010600030101010101" pitchFamily="49" charset="-122"/>
              <a:ea typeface="黑体" panose="02010600030101010101" pitchFamily="49" charset="-122"/>
            </a:endParaRPr>
          </a:p>
        </p:txBody>
      </p:sp>
      <p:sp>
        <p:nvSpPr>
          <p:cNvPr id="3" name="内容占位符 2"/>
          <p:cNvSpPr>
            <a:spLocks noGrp="1"/>
          </p:cNvSpPr>
          <p:nvPr>
            <p:ph idx="1"/>
          </p:nvPr>
        </p:nvSpPr>
        <p:spPr>
          <a:xfrm>
            <a:off x="266700" y="1504950"/>
            <a:ext cx="8229600" cy="5002530"/>
          </a:xfrm>
        </p:spPr>
        <p:txBody>
          <a:bodyPr>
            <a:normAutofit fontScale="90000"/>
          </a:bodyPr>
          <a:lstStyle/>
          <a:p>
            <a:pPr algn="ctr" eaLnBrk="1" hangingPunct="1"/>
            <a:r>
              <a:rPr lang="zh-CN" altLang="zh-CN" sz="2800" b="1" dirty="0" smtClean="0">
                <a:latin typeface="黑体" panose="02010600030101010101" pitchFamily="49" charset="-122"/>
                <a:ea typeface="黑体" panose="02010600030101010101" pitchFamily="49" charset="-122"/>
                <a:cs typeface="黑体" panose="02010600030101010101" pitchFamily="49" charset="-122"/>
              </a:rPr>
              <a:t>（</a:t>
            </a:r>
            <a:r>
              <a:rPr lang="zh-CN" altLang="zh-CN" sz="2800" b="1" dirty="0">
                <a:latin typeface="黑体" panose="02010600030101010101" pitchFamily="49" charset="-122"/>
                <a:ea typeface="黑体" panose="02010600030101010101" pitchFamily="49" charset="-122"/>
                <a:cs typeface="黑体" panose="02010600030101010101" pitchFamily="49" charset="-122"/>
              </a:rPr>
              <a:t>一）基本方法：通读全文，把握文意。</a:t>
            </a:r>
            <a:endParaRPr lang="zh-CN" altLang="zh-CN" sz="2800" b="1" dirty="0">
              <a:latin typeface="黑体" panose="02010600030101010101" pitchFamily="49" charset="-122"/>
              <a:ea typeface="黑体" panose="02010600030101010101" pitchFamily="49" charset="-122"/>
              <a:cs typeface="黑体" panose="02010600030101010101" pitchFamily="49" charset="-122"/>
            </a:endParaRPr>
          </a:p>
          <a:p>
            <a:r>
              <a:rPr lang="zh-CN" altLang="zh-CN" sz="2800" b="1" dirty="0">
                <a:latin typeface="黑体" panose="02010600030101010101" pitchFamily="49" charset="-122"/>
                <a:ea typeface="黑体" panose="02010600030101010101" pitchFamily="49" charset="-122"/>
                <a:cs typeface="黑体" panose="02010600030101010101" pitchFamily="49" charset="-122"/>
              </a:rPr>
              <a:t>   给文言文断句，首先要阅读全文，了解文意，这是断句的先决条件，如果想当然地断下去，就容易发生错断。通读全文，搞清属于什么文体，写了什么内容，想表达什么意思。要注意文言文单音词占多数的特点，抓住几个关键的字词翻译以理解文段大意。</a:t>
            </a:r>
            <a:endParaRPr lang="zh-CN" altLang="zh-CN" sz="2800" b="1" dirty="0">
              <a:latin typeface="黑体" panose="02010600030101010101" pitchFamily="49" charset="-122"/>
              <a:ea typeface="黑体" panose="02010600030101010101" pitchFamily="49" charset="-122"/>
              <a:cs typeface="黑体" panose="02010600030101010101" pitchFamily="49" charset="-122"/>
            </a:endParaRPr>
          </a:p>
          <a:p>
            <a:pPr algn="ctr" eaLnBrk="1" hangingPunct="1"/>
            <a:r>
              <a:rPr lang="en-US" altLang="zh-CN" sz="2800" b="1" dirty="0">
                <a:latin typeface="黑体" panose="02010600030101010101" pitchFamily="49" charset="-122"/>
                <a:ea typeface="黑体" panose="02010600030101010101" pitchFamily="49" charset="-122"/>
                <a:cs typeface="黑体" panose="02010600030101010101" pitchFamily="49" charset="-122"/>
                <a:sym typeface="+mn-ea"/>
              </a:rPr>
              <a:t>“</a:t>
            </a:r>
            <a:r>
              <a:rPr lang="zh-CN" altLang="en-US" sz="2800" b="1" dirty="0">
                <a:latin typeface="黑体" panose="02010600030101010101" pitchFamily="49" charset="-122"/>
                <a:ea typeface="黑体" panose="02010600030101010101" pitchFamily="49" charset="-122"/>
                <a:cs typeface="黑体" panose="02010600030101010101" pitchFamily="49" charset="-122"/>
                <a:sym typeface="+mn-ea"/>
              </a:rPr>
              <a:t>先缩后排”破解客观选择型断句题</a:t>
            </a:r>
            <a:endParaRPr lang="zh-CN" altLang="en-US" sz="2800" b="1" dirty="0">
              <a:latin typeface="黑体" panose="02010600030101010101" pitchFamily="49" charset="-122"/>
              <a:ea typeface="黑体" panose="02010600030101010101" pitchFamily="49" charset="-122"/>
              <a:cs typeface="黑体" panose="02010600030101010101" pitchFamily="49" charset="-122"/>
            </a:endParaRPr>
          </a:p>
          <a:p>
            <a:pPr eaLnBrk="1" hangingPunct="1"/>
            <a:r>
              <a:rPr lang="en-US" altLang="zh-CN" sz="2800" b="1" dirty="0">
                <a:latin typeface="黑体" panose="02010600030101010101" pitchFamily="49" charset="-122"/>
                <a:ea typeface="黑体" panose="02010600030101010101" pitchFamily="49" charset="-122"/>
                <a:cs typeface="黑体" panose="02010600030101010101" pitchFamily="49" charset="-122"/>
                <a:sym typeface="+mn-ea"/>
              </a:rPr>
              <a:t>1</a:t>
            </a:r>
            <a:r>
              <a:rPr lang="zh-CN" altLang="en-US" sz="2800" b="1" dirty="0">
                <a:latin typeface="黑体" panose="02010600030101010101" pitchFamily="49" charset="-122"/>
                <a:ea typeface="黑体" panose="02010600030101010101" pitchFamily="49" charset="-122"/>
                <a:cs typeface="黑体" panose="02010600030101010101" pitchFamily="49" charset="-122"/>
                <a:sym typeface="+mn-ea"/>
              </a:rPr>
              <a:t>．先缩小范围。选择题的四个选项并不是断句全不一致，这四个选项中也有很多断开的位置是一样的。因此，找出选项之间的区别点，根据语感先缩小范围。</a:t>
            </a:r>
            <a:endParaRPr lang="zh-CN" altLang="en-US" sz="2800" b="1" dirty="0">
              <a:latin typeface="黑体" panose="02010600030101010101" pitchFamily="49" charset="-122"/>
              <a:ea typeface="黑体" panose="02010600030101010101" pitchFamily="49" charset="-122"/>
              <a:cs typeface="黑体" panose="02010600030101010101" pitchFamily="49" charset="-122"/>
            </a:endParaRPr>
          </a:p>
          <a:p>
            <a:pPr eaLnBrk="1" hangingPunct="1"/>
            <a:r>
              <a:rPr lang="en-US" altLang="zh-CN" sz="2800" b="1" dirty="0">
                <a:latin typeface="黑体" panose="02010600030101010101" pitchFamily="49" charset="-122"/>
                <a:ea typeface="黑体" panose="02010600030101010101" pitchFamily="49" charset="-122"/>
                <a:cs typeface="黑体" panose="02010600030101010101" pitchFamily="49" charset="-122"/>
                <a:sym typeface="+mn-ea"/>
              </a:rPr>
              <a:t>2</a:t>
            </a:r>
            <a:r>
              <a:rPr lang="zh-CN" altLang="en-US" sz="2800" b="1" dirty="0">
                <a:latin typeface="黑体" panose="02010600030101010101" pitchFamily="49" charset="-122"/>
                <a:ea typeface="黑体" panose="02010600030101010101" pitchFamily="49" charset="-122"/>
                <a:cs typeface="黑体" panose="02010600030101010101" pitchFamily="49" charset="-122"/>
                <a:sym typeface="+mn-ea"/>
              </a:rPr>
              <a:t>．再重点排除。依据断句着眼点，寻找标志词，结合语境得出最终答案。</a:t>
            </a:r>
            <a:endParaRPr lang="zh-CN" altLang="en-US" sz="2800" b="1" dirty="0">
              <a:latin typeface="黑体" panose="02010600030101010101" pitchFamily="49" charset="-122"/>
              <a:ea typeface="黑体" panose="02010600030101010101" pitchFamily="49" charset="-122"/>
              <a:cs typeface="黑体" panose="02010600030101010101" pitchFamily="49"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520" y="2220278"/>
            <a:ext cx="8640960" cy="706090"/>
          </a:xfrm>
        </p:spPr>
        <p:txBody>
          <a:bodyPr>
            <a:noAutofit/>
          </a:bodyPr>
          <a:lstStyle/>
          <a:p>
            <a:pPr algn="l"/>
            <a:r>
              <a:rPr lang="zh-CN" altLang="zh-CN" sz="3600" b="1" dirty="0">
                <a:solidFill>
                  <a:srgbClr val="FF0000"/>
                </a:solidFill>
                <a:latin typeface="黑体" panose="02010600030101010101" pitchFamily="49" charset="-122"/>
                <a:ea typeface="黑体" panose="02010600030101010101" pitchFamily="49" charset="-122"/>
              </a:rPr>
              <a:t>（二）具体方法：寻找标志，辅助断</a:t>
            </a:r>
            <a:r>
              <a:rPr lang="zh-CN" altLang="zh-CN" sz="3600" b="1" dirty="0" smtClean="0">
                <a:solidFill>
                  <a:srgbClr val="FF0000"/>
                </a:solidFill>
                <a:latin typeface="黑体" panose="02010600030101010101" pitchFamily="49" charset="-122"/>
                <a:ea typeface="黑体" panose="02010600030101010101" pitchFamily="49" charset="-122"/>
              </a:rPr>
              <a:t>句</a:t>
            </a:r>
            <a:endParaRPr lang="zh-CN" altLang="en-US" sz="3600" dirty="0">
              <a:solidFill>
                <a:srgbClr val="FF0000"/>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71" name="Picture 2" descr="技法一"/>
          <p:cNvPicPr>
            <a:picLocks noChangeAspect="1"/>
          </p:cNvPicPr>
          <p:nvPr/>
        </p:nvPicPr>
        <p:blipFill>
          <a:blip r:embed="rId1"/>
          <a:stretch>
            <a:fillRect/>
          </a:stretch>
        </p:blipFill>
        <p:spPr>
          <a:xfrm>
            <a:off x="309245" y="341630"/>
            <a:ext cx="5450205" cy="868680"/>
          </a:xfrm>
          <a:prstGeom prst="rect">
            <a:avLst/>
          </a:prstGeom>
          <a:noFill/>
          <a:ln w="9525">
            <a:noFill/>
          </a:ln>
        </p:spPr>
      </p:pic>
      <p:sp>
        <p:nvSpPr>
          <p:cNvPr id="7172" name="Rectangle 3"/>
          <p:cNvSpPr>
            <a:spLocks noGrp="1"/>
          </p:cNvSpPr>
          <p:nvPr>
            <p:ph idx="1"/>
          </p:nvPr>
        </p:nvSpPr>
        <p:spPr>
          <a:xfrm>
            <a:off x="414655" y="1757045"/>
            <a:ext cx="8371205" cy="4424680"/>
          </a:xfrm>
          <a:noFill/>
          <a:ln>
            <a:noFill/>
          </a:ln>
        </p:spPr>
        <p:txBody>
          <a:bodyPr>
            <a:normAutofit fontScale="90000"/>
          </a:bodyPr>
          <a:p>
            <a:pPr eaLnBrk="1" hangingPunct="1"/>
            <a:r>
              <a:rPr lang="zh-CN" altLang="en-US" b="1" dirty="0">
                <a:latin typeface="黑体" panose="02010600030101010101" pitchFamily="49" charset="-122"/>
                <a:ea typeface="黑体" panose="02010600030101010101" pitchFamily="49" charset="-122"/>
                <a:cs typeface="黑体" panose="02010600030101010101" pitchFamily="49" charset="-122"/>
              </a:rPr>
              <a:t>在文言文阅读中，要随时标出篇段中的名词，如人名、地名、官名、族名、器物名、动物名、植物名、时间等。名词一般为文章陈述、描写、说明或议论的对象，在它们的前后往往要进行断句。名词</a:t>
            </a:r>
            <a:r>
              <a:rPr lang="en-US" altLang="zh-CN" b="1" dirty="0">
                <a:latin typeface="黑体" panose="02010600030101010101" pitchFamily="49" charset="-122"/>
                <a:ea typeface="黑体" panose="02010600030101010101" pitchFamily="49" charset="-122"/>
                <a:cs typeface="黑体" panose="02010600030101010101" pitchFamily="49" charset="-122"/>
              </a:rPr>
              <a:t>(</a:t>
            </a:r>
            <a:r>
              <a:rPr lang="zh-CN" altLang="en-US" b="1" dirty="0">
                <a:latin typeface="黑体" panose="02010600030101010101" pitchFamily="49" charset="-122"/>
                <a:ea typeface="黑体" panose="02010600030101010101" pitchFamily="49" charset="-122"/>
                <a:cs typeface="黑体" panose="02010600030101010101" pitchFamily="49" charset="-122"/>
              </a:rPr>
              <a:t>代词</a:t>
            </a:r>
            <a:r>
              <a:rPr lang="en-US" altLang="zh-CN" b="1" dirty="0">
                <a:latin typeface="黑体" panose="02010600030101010101" pitchFamily="49" charset="-122"/>
                <a:ea typeface="黑体" panose="02010600030101010101" pitchFamily="49" charset="-122"/>
                <a:cs typeface="黑体" panose="02010600030101010101" pitchFamily="49" charset="-122"/>
              </a:rPr>
              <a:t>)</a:t>
            </a:r>
            <a:r>
              <a:rPr lang="zh-CN" altLang="en-US" b="1" dirty="0">
                <a:latin typeface="黑体" panose="02010600030101010101" pitchFamily="49" charset="-122"/>
                <a:ea typeface="黑体" panose="02010600030101010101" pitchFamily="49" charset="-122"/>
                <a:cs typeface="黑体" panose="02010600030101010101" pitchFamily="49" charset="-122"/>
              </a:rPr>
              <a:t>一般也常常用作句子的主语和宾语，因此，找出文中反复出现的名词或代词，就基本上可以断出句读了。常见的代词有：吾、余、予</a:t>
            </a:r>
            <a:r>
              <a:rPr lang="en-US" altLang="zh-CN" b="1" dirty="0">
                <a:latin typeface="黑体" panose="02010600030101010101" pitchFamily="49" charset="-122"/>
                <a:ea typeface="黑体" panose="02010600030101010101" pitchFamily="49" charset="-122"/>
                <a:cs typeface="黑体" panose="02010600030101010101" pitchFamily="49" charset="-122"/>
              </a:rPr>
              <a:t>(</a:t>
            </a:r>
            <a:r>
              <a:rPr lang="zh-CN" altLang="en-US" b="1" dirty="0">
                <a:latin typeface="黑体" panose="02010600030101010101" pitchFamily="49" charset="-122"/>
                <a:ea typeface="黑体" panose="02010600030101010101" pitchFamily="49" charset="-122"/>
                <a:cs typeface="黑体" panose="02010600030101010101" pitchFamily="49" charset="-122"/>
              </a:rPr>
              <a:t>表示“我”</a:t>
            </a:r>
            <a:r>
              <a:rPr lang="en-US" altLang="zh-CN" b="1" dirty="0">
                <a:latin typeface="黑体" panose="02010600030101010101" pitchFamily="49" charset="-122"/>
                <a:ea typeface="黑体" panose="02010600030101010101" pitchFamily="49" charset="-122"/>
                <a:cs typeface="黑体" panose="02010600030101010101" pitchFamily="49" charset="-122"/>
              </a:rPr>
              <a:t>)</a:t>
            </a:r>
            <a:r>
              <a:rPr lang="zh-CN" altLang="en-US" b="1" dirty="0">
                <a:latin typeface="黑体" panose="02010600030101010101" pitchFamily="49" charset="-122"/>
                <a:ea typeface="黑体" panose="02010600030101010101" pitchFamily="49" charset="-122"/>
                <a:cs typeface="黑体" panose="02010600030101010101" pitchFamily="49" charset="-122"/>
              </a:rPr>
              <a:t>，尔、汝</a:t>
            </a:r>
            <a:r>
              <a:rPr lang="en-US" altLang="zh-CN" b="1" dirty="0">
                <a:latin typeface="黑体" panose="02010600030101010101" pitchFamily="49" charset="-122"/>
                <a:ea typeface="黑体" panose="02010600030101010101" pitchFamily="49" charset="-122"/>
                <a:cs typeface="黑体" panose="02010600030101010101" pitchFamily="49" charset="-122"/>
              </a:rPr>
              <a:t>(</a:t>
            </a:r>
            <a:r>
              <a:rPr lang="zh-CN" altLang="en-US" b="1" dirty="0">
                <a:latin typeface="黑体" panose="02010600030101010101" pitchFamily="49" charset="-122"/>
                <a:ea typeface="黑体" panose="02010600030101010101" pitchFamily="49" charset="-122"/>
                <a:cs typeface="黑体" panose="02010600030101010101" pitchFamily="49" charset="-122"/>
              </a:rPr>
              <a:t>女</a:t>
            </a:r>
            <a:r>
              <a:rPr lang="en-US" altLang="zh-CN" b="1" dirty="0">
                <a:latin typeface="黑体" panose="02010600030101010101" pitchFamily="49" charset="-122"/>
                <a:ea typeface="黑体" panose="02010600030101010101" pitchFamily="49" charset="-122"/>
                <a:cs typeface="黑体" panose="02010600030101010101" pitchFamily="49" charset="-122"/>
              </a:rPr>
              <a:t>)</a:t>
            </a:r>
            <a:r>
              <a:rPr lang="zh-CN" altLang="en-US" b="1" dirty="0">
                <a:latin typeface="黑体" panose="02010600030101010101" pitchFamily="49" charset="-122"/>
                <a:ea typeface="黑体" panose="02010600030101010101" pitchFamily="49" charset="-122"/>
                <a:cs typeface="黑体" panose="02010600030101010101" pitchFamily="49" charset="-122"/>
              </a:rPr>
              <a:t>、公、卿、君、若</a:t>
            </a:r>
            <a:r>
              <a:rPr lang="en-US" altLang="zh-CN" b="1" dirty="0">
                <a:latin typeface="黑体" panose="02010600030101010101" pitchFamily="49" charset="-122"/>
                <a:ea typeface="黑体" panose="02010600030101010101" pitchFamily="49" charset="-122"/>
                <a:cs typeface="黑体" panose="02010600030101010101" pitchFamily="49" charset="-122"/>
              </a:rPr>
              <a:t>(</a:t>
            </a:r>
            <a:r>
              <a:rPr lang="zh-CN" altLang="en-US" b="1" dirty="0">
                <a:latin typeface="黑体" panose="02010600030101010101" pitchFamily="49" charset="-122"/>
                <a:ea typeface="黑体" panose="02010600030101010101" pitchFamily="49" charset="-122"/>
                <a:cs typeface="黑体" panose="02010600030101010101" pitchFamily="49" charset="-122"/>
              </a:rPr>
              <a:t>表示“你”</a:t>
            </a:r>
            <a:r>
              <a:rPr lang="en-US" altLang="zh-CN" b="1" dirty="0">
                <a:latin typeface="黑体" panose="02010600030101010101" pitchFamily="49" charset="-122"/>
                <a:ea typeface="黑体" panose="02010600030101010101" pitchFamily="49" charset="-122"/>
                <a:cs typeface="黑体" panose="02010600030101010101" pitchFamily="49" charset="-122"/>
              </a:rPr>
              <a:t>)</a:t>
            </a:r>
            <a:r>
              <a:rPr lang="zh-CN" altLang="en-US" b="1" dirty="0">
                <a:latin typeface="黑体" panose="02010600030101010101" pitchFamily="49" charset="-122"/>
                <a:ea typeface="黑体" panose="02010600030101010101" pitchFamily="49" charset="-122"/>
                <a:cs typeface="黑体" panose="02010600030101010101" pitchFamily="49" charset="-122"/>
              </a:rPr>
              <a:t>，彼、此、其、之等。</a:t>
            </a:r>
            <a:endParaRPr lang="zh-CN" altLang="en-US" b="1" dirty="0">
              <a:latin typeface="黑体" panose="02010600030101010101" pitchFamily="49" charset="-122"/>
              <a:ea typeface="黑体" panose="02010600030101010101" pitchFamily="49" charset="-122"/>
              <a:cs typeface="黑体" panose="02010600030101010101" pitchFamily="49" charset="-122"/>
            </a:endParaRPr>
          </a:p>
        </p:txBody>
      </p:sp>
      <p:sp>
        <p:nvSpPr>
          <p:cNvPr id="7173" name="Rectangle 5"/>
          <p:cNvSpPr/>
          <p:nvPr/>
        </p:nvSpPr>
        <p:spPr>
          <a:xfrm>
            <a:off x="1735004" y="341779"/>
            <a:ext cx="6859906" cy="768350"/>
          </a:xfrm>
          <a:prstGeom prst="rect">
            <a:avLst/>
          </a:prstGeom>
          <a:noFill/>
          <a:ln w="9525">
            <a:noFill/>
          </a:ln>
        </p:spPr>
        <p:txBody>
          <a:bodyPr>
            <a:spAutoFit/>
          </a:bodyPr>
          <a:p>
            <a:pPr marL="342900" indent="-342900" defTabSz="0" eaLnBrk="1" hangingPunct="1">
              <a:spcBef>
                <a:spcPct val="20000"/>
              </a:spcBef>
              <a:tabLst>
                <a:tab pos="5207000" algn="l"/>
              </a:tabLst>
            </a:pPr>
            <a:r>
              <a:rPr lang="zh-CN" altLang="en-US" sz="4400" b="1" dirty="0">
                <a:solidFill>
                  <a:srgbClr val="FF0000"/>
                </a:solidFill>
                <a:latin typeface="Times New Roman" panose="02020603050405020304" pitchFamily="18" charset="0"/>
                <a:ea typeface="黑体" panose="02010600030101010101" pitchFamily="49" charset="-122"/>
              </a:rPr>
              <a:t>标名代，定句读</a:t>
            </a:r>
            <a:endParaRPr lang="zh-CN" altLang="en-US" sz="4400" b="1" dirty="0">
              <a:solidFill>
                <a:srgbClr val="FF0000"/>
              </a:solidFill>
              <a:latin typeface="Times New Roman" panose="02020603050405020304" pitchFamily="18" charset="0"/>
              <a:ea typeface="黑体" panose="02010600030101010101" pitchFamily="49" charset="-122"/>
            </a:endParaRPr>
          </a:p>
        </p:txBody>
      </p:sp>
    </p:spTree>
  </p:cSld>
  <p:clrMapOvr>
    <a:masterClrMapping/>
  </p:clrMapOvr>
  <p:transition/>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7796</Words>
  <PresentationFormat>全屏显示(4:3)</PresentationFormat>
  <Paragraphs>264</Paragraphs>
  <Slides>47</Slides>
  <Notes>0</Notes>
  <HiddenSlides>0</HiddenSlides>
  <MMClips>0</MMClips>
  <ScaleCrop>false</ScaleCrop>
  <HeadingPairs>
    <vt:vector size="8" baseType="variant">
      <vt:variant>
        <vt:lpstr>已用的字体</vt:lpstr>
      </vt:variant>
      <vt:variant>
        <vt:i4>15</vt:i4>
      </vt:variant>
      <vt:variant>
        <vt:lpstr>主题</vt:lpstr>
      </vt:variant>
      <vt:variant>
        <vt:i4>1</vt:i4>
      </vt:variant>
      <vt:variant>
        <vt:lpstr>嵌入 OLE 服务器</vt:lpstr>
      </vt:variant>
      <vt:variant>
        <vt:i4>1</vt:i4>
      </vt:variant>
      <vt:variant>
        <vt:lpstr>幻灯片标题</vt:lpstr>
      </vt:variant>
      <vt:variant>
        <vt:i4>47</vt:i4>
      </vt:variant>
    </vt:vector>
  </HeadingPairs>
  <TitlesOfParts>
    <vt:vector size="64" baseType="lpstr">
      <vt:lpstr>Arial</vt:lpstr>
      <vt:lpstr>宋体</vt:lpstr>
      <vt:lpstr>Wingdings</vt:lpstr>
      <vt:lpstr>黑体</vt:lpstr>
      <vt:lpstr>微软雅黑</vt:lpstr>
      <vt:lpstr>Arial Unicode MS</vt:lpstr>
      <vt:lpstr>Calibri</vt:lpstr>
      <vt:lpstr>Lucida Sans</vt:lpstr>
      <vt:lpstr>Arial</vt:lpstr>
      <vt:lpstr>Times New Roman</vt:lpstr>
      <vt:lpstr>IPAPANNEW</vt:lpstr>
      <vt:lpstr>楷体_GB2312</vt:lpstr>
      <vt:lpstr>仿宋_GB2312</vt:lpstr>
      <vt:lpstr>Courier New</vt:lpstr>
      <vt:lpstr>宋体-PUA</vt:lpstr>
      <vt:lpstr>Office 主题</vt:lpstr>
      <vt:lpstr>Word.Document.8</vt:lpstr>
      <vt:lpstr>文言文断句</vt:lpstr>
      <vt:lpstr>PowerPoint 演示文稿</vt:lpstr>
      <vt:lpstr>真题再现</vt:lpstr>
      <vt:lpstr>PowerPoint 演示文稿</vt:lpstr>
      <vt:lpstr>PowerPoint 演示文稿</vt:lpstr>
      <vt:lpstr>二：步骤总结：</vt:lpstr>
      <vt:lpstr>三：具体方法指津</vt:lpstr>
      <vt:lpstr>（二）具体方法：寻找标志，辅助断句</vt:lpstr>
      <vt:lpstr>PowerPoint 演示文稿</vt:lpstr>
      <vt:lpstr>对文中画波浪线部分的断句，正确的一项是（     ） </vt:lpstr>
      <vt:lpstr>例1：吕 蒙 正 以 宽 厚 为 宰 相太宗尤 所 眷 遇 有 一 朝 士 家 藏 古 镜 自 言 能 照 二 百 里 欲 因 公 弟 献 以 求 知 其 弟 伺 间从容言 之公 笑 曰 吾 面 不 过 碟 子 大 安 用 照 二 百 里 </vt:lpstr>
      <vt:lpstr>PowerPoint 演示文稿</vt:lpstr>
      <vt:lpstr>PowerPoint 演示文稿</vt:lpstr>
      <vt:lpstr>PowerPoint 演示文稿</vt:lpstr>
      <vt:lpstr>PowerPoint 演示文稿</vt:lpstr>
      <vt:lpstr>PowerPoint 演示文稿</vt:lpstr>
      <vt:lpstr>例2：天下事有难易乎为之则难者亦易矣不为则易者亦难矣人为学有难易乎为之则难者亦易矣不为则易者亦难矣 </vt:lpstr>
      <vt:lpstr>PowerPoint 演示文稿</vt:lpstr>
      <vt:lpstr>PowerPoint 演示文稿</vt:lpstr>
      <vt:lpstr>PowerPoint 演示文稿</vt:lpstr>
      <vt:lpstr>例3： 高傅占言曰富阳人多称丰能施与好人然丰尝曰吾愧吴翁焦翁丰又尝言吾生平感妇翁知我呜呼市巷中固不乏士哉 </vt:lpstr>
      <vt:lpstr>练一练：       或谓郊岛谁贫曰岛为甚也曰何以知之以其诗知之郊曰种稻耕白水负薪斫青山岛曰市中有樵山客舍寒无烟井底有甘泉釜中尝苦干孟氏薪米自足而岛家俱无以是知之耳</vt:lpstr>
      <vt:lpstr>PowerPoint 演示文稿</vt:lpstr>
      <vt:lpstr>PowerPoint 演示文稿</vt:lpstr>
      <vt:lpstr>例4：由是观之无恻隐之心非人也无羞恶之心非人也无辞让之心非人也无是非之心非人也恻隐之心仁之端也羞恶之心义之端也辞让之心礼之端也是非之心智之端也人之有是四端也犹其有四体也。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练一练</vt:lpstr>
      <vt:lpstr>方法四：依总分，定句读 </vt:lpstr>
      <vt:lpstr>太宗有一骏马，特爱之，恒于宫中养饲，无病而暴死。太宗怒养马宫人，将杀之。皇后谏曰：“昔齐景公以马死杀人晏子请数其罪云尔养马而死尔罪一也使公以马杀人百姓闻之必怨吾君尔罪二也诸侯闻之必轻吾国尔罪三也公乃释罪。陛下尝读书谏此事，岂忘之邪？”太宗意乃解。（选自《贞观政要》） </vt:lpstr>
      <vt:lpstr>练一练</vt:lpstr>
      <vt:lpstr>总方法：依语法结构断句</vt:lpstr>
      <vt:lpstr>真题再现</vt:lpstr>
      <vt:lpstr>参考答案</vt:lpstr>
      <vt:lpstr>巩固练习：</vt:lpstr>
      <vt:lpstr>参考答案</vt:lpstr>
      <vt:lpstr>2、原文——今又济之以雪，岂亦表其高洁之志行也欤？宁独是邪？孟祥之匿于深山而不为世用穷而在下如冰雪冱寒之穷冬也及其以善及人而有成物之心其不为果哉者则又如雪之有生物弭灾之功也，以屋名雪，讴不韪欤？至若启斯屋而观夫雪之态度，则见于诸作者之形容，予不暇多记也。</vt:lpstr>
      <vt:lpstr>人之生斯世也，但知以已死者为鬼，而未知未死者亦鬼也。酒罂饭囊，或醉或梦，块然（无知无觉的样子）泥土者，则其人虽生，与死之鬼何异？余尝见未死之鬼吊已死之鬼，未之思也，特一间耳。</vt:lpstr>
      <vt:lpstr>题目做完回头看，根据要求细检验</vt:lpstr>
      <vt:lpstr>衡量断句正确与否的方法 </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2017-01-07T01:39:00Z</dcterms:created>
  <dcterms:modified xsi:type="dcterms:W3CDTF">2018-09-05T13:48:41Z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2052-10.1.0.7520</vt:lpwstr>
  </property>
</Properties>
</file>