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17.xml"/><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单元写作任务　学写综述</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四、写综述的注意事项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题目不宜过大。一般来说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则不易把握论文的中心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不易深入分析。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参考文献不宜太旧。综述一定要反映最新的他人研究情况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如果所引述文献都是若干年前的陈旧参考文献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则不能反映最新的研究动态。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引用文献不宜过多。文献综述的作者引用间接文献的现象时有所见。如果综述作者从他人引用的参考文献转引过来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这些文献在他人引用时是否恰当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有无谬误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综述作者是不知道的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所以最好不要间接转引文献。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综述篇幅不宜太长。作者在初写综述时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往往不注意这一点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造成虚话、空话较多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重点不突出。综述一般不宜超过</a:t>
            </a:r>
            <a:r>
              <a:rPr lang="en-US" altLang="zh-CN" sz="2200">
                <a:solidFill>
                  <a:srgbClr val="000000"/>
                </a:solidFill>
                <a:latin typeface="Times New Roman" panose="02020603050405020304" pitchFamily="18" charset="0"/>
                <a:cs typeface="Times New Roman" panose="02020603050405020304" pitchFamily="18" charset="0"/>
              </a:rPr>
              <a:t>6 000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自己的综合和归纳。综述并不是简单的文献罗列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综述一定要有作者自己的综合和归纳。有的综述只是将文献罗列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看上去像流水账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没有作者自己的综合与分析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使人看后感到重复、费解。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一篇综述选题要具有以下特点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选题要新、说理要明、层次要清、语言要美、文献要新等等。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03023"/>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学界关于《红楼梦》的主线问题展开了热烈的讨论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而且也陆续发表了很多有关这方面的文章。作者徐全太就对此写了一篇综述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下面这段文字即节选于此。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55576" y="2375294"/>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5" name="矩形 4"/>
          <p:cNvSpPr>
            <a:spLocks noChangeAspect="1"/>
          </p:cNvSpPr>
          <p:nvPr/>
        </p:nvSpPr>
        <p:spPr>
          <a:xfrm>
            <a:off x="508000" y="2850472"/>
            <a:ext cx="8128000" cy="36017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《红楼梦》主线研究综述</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红学界开始提出了《红楼梦》的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围绕《红楼梦》主线问题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展开了热烈的争论。从那时到最近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不断有人对这一问题发表有卓见的文章。据笔者所见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迄今为止有关《红楼梦》主线的看法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大致可以归纳为三类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。现分述如下。</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。此种意见又可梳理为六种观点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。此又可分为两类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一是认为《红楼梦》的主线是两条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它们之间是并列或交叉关系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没有主从关系。二是认为《红楼梦》有两条线索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但它们不是并列关系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而是一主一副或一明一暗。</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一、认为两条主线是并列或交叉关系者又有</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种不同意见。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二、认为两条线索不是并列关系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而是一主一副或一明一暗者有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种意见。</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。即认为《红楼梦》的主要线索是三条。此观点主要有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家各不相同的意见。</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268760"/>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王熙凤的权势地位变化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众多女儿们的命运和贾宝玉的叛逆性格的发展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三条线。丁淦在《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的三线结构和三重旨意》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《红楼梦学刊》</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《红楼梦》全书的人物、事件、情节、命意如此纷繁复杂而又条理井然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方寸不乱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原因在于它们很明显地由三条大线索成麻花形</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交织</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以封建王朝衰败为表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封建家族衰败为里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王熙凤的权势地位变化为标志的发展线索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以宝黛爱情为中心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金陵十二钗为主体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众多女儿们的命运为背景的发展线索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以贾宝玉的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为核心的叛逆性格或叛逆事业的发展线索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将全书诸多头绪编串成一个宏伟的整体。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这三条线索紧紧绾联、相互交叉、此起彼落、时明时暗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因此孰为明线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孰为暗线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很难一概而论。</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16813"/>
            <a:ext cx="8128000" cy="57734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宝黛爱情悲剧、大观园女儿的悲剧和贾府败亡悲剧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三条情节线。白盾在《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的审美序列与主题的界定》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《济宁师专学报》</a:t>
            </a:r>
            <a:r>
              <a:rPr lang="en-US" altLang="zh-CN" sz="2200">
                <a:solidFill>
                  <a:srgbClr val="000000"/>
                </a:solidFill>
                <a:latin typeface="Times New Roman" panose="02020603050405020304" pitchFamily="18" charset="0"/>
                <a:cs typeface="Times New Roman" panose="02020603050405020304" pitchFamily="18" charset="0"/>
              </a:rPr>
              <a:t>1988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宝黛爱情悲剧、大观园女儿的悲剧与贾府败亡悲剧的三重题材所构成的三条情节线相互交织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相互渗透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形成的网状结构显示了全方位、多功能、多层次的综合审美效应。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玉黛钗情爱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千红一哭</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家族纷争衰败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三条情节线。周书文在《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的主体艺术结构》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《江西师大学报》</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经过作者审美意向的简化与整合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提炼出三组人物系列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组构为三条交叉并进的情节线流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一玉黛钗情爱发展流程。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千红一哭</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发展流程。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三家族纷争衰败流程。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这三条情节线流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便组构成一个庞大而又精巧、复杂而又有序、多样而又和谐的艺术结构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别是一番滋味在心头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的多义性艺术意境。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340768"/>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936133"/>
            <a:ext cx="8128000" cy="37439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】标题即表明了本篇综述的主要内容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简洁明了。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】第一段简要交代综述的背景及个人观点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并引出下文。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】节选部分第二至第三段列举了前两种看法即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单线、双线。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】第四段至第五段紧承第三段总体指出认为是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结构的两种不同观点。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】第六段列出第三种看法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三线。同时指出该种看法中有</a:t>
            </a: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种不同意见</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】第七至九段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分别阐述三种意见的内容及有关作品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并引用了相关作品中作者的观点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增强了观点的可信度</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p:cNvSpPr>
            <a:spLocks noChangeAspect="1"/>
          </p:cNvSpPr>
          <p:nvPr/>
        </p:nvSpPr>
        <p:spPr>
          <a:xfrm>
            <a:off x="508000" y="2724265"/>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本综述选题的切入点较为合理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重点采用横式写法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文章在占有充分资料的基础上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处处以事实为依据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但又不是简单的资料的堆砌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而是有着自己的观点和认识。文章思路清晰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是一篇值得借鉴的综述。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在充分阅读《红楼梦》的基础上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选择恰当的切入点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如林黛玉的性格、《红楼梦》中的环境描写、《红楼梦》中的诗词、《红楼梦》中的生活细节等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学习写一篇综述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写作提示</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本题要求写综述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题目中已给出了切入点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当然也可以自己选择合适的切入点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但要注意所选的切入点不要太大、太空。在确定好写作角度之后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还应查阅有关资料和文献以作为文章重要的依据。当然写作过程中不能一味引用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必须有自己的综合和归纳。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学习目标</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3" name="矩形 12">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3122997"/>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了解综述及其格式特点。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学写简单的综述。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一、什么是综述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综述是指就某一时间内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作者针对某一专题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对大量原始研究论文中的数据、资料和主要观点进行归纳整理、分析提炼而写成的论文。综述属于三次文献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专题性强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涉及范围较小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具有一定的深度和时间性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能反映出这一专题的历史背景、研究现状和发展趋势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具有较高的情报学价值。阅读综述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可在较短时间内了解该专题的最新研究动态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可以了解若干篇有关该专题的原始研究论文。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96752"/>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二、综述的特点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综合性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综述要纵横交错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既要以某一专题的发展为纵线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反映当前课题的进展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又要从本单位、省内、国内到国外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进行横的比较。只有如此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文章才会占有大量素材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经过综合分析、归纳整理、消化鉴别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使材料更精练、更明确、更有层次和更有逻辑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进而把握本专题发展规律和预测发展趋势。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评述性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是指比较专门地、全面地、深入地、系统地论述某一方面的问题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对所综述的内容进行综合、分析、评价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反映观点和见解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并与综述的内容构成整体。一般来说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综述应有分析评价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否则就不成为综述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而是手册或讲座了。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先进性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综述不是写学科发展的历史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而是要搜集最新资料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获取最新内容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将最新的医学信息和科研动向及时传递给读者。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综述的内容和形式灵活多样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无严格的规定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篇幅大小不一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大的可以是几十万字甚至上百万字的专著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参考文献可数百篇乃至数千篇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小的可仅有千余字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参考文献数篇。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01334"/>
            <a:ext cx="8128000" cy="5169535"/>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三、综述的写法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主体部分的写法有下列几种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纵式写法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纵是历史发展纵观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它主要围绕某一专题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按时间先后顺序或专题本身发展层次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对其历史演变、状况、趋向预测作纵向描述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从而勾画出某一专题的来龙去脉和发展轨迹。纵式写法要做到脉络分明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即对某一专题在各个阶段的发展动态作扼要描述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已经解决了哪些问题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取得了什么成果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还存在哪些问题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今后发展趋向如何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要把发展层次交代清楚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文字描述要紧密衔接。撰写综述不要孤立地按时间顺序罗列事实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把它写成大事记或编年体。纵式写法还要突出一个创字。有些专题时间跨度大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科研成果多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在描述时就要抓住具有创造性、突破性的成果作详细介绍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而对一般性、重复性的资料就从简从略。这样既突出了重点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又做到了详略得当。纵式写法适合于动态性综述。这种综述描述专题的发展动向明显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层次清楚。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横式写法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横是国际国内横览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它就是对某一专题在国际和国内的各个方面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如各派观点、各家之言、各种方法、各自成就等加以描述和比较。通过横向对比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既可以分辨出各种观点、见解、方法、成果的优劣利弊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又可以看出国际水平、国内水平和本单位水平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从而找到了差距。横式写法适用于成就性综述。这种综述专门介绍某个方面或某个项目的新成就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如新理论、新观点、新发明、新方法、新技术、新进展等等。因为是新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所以时间跨度短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但却引起国际、国内同行关注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纷纷从事这方面研究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发表了许多论文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如能及时加以整理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写成综述向同行报道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就能起到借鉴、启示和指导的作用。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纵横结合式写法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纵横结合式写法在同一篇综述中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同时采用纵式与横式写法。例如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写历史背景采用纵式写法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状况采用横式写法。通过纵、横描述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才能广泛地综合文献资料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全面系统地认识某一专题及其发展方向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做出比较可靠的趋向预测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为新的研究工作选择突破口或提供参考依据。无论是纵式、横式或是纵横结合式写法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都要求做到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一要全面系统地搜集资料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客观公正地如实反映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二要分析透彻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三要层次分明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四要语言简练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详略得当。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另外还要注意总结和参考文献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总结是对综述正文部分作扼要的总结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作者应对各种观点进行综合评价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存在的问题及今后发展的方向和展望。内容单纯的综述也可不写小结。参考文献是综述的重要组成部分。一般参考文献的多少可体现作者阅读文献的广度和深度。对综述类论文参考文献的数量不同杂志有不同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一般以</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条以内为宜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cs typeface="Times New Roman" panose="02020603050405020304" pitchFamily="18" charset="0"/>
              </a:rPr>
              <a:t>年内的最新文献为主。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3937</Words>
  <Application>WPS 演示</Application>
  <PresentationFormat/>
  <Paragraphs>211</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微软雅黑</vt:lpstr>
      <vt:lpstr>Arial Unicode MS</vt:lpstr>
      <vt:lpstr>Calibri</vt:lpstr>
      <vt:lpstr>Times New Roman</vt:lpstr>
      <vt:lpstr>NEU-BZ-S92</vt:lpstr>
      <vt:lpstr>Segoe Print</vt:lpstr>
      <vt:lpstr>方正书宋_GBK</vt:lpstr>
      <vt:lpstr>黑体</vt:lpstr>
      <vt:lpstr>方正宋黑_GBK</vt:lpstr>
      <vt:lpstr>楷体</vt:lpstr>
      <vt:lpstr>默认设计模板</vt:lpstr>
      <vt:lpstr>单元写作任务　学写综述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2</cp:revision>
  <dcterms:created xsi:type="dcterms:W3CDTF">2020-04-15T10:26:00Z</dcterms:created>
  <dcterms:modified xsi:type="dcterms:W3CDTF">2020-04-17T07:13:58Z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