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655" y="2947670"/>
            <a:ext cx="526669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10" y="909955"/>
            <a:ext cx="11142980" cy="50380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2830" y="1442720"/>
            <a:ext cx="10615295" cy="9963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2450" y="2479040"/>
            <a:ext cx="857250" cy="518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40" y="3056255"/>
            <a:ext cx="10712450" cy="10648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4120" y="4199255"/>
            <a:ext cx="4103370" cy="4781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040" y="4834890"/>
            <a:ext cx="10614660" cy="9563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7" grpId="0" animBg="1"/>
      <p:bldP spid="7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662305"/>
            <a:ext cx="11562080" cy="55333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9935" y="2734310"/>
            <a:ext cx="10970260" cy="17005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935" y="5002530"/>
            <a:ext cx="11029315" cy="11125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2005330"/>
            <a:ext cx="11390630" cy="2847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725" y="3076575"/>
            <a:ext cx="10943590" cy="16122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2076450"/>
            <a:ext cx="11381105" cy="27044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9615" y="3750945"/>
            <a:ext cx="11055985" cy="946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285" y="909955"/>
            <a:ext cx="8647430" cy="50380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830" y="1171575"/>
            <a:ext cx="8561705" cy="45142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1376680"/>
            <a:ext cx="8409305" cy="41046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6585" y="552450"/>
            <a:ext cx="8418830" cy="57524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1395730"/>
            <a:ext cx="8466455" cy="4066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1710055"/>
            <a:ext cx="8399780" cy="34378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367155"/>
            <a:ext cx="11438255" cy="41236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9135" y="252920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760" y="226695"/>
            <a:ext cx="8666480" cy="64058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9580" y="2876550"/>
            <a:ext cx="875220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1695450"/>
            <a:ext cx="9352280" cy="34664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0100" y="2743835"/>
            <a:ext cx="755840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1205" y="4023995"/>
            <a:ext cx="7558405" cy="10058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680" y="1643380"/>
            <a:ext cx="8676005" cy="35712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63725" y="2724785"/>
            <a:ext cx="8569960" cy="22574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1076325"/>
            <a:ext cx="9314180" cy="4704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5465" y="1737360"/>
            <a:ext cx="8135620" cy="937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3255" y="3927475"/>
            <a:ext cx="8135620" cy="16313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924050"/>
            <a:ext cx="11409680" cy="30092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69500" y="2442210"/>
            <a:ext cx="14382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38080" y="3811270"/>
            <a:ext cx="14382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8080" y="4377055"/>
            <a:ext cx="14382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647825"/>
            <a:ext cx="11257280" cy="3561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12450" y="171767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024255"/>
            <a:ext cx="11371580" cy="48094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5765" y="102425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967230"/>
            <a:ext cx="11495405" cy="2923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6240" y="19672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010" y="1624330"/>
            <a:ext cx="9237980" cy="3609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50380" y="1492885"/>
            <a:ext cx="19081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2014855"/>
            <a:ext cx="11304905" cy="28282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43425" y="2440940"/>
            <a:ext cx="32759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0905" y="3076575"/>
            <a:ext cx="3275965" cy="4781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2010" y="3644265"/>
            <a:ext cx="5825490" cy="4781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410" y="4200525"/>
            <a:ext cx="2767330" cy="4781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186180"/>
            <a:ext cx="11466830" cy="4485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2017-08-22T07:03:18Z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