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380" r:id="rId3"/>
    <p:sldId id="382" r:id="rId4"/>
    <p:sldId id="383" r:id="rId5"/>
    <p:sldId id="381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271" r:id="rId22"/>
    <p:sldId id="315" r:id="rId23"/>
    <p:sldId id="321" r:id="rId24"/>
    <p:sldId id="399" r:id="rId25"/>
    <p:sldId id="40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63" d="100"/>
          <a:sy n="63" d="100"/>
        </p:scale>
        <p:origin x="90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26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1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tags" Target="../tags/tag24.xml" /><Relationship Id="rId26" Type="http://schemas.openxmlformats.org/officeDocument/2006/relationships/tags" Target="../tags/tag25.xml" /><Relationship Id="rId27" Type="http://schemas.openxmlformats.org/officeDocument/2006/relationships/tags" Target="../tags/tag26.xml" /><Relationship Id="rId28" Type="http://schemas.openxmlformats.org/officeDocument/2006/relationships/tags" Target="../tags/tag27.xml" /><Relationship Id="rId29" Type="http://schemas.openxmlformats.org/officeDocument/2006/relationships/tags" Target="../tags/tag28.xml" /><Relationship Id="rId3" Type="http://schemas.openxmlformats.org/officeDocument/2006/relationships/tags" Target="../tags/tag2.xml" /><Relationship Id="rId30" Type="http://schemas.openxmlformats.org/officeDocument/2006/relationships/tags" Target="../tags/tag29.xml" /><Relationship Id="rId31" Type="http://schemas.openxmlformats.org/officeDocument/2006/relationships/tags" Target="../tags/tag30.xml" /><Relationship Id="rId32" Type="http://schemas.openxmlformats.org/officeDocument/2006/relationships/tags" Target="../tags/tag31.xml" /><Relationship Id="rId33" Type="http://schemas.openxmlformats.org/officeDocument/2006/relationships/tags" Target="../tags/tag32.xml" /><Relationship Id="rId34" Type="http://schemas.openxmlformats.org/officeDocument/2006/relationships/tags" Target="../tags/tag33.xml" /><Relationship Id="rId35" Type="http://schemas.openxmlformats.org/officeDocument/2006/relationships/tags" Target="../tags/tag34.xml" /><Relationship Id="rId36" Type="http://schemas.openxmlformats.org/officeDocument/2006/relationships/tags" Target="../tags/tag35.xml" /><Relationship Id="rId37" Type="http://schemas.openxmlformats.org/officeDocument/2006/relationships/tags" Target="../tags/tag36.xml" /><Relationship Id="rId38" Type="http://schemas.openxmlformats.org/officeDocument/2006/relationships/tags" Target="../tags/tag37.xml" /><Relationship Id="rId39" Type="http://schemas.openxmlformats.org/officeDocument/2006/relationships/tags" Target="../tags/tag38.xml" /><Relationship Id="rId4" Type="http://schemas.openxmlformats.org/officeDocument/2006/relationships/tags" Target="../tags/tag3.xml" /><Relationship Id="rId40" Type="http://schemas.openxmlformats.org/officeDocument/2006/relationships/tags" Target="../tags/tag39.xml" /><Relationship Id="rId41" Type="http://schemas.openxmlformats.org/officeDocument/2006/relationships/tags" Target="../tags/tag40.xml" /><Relationship Id="rId42" Type="http://schemas.openxmlformats.org/officeDocument/2006/relationships/tags" Target="../tags/tag41.xml" /><Relationship Id="rId43" Type="http://schemas.openxmlformats.org/officeDocument/2006/relationships/tags" Target="../tags/tag42.xml" /><Relationship Id="rId44" Type="http://schemas.openxmlformats.org/officeDocument/2006/relationships/tags" Target="../tags/tag43.xml" /><Relationship Id="rId45" Type="http://schemas.openxmlformats.org/officeDocument/2006/relationships/tags" Target="../tags/tag44.xml" /><Relationship Id="rId46" Type="http://schemas.openxmlformats.org/officeDocument/2006/relationships/tags" Target="../tags/tag45.xml" /><Relationship Id="rId47" Type="http://schemas.openxmlformats.org/officeDocument/2006/relationships/tags" Target="../tags/tag46.xml" /><Relationship Id="rId48" Type="http://schemas.openxmlformats.org/officeDocument/2006/relationships/tags" Target="../tags/tag47.xml" /><Relationship Id="rId49" Type="http://schemas.openxmlformats.org/officeDocument/2006/relationships/tags" Target="../tags/tag48.xml" /><Relationship Id="rId5" Type="http://schemas.openxmlformats.org/officeDocument/2006/relationships/tags" Target="../tags/tag4.xml" /><Relationship Id="rId50" Type="http://schemas.openxmlformats.org/officeDocument/2006/relationships/tags" Target="../tags/tag49.xml" /><Relationship Id="rId51" Type="http://schemas.openxmlformats.org/officeDocument/2006/relationships/tags" Target="../tags/tag50.xml" /><Relationship Id="rId52" Type="http://schemas.openxmlformats.org/officeDocument/2006/relationships/tags" Target="../tags/tag51.xml" /><Relationship Id="rId53" Type="http://schemas.openxmlformats.org/officeDocument/2006/relationships/image" Target="../media/image1.png" /><Relationship Id="rId54" Type="http://schemas.openxmlformats.org/officeDocument/2006/relationships/tags" Target="../tags/tag52.xml" /><Relationship Id="rId55" Type="http://schemas.openxmlformats.org/officeDocument/2006/relationships/tags" Target="../tags/tag53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2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image" Target="../media/image6.png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image" Target="../media/image6.png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12" Type="http://schemas.openxmlformats.org/officeDocument/2006/relationships/tags" Target="../tags/tag208.xml" /><Relationship Id="rId13" Type="http://schemas.openxmlformats.org/officeDocument/2006/relationships/tags" Target="../tags/tag209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tags" Target="../tags/tag226.xml" /><Relationship Id="rId19" Type="http://schemas.openxmlformats.org/officeDocument/2006/relationships/tags" Target="../tags/tag227.xml" /><Relationship Id="rId2" Type="http://schemas.openxmlformats.org/officeDocument/2006/relationships/tags" Target="../tags/tag210.xml" /><Relationship Id="rId20" Type="http://schemas.openxmlformats.org/officeDocument/2006/relationships/tags" Target="../tags/tag228.xml" /><Relationship Id="rId21" Type="http://schemas.openxmlformats.org/officeDocument/2006/relationships/tags" Target="../tags/tag229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0.xml" /><Relationship Id="rId3" Type="http://schemas.openxmlformats.org/officeDocument/2006/relationships/image" Target="../media/image7.jpe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3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8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image" Target="../media/image8.png" /><Relationship Id="rId5" Type="http://schemas.openxmlformats.org/officeDocument/2006/relationships/image" Target="../media/image6.png" /><Relationship Id="rId6" Type="http://schemas.openxmlformats.org/officeDocument/2006/relationships/tags" Target="../tags/tag246.xml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tags" Target="../tags/tag24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image" Target="../media/image6.png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tags" Target="../tags/tag25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image" Target="../media/image12.png" /><Relationship Id="rId5" Type="http://schemas.openxmlformats.org/officeDocument/2006/relationships/tags" Target="../tags/tag26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0.xml" /><Relationship Id="rId11" Type="http://schemas.openxmlformats.org/officeDocument/2006/relationships/tags" Target="../tags/tag7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image" Target="../media/image3.png" /><Relationship Id="rId13" Type="http://schemas.openxmlformats.org/officeDocument/2006/relationships/image" Target="../media/image4.png" /><Relationship Id="rId14" Type="http://schemas.openxmlformats.org/officeDocument/2006/relationships/tags" Target="../tags/tag82.xml" /><Relationship Id="rId15" Type="http://schemas.openxmlformats.org/officeDocument/2006/relationships/tags" Target="../tags/tag83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tags" Target="../tags/tag92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image" Target="../media/image5.png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tags" Target="../tags/tag106.xml" /><Relationship Id="rId16" Type="http://schemas.openxmlformats.org/officeDocument/2006/relationships/tags" Target="../tags/tag107.xml" /><Relationship Id="rId17" Type="http://schemas.openxmlformats.org/officeDocument/2006/relationships/tags" Target="../tags/tag108.xml" /><Relationship Id="rId18" Type="http://schemas.openxmlformats.org/officeDocument/2006/relationships/tags" Target="../tags/tag109.xml" /><Relationship Id="rId19" Type="http://schemas.openxmlformats.org/officeDocument/2006/relationships/tags" Target="../tags/tag110.xml" /><Relationship Id="rId2" Type="http://schemas.openxmlformats.org/officeDocument/2006/relationships/tags" Target="../tags/tag93.xml" /><Relationship Id="rId20" Type="http://schemas.openxmlformats.org/officeDocument/2006/relationships/tags" Target="../tags/tag111.xml" /><Relationship Id="rId21" Type="http://schemas.openxmlformats.org/officeDocument/2006/relationships/tags" Target="../tags/tag112.xml" /><Relationship Id="rId22" Type="http://schemas.openxmlformats.org/officeDocument/2006/relationships/tags" Target="../tags/tag113.xml" /><Relationship Id="rId23" Type="http://schemas.openxmlformats.org/officeDocument/2006/relationships/tags" Target="../tags/tag114.xml" /><Relationship Id="rId24" Type="http://schemas.openxmlformats.org/officeDocument/2006/relationships/tags" Target="../tags/tag115.xml" /><Relationship Id="rId25" Type="http://schemas.openxmlformats.org/officeDocument/2006/relationships/tags" Target="../tags/tag116.xml" /><Relationship Id="rId26" Type="http://schemas.openxmlformats.org/officeDocument/2006/relationships/tags" Target="../tags/tag117.xml" /><Relationship Id="rId27" Type="http://schemas.openxmlformats.org/officeDocument/2006/relationships/tags" Target="../tags/tag118.xml" /><Relationship Id="rId28" Type="http://schemas.openxmlformats.org/officeDocument/2006/relationships/tags" Target="../tags/tag119.xml" /><Relationship Id="rId29" Type="http://schemas.openxmlformats.org/officeDocument/2006/relationships/tags" Target="../tags/tag120.xml" /><Relationship Id="rId3" Type="http://schemas.openxmlformats.org/officeDocument/2006/relationships/tags" Target="../tags/tag94.xml" /><Relationship Id="rId30" Type="http://schemas.openxmlformats.org/officeDocument/2006/relationships/tags" Target="../tags/tag121.xml" /><Relationship Id="rId31" Type="http://schemas.openxmlformats.org/officeDocument/2006/relationships/tags" Target="../tags/tag122.xml" /><Relationship Id="rId32" Type="http://schemas.openxmlformats.org/officeDocument/2006/relationships/tags" Target="../tags/tag123.xml" /><Relationship Id="rId33" Type="http://schemas.openxmlformats.org/officeDocument/2006/relationships/tags" Target="../tags/tag12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tags" Target="../tags/tag135.xml" /><Relationship Id="rId13" Type="http://schemas.openxmlformats.org/officeDocument/2006/relationships/tags" Target="../tags/tag136.xml" /><Relationship Id="rId14" Type="http://schemas.openxmlformats.org/officeDocument/2006/relationships/tags" Target="../tags/tag137.xml" /><Relationship Id="rId15" Type="http://schemas.openxmlformats.org/officeDocument/2006/relationships/tags" Target="../tags/tag138.xml" /><Relationship Id="rId16" Type="http://schemas.openxmlformats.org/officeDocument/2006/relationships/tags" Target="../tags/tag139.xml" /><Relationship Id="rId17" Type="http://schemas.openxmlformats.org/officeDocument/2006/relationships/tags" Target="../tags/tag140.xml" /><Relationship Id="rId18" Type="http://schemas.openxmlformats.org/officeDocument/2006/relationships/tags" Target="../tags/tag141.xml" /><Relationship Id="rId19" Type="http://schemas.openxmlformats.org/officeDocument/2006/relationships/tags" Target="../tags/tag142.xml" /><Relationship Id="rId2" Type="http://schemas.openxmlformats.org/officeDocument/2006/relationships/tags" Target="../tags/tag125.xml" /><Relationship Id="rId20" Type="http://schemas.openxmlformats.org/officeDocument/2006/relationships/tags" Target="../tags/tag143.xml" /><Relationship Id="rId21" Type="http://schemas.openxmlformats.org/officeDocument/2006/relationships/tags" Target="../tags/tag144.xml" /><Relationship Id="rId22" Type="http://schemas.openxmlformats.org/officeDocument/2006/relationships/tags" Target="../tags/tag145.xml" /><Relationship Id="rId23" Type="http://schemas.openxmlformats.org/officeDocument/2006/relationships/tags" Target="../tags/tag146.xml" /><Relationship Id="rId24" Type="http://schemas.openxmlformats.org/officeDocument/2006/relationships/tags" Target="../tags/tag147.xml" /><Relationship Id="rId25" Type="http://schemas.openxmlformats.org/officeDocument/2006/relationships/tags" Target="../tags/tag148.xml" /><Relationship Id="rId26" Type="http://schemas.openxmlformats.org/officeDocument/2006/relationships/tags" Target="../tags/tag149.xml" /><Relationship Id="rId27" Type="http://schemas.openxmlformats.org/officeDocument/2006/relationships/tags" Target="../tags/tag150.xml" /><Relationship Id="rId28" Type="http://schemas.openxmlformats.org/officeDocument/2006/relationships/tags" Target="../tags/tag151.xml" /><Relationship Id="rId29" Type="http://schemas.openxmlformats.org/officeDocument/2006/relationships/tags" Target="../tags/tag152.xml" /><Relationship Id="rId3" Type="http://schemas.openxmlformats.org/officeDocument/2006/relationships/tags" Target="../tags/tag126.xml" /><Relationship Id="rId30" Type="http://schemas.openxmlformats.org/officeDocument/2006/relationships/tags" Target="../tags/tag153.xml" /><Relationship Id="rId31" Type="http://schemas.openxmlformats.org/officeDocument/2006/relationships/tags" Target="../tags/tag154.xml" /><Relationship Id="rId32" Type="http://schemas.openxmlformats.org/officeDocument/2006/relationships/tags" Target="../tags/tag155.xml" /><Relationship Id="rId33" Type="http://schemas.openxmlformats.org/officeDocument/2006/relationships/tags" Target="../tags/tag156.xml" /><Relationship Id="rId34" Type="http://schemas.openxmlformats.org/officeDocument/2006/relationships/tags" Target="../tags/tag157.xml" /><Relationship Id="rId35" Type="http://schemas.openxmlformats.org/officeDocument/2006/relationships/tags" Target="../tags/tag158.xml" /><Relationship Id="rId36" Type="http://schemas.openxmlformats.org/officeDocument/2006/relationships/tags" Target="../tags/tag159.xml" /><Relationship Id="rId37" Type="http://schemas.openxmlformats.org/officeDocument/2006/relationships/tags" Target="../tags/tag160.xml" /><Relationship Id="rId38" Type="http://schemas.openxmlformats.org/officeDocument/2006/relationships/tags" Target="../tags/tag161.xml" /><Relationship Id="rId39" Type="http://schemas.openxmlformats.org/officeDocument/2006/relationships/tags" Target="../tags/tag162.xml" /><Relationship Id="rId4" Type="http://schemas.openxmlformats.org/officeDocument/2006/relationships/tags" Target="../tags/tag127.xml" /><Relationship Id="rId40" Type="http://schemas.openxmlformats.org/officeDocument/2006/relationships/tags" Target="../tags/tag163.xml" /><Relationship Id="rId41" Type="http://schemas.openxmlformats.org/officeDocument/2006/relationships/tags" Target="../tags/tag164.xml" /><Relationship Id="rId42" Type="http://schemas.openxmlformats.org/officeDocument/2006/relationships/tags" Target="../tags/tag165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装饰 0"/>
          <p:cNvSpPr/>
          <p:nvPr>
            <p:custDataLst>
              <p:tags r:id="rId2"/>
            </p:custDataLst>
          </p:nvPr>
        </p:nvSpPr>
        <p:spPr>
          <a:xfrm>
            <a:off x="0" y="304802"/>
            <a:ext cx="12192098" cy="1828815"/>
          </a:xfrm>
          <a:prstGeom prst="rect">
            <a:avLst/>
          </a:prstGeom>
          <a:solidFill>
            <a:srgbClr val="DADAD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9225" y="450850"/>
            <a:ext cx="5948045" cy="128524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永遇乐·京口北固亭怀古</a:t>
            </a:r>
          </a:p>
        </p:txBody>
      </p: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1344930" y="3514090"/>
            <a:ext cx="0" cy="1497330"/>
          </a:xfrm>
          <a:prstGeom prst="line">
            <a:avLst/>
          </a:prstGeom>
          <a:noFill/>
          <a:ln w="9525" cap="flat" cmpd="sng" algn="ctr">
            <a:solidFill>
              <a:srgbClr val="000000">
                <a:alpha val="34902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文本框 75"/>
          <p:cNvSpPr txBox="1"/>
          <p:nvPr>
            <p:custDataLst>
              <p:tags r:id="rId5"/>
            </p:custDataLst>
          </p:nvPr>
        </p:nvSpPr>
        <p:spPr>
          <a:xfrm>
            <a:off x="1820545" y="3178175"/>
            <a:ext cx="3513455" cy="68008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AutoNum type="arabicPeriod"/>
            </a:pPr>
            <a:r>
              <a:rPr lang="en-US" altLang="zh-CN" sz="12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了解辛弃疾的生平经历、当时的处境及其所处时代的特点。</a:t>
            </a:r>
          </a:p>
        </p:txBody>
      </p:sp>
      <p:sp>
        <p:nvSpPr>
          <p:cNvPr id="83" name="Freeform 44"/>
          <p:cNvSpPr/>
          <p:nvPr>
            <p:custDataLst>
              <p:tags r:id="rId6"/>
            </p:custDataLst>
          </p:nvPr>
        </p:nvSpPr>
        <p:spPr bwMode="auto">
          <a:xfrm>
            <a:off x="1612900" y="3436620"/>
            <a:ext cx="181610" cy="16319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Freeform 45"/>
          <p:cNvSpPr/>
          <p:nvPr>
            <p:custDataLst>
              <p:tags r:id="rId7"/>
            </p:custDataLst>
          </p:nvPr>
        </p:nvSpPr>
        <p:spPr bwMode="auto">
          <a:xfrm>
            <a:off x="1688465" y="3499485"/>
            <a:ext cx="40640" cy="2921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2" name="直接连接符 81"/>
          <p:cNvCxnSpPr/>
          <p:nvPr>
            <p:custDataLst>
              <p:tags r:id="rId8"/>
            </p:custDataLst>
          </p:nvPr>
        </p:nvCxnSpPr>
        <p:spPr>
          <a:xfrm>
            <a:off x="1356360" y="3518535"/>
            <a:ext cx="200660" cy="0"/>
          </a:xfrm>
          <a:prstGeom prst="line">
            <a:avLst/>
          </a:prstGeom>
          <a:noFill/>
          <a:ln w="9525" cap="flat" cmpd="sng" algn="ctr">
            <a:solidFill>
              <a:sysClr val="window" lastClr="FFFCFF">
                <a:lumMod val="75000"/>
              </a:sys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文本框 75"/>
          <p:cNvSpPr txBox="1"/>
          <p:nvPr>
            <p:custDataLst>
              <p:tags r:id="rId9"/>
            </p:custDataLst>
          </p:nvPr>
        </p:nvSpPr>
        <p:spPr>
          <a:xfrm>
            <a:off x="1820545" y="4675505"/>
            <a:ext cx="3513455" cy="68008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1" algn="just">
              <a:lnSpc>
                <a:spcPct val="130000"/>
              </a:lnSpc>
              <a:buAutoNum type="arabicPeriod" startAt="3"/>
            </a:pPr>
            <a:r>
              <a:rPr lang="en-US" altLang="zh-CN" sz="12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把握词人的思想感情，探究作品的丰富意蕴。</a:t>
            </a:r>
          </a:p>
        </p:txBody>
      </p:sp>
      <p:sp>
        <p:nvSpPr>
          <p:cNvPr id="114" name="Freeform 44"/>
          <p:cNvSpPr/>
          <p:nvPr>
            <p:custDataLst>
              <p:tags r:id="rId10"/>
            </p:custDataLst>
          </p:nvPr>
        </p:nvSpPr>
        <p:spPr bwMode="auto">
          <a:xfrm>
            <a:off x="1612900" y="4933950"/>
            <a:ext cx="181610" cy="16319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rgbClr val="DFA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Freeform 45"/>
          <p:cNvSpPr/>
          <p:nvPr>
            <p:custDataLst>
              <p:tags r:id="rId11"/>
            </p:custDataLst>
          </p:nvPr>
        </p:nvSpPr>
        <p:spPr bwMode="auto">
          <a:xfrm>
            <a:off x="1688465" y="4996180"/>
            <a:ext cx="40640" cy="2921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7" name="直接连接符 106"/>
          <p:cNvCxnSpPr/>
          <p:nvPr>
            <p:custDataLst>
              <p:tags r:id="rId12"/>
            </p:custDataLst>
          </p:nvPr>
        </p:nvCxnSpPr>
        <p:spPr>
          <a:xfrm>
            <a:off x="1356360" y="5015865"/>
            <a:ext cx="200660" cy="0"/>
          </a:xfrm>
          <a:prstGeom prst="line">
            <a:avLst/>
          </a:prstGeom>
          <a:noFill/>
          <a:ln w="9525" cap="flat" cmpd="sng" algn="ctr">
            <a:solidFill>
              <a:sysClr val="window" lastClr="FFFCFF">
                <a:lumMod val="75000"/>
              </a:sys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7" name="文本框 75"/>
          <p:cNvSpPr txBox="1"/>
          <p:nvPr>
            <p:custDataLst>
              <p:tags r:id="rId13"/>
            </p:custDataLst>
          </p:nvPr>
        </p:nvSpPr>
        <p:spPr>
          <a:xfrm>
            <a:off x="1820545" y="3926840"/>
            <a:ext cx="3513455" cy="68008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AutoNum type="arabicPeriod" startAt="2"/>
            </a:pPr>
            <a:r>
              <a:rPr lang="en-US" altLang="zh-CN" sz="1200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理解这首词中所用典故的由来和深层含意，理解诗词“对比”手法的使用；</a:t>
            </a:r>
          </a:p>
        </p:txBody>
      </p:sp>
      <p:sp>
        <p:nvSpPr>
          <p:cNvPr id="121" name="Freeform 44"/>
          <p:cNvSpPr/>
          <p:nvPr>
            <p:custDataLst>
              <p:tags r:id="rId14"/>
            </p:custDataLst>
          </p:nvPr>
        </p:nvSpPr>
        <p:spPr bwMode="auto">
          <a:xfrm>
            <a:off x="1612900" y="4185285"/>
            <a:ext cx="181610" cy="16319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rgbClr val="EAA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Freeform 45"/>
          <p:cNvSpPr/>
          <p:nvPr>
            <p:custDataLst>
              <p:tags r:id="rId15"/>
            </p:custDataLst>
          </p:nvPr>
        </p:nvSpPr>
        <p:spPr bwMode="auto">
          <a:xfrm>
            <a:off x="1688465" y="4248150"/>
            <a:ext cx="40640" cy="2921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0" name="直接连接符 119"/>
          <p:cNvCxnSpPr/>
          <p:nvPr>
            <p:custDataLst>
              <p:tags r:id="rId16"/>
            </p:custDataLst>
          </p:nvPr>
        </p:nvCxnSpPr>
        <p:spPr>
          <a:xfrm>
            <a:off x="1356360" y="4267200"/>
            <a:ext cx="200660" cy="0"/>
          </a:xfrm>
          <a:prstGeom prst="line">
            <a:avLst/>
          </a:prstGeom>
          <a:noFill/>
          <a:ln w="9525" cap="flat" cmpd="sng" algn="ctr">
            <a:solidFill>
              <a:sysClr val="window" lastClr="FFFCFF">
                <a:lumMod val="75000"/>
              </a:sys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文本框 90"/>
          <p:cNvSpPr txBox="1"/>
          <p:nvPr>
            <p:custDataLst>
              <p:tags r:id="rId17"/>
            </p:custDataLst>
          </p:nvPr>
        </p:nvSpPr>
        <p:spPr>
          <a:xfrm>
            <a:off x="609600" y="4334510"/>
            <a:ext cx="705485" cy="19621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000" b="1"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52" name="AutoShape 14"/>
          <p:cNvSpPr>
            <a:spLocks noChangeAspect="1" noChangeArrowheads="1" noTextEdit="1"/>
          </p:cNvSpPr>
          <p:nvPr>
            <p:custDataLst>
              <p:tags r:id="rId18"/>
            </p:custDataLst>
          </p:nvPr>
        </p:nvSpPr>
        <p:spPr bwMode="auto">
          <a:xfrm>
            <a:off x="810895" y="3874770"/>
            <a:ext cx="302260" cy="46164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Freeform 16"/>
          <p:cNvSpPr/>
          <p:nvPr>
            <p:custDataLst>
              <p:tags r:id="rId19"/>
            </p:custDataLst>
          </p:nvPr>
        </p:nvSpPr>
        <p:spPr bwMode="auto">
          <a:xfrm>
            <a:off x="917575" y="4003675"/>
            <a:ext cx="24765" cy="332740"/>
          </a:xfrm>
          <a:custGeom>
            <a:gdLst>
              <a:gd name="T0" fmla="*/ 2 w 13"/>
              <a:gd name="T1" fmla="*/ 133 h 173"/>
              <a:gd name="T2" fmla="*/ 3 w 13"/>
              <a:gd name="T3" fmla="*/ 139 h 173"/>
              <a:gd name="T4" fmla="*/ 5 w 13"/>
              <a:gd name="T5" fmla="*/ 160 h 173"/>
              <a:gd name="T6" fmla="*/ 8 w 13"/>
              <a:gd name="T7" fmla="*/ 172 h 173"/>
              <a:gd name="T8" fmla="*/ 11 w 13"/>
              <a:gd name="T9" fmla="*/ 168 h 173"/>
              <a:gd name="T10" fmla="*/ 4 w 13"/>
              <a:gd name="T11" fmla="*/ 132 h 173"/>
              <a:gd name="T12" fmla="*/ 3 w 13"/>
              <a:gd name="T13" fmla="*/ 118 h 173"/>
              <a:gd name="T14" fmla="*/ 6 w 13"/>
              <a:gd name="T15" fmla="*/ 101 h 173"/>
              <a:gd name="T16" fmla="*/ 12 w 13"/>
              <a:gd name="T17" fmla="*/ 61 h 173"/>
              <a:gd name="T18" fmla="*/ 11 w 13"/>
              <a:gd name="T19" fmla="*/ 41 h 173"/>
              <a:gd name="T20" fmla="*/ 5 w 13"/>
              <a:gd name="T21" fmla="*/ 17 h 173"/>
              <a:gd name="T22" fmla="*/ 0 w 13"/>
              <a:gd name="T23" fmla="*/ 0 h 173"/>
              <a:gd name="T24" fmla="*/ 2 w 13"/>
              <a:gd name="T25" fmla="*/ 10 h 173"/>
              <a:gd name="T26" fmla="*/ 10 w 13"/>
              <a:gd name="T27" fmla="*/ 60 h 173"/>
              <a:gd name="T28" fmla="*/ 6 w 13"/>
              <a:gd name="T29" fmla="*/ 88 h 173"/>
              <a:gd name="T30" fmla="*/ 1 w 13"/>
              <a:gd name="T31" fmla="*/ 119 h 173"/>
              <a:gd name="T32" fmla="*/ 2 w 13"/>
              <a:gd name="T33" fmla="*/ 133 h 1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73">
                <a:moveTo>
                  <a:pt x="2" y="133"/>
                </a:moveTo>
                <a:cubicBezTo>
                  <a:pt x="2" y="135"/>
                  <a:pt x="2" y="137"/>
                  <a:pt x="3" y="139"/>
                </a:cubicBezTo>
                <a:cubicBezTo>
                  <a:pt x="4" y="146"/>
                  <a:pt x="5" y="153"/>
                  <a:pt x="5" y="160"/>
                </a:cubicBezTo>
                <a:cubicBezTo>
                  <a:pt x="6" y="163"/>
                  <a:pt x="5" y="169"/>
                  <a:pt x="8" y="172"/>
                </a:cubicBezTo>
                <a:cubicBezTo>
                  <a:pt x="11" y="173"/>
                  <a:pt x="11" y="170"/>
                  <a:pt x="11" y="168"/>
                </a:cubicBezTo>
                <a:cubicBezTo>
                  <a:pt x="10" y="156"/>
                  <a:pt x="5" y="145"/>
                  <a:pt x="4" y="132"/>
                </a:cubicBezTo>
                <a:cubicBezTo>
                  <a:pt x="4" y="127"/>
                  <a:pt x="3" y="123"/>
                  <a:pt x="3" y="118"/>
                </a:cubicBezTo>
                <a:cubicBezTo>
                  <a:pt x="4" y="112"/>
                  <a:pt x="5" y="106"/>
                  <a:pt x="6" y="101"/>
                </a:cubicBezTo>
                <a:cubicBezTo>
                  <a:pt x="8" y="87"/>
                  <a:pt x="11" y="74"/>
                  <a:pt x="12" y="61"/>
                </a:cubicBezTo>
                <a:cubicBezTo>
                  <a:pt x="13" y="54"/>
                  <a:pt x="12" y="48"/>
                  <a:pt x="11" y="41"/>
                </a:cubicBezTo>
                <a:cubicBezTo>
                  <a:pt x="9" y="33"/>
                  <a:pt x="7" y="25"/>
                  <a:pt x="5" y="17"/>
                </a:cubicBezTo>
                <a:cubicBezTo>
                  <a:pt x="4" y="12"/>
                  <a:pt x="2" y="4"/>
                  <a:pt x="0" y="0"/>
                </a:cubicBezTo>
                <a:cubicBezTo>
                  <a:pt x="0" y="2"/>
                  <a:pt x="2" y="7"/>
                  <a:pt x="2" y="10"/>
                </a:cubicBezTo>
                <a:cubicBezTo>
                  <a:pt x="6" y="26"/>
                  <a:pt x="10" y="43"/>
                  <a:pt x="10" y="60"/>
                </a:cubicBezTo>
                <a:cubicBezTo>
                  <a:pt x="10" y="69"/>
                  <a:pt x="8" y="79"/>
                  <a:pt x="6" y="88"/>
                </a:cubicBezTo>
                <a:cubicBezTo>
                  <a:pt x="4" y="98"/>
                  <a:pt x="3" y="109"/>
                  <a:pt x="1" y="119"/>
                </a:cubicBezTo>
                <a:cubicBezTo>
                  <a:pt x="0" y="123"/>
                  <a:pt x="1" y="128"/>
                  <a:pt x="2" y="13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Freeform 17"/>
          <p:cNvSpPr/>
          <p:nvPr>
            <p:custDataLst>
              <p:tags r:id="rId20"/>
            </p:custDataLst>
          </p:nvPr>
        </p:nvSpPr>
        <p:spPr bwMode="auto">
          <a:xfrm>
            <a:off x="876935" y="4114800"/>
            <a:ext cx="45085" cy="134620"/>
          </a:xfrm>
          <a:custGeom>
            <a:gdLst>
              <a:gd name="T0" fmla="*/ 23 w 23"/>
              <a:gd name="T1" fmla="*/ 70 h 70"/>
              <a:gd name="T2" fmla="*/ 23 w 23"/>
              <a:gd name="T3" fmla="*/ 70 h 70"/>
              <a:gd name="T4" fmla="*/ 20 w 23"/>
              <a:gd name="T5" fmla="*/ 58 h 70"/>
              <a:gd name="T6" fmla="*/ 8 w 23"/>
              <a:gd name="T7" fmla="*/ 33 h 70"/>
              <a:gd name="T8" fmla="*/ 4 w 23"/>
              <a:gd name="T9" fmla="*/ 15 h 70"/>
              <a:gd name="T10" fmla="*/ 0 w 23"/>
              <a:gd name="T11" fmla="*/ 0 h 70"/>
              <a:gd name="T12" fmla="*/ 1 w 23"/>
              <a:gd name="T13" fmla="*/ 8 h 70"/>
              <a:gd name="T14" fmla="*/ 6 w 23"/>
              <a:gd name="T15" fmla="*/ 32 h 70"/>
              <a:gd name="T16" fmla="*/ 16 w 23"/>
              <a:gd name="T17" fmla="*/ 55 h 70"/>
              <a:gd name="T18" fmla="*/ 21 w 23"/>
              <a:gd name="T19" fmla="*/ 65 h 70"/>
              <a:gd name="T20" fmla="*/ 23 w 23"/>
              <a:gd name="T21" fmla="*/ 70 h 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70">
                <a:moveTo>
                  <a:pt x="23" y="70"/>
                </a:moveTo>
                <a:cubicBezTo>
                  <a:pt x="23" y="70"/>
                  <a:pt x="23" y="70"/>
                  <a:pt x="23" y="70"/>
                </a:cubicBezTo>
                <a:cubicBezTo>
                  <a:pt x="23" y="65"/>
                  <a:pt x="22" y="61"/>
                  <a:pt x="20" y="58"/>
                </a:cubicBezTo>
                <a:cubicBezTo>
                  <a:pt x="16" y="49"/>
                  <a:pt x="10" y="44"/>
                  <a:pt x="8" y="33"/>
                </a:cubicBezTo>
                <a:cubicBezTo>
                  <a:pt x="7" y="28"/>
                  <a:pt x="5" y="20"/>
                  <a:pt x="4" y="15"/>
                </a:cubicBezTo>
                <a:cubicBezTo>
                  <a:pt x="3" y="10"/>
                  <a:pt x="1" y="3"/>
                  <a:pt x="0" y="0"/>
                </a:cubicBezTo>
                <a:cubicBezTo>
                  <a:pt x="0" y="3"/>
                  <a:pt x="1" y="5"/>
                  <a:pt x="1" y="8"/>
                </a:cubicBezTo>
                <a:cubicBezTo>
                  <a:pt x="2" y="14"/>
                  <a:pt x="5" y="26"/>
                  <a:pt x="6" y="32"/>
                </a:cubicBezTo>
                <a:cubicBezTo>
                  <a:pt x="8" y="39"/>
                  <a:pt x="11" y="45"/>
                  <a:pt x="16" y="55"/>
                </a:cubicBezTo>
                <a:cubicBezTo>
                  <a:pt x="18" y="58"/>
                  <a:pt x="19" y="61"/>
                  <a:pt x="21" y="65"/>
                </a:cubicBezTo>
                <a:cubicBezTo>
                  <a:pt x="21" y="66"/>
                  <a:pt x="21" y="69"/>
                  <a:pt x="23" y="7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Freeform 18"/>
          <p:cNvSpPr/>
          <p:nvPr>
            <p:custDataLst>
              <p:tags r:id="rId21"/>
            </p:custDataLst>
          </p:nvPr>
        </p:nvSpPr>
        <p:spPr bwMode="auto">
          <a:xfrm>
            <a:off x="840105" y="4149725"/>
            <a:ext cx="54610" cy="40640"/>
          </a:xfrm>
          <a:custGeom>
            <a:gdLst>
              <a:gd name="T0" fmla="*/ 16 w 28"/>
              <a:gd name="T1" fmla="*/ 10 h 21"/>
              <a:gd name="T2" fmla="*/ 28 w 28"/>
              <a:gd name="T3" fmla="*/ 21 h 21"/>
              <a:gd name="T4" fmla="*/ 20 w 28"/>
              <a:gd name="T5" fmla="*/ 12 h 21"/>
              <a:gd name="T6" fmla="*/ 10 w 28"/>
              <a:gd name="T7" fmla="*/ 5 h 21"/>
              <a:gd name="T8" fmla="*/ 0 w 28"/>
              <a:gd name="T9" fmla="*/ 0 h 21"/>
              <a:gd name="T10" fmla="*/ 8 w 28"/>
              <a:gd name="T11" fmla="*/ 4 h 21"/>
              <a:gd name="T12" fmla="*/ 16 w 28"/>
              <a:gd name="T13" fmla="*/ 10 h 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1">
                <a:moveTo>
                  <a:pt x="16" y="10"/>
                </a:moveTo>
                <a:cubicBezTo>
                  <a:pt x="20" y="13"/>
                  <a:pt x="26" y="19"/>
                  <a:pt x="28" y="21"/>
                </a:cubicBezTo>
                <a:cubicBezTo>
                  <a:pt x="27" y="17"/>
                  <a:pt x="24" y="15"/>
                  <a:pt x="20" y="12"/>
                </a:cubicBezTo>
                <a:cubicBezTo>
                  <a:pt x="17" y="9"/>
                  <a:pt x="13" y="8"/>
                  <a:pt x="10" y="5"/>
                </a:cubicBezTo>
                <a:cubicBezTo>
                  <a:pt x="7" y="3"/>
                  <a:pt x="4" y="1"/>
                  <a:pt x="0" y="0"/>
                </a:cubicBezTo>
                <a:cubicBezTo>
                  <a:pt x="1" y="1"/>
                  <a:pt x="6" y="3"/>
                  <a:pt x="8" y="4"/>
                </a:cubicBezTo>
                <a:cubicBezTo>
                  <a:pt x="11" y="6"/>
                  <a:pt x="13" y="8"/>
                  <a:pt x="16" y="1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Freeform 19"/>
          <p:cNvSpPr/>
          <p:nvPr>
            <p:custDataLst>
              <p:tags r:id="rId22"/>
            </p:custDataLst>
          </p:nvPr>
        </p:nvSpPr>
        <p:spPr bwMode="auto">
          <a:xfrm>
            <a:off x="939165" y="3918585"/>
            <a:ext cx="63500" cy="200025"/>
          </a:xfrm>
          <a:custGeom>
            <a:gdLst>
              <a:gd name="T0" fmla="*/ 0 w 33"/>
              <a:gd name="T1" fmla="*/ 104 h 104"/>
              <a:gd name="T2" fmla="*/ 24 w 33"/>
              <a:gd name="T3" fmla="*/ 75 h 104"/>
              <a:gd name="T4" fmla="*/ 30 w 33"/>
              <a:gd name="T5" fmla="*/ 55 h 104"/>
              <a:gd name="T6" fmla="*/ 32 w 33"/>
              <a:gd name="T7" fmla="*/ 45 h 104"/>
              <a:gd name="T8" fmla="*/ 33 w 33"/>
              <a:gd name="T9" fmla="*/ 36 h 104"/>
              <a:gd name="T10" fmla="*/ 32 w 33"/>
              <a:gd name="T11" fmla="*/ 17 h 104"/>
              <a:gd name="T12" fmla="*/ 29 w 33"/>
              <a:gd name="T13" fmla="*/ 0 h 104"/>
              <a:gd name="T14" fmla="*/ 31 w 33"/>
              <a:gd name="T15" fmla="*/ 43 h 104"/>
              <a:gd name="T16" fmla="*/ 18 w 33"/>
              <a:gd name="T17" fmla="*/ 81 h 104"/>
              <a:gd name="T18" fmla="*/ 0 w 33"/>
              <a:gd name="T19" fmla="*/ 101 h 104"/>
              <a:gd name="T20" fmla="*/ 0 w 33"/>
              <a:gd name="T21" fmla="*/ 104 h 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104">
                <a:moveTo>
                  <a:pt x="0" y="104"/>
                </a:moveTo>
                <a:cubicBezTo>
                  <a:pt x="4" y="99"/>
                  <a:pt x="21" y="81"/>
                  <a:pt x="24" y="75"/>
                </a:cubicBezTo>
                <a:cubicBezTo>
                  <a:pt x="27" y="69"/>
                  <a:pt x="29" y="63"/>
                  <a:pt x="30" y="55"/>
                </a:cubicBezTo>
                <a:cubicBezTo>
                  <a:pt x="31" y="52"/>
                  <a:pt x="32" y="49"/>
                  <a:pt x="32" y="45"/>
                </a:cubicBezTo>
                <a:cubicBezTo>
                  <a:pt x="33" y="42"/>
                  <a:pt x="33" y="38"/>
                  <a:pt x="33" y="36"/>
                </a:cubicBezTo>
                <a:cubicBezTo>
                  <a:pt x="33" y="30"/>
                  <a:pt x="32" y="23"/>
                  <a:pt x="32" y="17"/>
                </a:cubicBezTo>
                <a:cubicBezTo>
                  <a:pt x="32" y="10"/>
                  <a:pt x="31" y="6"/>
                  <a:pt x="29" y="0"/>
                </a:cubicBezTo>
                <a:cubicBezTo>
                  <a:pt x="29" y="14"/>
                  <a:pt x="33" y="28"/>
                  <a:pt x="31" y="43"/>
                </a:cubicBezTo>
                <a:cubicBezTo>
                  <a:pt x="29" y="58"/>
                  <a:pt x="27" y="69"/>
                  <a:pt x="18" y="81"/>
                </a:cubicBezTo>
                <a:cubicBezTo>
                  <a:pt x="13" y="87"/>
                  <a:pt x="7" y="94"/>
                  <a:pt x="0" y="101"/>
                </a:cubicBezTo>
                <a:lnTo>
                  <a:pt x="0" y="104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Freeform 20"/>
          <p:cNvSpPr/>
          <p:nvPr>
            <p:custDataLst>
              <p:tags r:id="rId23"/>
            </p:custDataLst>
          </p:nvPr>
        </p:nvSpPr>
        <p:spPr bwMode="auto">
          <a:xfrm>
            <a:off x="983615" y="3963035"/>
            <a:ext cx="77470" cy="102870"/>
          </a:xfrm>
          <a:custGeom>
            <a:gdLst>
              <a:gd name="T0" fmla="*/ 1 w 40"/>
              <a:gd name="T1" fmla="*/ 50 h 53"/>
              <a:gd name="T2" fmla="*/ 21 w 40"/>
              <a:gd name="T3" fmla="*/ 33 h 53"/>
              <a:gd name="T4" fmla="*/ 33 w 40"/>
              <a:gd name="T5" fmla="*/ 13 h 53"/>
              <a:gd name="T6" fmla="*/ 40 w 40"/>
              <a:gd name="T7" fmla="*/ 0 h 53"/>
              <a:gd name="T8" fmla="*/ 35 w 40"/>
              <a:gd name="T9" fmla="*/ 13 h 53"/>
              <a:gd name="T10" fmla="*/ 27 w 40"/>
              <a:gd name="T11" fmla="*/ 27 h 53"/>
              <a:gd name="T12" fmla="*/ 11 w 40"/>
              <a:gd name="T13" fmla="*/ 44 h 53"/>
              <a:gd name="T14" fmla="*/ 0 w 40"/>
              <a:gd name="T15" fmla="*/ 53 h 53"/>
              <a:gd name="T16" fmla="*/ 1 w 40"/>
              <a:gd name="T17" fmla="*/ 50 h 5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52">
                <a:moveTo>
                  <a:pt x="1" y="50"/>
                </a:moveTo>
                <a:cubicBezTo>
                  <a:pt x="7" y="46"/>
                  <a:pt x="16" y="39"/>
                  <a:pt x="21" y="33"/>
                </a:cubicBezTo>
                <a:cubicBezTo>
                  <a:pt x="27" y="27"/>
                  <a:pt x="30" y="20"/>
                  <a:pt x="33" y="13"/>
                </a:cubicBezTo>
                <a:cubicBezTo>
                  <a:pt x="36" y="9"/>
                  <a:pt x="38" y="4"/>
                  <a:pt x="40" y="0"/>
                </a:cubicBezTo>
                <a:cubicBezTo>
                  <a:pt x="40" y="3"/>
                  <a:pt x="36" y="10"/>
                  <a:pt x="35" y="13"/>
                </a:cubicBezTo>
                <a:cubicBezTo>
                  <a:pt x="33" y="17"/>
                  <a:pt x="30" y="23"/>
                  <a:pt x="27" y="27"/>
                </a:cubicBezTo>
                <a:cubicBezTo>
                  <a:pt x="22" y="35"/>
                  <a:pt x="18" y="38"/>
                  <a:pt x="11" y="44"/>
                </a:cubicBezTo>
                <a:cubicBezTo>
                  <a:pt x="8" y="47"/>
                  <a:pt x="3" y="51"/>
                  <a:pt x="0" y="53"/>
                </a:cubicBezTo>
                <a:lnTo>
                  <a:pt x="1" y="5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Freeform 21"/>
          <p:cNvSpPr/>
          <p:nvPr>
            <p:custDataLst>
              <p:tags r:id="rId24"/>
            </p:custDataLst>
          </p:nvPr>
        </p:nvSpPr>
        <p:spPr bwMode="auto">
          <a:xfrm>
            <a:off x="929005" y="4180840"/>
            <a:ext cx="66675" cy="109220"/>
          </a:xfrm>
          <a:custGeom>
            <a:gdLst>
              <a:gd name="T0" fmla="*/ 0 w 34"/>
              <a:gd name="T1" fmla="*/ 57 h 57"/>
              <a:gd name="T2" fmla="*/ 22 w 34"/>
              <a:gd name="T3" fmla="*/ 32 h 57"/>
              <a:gd name="T4" fmla="*/ 31 w 34"/>
              <a:gd name="T5" fmla="*/ 12 h 57"/>
              <a:gd name="T6" fmla="*/ 34 w 34"/>
              <a:gd name="T7" fmla="*/ 0 h 57"/>
              <a:gd name="T8" fmla="*/ 30 w 34"/>
              <a:gd name="T9" fmla="*/ 11 h 57"/>
              <a:gd name="T10" fmla="*/ 24 w 34"/>
              <a:gd name="T11" fmla="*/ 26 h 57"/>
              <a:gd name="T12" fmla="*/ 10 w 34"/>
              <a:gd name="T13" fmla="*/ 44 h 57"/>
              <a:gd name="T14" fmla="*/ 0 w 34"/>
              <a:gd name="T15" fmla="*/ 54 h 57"/>
              <a:gd name="T16" fmla="*/ 0 w 34"/>
              <a:gd name="T17" fmla="*/ 57 h 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7">
                <a:moveTo>
                  <a:pt x="0" y="57"/>
                </a:moveTo>
                <a:cubicBezTo>
                  <a:pt x="5" y="52"/>
                  <a:pt x="16" y="40"/>
                  <a:pt x="22" y="32"/>
                </a:cubicBezTo>
                <a:cubicBezTo>
                  <a:pt x="25" y="27"/>
                  <a:pt x="29" y="19"/>
                  <a:pt x="31" y="12"/>
                </a:cubicBezTo>
                <a:cubicBezTo>
                  <a:pt x="32" y="8"/>
                  <a:pt x="34" y="4"/>
                  <a:pt x="34" y="0"/>
                </a:cubicBezTo>
                <a:cubicBezTo>
                  <a:pt x="32" y="1"/>
                  <a:pt x="31" y="8"/>
                  <a:pt x="30" y="11"/>
                </a:cubicBezTo>
                <a:cubicBezTo>
                  <a:pt x="28" y="16"/>
                  <a:pt x="26" y="22"/>
                  <a:pt x="24" y="26"/>
                </a:cubicBezTo>
                <a:cubicBezTo>
                  <a:pt x="20" y="34"/>
                  <a:pt x="16" y="38"/>
                  <a:pt x="10" y="44"/>
                </a:cubicBezTo>
                <a:cubicBezTo>
                  <a:pt x="7" y="47"/>
                  <a:pt x="3" y="52"/>
                  <a:pt x="0" y="54"/>
                </a:cubicBezTo>
                <a:lnTo>
                  <a:pt x="0" y="57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Freeform 22"/>
          <p:cNvSpPr/>
          <p:nvPr>
            <p:custDataLst>
              <p:tags r:id="rId25"/>
            </p:custDataLst>
          </p:nvPr>
        </p:nvSpPr>
        <p:spPr bwMode="auto">
          <a:xfrm>
            <a:off x="882650" y="3963035"/>
            <a:ext cx="67945" cy="73660"/>
          </a:xfrm>
          <a:custGeom>
            <a:gdLst>
              <a:gd name="T0" fmla="*/ 31 w 35"/>
              <a:gd name="T1" fmla="*/ 29 h 38"/>
              <a:gd name="T2" fmla="*/ 28 w 35"/>
              <a:gd name="T3" fmla="*/ 17 h 38"/>
              <a:gd name="T4" fmla="*/ 27 w 35"/>
              <a:gd name="T5" fmla="*/ 5 h 38"/>
              <a:gd name="T6" fmla="*/ 18 w 35"/>
              <a:gd name="T7" fmla="*/ 7 h 38"/>
              <a:gd name="T8" fmla="*/ 7 w 35"/>
              <a:gd name="T9" fmla="*/ 15 h 38"/>
              <a:gd name="T10" fmla="*/ 0 w 35"/>
              <a:gd name="T11" fmla="*/ 23 h 38"/>
              <a:gd name="T12" fmla="*/ 10 w 35"/>
              <a:gd name="T13" fmla="*/ 30 h 38"/>
              <a:gd name="T14" fmla="*/ 17 w 35"/>
              <a:gd name="T15" fmla="*/ 38 h 38"/>
              <a:gd name="T16" fmla="*/ 24 w 35"/>
              <a:gd name="T17" fmla="*/ 31 h 38"/>
              <a:gd name="T18" fmla="*/ 31 w 35"/>
              <a:gd name="T19" fmla="*/ 29 h 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8">
                <a:moveTo>
                  <a:pt x="31" y="29"/>
                </a:moveTo>
                <a:cubicBezTo>
                  <a:pt x="35" y="26"/>
                  <a:pt x="34" y="20"/>
                  <a:pt x="28" y="17"/>
                </a:cubicBezTo>
                <a:cubicBezTo>
                  <a:pt x="31" y="13"/>
                  <a:pt x="31" y="7"/>
                  <a:pt x="27" y="5"/>
                </a:cubicBezTo>
                <a:cubicBezTo>
                  <a:pt x="26" y="4"/>
                  <a:pt x="22" y="3"/>
                  <a:pt x="18" y="7"/>
                </a:cubicBezTo>
                <a:cubicBezTo>
                  <a:pt x="9" y="0"/>
                  <a:pt x="1" y="7"/>
                  <a:pt x="7" y="15"/>
                </a:cubicBezTo>
                <a:cubicBezTo>
                  <a:pt x="4" y="16"/>
                  <a:pt x="1" y="20"/>
                  <a:pt x="0" y="23"/>
                </a:cubicBezTo>
                <a:cubicBezTo>
                  <a:pt x="0" y="29"/>
                  <a:pt x="4" y="33"/>
                  <a:pt x="10" y="30"/>
                </a:cubicBezTo>
                <a:cubicBezTo>
                  <a:pt x="10" y="35"/>
                  <a:pt x="13" y="38"/>
                  <a:pt x="17" y="38"/>
                </a:cubicBezTo>
                <a:cubicBezTo>
                  <a:pt x="21" y="38"/>
                  <a:pt x="23" y="33"/>
                  <a:pt x="24" y="31"/>
                </a:cubicBezTo>
                <a:cubicBezTo>
                  <a:pt x="26" y="31"/>
                  <a:pt x="29" y="31"/>
                  <a:pt x="31" y="29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Freeform 23"/>
          <p:cNvSpPr/>
          <p:nvPr>
            <p:custDataLst>
              <p:tags r:id="rId26"/>
            </p:custDataLst>
          </p:nvPr>
        </p:nvSpPr>
        <p:spPr bwMode="auto">
          <a:xfrm>
            <a:off x="909955" y="3995420"/>
            <a:ext cx="15875" cy="15240"/>
          </a:xfrm>
          <a:custGeom>
            <a:gdLst>
              <a:gd name="T0" fmla="*/ 3 w 8"/>
              <a:gd name="T1" fmla="*/ 8 h 8"/>
              <a:gd name="T2" fmla="*/ 0 w 8"/>
              <a:gd name="T3" fmla="*/ 4 h 8"/>
              <a:gd name="T4" fmla="*/ 6 w 8"/>
              <a:gd name="T5" fmla="*/ 2 h 8"/>
              <a:gd name="T6" fmla="*/ 5 w 8"/>
              <a:gd name="T7" fmla="*/ 7 h 8"/>
              <a:gd name="T8" fmla="*/ 3 w 8"/>
              <a:gd name="T9" fmla="*/ 8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3" y="8"/>
                </a:moveTo>
                <a:cubicBezTo>
                  <a:pt x="1" y="7"/>
                  <a:pt x="0" y="6"/>
                  <a:pt x="0" y="4"/>
                </a:cubicBezTo>
                <a:cubicBezTo>
                  <a:pt x="1" y="2"/>
                  <a:pt x="4" y="0"/>
                  <a:pt x="6" y="2"/>
                </a:cubicBezTo>
                <a:cubicBezTo>
                  <a:pt x="8" y="3"/>
                  <a:pt x="7" y="6"/>
                  <a:pt x="5" y="7"/>
                </a:cubicBezTo>
                <a:cubicBezTo>
                  <a:pt x="5" y="7"/>
                  <a:pt x="4" y="8"/>
                  <a:pt x="3" y="8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Freeform 24"/>
          <p:cNvSpPr/>
          <p:nvPr>
            <p:custDataLst>
              <p:tags r:id="rId27"/>
            </p:custDataLst>
          </p:nvPr>
        </p:nvSpPr>
        <p:spPr bwMode="auto">
          <a:xfrm>
            <a:off x="960120" y="3872865"/>
            <a:ext cx="73660" cy="67310"/>
          </a:xfrm>
          <a:custGeom>
            <a:gdLst>
              <a:gd name="T0" fmla="*/ 7 w 38"/>
              <a:gd name="T1" fmla="*/ 31 h 35"/>
              <a:gd name="T2" fmla="*/ 19 w 38"/>
              <a:gd name="T3" fmla="*/ 29 h 35"/>
              <a:gd name="T4" fmla="*/ 31 w 38"/>
              <a:gd name="T5" fmla="*/ 30 h 35"/>
              <a:gd name="T6" fmla="*/ 30 w 38"/>
              <a:gd name="T7" fmla="*/ 20 h 35"/>
              <a:gd name="T8" fmla="*/ 23 w 38"/>
              <a:gd name="T9" fmla="*/ 9 h 35"/>
              <a:gd name="T10" fmla="*/ 16 w 38"/>
              <a:gd name="T11" fmla="*/ 1 h 35"/>
              <a:gd name="T12" fmla="*/ 9 w 38"/>
              <a:gd name="T13" fmla="*/ 10 h 35"/>
              <a:gd name="T14" fmla="*/ 0 w 38"/>
              <a:gd name="T15" fmla="*/ 16 h 35"/>
              <a:gd name="T16" fmla="*/ 6 w 38"/>
              <a:gd name="T17" fmla="*/ 23 h 35"/>
              <a:gd name="T18" fmla="*/ 7 w 38"/>
              <a:gd name="T19" fmla="*/ 31 h 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5">
                <a:moveTo>
                  <a:pt x="7" y="31"/>
                </a:moveTo>
                <a:cubicBezTo>
                  <a:pt x="9" y="35"/>
                  <a:pt x="16" y="34"/>
                  <a:pt x="19" y="29"/>
                </a:cubicBezTo>
                <a:cubicBezTo>
                  <a:pt x="23" y="33"/>
                  <a:pt x="28" y="33"/>
                  <a:pt x="31" y="30"/>
                </a:cubicBezTo>
                <a:cubicBezTo>
                  <a:pt x="32" y="28"/>
                  <a:pt x="33" y="24"/>
                  <a:pt x="30" y="20"/>
                </a:cubicBezTo>
                <a:cubicBezTo>
                  <a:pt x="38" y="12"/>
                  <a:pt x="32" y="4"/>
                  <a:pt x="23" y="9"/>
                </a:cubicBezTo>
                <a:cubicBezTo>
                  <a:pt x="23" y="5"/>
                  <a:pt x="20" y="2"/>
                  <a:pt x="16" y="1"/>
                </a:cubicBezTo>
                <a:cubicBezTo>
                  <a:pt x="11" y="0"/>
                  <a:pt x="7" y="3"/>
                  <a:pt x="9" y="10"/>
                </a:cubicBezTo>
                <a:cubicBezTo>
                  <a:pt x="4" y="9"/>
                  <a:pt x="0" y="12"/>
                  <a:pt x="0" y="16"/>
                </a:cubicBezTo>
                <a:cubicBezTo>
                  <a:pt x="0" y="20"/>
                  <a:pt x="4" y="23"/>
                  <a:pt x="6" y="23"/>
                </a:cubicBezTo>
                <a:cubicBezTo>
                  <a:pt x="6" y="25"/>
                  <a:pt x="5" y="29"/>
                  <a:pt x="7" y="31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Freeform 25"/>
          <p:cNvSpPr/>
          <p:nvPr>
            <p:custDataLst>
              <p:tags r:id="rId28"/>
            </p:custDataLst>
          </p:nvPr>
        </p:nvSpPr>
        <p:spPr bwMode="auto">
          <a:xfrm>
            <a:off x="981710" y="3899535"/>
            <a:ext cx="20955" cy="17780"/>
          </a:xfrm>
          <a:custGeom>
            <a:gdLst>
              <a:gd name="T0" fmla="*/ 4 w 11"/>
              <a:gd name="T1" fmla="*/ 7 h 9"/>
              <a:gd name="T2" fmla="*/ 10 w 11"/>
              <a:gd name="T3" fmla="*/ 5 h 9"/>
              <a:gd name="T4" fmla="*/ 4 w 11"/>
              <a:gd name="T5" fmla="*/ 7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9">
                <a:moveTo>
                  <a:pt x="4" y="7"/>
                </a:moveTo>
                <a:cubicBezTo>
                  <a:pt x="0" y="1"/>
                  <a:pt x="10" y="0"/>
                  <a:pt x="10" y="5"/>
                </a:cubicBezTo>
                <a:cubicBezTo>
                  <a:pt x="11" y="9"/>
                  <a:pt x="6" y="9"/>
                  <a:pt x="4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Freeform 26"/>
          <p:cNvSpPr/>
          <p:nvPr>
            <p:custDataLst>
              <p:tags r:id="rId29"/>
            </p:custDataLst>
          </p:nvPr>
        </p:nvSpPr>
        <p:spPr bwMode="auto">
          <a:xfrm>
            <a:off x="1032510" y="3924300"/>
            <a:ext cx="65405" cy="71120"/>
          </a:xfrm>
          <a:custGeom>
            <a:gdLst>
              <a:gd name="T0" fmla="*/ 12 w 34"/>
              <a:gd name="T1" fmla="*/ 34 h 37"/>
              <a:gd name="T2" fmla="*/ 23 w 34"/>
              <a:gd name="T3" fmla="*/ 28 h 37"/>
              <a:gd name="T4" fmla="*/ 33 w 34"/>
              <a:gd name="T5" fmla="*/ 24 h 37"/>
              <a:gd name="T6" fmla="*/ 30 w 34"/>
              <a:gd name="T7" fmla="*/ 16 h 37"/>
              <a:gd name="T8" fmla="*/ 20 w 34"/>
              <a:gd name="T9" fmla="*/ 8 h 37"/>
              <a:gd name="T10" fmla="*/ 10 w 34"/>
              <a:gd name="T11" fmla="*/ 3 h 37"/>
              <a:gd name="T12" fmla="*/ 7 w 34"/>
              <a:gd name="T13" fmla="*/ 14 h 37"/>
              <a:gd name="T14" fmla="*/ 1 w 34"/>
              <a:gd name="T15" fmla="*/ 22 h 37"/>
              <a:gd name="T16" fmla="*/ 9 w 34"/>
              <a:gd name="T17" fmla="*/ 27 h 37"/>
              <a:gd name="T18" fmla="*/ 12 w 34"/>
              <a:gd name="T19" fmla="*/ 34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7">
                <a:moveTo>
                  <a:pt x="12" y="34"/>
                </a:moveTo>
                <a:cubicBezTo>
                  <a:pt x="16" y="37"/>
                  <a:pt x="22" y="34"/>
                  <a:pt x="23" y="28"/>
                </a:cubicBezTo>
                <a:cubicBezTo>
                  <a:pt x="27" y="30"/>
                  <a:pt x="32" y="28"/>
                  <a:pt x="33" y="24"/>
                </a:cubicBezTo>
                <a:cubicBezTo>
                  <a:pt x="34" y="23"/>
                  <a:pt x="34" y="19"/>
                  <a:pt x="30" y="16"/>
                </a:cubicBezTo>
                <a:cubicBezTo>
                  <a:pt x="34" y="6"/>
                  <a:pt x="25" y="0"/>
                  <a:pt x="20" y="8"/>
                </a:cubicBezTo>
                <a:cubicBezTo>
                  <a:pt x="18" y="5"/>
                  <a:pt x="14" y="3"/>
                  <a:pt x="10" y="3"/>
                </a:cubicBezTo>
                <a:cubicBezTo>
                  <a:pt x="5" y="4"/>
                  <a:pt x="2" y="9"/>
                  <a:pt x="7" y="14"/>
                </a:cubicBezTo>
                <a:cubicBezTo>
                  <a:pt x="2" y="15"/>
                  <a:pt x="0" y="19"/>
                  <a:pt x="1" y="22"/>
                </a:cubicBezTo>
                <a:cubicBezTo>
                  <a:pt x="2" y="27"/>
                  <a:pt x="7" y="27"/>
                  <a:pt x="9" y="27"/>
                </a:cubicBezTo>
                <a:cubicBezTo>
                  <a:pt x="9" y="29"/>
                  <a:pt x="10" y="32"/>
                  <a:pt x="12" y="34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Freeform 27"/>
          <p:cNvSpPr/>
          <p:nvPr>
            <p:custDataLst>
              <p:tags r:id="rId30"/>
            </p:custDataLst>
          </p:nvPr>
        </p:nvSpPr>
        <p:spPr bwMode="auto">
          <a:xfrm>
            <a:off x="1055370" y="3951605"/>
            <a:ext cx="16510" cy="15240"/>
          </a:xfrm>
          <a:custGeom>
            <a:gdLst>
              <a:gd name="T0" fmla="*/ 6 w 9"/>
              <a:gd name="T1" fmla="*/ 1 h 8"/>
              <a:gd name="T2" fmla="*/ 7 w 9"/>
              <a:gd name="T3" fmla="*/ 6 h 8"/>
              <a:gd name="T4" fmla="*/ 1 w 9"/>
              <a:gd name="T5" fmla="*/ 4 h 8"/>
              <a:gd name="T6" fmla="*/ 6 w 9"/>
              <a:gd name="T7" fmla="*/ 1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9" y="2"/>
                  <a:pt x="9" y="4"/>
                  <a:pt x="7" y="6"/>
                </a:cubicBezTo>
                <a:cubicBezTo>
                  <a:pt x="4" y="8"/>
                  <a:pt x="2" y="7"/>
                  <a:pt x="1" y="4"/>
                </a:cubicBezTo>
                <a:cubicBezTo>
                  <a:pt x="0" y="2"/>
                  <a:pt x="3" y="0"/>
                  <a:pt x="6" y="1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Freeform 28"/>
          <p:cNvSpPr/>
          <p:nvPr>
            <p:custDataLst>
              <p:tags r:id="rId31"/>
            </p:custDataLst>
          </p:nvPr>
        </p:nvSpPr>
        <p:spPr bwMode="auto">
          <a:xfrm>
            <a:off x="840105" y="4068445"/>
            <a:ext cx="72390" cy="69850"/>
          </a:xfrm>
          <a:custGeom>
            <a:gdLst>
              <a:gd name="T0" fmla="*/ 26 w 37"/>
              <a:gd name="T1" fmla="*/ 3 h 36"/>
              <a:gd name="T2" fmla="*/ 14 w 37"/>
              <a:gd name="T3" fmla="*/ 8 h 36"/>
              <a:gd name="T4" fmla="*/ 3 w 37"/>
              <a:gd name="T5" fmla="*/ 11 h 36"/>
              <a:gd name="T6" fmla="*/ 6 w 37"/>
              <a:gd name="T7" fmla="*/ 20 h 36"/>
              <a:gd name="T8" fmla="*/ 16 w 37"/>
              <a:gd name="T9" fmla="*/ 29 h 36"/>
              <a:gd name="T10" fmla="*/ 24 w 37"/>
              <a:gd name="T11" fmla="*/ 35 h 36"/>
              <a:gd name="T12" fmla="*/ 29 w 37"/>
              <a:gd name="T13" fmla="*/ 24 h 36"/>
              <a:gd name="T14" fmla="*/ 36 w 37"/>
              <a:gd name="T15" fmla="*/ 17 h 36"/>
              <a:gd name="T16" fmla="*/ 28 w 37"/>
              <a:gd name="T17" fmla="*/ 11 h 36"/>
              <a:gd name="T18" fmla="*/ 26 w 37"/>
              <a:gd name="T19" fmla="*/ 3 h 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26" y="3"/>
                </a:moveTo>
                <a:cubicBezTo>
                  <a:pt x="22" y="0"/>
                  <a:pt x="16" y="2"/>
                  <a:pt x="14" y="8"/>
                </a:cubicBezTo>
                <a:cubicBezTo>
                  <a:pt x="10" y="6"/>
                  <a:pt x="5" y="7"/>
                  <a:pt x="3" y="11"/>
                </a:cubicBezTo>
                <a:cubicBezTo>
                  <a:pt x="3" y="12"/>
                  <a:pt x="2" y="17"/>
                  <a:pt x="6" y="20"/>
                </a:cubicBezTo>
                <a:cubicBezTo>
                  <a:pt x="0" y="30"/>
                  <a:pt x="9" y="36"/>
                  <a:pt x="16" y="29"/>
                </a:cubicBezTo>
                <a:cubicBezTo>
                  <a:pt x="17" y="32"/>
                  <a:pt x="21" y="35"/>
                  <a:pt x="24" y="35"/>
                </a:cubicBezTo>
                <a:cubicBezTo>
                  <a:pt x="29" y="35"/>
                  <a:pt x="33" y="30"/>
                  <a:pt x="29" y="24"/>
                </a:cubicBezTo>
                <a:cubicBezTo>
                  <a:pt x="34" y="24"/>
                  <a:pt x="37" y="20"/>
                  <a:pt x="36" y="17"/>
                </a:cubicBezTo>
                <a:cubicBezTo>
                  <a:pt x="35" y="12"/>
                  <a:pt x="31" y="11"/>
                  <a:pt x="28" y="11"/>
                </a:cubicBezTo>
                <a:cubicBezTo>
                  <a:pt x="28" y="9"/>
                  <a:pt x="28" y="6"/>
                  <a:pt x="26" y="3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Freeform 29"/>
          <p:cNvSpPr/>
          <p:nvPr>
            <p:custDataLst>
              <p:tags r:id="rId32"/>
            </p:custDataLst>
          </p:nvPr>
        </p:nvSpPr>
        <p:spPr bwMode="auto">
          <a:xfrm>
            <a:off x="869950" y="4100195"/>
            <a:ext cx="15240" cy="15240"/>
          </a:xfrm>
          <a:custGeom>
            <a:gdLst>
              <a:gd name="T0" fmla="*/ 1 w 8"/>
              <a:gd name="T1" fmla="*/ 5 h 8"/>
              <a:gd name="T2" fmla="*/ 1 w 8"/>
              <a:gd name="T3" fmla="*/ 1 h 8"/>
              <a:gd name="T4" fmla="*/ 6 w 8"/>
              <a:gd name="T5" fmla="*/ 1 h 8"/>
              <a:gd name="T6" fmla="*/ 6 w 8"/>
              <a:gd name="T7" fmla="*/ 7 h 8"/>
              <a:gd name="T8" fmla="*/ 1 w 8"/>
              <a:gd name="T9" fmla="*/ 5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1" y="5"/>
                </a:moveTo>
                <a:cubicBezTo>
                  <a:pt x="0" y="4"/>
                  <a:pt x="0" y="3"/>
                  <a:pt x="1" y="1"/>
                </a:cubicBezTo>
                <a:cubicBezTo>
                  <a:pt x="2" y="0"/>
                  <a:pt x="5" y="0"/>
                  <a:pt x="6" y="1"/>
                </a:cubicBezTo>
                <a:cubicBezTo>
                  <a:pt x="8" y="2"/>
                  <a:pt x="8" y="6"/>
                  <a:pt x="6" y="7"/>
                </a:cubicBezTo>
                <a:cubicBezTo>
                  <a:pt x="3" y="8"/>
                  <a:pt x="1" y="7"/>
                  <a:pt x="1" y="5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Freeform 30"/>
          <p:cNvSpPr/>
          <p:nvPr>
            <p:custDataLst>
              <p:tags r:id="rId33"/>
            </p:custDataLst>
          </p:nvPr>
        </p:nvSpPr>
        <p:spPr bwMode="auto">
          <a:xfrm>
            <a:off x="1002665" y="3963035"/>
            <a:ext cx="21590" cy="25400"/>
          </a:xfrm>
          <a:custGeom>
            <a:gdLst>
              <a:gd name="T0" fmla="*/ 3 w 11"/>
              <a:gd name="T1" fmla="*/ 12 h 13"/>
              <a:gd name="T2" fmla="*/ 0 w 11"/>
              <a:gd name="T3" fmla="*/ 13 h 13"/>
              <a:gd name="T4" fmla="*/ 6 w 11"/>
              <a:gd name="T5" fmla="*/ 2 h 13"/>
              <a:gd name="T6" fmla="*/ 11 w 11"/>
              <a:gd name="T7" fmla="*/ 0 h 13"/>
              <a:gd name="T8" fmla="*/ 3 w 11"/>
              <a:gd name="T9" fmla="*/ 12 h 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3">
                <a:moveTo>
                  <a:pt x="3" y="12"/>
                </a:moveTo>
                <a:cubicBezTo>
                  <a:pt x="2" y="13"/>
                  <a:pt x="1" y="13"/>
                  <a:pt x="0" y="13"/>
                </a:cubicBezTo>
                <a:cubicBezTo>
                  <a:pt x="0" y="8"/>
                  <a:pt x="3" y="4"/>
                  <a:pt x="6" y="2"/>
                </a:cubicBezTo>
                <a:cubicBezTo>
                  <a:pt x="8" y="1"/>
                  <a:pt x="9" y="1"/>
                  <a:pt x="11" y="0"/>
                </a:cubicBezTo>
                <a:cubicBezTo>
                  <a:pt x="10" y="6"/>
                  <a:pt x="9" y="10"/>
                  <a:pt x="3" y="12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Freeform 31"/>
          <p:cNvSpPr/>
          <p:nvPr>
            <p:custDataLst>
              <p:tags r:id="rId34"/>
            </p:custDataLst>
          </p:nvPr>
        </p:nvSpPr>
        <p:spPr bwMode="auto">
          <a:xfrm>
            <a:off x="969645" y="4130040"/>
            <a:ext cx="17780" cy="28575"/>
          </a:xfrm>
          <a:custGeom>
            <a:gdLst>
              <a:gd name="T0" fmla="*/ 8 w 9"/>
              <a:gd name="T1" fmla="*/ 12 h 15"/>
              <a:gd name="T2" fmla="*/ 7 w 9"/>
              <a:gd name="T3" fmla="*/ 15 h 15"/>
              <a:gd name="T4" fmla="*/ 0 w 9"/>
              <a:gd name="T5" fmla="*/ 4 h 15"/>
              <a:gd name="T6" fmla="*/ 1 w 9"/>
              <a:gd name="T7" fmla="*/ 0 h 15"/>
              <a:gd name="T8" fmla="*/ 8 w 9"/>
              <a:gd name="T9" fmla="*/ 12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8" y="12"/>
                </a:moveTo>
                <a:cubicBezTo>
                  <a:pt x="8" y="13"/>
                  <a:pt x="7" y="14"/>
                  <a:pt x="7" y="15"/>
                </a:cubicBezTo>
                <a:cubicBezTo>
                  <a:pt x="2" y="13"/>
                  <a:pt x="0" y="8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5" y="3"/>
                  <a:pt x="9" y="6"/>
                  <a:pt x="8" y="12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Freeform 32"/>
          <p:cNvSpPr/>
          <p:nvPr>
            <p:custDataLst>
              <p:tags r:id="rId35"/>
            </p:custDataLst>
          </p:nvPr>
        </p:nvSpPr>
        <p:spPr bwMode="auto">
          <a:xfrm>
            <a:off x="812800" y="4135755"/>
            <a:ext cx="31115" cy="17780"/>
          </a:xfrm>
          <a:custGeom>
            <a:gdLst>
              <a:gd name="T0" fmla="*/ 14 w 16"/>
              <a:gd name="T1" fmla="*/ 5 h 9"/>
              <a:gd name="T2" fmla="*/ 16 w 16"/>
              <a:gd name="T3" fmla="*/ 8 h 9"/>
              <a:gd name="T4" fmla="*/ 3 w 16"/>
              <a:gd name="T5" fmla="*/ 5 h 9"/>
              <a:gd name="T6" fmla="*/ 0 w 16"/>
              <a:gd name="T7" fmla="*/ 2 h 9"/>
              <a:gd name="T8" fmla="*/ 14 w 16"/>
              <a:gd name="T9" fmla="*/ 5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14" y="5"/>
                </a:moveTo>
                <a:cubicBezTo>
                  <a:pt x="15" y="6"/>
                  <a:pt x="16" y="7"/>
                  <a:pt x="16" y="8"/>
                </a:cubicBezTo>
                <a:cubicBezTo>
                  <a:pt x="11" y="9"/>
                  <a:pt x="6" y="8"/>
                  <a:pt x="3" y="5"/>
                </a:cubicBezTo>
                <a:cubicBezTo>
                  <a:pt x="2" y="4"/>
                  <a:pt x="1" y="3"/>
                  <a:pt x="0" y="2"/>
                </a:cubicBezTo>
                <a:cubicBezTo>
                  <a:pt x="5" y="0"/>
                  <a:pt x="11" y="0"/>
                  <a:pt x="14" y="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Freeform 33"/>
          <p:cNvSpPr/>
          <p:nvPr>
            <p:custDataLst>
              <p:tags r:id="rId36"/>
            </p:custDataLst>
          </p:nvPr>
        </p:nvSpPr>
        <p:spPr bwMode="auto">
          <a:xfrm>
            <a:off x="1032510" y="4009390"/>
            <a:ext cx="26670" cy="15240"/>
          </a:xfrm>
          <a:custGeom>
            <a:gdLst>
              <a:gd name="T0" fmla="*/ 14 w 14"/>
              <a:gd name="T1" fmla="*/ 1 h 8"/>
              <a:gd name="T2" fmla="*/ 4 w 14"/>
              <a:gd name="T3" fmla="*/ 8 h 8"/>
              <a:gd name="T4" fmla="*/ 0 w 14"/>
              <a:gd name="T5" fmla="*/ 6 h 8"/>
              <a:gd name="T6" fmla="*/ 14 w 14"/>
              <a:gd name="T7" fmla="*/ 1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8">
                <a:moveTo>
                  <a:pt x="14" y="1"/>
                </a:moveTo>
                <a:cubicBezTo>
                  <a:pt x="13" y="5"/>
                  <a:pt x="8" y="8"/>
                  <a:pt x="4" y="8"/>
                </a:cubicBezTo>
                <a:cubicBezTo>
                  <a:pt x="2" y="7"/>
                  <a:pt x="1" y="7"/>
                  <a:pt x="0" y="6"/>
                </a:cubicBezTo>
                <a:cubicBezTo>
                  <a:pt x="1" y="5"/>
                  <a:pt x="7" y="0"/>
                  <a:pt x="14" y="1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Freeform 34"/>
          <p:cNvSpPr/>
          <p:nvPr>
            <p:custDataLst>
              <p:tags r:id="rId37"/>
            </p:custDataLst>
          </p:nvPr>
        </p:nvSpPr>
        <p:spPr bwMode="auto">
          <a:xfrm>
            <a:off x="965835" y="4032885"/>
            <a:ext cx="17780" cy="28575"/>
          </a:xfrm>
          <a:custGeom>
            <a:gdLst>
              <a:gd name="T0" fmla="*/ 6 w 9"/>
              <a:gd name="T1" fmla="*/ 14 h 15"/>
              <a:gd name="T2" fmla="*/ 9 w 9"/>
              <a:gd name="T3" fmla="*/ 15 h 15"/>
              <a:gd name="T4" fmla="*/ 4 w 9"/>
              <a:gd name="T5" fmla="*/ 1 h 15"/>
              <a:gd name="T6" fmla="*/ 1 w 9"/>
              <a:gd name="T7" fmla="*/ 0 h 15"/>
              <a:gd name="T8" fmla="*/ 6 w 9"/>
              <a:gd name="T9" fmla="*/ 14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6" y="14"/>
                </a:moveTo>
                <a:cubicBezTo>
                  <a:pt x="7" y="14"/>
                  <a:pt x="9" y="15"/>
                  <a:pt x="9" y="15"/>
                </a:cubicBezTo>
                <a:cubicBezTo>
                  <a:pt x="9" y="10"/>
                  <a:pt x="8" y="5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5"/>
                  <a:pt x="2" y="10"/>
                  <a:pt x="6" y="14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Freeform 35"/>
          <p:cNvSpPr/>
          <p:nvPr>
            <p:custDataLst>
              <p:tags r:id="rId38"/>
            </p:custDataLst>
          </p:nvPr>
        </p:nvSpPr>
        <p:spPr bwMode="auto">
          <a:xfrm>
            <a:off x="889000" y="4155440"/>
            <a:ext cx="15240" cy="33020"/>
          </a:xfrm>
          <a:custGeom>
            <a:gdLst>
              <a:gd name="T0" fmla="*/ 2 w 8"/>
              <a:gd name="T1" fmla="*/ 15 h 17"/>
              <a:gd name="T2" fmla="*/ 3 w 8"/>
              <a:gd name="T3" fmla="*/ 17 h 17"/>
              <a:gd name="T4" fmla="*/ 5 w 8"/>
              <a:gd name="T5" fmla="*/ 2 h 17"/>
              <a:gd name="T6" fmla="*/ 3 w 8"/>
              <a:gd name="T7" fmla="*/ 0 h 17"/>
              <a:gd name="T8" fmla="*/ 2 w 8"/>
              <a:gd name="T9" fmla="*/ 15 h 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7">
                <a:moveTo>
                  <a:pt x="2" y="15"/>
                </a:moveTo>
                <a:cubicBezTo>
                  <a:pt x="2" y="15"/>
                  <a:pt x="3" y="17"/>
                  <a:pt x="3" y="17"/>
                </a:cubicBezTo>
                <a:cubicBezTo>
                  <a:pt x="6" y="12"/>
                  <a:pt x="8" y="8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0" y="4"/>
                  <a:pt x="0" y="10"/>
                  <a:pt x="2" y="1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Freeform 36"/>
          <p:cNvSpPr/>
          <p:nvPr>
            <p:custDataLst>
              <p:tags r:id="rId39"/>
            </p:custDataLst>
          </p:nvPr>
        </p:nvSpPr>
        <p:spPr bwMode="auto">
          <a:xfrm>
            <a:off x="876935" y="4086225"/>
            <a:ext cx="19050" cy="20955"/>
          </a:xfrm>
          <a:custGeom>
            <a:gdLst>
              <a:gd name="T0" fmla="*/ 8 w 10"/>
              <a:gd name="T1" fmla="*/ 10 h 11"/>
              <a:gd name="T2" fmla="*/ 10 w 10"/>
              <a:gd name="T3" fmla="*/ 11 h 11"/>
              <a:gd name="T4" fmla="*/ 3 w 10"/>
              <a:gd name="T5" fmla="*/ 0 h 11"/>
              <a:gd name="T6" fmla="*/ 0 w 10"/>
              <a:gd name="T7" fmla="*/ 0 h 11"/>
              <a:gd name="T8" fmla="*/ 8 w 10"/>
              <a:gd name="T9" fmla="*/ 10 h 1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8" y="10"/>
                </a:moveTo>
                <a:cubicBezTo>
                  <a:pt x="8" y="10"/>
                  <a:pt x="10" y="11"/>
                  <a:pt x="10" y="11"/>
                </a:cubicBezTo>
                <a:cubicBezTo>
                  <a:pt x="9" y="6"/>
                  <a:pt x="8" y="2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4"/>
                  <a:pt x="3" y="8"/>
                  <a:pt x="8" y="1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Freeform 37"/>
          <p:cNvSpPr/>
          <p:nvPr>
            <p:custDataLst>
              <p:tags r:id="rId40"/>
            </p:custDataLst>
          </p:nvPr>
        </p:nvSpPr>
        <p:spPr bwMode="auto">
          <a:xfrm>
            <a:off x="963930" y="4239895"/>
            <a:ext cx="38735" cy="15240"/>
          </a:xfrm>
          <a:custGeom>
            <a:gdLst>
              <a:gd name="T0" fmla="*/ 3 w 20"/>
              <a:gd name="T1" fmla="*/ 3 h 8"/>
              <a:gd name="T2" fmla="*/ 0 w 20"/>
              <a:gd name="T3" fmla="*/ 5 h 8"/>
              <a:gd name="T4" fmla="*/ 17 w 20"/>
              <a:gd name="T5" fmla="*/ 5 h 8"/>
              <a:gd name="T6" fmla="*/ 20 w 20"/>
              <a:gd name="T7" fmla="*/ 2 h 8"/>
              <a:gd name="T8" fmla="*/ 3 w 20"/>
              <a:gd name="T9" fmla="*/ 3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8">
                <a:moveTo>
                  <a:pt x="3" y="3"/>
                </a:moveTo>
                <a:cubicBezTo>
                  <a:pt x="3" y="3"/>
                  <a:pt x="0" y="5"/>
                  <a:pt x="0" y="5"/>
                </a:cubicBezTo>
                <a:cubicBezTo>
                  <a:pt x="6" y="8"/>
                  <a:pt x="12" y="8"/>
                  <a:pt x="17" y="5"/>
                </a:cubicBezTo>
                <a:cubicBezTo>
                  <a:pt x="18" y="4"/>
                  <a:pt x="19" y="3"/>
                  <a:pt x="20" y="2"/>
                </a:cubicBezTo>
                <a:cubicBezTo>
                  <a:pt x="14" y="0"/>
                  <a:pt x="8" y="0"/>
                  <a:pt x="3" y="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Freeform 38"/>
          <p:cNvSpPr/>
          <p:nvPr>
            <p:custDataLst>
              <p:tags r:id="rId41"/>
            </p:custDataLst>
          </p:nvPr>
        </p:nvSpPr>
        <p:spPr bwMode="auto">
          <a:xfrm>
            <a:off x="862965" y="4022725"/>
            <a:ext cx="15875" cy="28575"/>
          </a:xfrm>
          <a:custGeom>
            <a:gdLst>
              <a:gd name="T0" fmla="*/ 4 w 8"/>
              <a:gd name="T1" fmla="*/ 13 h 15"/>
              <a:gd name="T2" fmla="*/ 7 w 8"/>
              <a:gd name="T3" fmla="*/ 15 h 15"/>
              <a:gd name="T4" fmla="*/ 7 w 8"/>
              <a:gd name="T5" fmla="*/ 8 h 15"/>
              <a:gd name="T6" fmla="*/ 3 w 8"/>
              <a:gd name="T7" fmla="*/ 2 h 15"/>
              <a:gd name="T8" fmla="*/ 0 w 8"/>
              <a:gd name="T9" fmla="*/ 0 h 15"/>
              <a:gd name="T10" fmla="*/ 1 w 8"/>
              <a:gd name="T11" fmla="*/ 8 h 15"/>
              <a:gd name="T12" fmla="*/ 4 w 8"/>
              <a:gd name="T13" fmla="*/ 13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4" y="13"/>
                </a:moveTo>
                <a:cubicBezTo>
                  <a:pt x="5" y="14"/>
                  <a:pt x="6" y="15"/>
                  <a:pt x="7" y="15"/>
                </a:cubicBezTo>
                <a:cubicBezTo>
                  <a:pt x="8" y="13"/>
                  <a:pt x="7" y="10"/>
                  <a:pt x="7" y="8"/>
                </a:cubicBezTo>
                <a:cubicBezTo>
                  <a:pt x="7" y="5"/>
                  <a:pt x="5" y="3"/>
                  <a:pt x="3" y="2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5"/>
                  <a:pt x="1" y="8"/>
                </a:cubicBezTo>
                <a:cubicBezTo>
                  <a:pt x="2" y="10"/>
                  <a:pt x="3" y="12"/>
                  <a:pt x="4" y="1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Freeform 39"/>
          <p:cNvSpPr/>
          <p:nvPr>
            <p:custDataLst>
              <p:tags r:id="rId42"/>
            </p:custDataLst>
          </p:nvPr>
        </p:nvSpPr>
        <p:spPr bwMode="auto">
          <a:xfrm>
            <a:off x="960120" y="4215130"/>
            <a:ext cx="13335" cy="34290"/>
          </a:xfrm>
          <a:custGeom>
            <a:gdLst>
              <a:gd name="T0" fmla="*/ 4 w 7"/>
              <a:gd name="T1" fmla="*/ 15 h 18"/>
              <a:gd name="T2" fmla="*/ 2 w 7"/>
              <a:gd name="T3" fmla="*/ 18 h 18"/>
              <a:gd name="T4" fmla="*/ 0 w 7"/>
              <a:gd name="T5" fmla="*/ 10 h 18"/>
              <a:gd name="T6" fmla="*/ 5 w 7"/>
              <a:gd name="T7" fmla="*/ 0 h 18"/>
              <a:gd name="T8" fmla="*/ 6 w 7"/>
              <a:gd name="T9" fmla="*/ 8 h 18"/>
              <a:gd name="T10" fmla="*/ 4 w 7"/>
              <a:gd name="T11" fmla="*/ 15 h 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8">
                <a:moveTo>
                  <a:pt x="4" y="15"/>
                </a:moveTo>
                <a:cubicBezTo>
                  <a:pt x="4" y="16"/>
                  <a:pt x="3" y="17"/>
                  <a:pt x="2" y="18"/>
                </a:cubicBezTo>
                <a:cubicBezTo>
                  <a:pt x="1" y="15"/>
                  <a:pt x="0" y="13"/>
                  <a:pt x="0" y="10"/>
                </a:cubicBezTo>
                <a:cubicBezTo>
                  <a:pt x="0" y="7"/>
                  <a:pt x="1" y="3"/>
                  <a:pt x="5" y="0"/>
                </a:cubicBezTo>
                <a:cubicBezTo>
                  <a:pt x="6" y="2"/>
                  <a:pt x="7" y="5"/>
                  <a:pt x="6" y="8"/>
                </a:cubicBezTo>
                <a:cubicBezTo>
                  <a:pt x="6" y="11"/>
                  <a:pt x="5" y="13"/>
                  <a:pt x="4" y="1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5" name="Freeform 40"/>
          <p:cNvSpPr/>
          <p:nvPr>
            <p:custDataLst>
              <p:tags r:id="rId43"/>
            </p:custDataLst>
          </p:nvPr>
        </p:nvSpPr>
        <p:spPr bwMode="auto">
          <a:xfrm>
            <a:off x="873125" y="4042410"/>
            <a:ext cx="60325" cy="119380"/>
          </a:xfrm>
          <a:custGeom>
            <a:gdLst>
              <a:gd name="T0" fmla="*/ 31 w 31"/>
              <a:gd name="T1" fmla="*/ 60 h 62"/>
              <a:gd name="T2" fmla="*/ 15 w 31"/>
              <a:gd name="T3" fmla="*/ 36 h 62"/>
              <a:gd name="T4" fmla="*/ 5 w 31"/>
              <a:gd name="T5" fmla="*/ 13 h 62"/>
              <a:gd name="T6" fmla="*/ 0 w 31"/>
              <a:gd name="T7" fmla="*/ 0 h 62"/>
              <a:gd name="T8" fmla="*/ 4 w 31"/>
              <a:gd name="T9" fmla="*/ 13 h 62"/>
              <a:gd name="T10" fmla="*/ 12 w 31"/>
              <a:gd name="T11" fmla="*/ 34 h 62"/>
              <a:gd name="T12" fmla="*/ 22 w 31"/>
              <a:gd name="T13" fmla="*/ 50 h 62"/>
              <a:gd name="T14" fmla="*/ 31 w 31"/>
              <a:gd name="T15" fmla="*/ 62 h 62"/>
              <a:gd name="T16" fmla="*/ 31 w 31"/>
              <a:gd name="T17" fmla="*/ 60 h 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62">
                <a:moveTo>
                  <a:pt x="31" y="60"/>
                </a:moveTo>
                <a:cubicBezTo>
                  <a:pt x="25" y="53"/>
                  <a:pt x="20" y="45"/>
                  <a:pt x="15" y="36"/>
                </a:cubicBezTo>
                <a:cubicBezTo>
                  <a:pt x="10" y="29"/>
                  <a:pt x="8" y="21"/>
                  <a:pt x="5" y="13"/>
                </a:cubicBezTo>
                <a:cubicBezTo>
                  <a:pt x="4" y="10"/>
                  <a:pt x="2" y="6"/>
                  <a:pt x="0" y="0"/>
                </a:cubicBezTo>
                <a:cubicBezTo>
                  <a:pt x="1" y="6"/>
                  <a:pt x="3" y="10"/>
                  <a:pt x="4" y="13"/>
                </a:cubicBezTo>
                <a:cubicBezTo>
                  <a:pt x="6" y="18"/>
                  <a:pt x="10" y="29"/>
                  <a:pt x="12" y="34"/>
                </a:cubicBezTo>
                <a:cubicBezTo>
                  <a:pt x="13" y="37"/>
                  <a:pt x="17" y="42"/>
                  <a:pt x="22" y="50"/>
                </a:cubicBezTo>
                <a:cubicBezTo>
                  <a:pt x="25" y="54"/>
                  <a:pt x="28" y="58"/>
                  <a:pt x="31" y="62"/>
                </a:cubicBezTo>
                <a:lnTo>
                  <a:pt x="31" y="6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6" name="Freeform 41"/>
          <p:cNvSpPr/>
          <p:nvPr>
            <p:custDataLst>
              <p:tags r:id="rId44"/>
            </p:custDataLst>
          </p:nvPr>
        </p:nvSpPr>
        <p:spPr bwMode="auto">
          <a:xfrm>
            <a:off x="898525" y="4072890"/>
            <a:ext cx="13335" cy="34290"/>
          </a:xfrm>
          <a:custGeom>
            <a:gdLst>
              <a:gd name="T0" fmla="*/ 0 w 7"/>
              <a:gd name="T1" fmla="*/ 13 h 18"/>
              <a:gd name="T2" fmla="*/ 0 w 7"/>
              <a:gd name="T3" fmla="*/ 18 h 18"/>
              <a:gd name="T4" fmla="*/ 6 w 7"/>
              <a:gd name="T5" fmla="*/ 5 h 18"/>
              <a:gd name="T6" fmla="*/ 5 w 7"/>
              <a:gd name="T7" fmla="*/ 0 h 18"/>
              <a:gd name="T8" fmla="*/ 0 w 7"/>
              <a:gd name="T9" fmla="*/ 13 h 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8">
                <a:moveTo>
                  <a:pt x="0" y="13"/>
                </a:moveTo>
                <a:cubicBezTo>
                  <a:pt x="0" y="14"/>
                  <a:pt x="0" y="16"/>
                  <a:pt x="0" y="18"/>
                </a:cubicBezTo>
                <a:cubicBezTo>
                  <a:pt x="5" y="17"/>
                  <a:pt x="7" y="9"/>
                  <a:pt x="6" y="5"/>
                </a:cubicBezTo>
                <a:cubicBezTo>
                  <a:pt x="6" y="3"/>
                  <a:pt x="5" y="1"/>
                  <a:pt x="5" y="0"/>
                </a:cubicBezTo>
                <a:cubicBezTo>
                  <a:pt x="1" y="3"/>
                  <a:pt x="0" y="8"/>
                  <a:pt x="0" y="1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Freeform 42"/>
          <p:cNvSpPr/>
          <p:nvPr>
            <p:custDataLst>
              <p:tags r:id="rId45"/>
            </p:custDataLst>
          </p:nvPr>
        </p:nvSpPr>
        <p:spPr bwMode="auto">
          <a:xfrm>
            <a:off x="925830" y="4068445"/>
            <a:ext cx="100330" cy="144145"/>
          </a:xfrm>
          <a:custGeom>
            <a:gdLst>
              <a:gd name="T0" fmla="*/ 0 w 52"/>
              <a:gd name="T1" fmla="*/ 75 h 75"/>
              <a:gd name="T2" fmla="*/ 28 w 52"/>
              <a:gd name="T3" fmla="*/ 49 h 75"/>
              <a:gd name="T4" fmla="*/ 46 w 52"/>
              <a:gd name="T5" fmla="*/ 19 h 75"/>
              <a:gd name="T6" fmla="*/ 52 w 52"/>
              <a:gd name="T7" fmla="*/ 0 h 75"/>
              <a:gd name="T8" fmla="*/ 39 w 52"/>
              <a:gd name="T9" fmla="*/ 33 h 75"/>
              <a:gd name="T10" fmla="*/ 15 w 52"/>
              <a:gd name="T11" fmla="*/ 60 h 75"/>
              <a:gd name="T12" fmla="*/ 0 w 52"/>
              <a:gd name="T13" fmla="*/ 72 h 75"/>
              <a:gd name="T14" fmla="*/ 0 w 52"/>
              <a:gd name="T15" fmla="*/ 75 h 7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75">
                <a:moveTo>
                  <a:pt x="0" y="75"/>
                </a:moveTo>
                <a:cubicBezTo>
                  <a:pt x="8" y="66"/>
                  <a:pt x="20" y="58"/>
                  <a:pt x="28" y="49"/>
                </a:cubicBezTo>
                <a:cubicBezTo>
                  <a:pt x="37" y="41"/>
                  <a:pt x="41" y="30"/>
                  <a:pt x="46" y="19"/>
                </a:cubicBezTo>
                <a:cubicBezTo>
                  <a:pt x="49" y="13"/>
                  <a:pt x="51" y="6"/>
                  <a:pt x="52" y="0"/>
                </a:cubicBezTo>
                <a:cubicBezTo>
                  <a:pt x="47" y="11"/>
                  <a:pt x="45" y="21"/>
                  <a:pt x="39" y="33"/>
                </a:cubicBezTo>
                <a:cubicBezTo>
                  <a:pt x="33" y="46"/>
                  <a:pt x="25" y="52"/>
                  <a:pt x="15" y="60"/>
                </a:cubicBezTo>
                <a:cubicBezTo>
                  <a:pt x="11" y="63"/>
                  <a:pt x="2" y="68"/>
                  <a:pt x="0" y="72"/>
                </a:cubicBezTo>
                <a:lnTo>
                  <a:pt x="0" y="75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8" name="Freeform 43"/>
          <p:cNvSpPr/>
          <p:nvPr>
            <p:custDataLst>
              <p:tags r:id="rId46"/>
            </p:custDataLst>
          </p:nvPr>
        </p:nvSpPr>
        <p:spPr bwMode="auto">
          <a:xfrm>
            <a:off x="983615" y="4138295"/>
            <a:ext cx="83185" cy="23495"/>
          </a:xfrm>
          <a:custGeom>
            <a:gdLst>
              <a:gd name="T0" fmla="*/ 1 w 43"/>
              <a:gd name="T1" fmla="*/ 10 h 12"/>
              <a:gd name="T2" fmla="*/ 43 w 43"/>
              <a:gd name="T3" fmla="*/ 5 h 12"/>
              <a:gd name="T4" fmla="*/ 13 w 43"/>
              <a:gd name="T5" fmla="*/ 7 h 12"/>
              <a:gd name="T6" fmla="*/ 0 w 43"/>
              <a:gd name="T7" fmla="*/ 12 h 12"/>
              <a:gd name="T8" fmla="*/ 1 w 43"/>
              <a:gd name="T9" fmla="*/ 10 h 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2">
                <a:moveTo>
                  <a:pt x="1" y="10"/>
                </a:moveTo>
                <a:cubicBezTo>
                  <a:pt x="8" y="7"/>
                  <a:pt x="39" y="0"/>
                  <a:pt x="43" y="5"/>
                </a:cubicBezTo>
                <a:cubicBezTo>
                  <a:pt x="33" y="5"/>
                  <a:pt x="24" y="5"/>
                  <a:pt x="13" y="7"/>
                </a:cubicBezTo>
                <a:cubicBezTo>
                  <a:pt x="11" y="8"/>
                  <a:pt x="2" y="11"/>
                  <a:pt x="0" y="12"/>
                </a:cubicBezTo>
                <a:lnTo>
                  <a:pt x="1" y="1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9" name="Freeform 44"/>
          <p:cNvSpPr/>
          <p:nvPr>
            <p:custDataLst>
              <p:tags r:id="rId47"/>
            </p:custDataLst>
          </p:nvPr>
        </p:nvSpPr>
        <p:spPr bwMode="auto">
          <a:xfrm>
            <a:off x="954405" y="4144010"/>
            <a:ext cx="79375" cy="71120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0" name="Freeform 45"/>
          <p:cNvSpPr/>
          <p:nvPr>
            <p:custDataLst>
              <p:tags r:id="rId48"/>
            </p:custDataLst>
          </p:nvPr>
        </p:nvSpPr>
        <p:spPr bwMode="auto">
          <a:xfrm>
            <a:off x="987425" y="4171315"/>
            <a:ext cx="17780" cy="1270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1" name="Freeform 46"/>
          <p:cNvSpPr/>
          <p:nvPr>
            <p:custDataLst>
              <p:tags r:id="rId49"/>
            </p:custDataLst>
          </p:nvPr>
        </p:nvSpPr>
        <p:spPr bwMode="auto">
          <a:xfrm>
            <a:off x="1047750" y="4107180"/>
            <a:ext cx="67310" cy="76835"/>
          </a:xfrm>
          <a:custGeom>
            <a:gdLst>
              <a:gd name="T0" fmla="*/ 4 w 35"/>
              <a:gd name="T1" fmla="*/ 7 h 40"/>
              <a:gd name="T2" fmla="*/ 5 w 35"/>
              <a:gd name="T3" fmla="*/ 20 h 40"/>
              <a:gd name="T4" fmla="*/ 4 w 35"/>
              <a:gd name="T5" fmla="*/ 32 h 40"/>
              <a:gd name="T6" fmla="*/ 14 w 35"/>
              <a:gd name="T7" fmla="*/ 32 h 40"/>
              <a:gd name="T8" fmla="*/ 25 w 35"/>
              <a:gd name="T9" fmla="*/ 25 h 40"/>
              <a:gd name="T10" fmla="*/ 34 w 35"/>
              <a:gd name="T11" fmla="*/ 18 h 40"/>
              <a:gd name="T12" fmla="*/ 25 w 35"/>
              <a:gd name="T13" fmla="*/ 10 h 40"/>
              <a:gd name="T14" fmla="*/ 20 w 35"/>
              <a:gd name="T15" fmla="*/ 1 h 40"/>
              <a:gd name="T16" fmla="*/ 12 w 35"/>
              <a:gd name="T17" fmla="*/ 7 h 40"/>
              <a:gd name="T18" fmla="*/ 4 w 35"/>
              <a:gd name="T19" fmla="*/ 7 h 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0">
                <a:moveTo>
                  <a:pt x="4" y="7"/>
                </a:moveTo>
                <a:cubicBezTo>
                  <a:pt x="0" y="9"/>
                  <a:pt x="0" y="16"/>
                  <a:pt x="5" y="20"/>
                </a:cubicBezTo>
                <a:cubicBezTo>
                  <a:pt x="1" y="23"/>
                  <a:pt x="1" y="29"/>
                  <a:pt x="4" y="32"/>
                </a:cubicBezTo>
                <a:cubicBezTo>
                  <a:pt x="5" y="33"/>
                  <a:pt x="9" y="35"/>
                  <a:pt x="14" y="32"/>
                </a:cubicBezTo>
                <a:cubicBezTo>
                  <a:pt x="21" y="40"/>
                  <a:pt x="30" y="34"/>
                  <a:pt x="25" y="25"/>
                </a:cubicBezTo>
                <a:cubicBezTo>
                  <a:pt x="29" y="24"/>
                  <a:pt x="32" y="22"/>
                  <a:pt x="34" y="18"/>
                </a:cubicBezTo>
                <a:cubicBezTo>
                  <a:pt x="35" y="13"/>
                  <a:pt x="32" y="8"/>
                  <a:pt x="25" y="10"/>
                </a:cubicBezTo>
                <a:cubicBezTo>
                  <a:pt x="26" y="5"/>
                  <a:pt x="24" y="1"/>
                  <a:pt x="20" y="1"/>
                </a:cubicBezTo>
                <a:cubicBezTo>
                  <a:pt x="15" y="0"/>
                  <a:pt x="13" y="4"/>
                  <a:pt x="12" y="7"/>
                </a:cubicBezTo>
                <a:cubicBezTo>
                  <a:pt x="10" y="6"/>
                  <a:pt x="7" y="6"/>
                  <a:pt x="4" y="7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2" name="Freeform 47"/>
          <p:cNvSpPr/>
          <p:nvPr>
            <p:custDataLst>
              <p:tags r:id="rId50"/>
            </p:custDataLst>
          </p:nvPr>
        </p:nvSpPr>
        <p:spPr bwMode="auto">
          <a:xfrm>
            <a:off x="1068070" y="4134485"/>
            <a:ext cx="15875" cy="19050"/>
          </a:xfrm>
          <a:custGeom>
            <a:gdLst>
              <a:gd name="T0" fmla="*/ 8 w 8"/>
              <a:gd name="T1" fmla="*/ 6 h 10"/>
              <a:gd name="T2" fmla="*/ 4 w 8"/>
              <a:gd name="T3" fmla="*/ 9 h 10"/>
              <a:gd name="T4" fmla="*/ 1 w 8"/>
              <a:gd name="T5" fmla="*/ 4 h 10"/>
              <a:gd name="T6" fmla="*/ 8 w 8"/>
              <a:gd name="T7" fmla="*/ 6 h 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0">
                <a:moveTo>
                  <a:pt x="8" y="6"/>
                </a:moveTo>
                <a:cubicBezTo>
                  <a:pt x="8" y="8"/>
                  <a:pt x="5" y="10"/>
                  <a:pt x="4" y="9"/>
                </a:cubicBezTo>
                <a:cubicBezTo>
                  <a:pt x="2" y="9"/>
                  <a:pt x="0" y="6"/>
                  <a:pt x="1" y="4"/>
                </a:cubicBezTo>
                <a:cubicBezTo>
                  <a:pt x="3" y="0"/>
                  <a:pt x="8" y="3"/>
                  <a:pt x="8" y="6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3" name="Freeform 48"/>
          <p:cNvSpPr/>
          <p:nvPr>
            <p:custDataLst>
              <p:tags r:id="rId51"/>
            </p:custDataLst>
          </p:nvPr>
        </p:nvSpPr>
        <p:spPr bwMode="auto">
          <a:xfrm>
            <a:off x="989330" y="4030345"/>
            <a:ext cx="77470" cy="67310"/>
          </a:xfrm>
          <a:custGeom>
            <a:gdLst>
              <a:gd name="T0" fmla="*/ 32 w 40"/>
              <a:gd name="T1" fmla="*/ 4 h 35"/>
              <a:gd name="T2" fmla="*/ 19 w 40"/>
              <a:gd name="T3" fmla="*/ 6 h 35"/>
              <a:gd name="T4" fmla="*/ 7 w 40"/>
              <a:gd name="T5" fmla="*/ 6 h 35"/>
              <a:gd name="T6" fmla="*/ 8 w 40"/>
              <a:gd name="T7" fmla="*/ 16 h 35"/>
              <a:gd name="T8" fmla="*/ 16 w 40"/>
              <a:gd name="T9" fmla="*/ 27 h 35"/>
              <a:gd name="T10" fmla="*/ 24 w 40"/>
              <a:gd name="T11" fmla="*/ 34 h 35"/>
              <a:gd name="T12" fmla="*/ 31 w 40"/>
              <a:gd name="T13" fmla="*/ 25 h 35"/>
              <a:gd name="T14" fmla="*/ 40 w 40"/>
              <a:gd name="T15" fmla="*/ 19 h 35"/>
              <a:gd name="T16" fmla="*/ 33 w 40"/>
              <a:gd name="T17" fmla="*/ 11 h 35"/>
              <a:gd name="T18" fmla="*/ 32 w 40"/>
              <a:gd name="T19" fmla="*/ 4 h 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5">
                <a:moveTo>
                  <a:pt x="32" y="4"/>
                </a:moveTo>
                <a:cubicBezTo>
                  <a:pt x="29" y="0"/>
                  <a:pt x="22" y="1"/>
                  <a:pt x="19" y="6"/>
                </a:cubicBezTo>
                <a:cubicBezTo>
                  <a:pt x="15" y="3"/>
                  <a:pt x="9" y="3"/>
                  <a:pt x="7" y="6"/>
                </a:cubicBezTo>
                <a:cubicBezTo>
                  <a:pt x="6" y="7"/>
                  <a:pt x="5" y="11"/>
                  <a:pt x="8" y="16"/>
                </a:cubicBezTo>
                <a:cubicBezTo>
                  <a:pt x="0" y="24"/>
                  <a:pt x="8" y="32"/>
                  <a:pt x="16" y="27"/>
                </a:cubicBezTo>
                <a:cubicBezTo>
                  <a:pt x="17" y="30"/>
                  <a:pt x="20" y="33"/>
                  <a:pt x="24" y="34"/>
                </a:cubicBezTo>
                <a:cubicBezTo>
                  <a:pt x="29" y="35"/>
                  <a:pt x="34" y="32"/>
                  <a:pt x="31" y="25"/>
                </a:cubicBezTo>
                <a:cubicBezTo>
                  <a:pt x="36" y="25"/>
                  <a:pt x="40" y="23"/>
                  <a:pt x="40" y="19"/>
                </a:cubicBezTo>
                <a:cubicBezTo>
                  <a:pt x="40" y="14"/>
                  <a:pt x="35" y="12"/>
                  <a:pt x="33" y="11"/>
                </a:cubicBezTo>
                <a:cubicBezTo>
                  <a:pt x="33" y="9"/>
                  <a:pt x="33" y="6"/>
                  <a:pt x="32" y="4"/>
                </a:cubicBezTo>
                <a:close/>
              </a:path>
            </a:pathLst>
          </a:custGeom>
          <a:solidFill>
            <a:srgbClr val="F5AF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4" name="Freeform 49"/>
          <p:cNvSpPr/>
          <p:nvPr>
            <p:custDataLst>
              <p:tags r:id="rId52"/>
            </p:custDataLst>
          </p:nvPr>
        </p:nvSpPr>
        <p:spPr bwMode="auto">
          <a:xfrm>
            <a:off x="1018540" y="4053205"/>
            <a:ext cx="24765" cy="17780"/>
          </a:xfrm>
          <a:custGeom>
            <a:gdLst>
              <a:gd name="T0" fmla="*/ 6 w 13"/>
              <a:gd name="T1" fmla="*/ 9 h 9"/>
              <a:gd name="T2" fmla="*/ 9 w 13"/>
              <a:gd name="T3" fmla="*/ 3 h 9"/>
              <a:gd name="T4" fmla="*/ 6 w 13"/>
              <a:gd name="T5" fmla="*/ 9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9">
                <a:moveTo>
                  <a:pt x="6" y="9"/>
                </a:moveTo>
                <a:cubicBezTo>
                  <a:pt x="0" y="8"/>
                  <a:pt x="6" y="0"/>
                  <a:pt x="9" y="3"/>
                </a:cubicBezTo>
                <a:cubicBezTo>
                  <a:pt x="13" y="5"/>
                  <a:pt x="9" y="9"/>
                  <a:pt x="6" y="9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6097312" y="609605"/>
            <a:ext cx="5656632" cy="563884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360" h="8880">
                <a:moveTo>
                  <a:pt x="0" y="0"/>
                </a:moveTo>
                <a:lnTo>
                  <a:pt x="9360" y="0"/>
                </a:lnTo>
                <a:lnTo>
                  <a:pt x="936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5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620009" y="2743193"/>
            <a:ext cx="3962438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“咏史怀古”题材诗歌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09553" y="609480"/>
            <a:ext cx="6705600" cy="5639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标志：标题中有“咏史”、“怀古”、“古迹”、“古人名”，或在古迹、古人前冠以“咏”；或在古迹、古人后加“怀古”、“咏怀”等。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如：《乌江亭》《乌衣巷》《石头城》《隋宫》《金陵怀古》《赤壁怀古》《咏怀古迹》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内容：借怀古慨叹个人；对历史事件的评论。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情感：①理性分析。针对历史人物或事件，发表自己的观点或看法。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 startAt="2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忧人忧己。缅怀前贤，表达敬仰或惋惜；类比古人，寄托伤感或哀思。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 startAt="2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忧国忧民。借论古之得失，借古讽今。           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 startAt="2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怀古伤今。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 startAt="2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借古讽今。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595186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装饰 20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flipH="1" flipV="1">
            <a:off x="587375" y="1680210"/>
            <a:ext cx="875665" cy="764540"/>
            <a:chOff x="3213087" y="1347855"/>
            <a:chExt cx="723913" cy="631688"/>
          </a:xfrm>
          <a:solidFill>
            <a:schemeClr val="bg1">
              <a:lumMod val="75000"/>
            </a:schemeClr>
          </a:solidFill>
        </p:grpSpPr>
        <p:sp>
          <p:nvSpPr>
            <p:cNvPr id="5" name="任意多边形: 形状 21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" name="任意多边形: 形状 22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98514" y="2743222"/>
            <a:ext cx="3682392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-16002" b="-16002"/>
          <a:stretch>
            <a:fillRect/>
          </a:stretch>
        </p:blipFill>
        <p:spPr>
          <a:xfrm>
            <a:off x="5192594" y="710468"/>
            <a:ext cx="6400800" cy="2090716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3120">
                <a:moveTo>
                  <a:pt x="0" y="0"/>
                </a:moveTo>
                <a:lnTo>
                  <a:pt x="10080" y="0"/>
                </a:lnTo>
                <a:lnTo>
                  <a:pt x="100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5192635" y="3111620"/>
            <a:ext cx="6400851" cy="31369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1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刘裕北伐</a:t>
            </a:r>
            <a:endParaRPr lang="zh-CN" altLang="en-US" sz="1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晋自偏安以来，时时面临着北方的威胁。祖逖、桓温等人都曾先后北伐，但无一成功。晋元兴二年（403），刘裕击败篡晋称帝的桓玄。次年，拥戴晋安帝复位，控制东晋朝政。时南燕统治集团内部矛盾日益加剧，赋役苛重，激起民众强烈反抗。晋义熙五年（409）二月，南燕军队袭扰淮北，刘裕借机上书皇帝，要求北伐。刘裕两次北伐，前后灭南燕，破北魏，亡后秦，收复山东、河南、关中等地，光复洛阳、长安两都，长安虽在一年多后得而复失，但潼关以东、黄河以南和山东全境已划入刘宋版图。《永遇乐·京口北固亭怀古》一词中称赞：“金戈铁马，气吞万里如虎。”说的就是此事。</a:t>
            </a:r>
            <a:endParaRPr lang="zh-CN" altLang="en-US" sz="1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刘义隆北伐</a:t>
            </a:r>
          </a:p>
          <a:p>
            <a:pPr marL="355600" lvl="1" indent="0" algn="l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None/>
              <a:tabLst>
                <a:tab pos="355600"/>
              </a:tabLst>
            </a:pPr>
            <a:r>
              <a:rPr lang="zh-CN" altLang="en-US" sz="17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景平元年（423），北魏趁刘裕去世大举南下，夺取刘宋地处河南的洛阳盆地。故宋文帝刘义隆自即位后便有收复河南失地的志向。他一共发动三次北伐，《永遇乐·京口北固亭怀古》中“元嘉草草，封狼居胥，赢得仓皇北顾”说的是第二次北伐。南朝宋元嘉二十七年（450）二月，北魏太武帝拓跋焘亲率步骑十万南下，久攻悬瓠不下，宋文帝遣臧质与刘康祖率军救援，刘宋武陵王刘骏领兵袭击魏军，魏军被迫退兵。魏军撤兵后，宋文帝命令兵分四路伐魏。西路军收复陕城和潼关。但东路军被拓跋焘击败，宋文帝见东路军战败，于是召还正在攻魏的各路军队。魏军一路深入刘宋腹地，经过刘宋的历城、彭城、盱眙等军事重镇，由于久攻不克，皆绕过去，继续南下，最终魏太武帝率军南至瓜步山，一度威胁要渡过长江。当得知后方的刘宋彭城守军准备断其归路，同时刘宋又遣水军自海入淮来攻时，便撤军北归。此役过后，刘宋江北六州“邑里萧条”。</a:t>
            </a: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72500"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600" b="1" spc="300">
                <a:solidFill>
                  <a:srgbClr val="4F81BD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单击添加大标题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19200" y="609480"/>
            <a:ext cx="9753600" cy="808989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-16617" b="-16617"/>
          <a:stretch>
            <a:fillRect/>
          </a:stretch>
        </p:blipFill>
        <p:spPr>
          <a:xfrm>
            <a:off x="1561216" y="1723263"/>
            <a:ext cx="9069564" cy="2990064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4080">
                <a:moveTo>
                  <a:pt x="0" y="0"/>
                </a:moveTo>
                <a:lnTo>
                  <a:pt x="15360" y="0"/>
                </a:lnTo>
                <a:lnTo>
                  <a:pt x="1536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19200" y="5018042"/>
            <a:ext cx="9753600" cy="12303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试赏析开头“千古江山……雨打风吹去“这几句。</a:t>
            </a:r>
            <a:endParaRPr lang="en-US" altLang="zh-CN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0050" lvl="1" indent="0" algn="l" eaLnBrk="1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写作者在北固亭上瞭望眼前的一片江山，慨叹江山依旧，英雄不再，寓无人可御外侮之意。</a:t>
            </a:r>
            <a:endParaRPr lang="zh-CN" altLang="en-US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95362" y="1523880"/>
            <a:ext cx="9601276" cy="803274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2.“斜阳草树……气吞万里如虎”这几句用了什么手法？作者想借刘裕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95362" y="2278319"/>
            <a:ext cx="9601276" cy="289554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600" spc="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表达怎样的情感？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295400" y="2987040"/>
            <a:ext cx="4580255" cy="22618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902460" y="2725420"/>
            <a:ext cx="3366135" cy="5886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316345" y="2987040"/>
            <a:ext cx="4580255" cy="22618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6923405" y="2725420"/>
            <a:ext cx="3366135" cy="588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967865" y="2747645"/>
            <a:ext cx="3211830" cy="54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200" b="1" spc="300">
                <a:solidFill>
                  <a:schemeClr val="bg1"/>
                </a:solidFill>
                <a:latin typeface="Arial" panose="020b0604020202020204" pitchFamily="34" charset="0"/>
                <a:cs typeface="+mj-cs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1698625" y="3731895"/>
            <a:ext cx="3759835" cy="117856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defRPr sz="1400">
                <a:solidFill>
                  <a:srgbClr val="474546"/>
                </a:solidFill>
                <a:latin typeface="Arial" panose="020b0604020202020204" pitchFamily="34" charset="0"/>
              </a:defRPr>
            </a:lvl1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600" spc="150">
                <a:solidFill>
                  <a:schemeClr val="tx1"/>
                </a:solidFill>
                <a:ea typeface="微软雅黑" panose="020b0503020204020204" pitchFamily="34" charset="-122"/>
              </a:rPr>
              <a:t>衬托、用典。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7002145" y="2747645"/>
            <a:ext cx="3211830" cy="54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>
                <a:solidFill>
                  <a:prstClr val="white"/>
                </a:solidFill>
                <a:latin typeface="+mj-lt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200" b="1" spc="3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6785610" y="3731895"/>
            <a:ext cx="3759835" cy="1178560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defRPr sz="1400">
                <a:solidFill>
                  <a:srgbClr val="474546"/>
                </a:solidFill>
                <a:latin typeface="Arial" panose="020b0604020202020204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600" spc="150">
                <a:solidFill>
                  <a:schemeClr val="tx1"/>
                </a:solidFill>
                <a:ea typeface="微软雅黑" panose="020b0503020204020204" pitchFamily="34" charset="-122"/>
              </a:rPr>
              <a:t>用“斜阳草树，寻常巷陌”衬托英雄去后的凄凉；“想当年”极写刘裕北伐时的声威，以表达作者抗敌情切。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08400" y="607766"/>
            <a:ext cx="10975199" cy="564119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ángulo 5"/>
          <p:cNvSpPr/>
          <p:nvPr>
            <p:custDataLst>
              <p:tags r:id="rId3"/>
            </p:custDataLst>
          </p:nvPr>
        </p:nvSpPr>
        <p:spPr>
          <a:xfrm>
            <a:off x="5628005" y="2572252"/>
            <a:ext cx="935990" cy="36195"/>
          </a:xfrm>
          <a:prstGeom prst="rect">
            <a:avLst/>
          </a:prstGeom>
          <a:solidFill>
            <a:srgbClr val="1D6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24000" y="1597412"/>
            <a:ext cx="9144000" cy="765291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32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3.试赏析 “四十三年……烽火扬州路”三句。</a:t>
            </a:r>
          </a:p>
        </p:txBody>
      </p:sp>
      <p:sp>
        <p:nvSpPr>
          <p:cNvPr id="20" name="AutoShape 25"/>
          <p:cNvSpPr>
            <a:spLocks noChangeAspect="1" noChangeArrowheads="1" noTextEdit="1"/>
          </p:cNvSpPr>
          <p:nvPr>
            <p:custDataLst>
              <p:tags r:id="rId5"/>
            </p:custDataLst>
          </p:nvPr>
        </p:nvSpPr>
        <p:spPr bwMode="auto">
          <a:xfrm>
            <a:off x="6754495" y="3116580"/>
            <a:ext cx="25971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Freeform 27"/>
          <p:cNvSpPr/>
          <p:nvPr>
            <p:custDataLst>
              <p:tags r:id="rId6"/>
            </p:custDataLst>
          </p:nvPr>
        </p:nvSpPr>
        <p:spPr bwMode="auto">
          <a:xfrm>
            <a:off x="6772910" y="3263900"/>
            <a:ext cx="172720" cy="211455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Freeform 28"/>
          <p:cNvSpPr/>
          <p:nvPr>
            <p:custDataLst>
              <p:tags r:id="rId7"/>
            </p:custDataLst>
          </p:nvPr>
        </p:nvSpPr>
        <p:spPr bwMode="auto">
          <a:xfrm>
            <a:off x="6768465" y="3383915"/>
            <a:ext cx="135890" cy="17018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Freeform 29"/>
          <p:cNvSpPr/>
          <p:nvPr>
            <p:custDataLst>
              <p:tags r:id="rId8"/>
            </p:custDataLst>
          </p:nvPr>
        </p:nvSpPr>
        <p:spPr bwMode="auto">
          <a:xfrm>
            <a:off x="6768465" y="3131185"/>
            <a:ext cx="231775" cy="47688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Freeform 30"/>
          <p:cNvSpPr/>
          <p:nvPr>
            <p:custDataLst>
              <p:tags r:id="rId9"/>
            </p:custDataLst>
          </p:nvPr>
        </p:nvSpPr>
        <p:spPr bwMode="auto">
          <a:xfrm>
            <a:off x="6768465" y="3185795"/>
            <a:ext cx="135890" cy="17018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Freeform 31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6754495" y="3116580"/>
            <a:ext cx="259715" cy="504825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6189980" y="3109595"/>
            <a:ext cx="565150" cy="519430"/>
          </a:xfrm>
          <a:prstGeom prst="rect">
            <a:avLst/>
          </a:prstGeom>
          <a:noFill/>
        </p:spPr>
        <p:txBody>
          <a:bodyPr wrap="none" rtlCol="0">
            <a:normAutofit fontScale="90000" lnSpcReduction="1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文本框 16"/>
          <p:cNvSpPr txBox="1"/>
          <p:nvPr>
            <p:custDataLst>
              <p:tags r:id="rId12"/>
            </p:custDataLst>
          </p:nvPr>
        </p:nvSpPr>
        <p:spPr>
          <a:xfrm>
            <a:off x="7112635" y="3109595"/>
            <a:ext cx="3556000" cy="186182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虚愿。今登亭远望，山川如故而国势危殆。</a:t>
            </a:r>
          </a:p>
        </p:txBody>
      </p:sp>
      <p:sp>
        <p:nvSpPr>
          <p:cNvPr id="31" name="AutoShape 25"/>
          <p:cNvSpPr>
            <a:spLocks noChangeAspect="1" noChangeArrowheads="1" noTextEdit="1"/>
          </p:cNvSpPr>
          <p:nvPr>
            <p:custDataLst>
              <p:tags r:id="rId13"/>
            </p:custDataLst>
          </p:nvPr>
        </p:nvSpPr>
        <p:spPr bwMode="auto">
          <a:xfrm>
            <a:off x="2088515" y="3116580"/>
            <a:ext cx="25971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Freeform 27"/>
          <p:cNvSpPr/>
          <p:nvPr>
            <p:custDataLst>
              <p:tags r:id="rId14"/>
            </p:custDataLst>
          </p:nvPr>
        </p:nvSpPr>
        <p:spPr bwMode="auto">
          <a:xfrm>
            <a:off x="2106930" y="3263900"/>
            <a:ext cx="172720" cy="211455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Freeform 28"/>
          <p:cNvSpPr/>
          <p:nvPr>
            <p:custDataLst>
              <p:tags r:id="rId15"/>
            </p:custDataLst>
          </p:nvPr>
        </p:nvSpPr>
        <p:spPr bwMode="auto">
          <a:xfrm>
            <a:off x="2102485" y="3383915"/>
            <a:ext cx="135890" cy="17018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Freeform 29"/>
          <p:cNvSpPr/>
          <p:nvPr>
            <p:custDataLst>
              <p:tags r:id="rId16"/>
            </p:custDataLst>
          </p:nvPr>
        </p:nvSpPr>
        <p:spPr bwMode="auto">
          <a:xfrm>
            <a:off x="2102485" y="3131185"/>
            <a:ext cx="231775" cy="47688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Freeform 30"/>
          <p:cNvSpPr/>
          <p:nvPr>
            <p:custDataLst>
              <p:tags r:id="rId17"/>
            </p:custDataLst>
          </p:nvPr>
        </p:nvSpPr>
        <p:spPr bwMode="auto">
          <a:xfrm>
            <a:off x="2102485" y="3185795"/>
            <a:ext cx="135890" cy="17018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Freeform 31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2088515" y="3116580"/>
            <a:ext cx="259715" cy="504825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19"/>
            </p:custDataLst>
          </p:nvPr>
        </p:nvSpPr>
        <p:spPr>
          <a:xfrm>
            <a:off x="1524000" y="3109595"/>
            <a:ext cx="569595" cy="520065"/>
          </a:xfrm>
          <a:prstGeom prst="rect">
            <a:avLst/>
          </a:prstGeom>
          <a:noFill/>
        </p:spPr>
        <p:txBody>
          <a:bodyPr wrap="none" rtlCol="0">
            <a:normAutofit fontScale="90000" lnSpcReduction="1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8" name="文本框 16"/>
          <p:cNvSpPr txBox="1"/>
          <p:nvPr>
            <p:custDataLst>
              <p:tags r:id="rId20"/>
            </p:custDataLst>
          </p:nvPr>
        </p:nvSpPr>
        <p:spPr>
          <a:xfrm>
            <a:off x="2446655" y="3109595"/>
            <a:ext cx="3556000" cy="186182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四十三年间，作者壮志未酬，南宋朝廷也始终未能振作。收复中原，徒成</a:t>
            </a:r>
          </a:p>
        </p:txBody>
      </p:sp>
    </p:spTree>
    <p:custDataLst>
      <p:tags r:id="rId21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610016" y="0"/>
            <a:ext cx="4413088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D:\meihua_service_cache\jpg/a579ed9283a1630ea112aaf1208f0130.jpga579ed9283a1630ea112aaf1208f013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4033" r="14033"/>
          <a:stretch>
            <a:fillRect/>
          </a:stretch>
        </p:blipFill>
        <p:spPr>
          <a:xfrm>
            <a:off x="5029240" y="866756"/>
            <a:ext cx="6553251" cy="512448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20" h="7440">
                <a:moveTo>
                  <a:pt x="0" y="0"/>
                </a:moveTo>
                <a:lnTo>
                  <a:pt x="10320" y="0"/>
                </a:lnTo>
                <a:lnTo>
                  <a:pt x="103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66809" y="1641066"/>
            <a:ext cx="3505225" cy="1402079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4.试赏析“可堪回首……一片神鸦社鼓”几句。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066809" y="3194306"/>
            <a:ext cx="3505225" cy="187261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“可堪回首”三句写江北各地沦陷已久，而人民安于金人的统治，在“佛狸祠下”迎神赛社，非常热闹。这就使他愈加悲痛。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243239" y="939981"/>
            <a:ext cx="9971315" cy="49784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 flipH="1">
            <a:off x="6494960" y="2076450"/>
            <a:ext cx="0" cy="2705100"/>
          </a:xfrm>
          <a:prstGeom prst="line">
            <a:avLst/>
          </a:prstGeom>
          <a:ln w="127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988560" y="3980815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任意多边形: 形状 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397500" y="3980815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981644" y="2351024"/>
            <a:ext cx="2851150" cy="215595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-360045" algn="l" defTabSz="914400" rtl="0" eaLnBrk="1" fontAlgn="ctr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itchFamily="2" charset="2"/>
              <a:buNone/>
            </a:pPr>
            <a:r>
              <a:rPr kumimoji="0" lang="zh-CN" altLang="en-US" b="0" i="0" kern="1200" cap="none" spc="1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“凭谁问”三句以廉颇自比，叹己不如廉颇。有廉颇思复用于赵之志，无奈朝廷无复用己之心。</a:t>
            </a:r>
            <a:endParaRPr kumimoji="0" lang="zh-CN" altLang="en-US" b="0" i="0" kern="1200" cap="none" spc="150" normalizeH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2183130" y="2484755"/>
            <a:ext cx="3321050" cy="142494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lang="en-US" altLang="zh-CN" sz="3600" b="1" i="0" kern="1200" cap="none" spc="300" normalizeH="0" noProof="0">
                <a:ln>
                  <a:noFill/>
                </a:ln>
                <a:solidFill>
                  <a:srgbClr val="4F81B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5.如何理解最后的用典？</a:t>
            </a:r>
            <a:endParaRPr kumimoji="0" lang="en-US" altLang="zh-CN" sz="3600" b="1" i="0" kern="1200" cap="none" spc="300" normalizeH="0" noProof="0">
              <a:ln>
                <a:noFill/>
              </a:ln>
              <a:solidFill>
                <a:srgbClr val="4F81BD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任意多边形: 形状 1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774825" y="1934210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2183130" y="1934210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19162" y="1828800"/>
            <a:ext cx="4419638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内容小结</a:t>
            </a:r>
          </a:p>
        </p:txBody>
      </p:sp>
      <p:pic>
        <p:nvPicPr>
          <p:cNvPr id="4" name="图片 3"/>
          <p:cNvPicPr preferRelativeResize="0"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-47548" b="-47548"/>
          <a:stretch>
            <a:fillRect/>
          </a:stretch>
        </p:blipFill>
        <p:spPr>
          <a:xfrm>
            <a:off x="1219162" y="2895600"/>
            <a:ext cx="4419638" cy="21336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3360">
                <a:moveTo>
                  <a:pt x="0" y="0"/>
                </a:moveTo>
                <a:lnTo>
                  <a:pt x="7920" y="0"/>
                </a:lnTo>
                <a:lnTo>
                  <a:pt x="7920" y="3360"/>
                </a:lnTo>
                <a:lnTo>
                  <a:pt x="0" y="33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</p:spPr>
      </p:pic>
      <p:pic>
        <p:nvPicPr>
          <p:cNvPr id="8" name="图片 7"/>
          <p:cNvPicPr preferRelativeResize="0"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-31954" b="-31954"/>
          <a:stretch>
            <a:fillRect/>
          </a:stretch>
        </p:blipFill>
        <p:spPr>
          <a:xfrm>
            <a:off x="6096005" y="1828787"/>
            <a:ext cx="4876834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5040">
                <a:moveTo>
                  <a:pt x="0" y="0"/>
                </a:moveTo>
                <a:lnTo>
                  <a:pt x="6720" y="0"/>
                </a:lnTo>
                <a:lnTo>
                  <a:pt x="672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/>
            <a:stretch>
              <a:fillRect/>
            </a:stretch>
          </a:blipFill>
        </p:spPr>
      </p:pic>
    </p:spTree>
    <p:custDataLst>
      <p:tags r:id="rId10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19200" y="609480"/>
            <a:ext cx="9753600" cy="808989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-13197" b="-13197"/>
          <a:stretch>
            <a:fillRect/>
          </a:stretch>
        </p:blipFill>
        <p:spPr>
          <a:xfrm>
            <a:off x="1771738" y="1723221"/>
            <a:ext cx="8648523" cy="2704844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4080">
                <a:moveTo>
                  <a:pt x="0" y="0"/>
                </a:moveTo>
                <a:lnTo>
                  <a:pt x="15360" y="0"/>
                </a:lnTo>
                <a:lnTo>
                  <a:pt x="1536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19200" y="4732141"/>
            <a:ext cx="9753600" cy="15163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通过追忆孙权建功立业、刘裕北伐的英雄壮举，表达了对英雄的仰慕之情；通过回想刘义隆草率北伐惨遭失败的情景，告诫当朝的北伐者应做好充分的准备工作；通过回忆当年南下之时的情景，表达了自己虽年事已高，却雄心不老，仍渴望建功立业的志向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D:\meihua_service_cache\jpg/8966c88c1e4d4f6dfb348304a9220b5b.jpg8966c88c1e4d4f6dfb348304a9220b5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" y="-30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背景"/>
          <p:cNvSpPr/>
          <p:nvPr>
            <p:custDataLst>
              <p:tags r:id="rId4"/>
            </p:custDataLst>
          </p:nvPr>
        </p:nvSpPr>
        <p:spPr>
          <a:xfrm>
            <a:off x="762000" y="0"/>
            <a:ext cx="4114800" cy="4572036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81075" y="513080"/>
            <a:ext cx="3656330" cy="3720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题目解说</a:t>
            </a:r>
            <a:endParaRPr lang="zh-CN" altLang="en-US" sz="2400" b="1" spc="200">
              <a:ln w="3175">
                <a:noFill/>
                <a:prstDash val="dash"/>
              </a:ln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“永遇乐”，词牌名。京口，古城名，即今江苏镇江。北固亭，又名北固楼，在今镇江东北的北固山上。怀古，追念古代的事情，多用作有关古迹的诗题。</a:t>
            </a:r>
            <a:endParaRPr lang="zh-CN" altLang="en-US" sz="2000" b="1" spc="200">
              <a:ln w="3175">
                <a:noFill/>
                <a:prstDash val="dash"/>
              </a:ln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12371" y="1484574"/>
            <a:ext cx="9799063" cy="10481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/>
              <a:t>1</a:t>
            </a:r>
            <a:r>
              <a:rPr lang="en-US" altLang="zh-CN" sz="2200" smtClean="0"/>
              <a:t>.</a:t>
            </a:r>
            <a:r>
              <a:rPr lang="zh-CN" altLang="en-US" sz="2200"/>
              <a:t> </a:t>
            </a:r>
            <a:r>
              <a:rPr lang="en-US" altLang="zh-CN" sz="2200" smtClean="0"/>
              <a:t>《</a:t>
            </a:r>
            <a:r>
              <a:rPr lang="zh-CN" altLang="en-US" sz="2200"/>
              <a:t>永遇乐</a:t>
            </a:r>
            <a:r>
              <a:rPr lang="en-US" altLang="zh-CN" sz="2200"/>
              <a:t>·</a:t>
            </a:r>
            <a:r>
              <a:rPr lang="zh-CN" altLang="en-US" sz="2200"/>
              <a:t>京口北固亭怀古</a:t>
            </a:r>
            <a:r>
              <a:rPr lang="en-US" altLang="zh-CN" sz="2200"/>
              <a:t>》</a:t>
            </a:r>
            <a:r>
              <a:rPr lang="zh-CN" altLang="en-US" sz="2200"/>
              <a:t>一词的主旨归在</a:t>
            </a:r>
            <a:r>
              <a:rPr lang="zh-CN" altLang="en-US" sz="2200" smtClean="0"/>
              <a:t>结句</a:t>
            </a:r>
            <a:r>
              <a:rPr lang="zh-CN" altLang="en-US" sz="2200"/>
              <a:t>“凭谁问：廉颇老矣，尚能饭否”上，试结合全词内容，谈谈</a:t>
            </a:r>
            <a:r>
              <a:rPr lang="zh-CN" altLang="en-US" sz="2200" smtClean="0"/>
              <a:t>你对</a:t>
            </a:r>
            <a:r>
              <a:rPr lang="zh-CN" altLang="en-US" sz="2200"/>
              <a:t>这三句的理解。</a:t>
            </a:r>
          </a:p>
        </p:txBody>
      </p:sp>
      <p:sp>
        <p:nvSpPr>
          <p:cNvPr id="3" name="矩形 2"/>
          <p:cNvSpPr/>
          <p:nvPr/>
        </p:nvSpPr>
        <p:spPr>
          <a:xfrm>
            <a:off x="1237126" y="2700332"/>
            <a:ext cx="944521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“凭谁问：廉颇老矣，尚能饭否”三句，是说武将廉颇被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免职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，到了年老时，赵王又想起用他，就派人前去探视。使者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了廉颇饭量很大，还能骑马。作者由此联想到自己，他并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廉颇老迈，却没有人来过问。作者在这里运用典故，是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廉颇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，表达了自己想要北伐抗敌的迫切愿望与报国无路的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悲痛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和愤慨。这三句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集中体现了全词的主旨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25158" y="2196364"/>
            <a:ext cx="100502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古代英雄业绩与可悲的现实相比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，用以针砭南宋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王朝的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萎靡不振；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用刘裕的“气吞万里如虎”与其子刘义隆的“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赢得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仓皇北顾”相比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，这是将历史上英主与庸才相比，用以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引出历史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的经验教训，指出今日应有的做法；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将“四十三年”前的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“烽火扬州路”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与眼下的“佛狸祠下，一片神鸦社鼓”相比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，这是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抒发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忧国伤时的感慨，感叹统治者的长期投降媚敌把人们的抗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金热情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都冲淡了；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将廉颇的遭谗尚有赵王派人看望与自己的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冷落处境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，用以抒发报国无门的愤懑。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这些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交互重叠的对比，使词的内容更加丰富曲折，感情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委婉深沉，形象更加鲜明生动。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37195" y="1148192"/>
            <a:ext cx="10138228" cy="10481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smtClean="0"/>
              <a:t>2.</a:t>
            </a:r>
            <a:r>
              <a:rPr lang="zh-CN" altLang="en-US" sz="2200"/>
              <a:t> </a:t>
            </a:r>
            <a:r>
              <a:rPr lang="en-US" altLang="zh-CN" sz="2200" smtClean="0"/>
              <a:t>《</a:t>
            </a:r>
            <a:r>
              <a:rPr lang="zh-CN" altLang="en-US" sz="2200"/>
              <a:t>永遇乐</a:t>
            </a:r>
            <a:r>
              <a:rPr lang="en-US" altLang="zh-CN" sz="2200"/>
              <a:t>·</a:t>
            </a:r>
            <a:r>
              <a:rPr lang="zh-CN" altLang="en-US" sz="2200"/>
              <a:t>京口北固亭怀古</a:t>
            </a:r>
            <a:r>
              <a:rPr lang="en-US" altLang="zh-CN" sz="2200"/>
              <a:t>》</a:t>
            </a:r>
            <a:r>
              <a:rPr lang="zh-CN" altLang="en-US" sz="2200"/>
              <a:t>多处使用了对比</a:t>
            </a:r>
            <a:r>
              <a:rPr lang="zh-CN" altLang="en-US" sz="2200" smtClean="0"/>
              <a:t>手法</a:t>
            </a:r>
            <a:r>
              <a:rPr lang="zh-CN" altLang="en-US" sz="2200"/>
              <a:t>，使情感抒发委婉深沉，试结合内容简要分析。</a:t>
            </a:r>
            <a:endParaRPr lang="en-US" altLang="zh-CN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77731" y="3070771"/>
            <a:ext cx="105102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“四十三年”三句，是说辛弃疾在京口北固亭北望中原，记起“四十三年”前自己正在战火弥漫的扬州以北地区参加抗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金斗争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。后来南下，原想凭借国力，收复中原，没有想到南宋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统治者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昏聩无能，使他英雄无用武之地。如今自己已到老年，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壮志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依然难酬，追思往事，禁不住感慨万千。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99969" y="1272023"/>
            <a:ext cx="10138228" cy="16158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smtClean="0"/>
              <a:t>3.《</a:t>
            </a:r>
            <a:r>
              <a:rPr lang="zh-CN" altLang="en-US" sz="2200"/>
              <a:t>永遇乐</a:t>
            </a:r>
            <a:r>
              <a:rPr lang="en-US" altLang="zh-CN" sz="2200"/>
              <a:t>·</a:t>
            </a:r>
            <a:r>
              <a:rPr lang="zh-CN" altLang="en-US" sz="2200"/>
              <a:t>京口北固亭怀古</a:t>
            </a:r>
            <a:r>
              <a:rPr lang="en-US" altLang="zh-CN" sz="2200"/>
              <a:t>》</a:t>
            </a:r>
            <a:r>
              <a:rPr lang="zh-CN" altLang="en-US" sz="2200"/>
              <a:t>中，作者先写“</a:t>
            </a:r>
            <a:r>
              <a:rPr lang="zh-CN" altLang="en-US" sz="2200" smtClean="0"/>
              <a:t>四十三年</a:t>
            </a:r>
            <a:r>
              <a:rPr lang="zh-CN" altLang="en-US" sz="2200"/>
              <a:t>，望中犹记，烽火扬州路”，又写“佛狸祠下，一片神鸦社鼓”</a:t>
            </a:r>
            <a:r>
              <a:rPr lang="zh-CN" altLang="en-US" sz="2200" smtClean="0"/>
              <a:t>。把</a:t>
            </a:r>
            <a:r>
              <a:rPr lang="zh-CN" altLang="en-US" sz="2200"/>
              <a:t>回忆中扬州一带的战火和眼前佛狸祠的热闹两种场景放</a:t>
            </a:r>
            <a:r>
              <a:rPr lang="zh-CN" altLang="en-US" sz="2200" smtClean="0"/>
              <a:t>在一起</a:t>
            </a:r>
            <a:r>
              <a:rPr lang="zh-CN" altLang="en-US" sz="2200"/>
              <a:t>的意图是什么？</a:t>
            </a:r>
            <a:endParaRPr lang="en-US" altLang="zh-CN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佛狸祠下”两句，从缅怀往事回到眼前现实。佛狸祠是元嘉年间宋文帝北伐军败，北魏太武帝拓跋焘率兵追至长江北岸瓜步山，在那里建造的一座行宫。当地老百姓年年在佛狸祠下迎神赛社，很是热闹。作者运用这个典故表明统治者如不迅速谋求收复中原，沦陷已久的江北各地百姓就会安于异族统治，忘记了自己是宋朝臣民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这两种场景形成鲜明的对比，说明人们已忘了国耻，统治者苟且偷安，已无心收复中原，也强烈地抒发了作者对个人命运、国家前途的忧虑以及对南宋王朝腐败无能的不满。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346174" y="1498270"/>
            <a:ext cx="9499651" cy="3861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19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《永遇乐·京口北固亭怀古》的下片用了哪些典故？各有什么作用？由此看出辛词用典有何特点？</a:t>
            </a:r>
            <a:endParaRPr lang="en-US" altLang="zh-CN" sz="19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词的下片用了三个典故：刘义隆北伐、拓跋焘建行宫、廉颇思赵。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用刘义隆北伐惨败的典故，是对当时韩侂胄急于立功，主张出兵，不做充分准备的警告。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用拓跋焘的典故，指责南宋统治者偏安一隅，忘记收复失地，是作者的悲愤之词。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用廉颇的典故，是作者以廉颇自比，表示仍然希望能为朝廷效力。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辛弃疾用典总是很恰切，善于用简短的语句涵盖极丰富的内容。就本词来说，他的生活经历和现实处境、思想主张和内心情感，都是通过历史典故诉说出来的。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15600" y="11760200"/>
            <a:ext cx="304800" cy="2159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620009" y="2438393"/>
            <a:ext cx="3962438" cy="19812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“咏史怀古”题材诗歌赏析手法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09553" y="1371611"/>
            <a:ext cx="6705600" cy="39624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形式标志：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临古地                                     借景抒情</a:t>
            </a:r>
            <a:endParaRPr lang="zh-CN" altLang="en-US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写风景                                    </a:t>
            </a:r>
            <a:endParaRPr lang="zh-CN" altLang="en-US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思古人                                      用典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忆其事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抒己志</a:t>
            </a:r>
            <a:endParaRPr lang="zh-CN" altLang="en-US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2548890" y="2448560"/>
            <a:ext cx="2059940" cy="6629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2548890" y="3353435"/>
            <a:ext cx="2059940" cy="6629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en-US" altLang="zh-CN" sz="21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少年不知愁滋味，爱上层楼，爱上层楼，为赋新词强说愁。如今识得愁滋味，欲说还休，欲说还休，却道天凉好个秋。 ——辛弃疾 《丑奴儿》</a:t>
            </a:r>
            <a:br>
              <a:rPr lang="en-US" altLang="zh-CN" sz="21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br>
            <a:r>
              <a:rPr lang="en-US" altLang="zh-CN" sz="21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我见青山多妩媚，料青山，见我应如是。 ——辛弃疾 《贺新郎》</a:t>
            </a:r>
            <a:br>
              <a:rPr lang="en-US" altLang="zh-CN" sz="21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br>
            <a:r>
              <a:rPr lang="en-US" altLang="zh-CN" sz="21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众里寻他千百度，蓦然回首，那人却在，灯火阑珊处 ? ——辛弃疾 《青玉案·元夕》</a:t>
            </a: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72500"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600" b="1" spc="300">
                <a:solidFill>
                  <a:srgbClr val="4F81BD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单击添加大标题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08675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作者简介</a:t>
            </a:r>
            <a:endParaRPr lang="zh-CN" altLang="en-US" sz="3200" b="1" spc="150">
              <a:ln w="3175">
                <a:noFill/>
                <a:prstDash val="dash"/>
              </a:ln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8950" y="1591374"/>
            <a:ext cx="3061716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279072" y="1591374"/>
            <a:ext cx="7304253" cy="396095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13"/>
          <p:cNvSpPr txBox="1"/>
          <p:nvPr>
            <p:custDataLst>
              <p:tags r:id="rId6"/>
            </p:custDataLst>
          </p:nvPr>
        </p:nvSpPr>
        <p:spPr>
          <a:xfrm>
            <a:off x="608400" y="6241906"/>
            <a:ext cx="2902380" cy="226591"/>
          </a:xfrm>
          <a:prstGeom prst="rect">
            <a:avLst/>
          </a:prstGeom>
          <a:noFill/>
          <a:ln>
            <a:noFill/>
          </a:ln>
        </p:spPr>
        <p:txBody>
          <a:bodyPr wrap="square" lIns="90000" tIns="36000" rIns="90000" bIns="36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kern="1200" cap="none" spc="150" normalizeH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https://</a:t>
            </a:r>
            <a:r>
              <a:rPr kumimoji="0" lang="en-US" altLang="zh-CN" sz="1000" b="1" i="0" u="none" strike="noStrike" kern="1200" cap="none" spc="150" normalizeH="0" noProof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www.wps.cn</a:t>
            </a:r>
            <a:endParaRPr kumimoji="0" lang="en-US" altLang="zh-CN" sz="1000" b="1" i="0" u="none" strike="noStrike" kern="1200" cap="none" spc="150" normalizeH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11209320" y="6326401"/>
            <a:ext cx="373728" cy="576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" name="Title 6"/>
          <p:cNvSpPr txBox="1"/>
          <p:nvPr>
            <p:custDataLst>
              <p:tags r:id="rId11"/>
            </p:custDataLst>
          </p:nvPr>
        </p:nvSpPr>
        <p:spPr>
          <a:xfrm>
            <a:off x="4583273" y="1897374"/>
            <a:ext cx="6683924" cy="334895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Char char="n"/>
            </a:pPr>
            <a:r>
              <a:rPr lang="zh-CN" altLang="en-US" sz="14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辛弃疾（1140— 1207），字幼安，号稼轩，历城（今山东济南）人。南宋词人。他主张收复中原，二十多岁便投身抗金，所上《美芹十论》与《九议》，条陈战守之策，显示了其卓越的军事才能和爱国热情。42 岁遭谗落职，退居江西信州（今江西上饶）。辛弃疾一生壮志未酬，一腔忠烈之气化为慷慨豪放的诗词。</a:t>
            </a:r>
            <a:endParaRPr lang="zh-CN" altLang="en-US" sz="1400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Char char="n"/>
            </a:pPr>
            <a:r>
              <a:rPr lang="zh-CN" altLang="en-US" sz="14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辛弃疾继承了苏轼的豪放词风，其作品慷慨悲壮，笔力雄厚。他也是豪放词派的代表，与苏轼合称“苏辛”。他还与李清照并称“济南二安”。他善用比、兴等手法，大量用典，风格多样，把词的容量和表现力发挥到了极致。</a:t>
            </a:r>
            <a:endParaRPr lang="zh-CN" altLang="en-US" sz="1400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Char char="n"/>
            </a:pPr>
            <a:r>
              <a:rPr lang="zh-CN" altLang="en-US" sz="1400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代表作品有《青玉案·元夕》《破阵子·为陈同甫赋壮词以寄之》《菩萨蛮·书江西造口壁》等，著有词集《稼轩长短句》。</a:t>
            </a:r>
            <a:endParaRPr lang="zh-CN" altLang="en-US" sz="1400" spc="50">
              <a:ln w="3175">
                <a:noFill/>
                <a:prstDash val="dash"/>
              </a:ln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 preferRelativeResize="0"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-1269" r="-1269"/>
          <a:stretch>
            <a:fillRect/>
          </a:stretch>
        </p:blipFill>
        <p:spPr>
          <a:xfrm>
            <a:off x="760151" y="1742574"/>
            <a:ext cx="2759311" cy="3660330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</p:spPr>
      </p:pic>
    </p:spTree>
    <p:custDataLst>
      <p:tags r:id="rId1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10287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484434" y="633894"/>
            <a:ext cx="907181" cy="314492"/>
            <a:chOff x="572509" y="277950"/>
            <a:chExt cx="907181" cy="314492"/>
          </a:xfrm>
        </p:grpSpPr>
        <p:sp>
          <p:nvSpPr>
            <p:cNvPr id="2" name="矩形: 圆角 4"/>
            <p:cNvSpPr/>
            <p:nvPr>
              <p:custDataLst>
                <p:tags r:id="rId4"/>
              </p:custDataLst>
            </p:nvPr>
          </p:nvSpPr>
          <p:spPr>
            <a:xfrm>
              <a:off x="572509" y="277950"/>
              <a:ext cx="907181" cy="313266"/>
            </a:xfrm>
            <a:prstGeom prst="roundRect">
              <a:avLst>
                <a:gd name="adj" fmla="val 50000"/>
              </a:avLst>
            </a:pr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33"/>
            <p:cNvSpPr txBox="1"/>
            <p:nvPr>
              <p:custDataLst>
                <p:tags r:id="rId5"/>
              </p:custDataLst>
            </p:nvPr>
          </p:nvSpPr>
          <p:spPr>
            <a:xfrm>
              <a:off x="619578" y="284665"/>
              <a:ext cx="860112" cy="307777"/>
            </a:xfrm>
            <a:prstGeom prst="rect">
              <a:avLst/>
            </a:prstGeom>
            <a:noFill/>
          </p:spPr>
          <p:txBody>
            <a:bodyPr wrap="square" lIns="9000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400" b="1" i="0" spc="100" baseline="0" noProof="0">
                  <a:ln>
                    <a:noFill/>
                  </a:ln>
                  <a:solidFill>
                    <a:srgbClr val="FFFFFF">
                      <a:alpha val="8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kumimoji="0" lang="en-US" altLang="zh-CN" sz="1400" b="1" i="0" spc="100" baseline="0" noProof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3" name="图形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57202" y="1524012"/>
            <a:ext cx="3200425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7202" y="3202570"/>
            <a:ext cx="3200400" cy="10625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3600">
                <a:moveTo>
                  <a:pt x="0" y="0"/>
                </a:moveTo>
                <a:lnTo>
                  <a:pt x="5040" y="0"/>
                </a:lnTo>
                <a:lnTo>
                  <a:pt x="504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Title 6"/>
          <p:cNvSpPr txBox="1"/>
          <p:nvPr>
            <p:custDataLst>
              <p:tags r:id="rId11"/>
            </p:custDataLst>
          </p:nvPr>
        </p:nvSpPr>
        <p:spPr>
          <a:xfrm>
            <a:off x="4571998" y="1272421"/>
            <a:ext cx="7162800" cy="43662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词写于宋宁宗开禧元年（1205），在这之前，辛弃疾在福建安抚使任上，因政敌的弹劾而被罢官。直到嘉泰三年（1203）又被朝廷召入京师，并派他出任镇江知府。这时韩侂胄想用北伐做幌子来笼络人，以提高自己的威望，扩大自己的权势。辛弃疾正是在这种背景下，以65岁的高龄来到镇江任职。镇江是一个地势险要的军事重镇，他本以为到这里能有所作为，但很快便发觉韩侂胄是为了邀功，只想草率出兵，而朝廷则毫无北伐收复之意。于是他登上了北固亭，联想到历史上这里的人和事，再回忆自己的经历，并对照自己的现实处境，更加悲愤不平。抚今追昔，感慨万千，写下了这首词。这首词写完后半年，辛弃疾就被诬陷，先是被降职，后是奉诏归铅山养老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320" y="762000"/>
            <a:ext cx="2525395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880" y="0"/>
            <a:ext cx="2242820" cy="2781935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D9D9D9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283438" y="2720560"/>
            <a:ext cx="56916" cy="2614346"/>
            <a:chOff x="757242" y="1489086"/>
            <a:chExt cx="56916" cy="2614346"/>
          </a:xfrm>
        </p:grpSpPr>
        <p:cxnSp>
          <p:nvCxnSpPr>
            <p:cNvPr id="7" name="直接连接符 6"/>
            <p:cNvCxnSpPr/>
            <p:nvPr>
              <p:custDataLst>
                <p:tags r:id="rId5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3" name="直接连接符 12"/>
                <p:cNvCxnSpPr/>
                <p:nvPr>
                  <p:custDataLst>
                    <p:tags r:id="rId6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6" name="直接连接符 15"/>
                <p:cNvCxnSpPr/>
                <p:nvPr>
                  <p:custDataLst>
                    <p:tags r:id="rId8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斜纹 20"/>
          <p:cNvSpPr/>
          <p:nvPr>
            <p:custDataLst>
              <p:tags r:id="rId12"/>
            </p:custDataLst>
          </p:nvPr>
        </p:nvSpPr>
        <p:spPr>
          <a:xfrm rot="8100000">
            <a:off x="-244064" y="543543"/>
            <a:ext cx="488126" cy="488126"/>
          </a:xfrm>
          <a:prstGeom prst="diagStripe">
            <a:avLst/>
          </a:prstGeom>
          <a:solidFill>
            <a:srgbClr val="DADA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13"/>
            </p:custDataLst>
          </p:nvPr>
        </p:nvSpPr>
        <p:spPr>
          <a:xfrm>
            <a:off x="609552" y="1664223"/>
            <a:ext cx="10972888" cy="4431826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B5B5B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同心圆 262"/>
          <p:cNvSpPr/>
          <p:nvPr>
            <p:custDataLst>
              <p:tags r:id="rId14"/>
            </p:custDataLst>
          </p:nvPr>
        </p:nvSpPr>
        <p:spPr>
          <a:xfrm>
            <a:off x="11125241" y="5638845"/>
            <a:ext cx="304802" cy="3048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同心圆 262"/>
          <p:cNvSpPr/>
          <p:nvPr>
            <p:custDataLst>
              <p:tags r:id="rId15"/>
            </p:custDataLst>
          </p:nvPr>
        </p:nvSpPr>
        <p:spPr>
          <a:xfrm>
            <a:off x="761958" y="1816624"/>
            <a:ext cx="304802" cy="304802"/>
          </a:xfrm>
          <a:prstGeom prst="donut">
            <a:avLst/>
          </a:prstGeom>
          <a:solidFill>
            <a:srgbClr val="266CBA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609600" y="618489"/>
            <a:ext cx="86868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预习检测——字音、注释</a:t>
            </a:r>
          </a:p>
        </p:txBody>
      </p:sp>
      <p:sp>
        <p:nvSpPr>
          <p:cNvPr id="10" name="AutoShape 25"/>
          <p:cNvSpPr>
            <a:spLocks noChangeAspect="1" noChangeArrowheads="1" noTextEdit="1"/>
          </p:cNvSpPr>
          <p:nvPr>
            <p:custDataLst>
              <p:tags r:id="rId17"/>
            </p:custDataLst>
          </p:nvPr>
        </p:nvSpPr>
        <p:spPr bwMode="auto">
          <a:xfrm>
            <a:off x="6798310" y="2894965"/>
            <a:ext cx="276860" cy="53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Freeform 27"/>
          <p:cNvSpPr/>
          <p:nvPr>
            <p:custDataLst>
              <p:tags r:id="rId18"/>
            </p:custDataLst>
          </p:nvPr>
        </p:nvSpPr>
        <p:spPr bwMode="auto">
          <a:xfrm>
            <a:off x="6817995" y="3051175"/>
            <a:ext cx="184150" cy="225425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Freeform 28"/>
          <p:cNvSpPr/>
          <p:nvPr>
            <p:custDataLst>
              <p:tags r:id="rId19"/>
            </p:custDataLst>
          </p:nvPr>
        </p:nvSpPr>
        <p:spPr bwMode="auto">
          <a:xfrm>
            <a:off x="6813550" y="3179445"/>
            <a:ext cx="144780" cy="1816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Freeform 29"/>
          <p:cNvSpPr/>
          <p:nvPr>
            <p:custDataLst>
              <p:tags r:id="rId20"/>
            </p:custDataLst>
          </p:nvPr>
        </p:nvSpPr>
        <p:spPr bwMode="auto">
          <a:xfrm>
            <a:off x="6813550" y="2909570"/>
            <a:ext cx="247015" cy="50863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Freeform 30"/>
          <p:cNvSpPr/>
          <p:nvPr>
            <p:custDataLst>
              <p:tags r:id="rId21"/>
            </p:custDataLst>
          </p:nvPr>
        </p:nvSpPr>
        <p:spPr bwMode="auto">
          <a:xfrm>
            <a:off x="6813550" y="2967990"/>
            <a:ext cx="144780" cy="1816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Freeform 31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6798310" y="2894965"/>
            <a:ext cx="276860" cy="53848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23"/>
            </p:custDataLst>
          </p:nvPr>
        </p:nvSpPr>
        <p:spPr>
          <a:xfrm>
            <a:off x="6196330" y="2886710"/>
            <a:ext cx="602615" cy="553720"/>
          </a:xfrm>
          <a:prstGeom prst="rect">
            <a:avLst/>
          </a:prstGeom>
          <a:noFill/>
        </p:spPr>
        <p:txBody>
          <a:bodyPr wrap="none" rtlCol="0">
            <a:normAutofit lnSpcReduction="1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0" name="文本框 16"/>
          <p:cNvSpPr txBox="1"/>
          <p:nvPr>
            <p:custDataLst>
              <p:tags r:id="rId24"/>
            </p:custDataLst>
          </p:nvPr>
        </p:nvSpPr>
        <p:spPr>
          <a:xfrm>
            <a:off x="7180580" y="2886710"/>
            <a:ext cx="3792855" cy="198628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元嘉草草  ：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轻率</a:t>
            </a: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2000" u="sng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封狼居胥：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登山祭天，以记功勋</a:t>
            </a:r>
          </a:p>
        </p:txBody>
      </p:sp>
      <p:sp>
        <p:nvSpPr>
          <p:cNvPr id="31" name="AutoShape 25"/>
          <p:cNvSpPr>
            <a:spLocks noChangeAspect="1" noChangeArrowheads="1" noTextEdit="1"/>
          </p:cNvSpPr>
          <p:nvPr>
            <p:custDataLst>
              <p:tags r:id="rId25"/>
            </p:custDataLst>
          </p:nvPr>
        </p:nvSpPr>
        <p:spPr bwMode="auto">
          <a:xfrm>
            <a:off x="1821180" y="2894965"/>
            <a:ext cx="276860" cy="53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Freeform 27"/>
          <p:cNvSpPr/>
          <p:nvPr>
            <p:custDataLst>
              <p:tags r:id="rId26"/>
            </p:custDataLst>
          </p:nvPr>
        </p:nvSpPr>
        <p:spPr bwMode="auto">
          <a:xfrm>
            <a:off x="1840865" y="3051175"/>
            <a:ext cx="184150" cy="225425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Freeform 28"/>
          <p:cNvSpPr/>
          <p:nvPr>
            <p:custDataLst>
              <p:tags r:id="rId27"/>
            </p:custDataLst>
          </p:nvPr>
        </p:nvSpPr>
        <p:spPr bwMode="auto">
          <a:xfrm>
            <a:off x="1836420" y="3179445"/>
            <a:ext cx="144780" cy="1816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Freeform 29"/>
          <p:cNvSpPr/>
          <p:nvPr>
            <p:custDataLst>
              <p:tags r:id="rId28"/>
            </p:custDataLst>
          </p:nvPr>
        </p:nvSpPr>
        <p:spPr bwMode="auto">
          <a:xfrm>
            <a:off x="1836420" y="2909570"/>
            <a:ext cx="247015" cy="50863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Freeform 30"/>
          <p:cNvSpPr/>
          <p:nvPr>
            <p:custDataLst>
              <p:tags r:id="rId29"/>
            </p:custDataLst>
          </p:nvPr>
        </p:nvSpPr>
        <p:spPr bwMode="auto">
          <a:xfrm>
            <a:off x="1836420" y="2967990"/>
            <a:ext cx="144780" cy="1816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Freeform 31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1821180" y="2894965"/>
            <a:ext cx="276860" cy="53848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31"/>
            </p:custDataLst>
          </p:nvPr>
        </p:nvSpPr>
        <p:spPr>
          <a:xfrm>
            <a:off x="1219200" y="2886710"/>
            <a:ext cx="607695" cy="554990"/>
          </a:xfrm>
          <a:prstGeom prst="rect">
            <a:avLst/>
          </a:prstGeom>
          <a:noFill/>
        </p:spPr>
        <p:txBody>
          <a:bodyPr wrap="none" rtlCol="0">
            <a:normAutofit lnSpcReduction="1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8" name="文本框 16"/>
          <p:cNvSpPr txBox="1"/>
          <p:nvPr>
            <p:custDataLst>
              <p:tags r:id="rId32"/>
            </p:custDataLst>
          </p:nvPr>
        </p:nvSpPr>
        <p:spPr>
          <a:xfrm>
            <a:off x="2203450" y="2886710"/>
            <a:ext cx="3792855" cy="198628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舞榭歌台       狼居胥              佛狸祠          </a:t>
            </a:r>
          </a:p>
        </p:txBody>
      </p:sp>
    </p:spTree>
    <p:custDataLst>
      <p:tags r:id="rId3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3810031"/>
            <a:ext cx="12192098" cy="3048024"/>
          </a:xfrm>
          <a:prstGeom prst="rect">
            <a:avLst/>
          </a:prstGeom>
          <a:pattFill prst="dkHorz">
            <a:fgClr>
              <a:srgbClr val="F2F2F2"/>
            </a:fgClr>
            <a:bgClr>
              <a:srgbClr val="FFFFFF"/>
            </a:bgClr>
          </a:patt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676381" y="914279"/>
            <a:ext cx="8839271" cy="853446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1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1367818" y="5936049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266CBA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027373" y="5936049"/>
            <a:ext cx="256845" cy="5211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266CBA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11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382526" y="427990"/>
            <a:ext cx="223117" cy="452755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266C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12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78266" y="427990"/>
            <a:ext cx="223117" cy="452755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1750" cap="rnd">
            <a:solidFill>
              <a:srgbClr val="266C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1"/>
          <p:cNvSpPr/>
          <p:nvPr>
            <p:custDataLst>
              <p:tags r:id="rId8"/>
            </p:custDataLst>
          </p:nvPr>
        </p:nvSpPr>
        <p:spPr>
          <a:xfrm>
            <a:off x="1676368" y="2194030"/>
            <a:ext cx="8839271" cy="3776741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blurRad="50800" dist="76200" dir="5400000" sx="101000" sy="101000" algn="t" rotWithShape="0">
              <a:srgbClr val="000000">
                <a:alpha val="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981168" y="1066680"/>
            <a:ext cx="8229664" cy="54863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</a:p>
        </p:txBody>
      </p:sp>
      <p:sp>
        <p:nvSpPr>
          <p:cNvPr id="137" name="文本框 136"/>
          <p:cNvSpPr txBox="1"/>
          <p:nvPr>
            <p:custDataLst>
              <p:tags r:id="rId10"/>
            </p:custDataLst>
          </p:nvPr>
        </p:nvSpPr>
        <p:spPr>
          <a:xfrm>
            <a:off x="2797175" y="3380690"/>
            <a:ext cx="3262630" cy="6559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英雄无觅，孙仲谋处。</a:t>
            </a:r>
          </a:p>
        </p:txBody>
      </p:sp>
      <p:sp>
        <p:nvSpPr>
          <p:cNvPr id="148" name="文本框 147"/>
          <p:cNvSpPr txBox="1"/>
          <p:nvPr>
            <p:custDataLst>
              <p:tags r:id="rId11"/>
            </p:custDataLst>
          </p:nvPr>
        </p:nvSpPr>
        <p:spPr>
          <a:xfrm>
            <a:off x="2785745" y="4163645"/>
            <a:ext cx="3262630" cy="6559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四十三年，望中犹记，烽火扬州路。</a:t>
            </a:r>
          </a:p>
        </p:txBody>
      </p:sp>
      <p:sp>
        <p:nvSpPr>
          <p:cNvPr id="140" name="AutoShape 25"/>
          <p:cNvSpPr>
            <a:spLocks noChangeAspect="1" noChangeArrowheads="1" noTextEdit="1"/>
          </p:cNvSpPr>
          <p:nvPr>
            <p:custDataLst>
              <p:tags r:id="rId12"/>
            </p:custDataLst>
          </p:nvPr>
        </p:nvSpPr>
        <p:spPr bwMode="auto">
          <a:xfrm>
            <a:off x="2498725" y="3387040"/>
            <a:ext cx="238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1" name="Freeform 27"/>
          <p:cNvSpPr/>
          <p:nvPr>
            <p:custDataLst>
              <p:tags r:id="rId13"/>
            </p:custDataLst>
          </p:nvPr>
        </p:nvSpPr>
        <p:spPr bwMode="auto">
          <a:xfrm>
            <a:off x="2515870" y="3521660"/>
            <a:ext cx="158115" cy="19431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2" name="Freeform 28"/>
          <p:cNvSpPr/>
          <p:nvPr>
            <p:custDataLst>
              <p:tags r:id="rId14"/>
            </p:custDataLst>
          </p:nvPr>
        </p:nvSpPr>
        <p:spPr bwMode="auto">
          <a:xfrm>
            <a:off x="2511425" y="3632150"/>
            <a:ext cx="124460" cy="1562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3" name="Freeform 29"/>
          <p:cNvSpPr/>
          <p:nvPr>
            <p:custDataLst>
              <p:tags r:id="rId15"/>
            </p:custDataLst>
          </p:nvPr>
        </p:nvSpPr>
        <p:spPr bwMode="auto">
          <a:xfrm>
            <a:off x="2511425" y="3400375"/>
            <a:ext cx="212725" cy="43751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4" name="Freeform 30"/>
          <p:cNvSpPr/>
          <p:nvPr>
            <p:custDataLst>
              <p:tags r:id="rId16"/>
            </p:custDataLst>
          </p:nvPr>
        </p:nvSpPr>
        <p:spPr bwMode="auto">
          <a:xfrm>
            <a:off x="2511425" y="3450540"/>
            <a:ext cx="124460" cy="1562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5" name="Freeform 31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2498725" y="3387040"/>
            <a:ext cx="238125" cy="46355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6" name="文本框 145"/>
          <p:cNvSpPr txBox="1"/>
          <p:nvPr>
            <p:custDataLst>
              <p:tags r:id="rId18"/>
            </p:custDataLst>
          </p:nvPr>
        </p:nvSpPr>
        <p:spPr>
          <a:xfrm>
            <a:off x="1981200" y="3380690"/>
            <a:ext cx="522605" cy="477520"/>
          </a:xfrm>
          <a:prstGeom prst="rect">
            <a:avLst/>
          </a:prstGeom>
          <a:noFill/>
        </p:spPr>
        <p:txBody>
          <a:bodyPr wrap="none" rtlCol="0">
            <a:normAutofit fontScale="7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51" name="AutoShape 25"/>
          <p:cNvSpPr>
            <a:spLocks noChangeAspect="1" noChangeArrowheads="1" noTextEdit="1"/>
          </p:cNvSpPr>
          <p:nvPr>
            <p:custDataLst>
              <p:tags r:id="rId19"/>
            </p:custDataLst>
          </p:nvPr>
        </p:nvSpPr>
        <p:spPr bwMode="auto">
          <a:xfrm>
            <a:off x="2498725" y="4170630"/>
            <a:ext cx="238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2" name="Freeform 27"/>
          <p:cNvSpPr/>
          <p:nvPr>
            <p:custDataLst>
              <p:tags r:id="rId20"/>
            </p:custDataLst>
          </p:nvPr>
        </p:nvSpPr>
        <p:spPr bwMode="auto">
          <a:xfrm>
            <a:off x="2515870" y="4305250"/>
            <a:ext cx="158115" cy="19431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3" name="Freeform 28"/>
          <p:cNvSpPr/>
          <p:nvPr>
            <p:custDataLst>
              <p:tags r:id="rId21"/>
            </p:custDataLst>
          </p:nvPr>
        </p:nvSpPr>
        <p:spPr bwMode="auto">
          <a:xfrm>
            <a:off x="2511425" y="4415105"/>
            <a:ext cx="124460" cy="1562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4" name="Freeform 29"/>
          <p:cNvSpPr/>
          <p:nvPr>
            <p:custDataLst>
              <p:tags r:id="rId22"/>
            </p:custDataLst>
          </p:nvPr>
        </p:nvSpPr>
        <p:spPr bwMode="auto">
          <a:xfrm>
            <a:off x="2511425" y="4183330"/>
            <a:ext cx="212725" cy="43751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5" name="Freeform 30"/>
          <p:cNvSpPr/>
          <p:nvPr>
            <p:custDataLst>
              <p:tags r:id="rId23"/>
            </p:custDataLst>
          </p:nvPr>
        </p:nvSpPr>
        <p:spPr bwMode="auto">
          <a:xfrm>
            <a:off x="2511425" y="4233495"/>
            <a:ext cx="124460" cy="1562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6" name="Freeform 31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2498725" y="4170630"/>
            <a:ext cx="238125" cy="46355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7" name="文本框 156"/>
          <p:cNvSpPr txBox="1"/>
          <p:nvPr>
            <p:custDataLst>
              <p:tags r:id="rId25"/>
            </p:custDataLst>
          </p:nvPr>
        </p:nvSpPr>
        <p:spPr>
          <a:xfrm>
            <a:off x="1981200" y="4163645"/>
            <a:ext cx="518160" cy="476250"/>
          </a:xfrm>
          <a:prstGeom prst="rect">
            <a:avLst/>
          </a:prstGeom>
          <a:noFill/>
        </p:spPr>
        <p:txBody>
          <a:bodyPr wrap="none" rtlCol="0">
            <a:normAutofit fontScale="7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70" name="文本框 169"/>
          <p:cNvSpPr txBox="1"/>
          <p:nvPr>
            <p:custDataLst>
              <p:tags r:id="rId26"/>
            </p:custDataLst>
          </p:nvPr>
        </p:nvSpPr>
        <p:spPr>
          <a:xfrm>
            <a:off x="6948170" y="3380055"/>
            <a:ext cx="3262630" cy="6559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无觅英雄，孙仲谋处。</a:t>
            </a:r>
          </a:p>
        </p:txBody>
      </p:sp>
      <p:sp>
        <p:nvSpPr>
          <p:cNvPr id="173" name="AutoShape 25"/>
          <p:cNvSpPr>
            <a:spLocks noChangeAspect="1" noChangeArrowheads="1" noTextEdit="1"/>
          </p:cNvSpPr>
          <p:nvPr>
            <p:custDataLst>
              <p:tags r:id="rId27"/>
            </p:custDataLst>
          </p:nvPr>
        </p:nvSpPr>
        <p:spPr bwMode="auto">
          <a:xfrm>
            <a:off x="6661150" y="3387040"/>
            <a:ext cx="238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Freeform 27"/>
          <p:cNvSpPr/>
          <p:nvPr>
            <p:custDataLst>
              <p:tags r:id="rId28"/>
            </p:custDataLst>
          </p:nvPr>
        </p:nvSpPr>
        <p:spPr bwMode="auto">
          <a:xfrm>
            <a:off x="6678295" y="3521660"/>
            <a:ext cx="158115" cy="19431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5" name="Freeform 28"/>
          <p:cNvSpPr/>
          <p:nvPr>
            <p:custDataLst>
              <p:tags r:id="rId29"/>
            </p:custDataLst>
          </p:nvPr>
        </p:nvSpPr>
        <p:spPr bwMode="auto">
          <a:xfrm>
            <a:off x="6673850" y="3631515"/>
            <a:ext cx="124460" cy="1562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6" name="Freeform 29"/>
          <p:cNvSpPr/>
          <p:nvPr>
            <p:custDataLst>
              <p:tags r:id="rId30"/>
            </p:custDataLst>
          </p:nvPr>
        </p:nvSpPr>
        <p:spPr bwMode="auto">
          <a:xfrm>
            <a:off x="6673850" y="3399740"/>
            <a:ext cx="212725" cy="43751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7" name="Freeform 30"/>
          <p:cNvSpPr/>
          <p:nvPr>
            <p:custDataLst>
              <p:tags r:id="rId31"/>
            </p:custDataLst>
          </p:nvPr>
        </p:nvSpPr>
        <p:spPr bwMode="auto">
          <a:xfrm>
            <a:off x="6673850" y="3449905"/>
            <a:ext cx="124460" cy="1562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8" name="Freeform 31"/>
          <p:cNvSpPr>
            <a:spLocks noEditPoints="1"/>
          </p:cNvSpPr>
          <p:nvPr>
            <p:custDataLst>
              <p:tags r:id="rId32"/>
            </p:custDataLst>
          </p:nvPr>
        </p:nvSpPr>
        <p:spPr bwMode="auto">
          <a:xfrm>
            <a:off x="6661150" y="3387040"/>
            <a:ext cx="238125" cy="46355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9" name="文本框 178"/>
          <p:cNvSpPr txBox="1"/>
          <p:nvPr>
            <p:custDataLst>
              <p:tags r:id="rId33"/>
            </p:custDataLst>
          </p:nvPr>
        </p:nvSpPr>
        <p:spPr>
          <a:xfrm>
            <a:off x="6142990" y="3380055"/>
            <a:ext cx="522605" cy="477520"/>
          </a:xfrm>
          <a:prstGeom prst="rect">
            <a:avLst/>
          </a:prstGeom>
          <a:noFill/>
        </p:spPr>
        <p:txBody>
          <a:bodyPr wrap="none" rtlCol="0">
            <a:normAutofit fontScale="7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81" name="文本框 180"/>
          <p:cNvSpPr txBox="1"/>
          <p:nvPr>
            <p:custDataLst>
              <p:tags r:id="rId34"/>
            </p:custDataLst>
          </p:nvPr>
        </p:nvSpPr>
        <p:spPr>
          <a:xfrm>
            <a:off x="6948170" y="4163010"/>
            <a:ext cx="3262630" cy="655955"/>
          </a:xfrm>
          <a:prstGeom prst="rect">
            <a:avLst/>
          </a:prstGeom>
          <a:noFill/>
        </p:spPr>
        <p:txBody>
          <a:bodyPr wrap="square" rtlCol="0" anchor="t" anchorCtr="0">
            <a:normAutofit lnSpcReduction="10000"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四十三年，望中犹记，烽火（弥漫）扬州路。</a:t>
            </a:r>
          </a:p>
        </p:txBody>
      </p:sp>
      <p:sp>
        <p:nvSpPr>
          <p:cNvPr id="184" name="AutoShape 25"/>
          <p:cNvSpPr>
            <a:spLocks noChangeAspect="1" noChangeArrowheads="1" noTextEdit="1"/>
          </p:cNvSpPr>
          <p:nvPr>
            <p:custDataLst>
              <p:tags r:id="rId35"/>
            </p:custDataLst>
          </p:nvPr>
        </p:nvSpPr>
        <p:spPr bwMode="auto">
          <a:xfrm>
            <a:off x="6661150" y="4169995"/>
            <a:ext cx="238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5" name="Freeform 27"/>
          <p:cNvSpPr/>
          <p:nvPr>
            <p:custDataLst>
              <p:tags r:id="rId36"/>
            </p:custDataLst>
          </p:nvPr>
        </p:nvSpPr>
        <p:spPr bwMode="auto">
          <a:xfrm>
            <a:off x="6678295" y="4304615"/>
            <a:ext cx="158115" cy="19431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6" name="Freeform 28"/>
          <p:cNvSpPr/>
          <p:nvPr>
            <p:custDataLst>
              <p:tags r:id="rId37"/>
            </p:custDataLst>
          </p:nvPr>
        </p:nvSpPr>
        <p:spPr bwMode="auto">
          <a:xfrm>
            <a:off x="6673850" y="4415105"/>
            <a:ext cx="124460" cy="156210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7" name="Freeform 29"/>
          <p:cNvSpPr/>
          <p:nvPr>
            <p:custDataLst>
              <p:tags r:id="rId38"/>
            </p:custDataLst>
          </p:nvPr>
        </p:nvSpPr>
        <p:spPr bwMode="auto">
          <a:xfrm>
            <a:off x="6673850" y="4182695"/>
            <a:ext cx="212725" cy="43751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8" name="Freeform 30"/>
          <p:cNvSpPr/>
          <p:nvPr>
            <p:custDataLst>
              <p:tags r:id="rId39"/>
            </p:custDataLst>
          </p:nvPr>
        </p:nvSpPr>
        <p:spPr bwMode="auto">
          <a:xfrm>
            <a:off x="6673850" y="4232860"/>
            <a:ext cx="124460" cy="156210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9" name="Freeform 31"/>
          <p:cNvSpPr>
            <a:spLocks noEditPoints="1"/>
          </p:cNvSpPr>
          <p:nvPr>
            <p:custDataLst>
              <p:tags r:id="rId40"/>
            </p:custDataLst>
          </p:nvPr>
        </p:nvSpPr>
        <p:spPr bwMode="auto">
          <a:xfrm>
            <a:off x="6661150" y="4169995"/>
            <a:ext cx="238125" cy="46355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0" name="文本框 189"/>
          <p:cNvSpPr txBox="1"/>
          <p:nvPr>
            <p:custDataLst>
              <p:tags r:id="rId41"/>
            </p:custDataLst>
          </p:nvPr>
        </p:nvSpPr>
        <p:spPr>
          <a:xfrm>
            <a:off x="6142990" y="4163010"/>
            <a:ext cx="522605" cy="477520"/>
          </a:xfrm>
          <a:prstGeom prst="rect">
            <a:avLst/>
          </a:prstGeom>
          <a:noFill/>
        </p:spPr>
        <p:txBody>
          <a:bodyPr wrap="none" rtlCol="0">
            <a:normAutofit fontScale="7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</p:spTree>
    <p:custDataLst>
      <p:tags r:id="rId4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625793" y="1534160"/>
            <a:ext cx="10940415" cy="4761230"/>
          </a:xfrm>
          <a:prstGeom prst="roundRect">
            <a:avLst>
              <a:gd name="adj" fmla="val 6601"/>
            </a:avLst>
          </a:prstGeom>
          <a:solidFill>
            <a:schemeClr val="bg1"/>
          </a:solidFill>
          <a:ln>
            <a:noFill/>
          </a:ln>
          <a:effectLst>
            <a:outerShdw blurRad="215900" dist="38100" dir="5400000" algn="t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19835" y="2374900"/>
            <a:ext cx="9753600" cy="288671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赢得仓皇北顾。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（名词作状语，向北）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廉颇老矣，尚能饭否。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（名词作动词，吃饭）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-12829"/>
            <a:ext cx="12192000" cy="1016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50520" y="241300"/>
            <a:ext cx="11490960" cy="50800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25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单击添加大标题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CHIP_GROUPID" val="5f0e5f378050c250ba65b195"/>
  <p:tag name="KSO_WM_CHIP_XID" val="5f0e5f378050c250ba65b196"/>
  <p:tag name="KSO_WM_TAG_VERSION" val="1.0"/>
  <p:tag name="KSO_WM_TEMPLATE_ASSEMBLE_GROUPID" val="5f15027e8050c250ba65d258"/>
  <p:tag name="KSO_WM_TEMPLATE_ASSEMBLE_XID" val="5f15027e8050c250ba65d258"/>
  <p:tag name="KSO_WM_TEMPLATE_CATEGORY" val="diagram"/>
  <p:tag name="KSO_WM_TEMPLATE_INDEX" val="20209307"/>
  <p:tag name="KSO_WM_UNIT_BLOCK" val="0"/>
  <p:tag name="KSO_WM_UNIT_COMPATIBLE" val="0"/>
  <p:tag name="KSO_WM_UNIT_DEC_AREA_ID" val="fe857af7f19f4052b7bff4ee0853c032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-0.1"/>
  <p:tag name="KSO_WM_UNIT_FILL_TYPE" val="1"/>
  <p:tag name="KSO_WM_UNIT_HIGHLIGHT" val="0"/>
  <p:tag name="KSO_WM_UNIT_ID" val="diagram20209307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1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3_2"/>
  <p:tag name="KSO_WM_UNIT_INDEX" val="1_2_3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100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baf8659539b443ed8eb644b8c37c40e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8720_1*i*11"/>
  <p:tag name="KSO_WM_UNIT_INDEX" val="11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104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fcd4bfda5e94438a804128262fc9c3d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dacbf94e6f48411d8634f8ea49a7ea82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0_1*i*12"/>
  <p:tag name="KSO_WM_UNIT_INDEX" val="12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105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86ea1acbcf5a4ab39ad96df02beaf79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fcd4bfda5e94438a804128262fc9c3da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0_1*i*13"/>
  <p:tag name="KSO_WM_UNIT_INDEX" val="13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1"/>
</p:tagLst>
</file>

<file path=ppt/tags/tag106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9529f76dae584a1b85d0dd72e06050a8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fcd4bfda5e94438a804128262fc9c3da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0_1*i*14"/>
  <p:tag name="KSO_WM_UNIT_INDEX" val="14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1"/>
</p:tagLst>
</file>

<file path=ppt/tags/tag107.xml><?xml version="1.0" encoding="utf-8"?>
<p:tagLst xmlns:p="http://schemas.openxmlformats.org/presentationml/2006/main">
  <p:tag name="KSO_WM_ASSEMBLE_CHIP_INDEX" val="a3eac2d942904e10b7244ba492f29e8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39f8055cd61144d5a336feac0020d4d7"/>
  <p:tag name="KSO_WM_UNIT_DEFAULT_FONT" val="24;44;4"/>
  <p:tag name="KSO_WM_UNIT_DIAGRAM_ISNUMVISUAL" val="0"/>
  <p:tag name="KSO_WM_UNIT_DIAGRAM_ISREFERUNIT" val="0"/>
  <p:tag name="KSO_WM_UNIT_HIGHLIGHT" val="0"/>
  <p:tag name="KSO_WM_UNIT_ID" val="diagram202087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6T09:50:12&quot;,&#10;    &quot;max&quot;: 9.3151968503937042,&#10;    &quot;topChanged&quot;: 9.145376627412543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1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0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2"/>
  <p:tag name="KSO_WM_UNIT_INDEX" val="1_1_12"/>
  <p:tag name="KSO_WM_UNIT_LAYERLEVEL" val="1_1_1"/>
  <p:tag name="KSO_WM_UNIT_TYPE" val="n_h_i"/>
  <p:tag name="KSO_WM_UNIT_USESOURCEFORMAT_APPLY" val="1"/>
</p:tagLst>
</file>

<file path=ppt/tags/tag1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1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1"/>
  <p:tag name="KSO_WM_UNIT_INDEX" val="1_2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1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2_1"/>
  <p:tag name="KSO_WM_UNIT_INDEX" val="1_2_2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YPE" val="n_h_h_f"/>
  <p:tag name="KSO_WM_UNIT_USESOURCEFORMAT_APPLY" val="1"/>
  <p:tag name="KSO_WM_UNIT_VALUE" val="75"/>
</p:tagLst>
</file>

<file path=ppt/tags/tag1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1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124.xml><?xml version="1.0" encoding="utf-8"?>
<p:tagLst xmlns:p="http://schemas.openxmlformats.org/presentationml/2006/main">
  <p:tag name="KSO_WM_BEAUTIFY_FLAG" val="#wm#"/>
  <p:tag name="KSO_WM_CHIP_FILLPROP" val="[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lm&quot;,&quot;text_direction&quot;:&quot;horizontal&quot;,&quot;chip_types&quot;:[&quot;text&quot;]}],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CHIP_GROUPID" val="5ef1707e5bb2a422ac9a2b53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1707e5bb2a422ac9a2b54"/>
  <p:tag name="KSO_WM_SLIDE_BACKGROUND" val="[&quot;general&quot;]"/>
  <p:tag name="KSO_WM_SLIDE_BACKGROUND_TYPE" val="general"/>
  <p:tag name="KSO_WM_SLIDE_BK_DARK_LIGHT" val="2"/>
  <p:tag name="KSO_WM_SLIDE_ID" val="diagram2020872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50:12&quot;,&quot;maxSize&quot;:{&quot;size1&quot;:22.399999999999999},&quot;minSize&quot;:{&quot;size1&quot;:20},&quot;normalSize&quot;:{&quot;size1&quot;:20},&quot;subLayout&quot;:[{&quot;id&quot;:&quot;2020-06-26T09:50:12&quot;,&quot;margin&quot;:{&quot;bottom&quot;:0.026000002399086952,&quot;left&quot;:1.6929999589920044,&quot;right&quot;:8.0430002212524414,&quot;top&quot;:1.6929999589920044},&quot;type&quot;:0},{&quot;id&quot;:&quot;2020-06-26T09:50:12&quot;,&quot;margin&quot;:{&quot;bottom&quot;:2.9630000591278076,&quot;left&quot;:3.3870000839233398,&quot;right&quot;:3.3859999179840088,&quot;top&quot;:2.0899999141693115},&quot;type&quot;:0}],&quot;type&quot;:0}"/>
  <p:tag name="KSO_WM_SLIDE_POSITION" val="-19*0"/>
  <p:tag name="KSO_WM_SLIDE_RATIO" val="1.777778"/>
  <p:tag name="KSO_WM_SLIDE_SIZE" val="979*480"/>
  <p:tag name="KSO_WM_SLIDE_SUBTYPE" val="picTxt"/>
  <p:tag name="KSO_WM_SLIDE_SUPPORT_FEATURE_TYPE" val="1"/>
  <p:tag name="KSO_WM_SLIDE_TYPE" val="text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COLOR_TYPE" val="1"/>
  <p:tag name="KSO_WM_TEMPLATE_INDEX" val="20208720"/>
  <p:tag name="KSO_WM_TEMPLATE_MASTER_TYPE" val="0"/>
  <p:tag name="KSO_WM_TEMPLATE_SUBCATEGORY" val="21"/>
</p:tagLst>
</file>

<file path=ppt/tags/tag125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869a47cc434a46408bb65052c05f279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5"/>
  <p:tag name="KSO_WM_UNIT_FILL_FORE_SCHEMECOLOR_INDEX_BRIGHTNESS" val="0"/>
  <p:tag name="KSO_WM_UNIT_FILL_TYPE" val="2"/>
  <p:tag name="KSO_WM_UNIT_HIGHLIGHT" val="0"/>
  <p:tag name="KSO_WM_UNIT_ID" val="diagram20208726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7"/>
</p:tagLst>
</file>

<file path=ppt/tags/tag126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c4ce87efa6da456eba5f87ab75ba3aa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18fb3c5f874e68a20589c3b602507e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4"/>
</p:tagLst>
</file>

<file path=ppt/tags/tag127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a95e06b8e0484cce8cc141021866a65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6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28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0f6c0b05a22942f4ac20396f9aa5ba6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726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29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ba7081483e1b462196cb4cf6d67e99e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26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2_1"/>
  <p:tag name="KSO_WM_UNIT_INDEX" val="1_2_2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130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d82ac3d2021f4a4e883509ca1c1b252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26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131.xml><?xml version="1.0" encoding="utf-8"?>
<p:tagLst xmlns:p="http://schemas.openxmlformats.org/presentationml/2006/main">
  <p:tag name="KSO_WM_BEAUTIFY_FLAG" val="#wm#"/>
  <p:tag name="KSO_WM_CHIP_GROUPID" val="5ef16cf55bb2a422ac9a2b39"/>
  <p:tag name="KSO_WM_CHIP_XID" val="5ef16cf55bb2a422ac9a2b3a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bcde86d968184e51b1cbdb20e2dfff0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2a0b84ff2b9a4700b2ebecd3d5d2b889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26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80"/>
</p:tagLst>
</file>

<file path=ppt/tags/tag132.xml><?xml version="1.0" encoding="utf-8"?>
<p:tagLst xmlns:p="http://schemas.openxmlformats.org/presentationml/2006/main">
  <p:tag name="KSO_WM_ASSEMBLE_CHIP_INDEX" val="cf455a0210784292bf56397ada7cc389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INDEX" val="20208726"/>
  <p:tag name="KSO_WM_UNIT_BLOCK" val="0"/>
  <p:tag name="KSO_WM_UNIT_COMPATIBLE" val="0"/>
  <p:tag name="KSO_WM_UNIT_DEC_AREA_ID" val="6618fb3c5f874e68a20589c3b602507e"/>
  <p:tag name="KSO_WM_UNIT_DEFAULT_FONT" val="24;44;4"/>
  <p:tag name="KSO_WM_UNIT_DIAGRAM_ISNUMVISUAL" val="0"/>
  <p:tag name="KSO_WM_UNIT_DIAGRAM_ISREFERUNIT" val="0"/>
  <p:tag name="KSO_WM_UNIT_HIGHLIGHT" val="0"/>
  <p:tag name="KSO_WM_UNIT_ID" val="diagram202087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6T09:50:13&quot;,&#10;    &quot;max&quot;: 9.9162592137854944,&#10;    &quot;parentMax&quot;: {&#10;        &quot;max&quot;: 2.3643707074743503&#10;    },&#10;    &quot;topChanged&quot;: 9.8720436156265237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1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63"/>
</p:tagLst>
</file>

<file path=ppt/tags/tag1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63"/>
</p:tagLst>
</file>

<file path=ppt/tags/tag1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2_2"/>
  <p:tag name="KSO_WM_UNIT_INDEX" val="1_2_2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1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3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3_4"/>
  <p:tag name="KSO_WM_UNIT_INDEX" val="1_3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3_5"/>
  <p:tag name="KSO_WM_UNIT_INDEX" val="1_3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3_6"/>
  <p:tag name="KSO_WM_UNIT_INDEX" val="1_3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3_2"/>
  <p:tag name="KSO_WM_UNIT_INDEX" val="1_3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3*l_h_i*1_3_7"/>
  <p:tag name="KSO_WM_UNIT_INDEX" val="1_3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3_1"/>
  <p:tag name="KSO_WM_UNIT_INDEX" val="1_3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63"/>
</p:tagLst>
</file>

<file path=ppt/tags/tag1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9"/>
  <p:tag name="KSO_WM_UNIT_INDEX" val="1_1_9"/>
  <p:tag name="KSO_WM_UNIT_LAYERLEVEL" val="1_1_1"/>
  <p:tag name="KSO_WM_UNIT_TYPE" val="n_h_i"/>
  <p:tag name="KSO_WM_UNIT_USESOURCEFORMAT_APPLY" val="1"/>
</p:tagLst>
</file>

<file path=ppt/tags/tag1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3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2_1"/>
  <p:tag name="KSO_WM_UNIT_INDEX" val="1_2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63"/>
</p:tagLst>
</file>

<file path=ppt/tags/tag1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4_5"/>
  <p:tag name="KSO_WM_UNIT_INDEX" val="1_4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4_6"/>
  <p:tag name="KSO_WM_UNIT_INDEX" val="1_4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YPE" val="n_h_a"/>
  <p:tag name="KSO_WM_UNIT_USESOURCEFORMAT_APPLY" val="1"/>
  <p:tag name="KSO_WM_UNIT_VALUE" val="4"/>
</p:tagLst>
</file>

<file path=ppt/tags/tag1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4_7"/>
  <p:tag name="KSO_WM_UNIT_INDEX" val="1_4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4_2"/>
  <p:tag name="KSO_WM_UNIT_INDEX" val="1_4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3*l_h_i*1_4_3"/>
  <p:tag name="KSO_WM_UNIT_INDEX" val="1_4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3*l_h_i*1_4_4"/>
  <p:tag name="KSO_WM_UNIT_INDEX" val="1_4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3*l_h_i*1_4_1"/>
  <p:tag name="KSO_WM_UNIT_INDEX" val="1_4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165.xml><?xml version="1.0" encoding="utf-8"?>
<p:tagLst xmlns:p="http://schemas.openxmlformats.org/presentationml/2006/main">
  <p:tag name="KSO_WM_BEAUTIFY_FLAG" val="#wm#"/>
  <p:tag name="KSO_WM_CHIP_FILLPROP" val="[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lm&quot;,&quot;text_direction&quot;:&quot;horizontal&quot;,&quot;chip_types&quot;:[&quot;text&quot;]}],[{&quot;fill_id&quot;:&quot;ae62fc3b35c9411d905b7bc231385e5c&quot;,&quot;fill_align&quot;:&quot;cm&quot;,&quot;text_align&quot;:&quot;cm&quot;,&quot;text_direction&quot;:&quot;horizontal&quot;,&quot;chip_types&quot;:[&quot;header&quot;]},{&quot;fill_id&quot;:&quot;fd2aa0c658d24d49b39a205f095b05d5&quot;,&quot;fill_align&quot;:&quot;cm&quot;,&quot;text_align&quot;:&quot;cm&quot;,&quot;text_direction&quot;:&quot;horizontal&quot;,&quot;chip_types&quot;:[&quot;diagram&quot;,&quot;pictext&quot;,&quot;picture&quot;,&quot;chart&quot;,&quot;table&quot;,&quot;video&quot;]}]]"/>
  <p:tag name="KSO_WM_CHIP_GROUPID" val="5ef16cf55bb2a422ac9a2b39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16cf55bb2a422ac9a2b3a"/>
  <p:tag name="KSO_WM_SLIDE_BACKGROUND" val="[&quot;general&quot;]"/>
  <p:tag name="KSO_WM_SLIDE_BACKGROUND_TYPE" val="general"/>
  <p:tag name="KSO_WM_SLIDE_BK_DARK_LIGHT" val="2"/>
  <p:tag name="KSO_WM_SLIDE_ID" val="diagram20208726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9:50:13&quot;,&quot;maxSize&quot;:{&quot;size1&quot;:31.395491917928059},&quot;minSize&quot;:{&quot;size1&quot;:22.49549191792806},&quot;normalSize&quot;:{&quot;size1&quot;:25.774264271164057},&quot;subLayout&quot;:[{&quot;id&quot;:&quot;2020-06-26T09:50:13&quot;,&quot;margin&quot;:{&quot;bottom&quot;:0.42300000786781311,&quot;left&quot;:5.5029997825622559,&quot;right&quot;:5.5029997825622559,&quot;top&quot;:2.9630000591278076},&quot;type&quot;:0},{&quot;id&quot;:&quot;2020-06-26T09:50:13&quot;,&quot;margin&quot;:{&quot;bottom&quot;:2.5399999618530273,&quot;left&quot;:5.5029997825622559,&quot;right&quot;:5.5029997825622559,&quot;top&quot;:2.1170001029968262},&quot;type&quot;:0}],&quot;type&quot;:0}"/>
  <p:tag name="KSO_WM_SLIDE_POSITION" val="0*33"/>
  <p:tag name="KSO_WM_SLIDE_RATIO" val="1.777778"/>
  <p:tag name="KSO_WM_SLIDE_SIZE" val="960*507"/>
  <p:tag name="KSO_WM_SLIDE_SUBTYPE" val="picTxt"/>
  <p:tag name="KSO_WM_SLIDE_SUPPORT_FEATURE_TYPE" val="0"/>
  <p:tag name="KSO_WM_SLIDE_TYPE" val="text"/>
  <p:tag name="KSO_WM_TAG_VERSION" val="1.0"/>
  <p:tag name="KSO_WM_TEMPLATE_ASSEMBLE_GROUPID" val="5ef55454ea5a3ac527a189e3"/>
  <p:tag name="KSO_WM_TEMPLATE_ASSEMBLE_XID" val="5ef55454ea5a3ac527a189e3"/>
  <p:tag name="KSO_WM_TEMPLATE_CATEGORY" val="diagram"/>
  <p:tag name="KSO_WM_TEMPLATE_COLOR_TYPE" val="1"/>
  <p:tag name="KSO_WM_TEMPLATE_INDEX" val="20208726"/>
  <p:tag name="KSO_WM_TEMPLATE_MASTER_TYPE" val="0"/>
  <p:tag name="KSO_WM_TEMPLATE_SUBCATEGORY" val="2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54_1*y*1"/>
  <p:tag name="KSO_WM_UNIT_INDEX" val="1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COMPATIBLE" val="0"/>
  <p:tag name="KSO_WM_UNIT_DIAGRAM_ISNUMVISUAL" val="0"/>
  <p:tag name="KSO_WM_UNIT_DIAGRAM_ISREFERUNIT" val="0"/>
  <p:tag name="KSO_WM_UNIT_HIGHLIGHT" val="0"/>
  <p:tag name="KSO_WM_UNIT_ID" val="diagram20198654_1*f*1"/>
  <p:tag name="KSO_WM_UNIT_INDEX" val="1"/>
  <p:tag name="KSO_WM_UNIT_LAYERLEVEL" val="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86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198654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4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b-3-1"/>
  <p:tag name="KSO_WM_UNIT_TYPE" val="a"/>
  <p:tag name="KSO_WM_UNIT_VALUE" val="44"/>
</p:tagLst>
</file>

<file path=ppt/tags/tag1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7"/>
  <p:tag name="KSO_WM_UNIT_INDEX" val="1_1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70.xml><?xml version="1.0" encoding="utf-8"?>
<p:tagLst xmlns:p="http://schemas.openxmlformats.org/presentationml/2006/main">
  <p:tag name="KSO_WM_BEAUTIFY_FLAG" val="#wm#"/>
  <p:tag name="KSO_WM_SLIDE_ID" val="diagram20198654_1"/>
  <p:tag name="KSO_WM_SLIDE_INDEX" val="1"/>
  <p:tag name="KSO_WM_SLIDE_ITEM_CNT" val="0"/>
  <p:tag name="KSO_WM_SLIDE_LAYOUT" val="a_f_y"/>
  <p:tag name="KSO_WM_SLIDE_LAYOUT_CNT" val="1_1_1"/>
  <p:tag name="KSO_WM_SLIDE_POSITION" val="0*-1"/>
  <p:tag name="KSO_WM_SLIDE_SIZE" val="960*495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54"/>
  <p:tag name="KSO_WM_TEMPLATE_MASTER_TYPE" val="0"/>
  <p:tag name="KSO_WM_TEMPLATE_SUBCATEGORY" val="8"/>
</p:tagLst>
</file>

<file path=ppt/tags/tag1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64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72.xml><?xml version="1.0" encoding="utf-8"?>
<p:tagLst xmlns:p="http://schemas.openxmlformats.org/presentationml/2006/main">
  <p:tag name="KSO_WM_ASSEMBLE_CHIP_INDEX" val="4ae8c95ceb3d498d8532ca541b5bff2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LOCK" val="0"/>
  <p:tag name="KSO_WM_UNIT_COMPATIBLE" val="0"/>
  <p:tag name="KSO_WM_UNIT_DEC_AREA_ID" val="086011c76d6f4eefa2734744edec7853"/>
  <p:tag name="KSO_WM_UNIT_DEFAULT_FONT" val="24;44;4"/>
  <p:tag name="KSO_WM_UNIT_DIAGRAM_ISNUMVISUAL" val="0"/>
  <p:tag name="KSO_WM_UNIT_DIAGRAM_ISREFERUNIT" val="0"/>
  <p:tag name="KSO_WM_UNIT_HIGHLIGHT" val="0"/>
  <p:tag name="KSO_WM_UNIT_ID" val="diagram202076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73.xml><?xml version="1.0" encoding="utf-8"?>
<p:tagLst xmlns:p="http://schemas.openxmlformats.org/presentationml/2006/main">
  <p:tag name="KSO_WM_ASSEMBLE_CHIP_INDEX" val="9b30d60ec71843e39479517e5c87e74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LOCK" val="0"/>
  <p:tag name="KSO_WM_UNIT_COMPATIBLE" val="0"/>
  <p:tag name="KSO_WM_UNIT_DEC_AREA_ID" val="7b13453a41954d64bc6fb8e9ea58ce8d"/>
  <p:tag name="KSO_WM_UNIT_DEFAULT_FONT" val="14;20;2"/>
  <p:tag name="KSO_WM_UNIT_DIAGRAM_ISNUMVISUAL" val="0"/>
  <p:tag name="KSO_WM_UNIT_DIAGRAM_ISREFERUNIT" val="0"/>
  <p:tag name="KSO_WM_UNIT_HIGHLIGHT" val="0"/>
  <p:tag name="KSO_WM_UNIT_ID" val="diagram2020764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174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b1ca9882ea204a398455f26abcade545&quot;,&quot;fill_align&quot;:&quot;cm&quot;,&quot;text_align&quot;:&quot;cm&quot;,&quot;text_direction&quot;:&quot;horizontal&quot;,&quot;chip_types&quot;:[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b1ca9882ea204a398455f26abcade545&quot;,&quot;fill_align&quot;:&quot;cm&quot;,&quot;text_align&quot;:&quot;cm&quot;,&quot;text_direction&quot;:&quot;horizontal&quot;,&quot;chip_types&quot;:[&quot;header&quot;]},{&quot;fill_id&quot;:&quot;abb97a4f557c487bb47a9ee8b2ccc46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,[{&quot;fill_id&quot;:&quot;b1ca9882ea204a398455f26abcade545&quot;,&quot;fill_align&quot;:&quot;lm&quot;,&quot;text_align&quot;:&quot;rm&quot;,&quot;text_direction&quot;:&quot;vertical&quot;,&quot;chip_types&quot;:[&quot;header&quot;]},{&quot;fill_id&quot;:&quot;abb97a4f557c487bb47a9ee8b2ccc461&quot;,&quot;fill_align&quot;:&quot;rm&quot;,&quot;text_align&quot;:&quot;rm&quot;,&quot;text_direction&quot;:&quot;vertic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64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9T23:14:53&quot;,&quot;maxSize&quot;:{&quot;size1&quot;:60.099573546131921},&quot;minSize&quot;:{&quot;size1&quot;:60.099573546131921},&quot;normalSize&quot;:{&quot;size1&quot;:60.099573546131921},&quot;subLayout&quot;:[{&quot;id&quot;:&quot;2020-06-19T23:14:53&quot;,&quot;margin&quot;:{&quot;bottom&quot;:1.6929999589920044,&quot;left&quot;:1.6929999589920044,&quot;right&quot;:0.0010000000474974513,&quot;top&quot;:1.6929999589920044},&quot;type&quot;:0},{&quot;id&quot;:&quot;2020-06-19T23:14:53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ureTxt"/>
  <p:tag name="KSO_WM_SLIDE_SUPPORT_FEATURE_TYPE" val="0"/>
  <p:tag name="KSO_WM_SLIDE_TYPE" val="text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COLOR_TYPE" val="1"/>
  <p:tag name="KSO_WM_TEMPLATE_INDEX" val="20207648"/>
  <p:tag name="KSO_WM_TEMPLATE_MASTER_TYPE" val="0"/>
  <p:tag name="KSO_WM_TEMPLATE_SUBCATEGORY" val="21"/>
</p:tagLst>
</file>

<file path=ppt/tags/tag1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30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00"/>
</p:tagLst>
</file>

<file path=ppt/tags/tag176.xml><?xml version="1.0" encoding="utf-8"?>
<p:tagLst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BLOCK" val="0"/>
  <p:tag name="KSO_WM_UNIT_COMPATIBLE" val="0"/>
  <p:tag name="KSO_WM_UNIT_DEC_AREA_ID" val="404a6ede80064cbd9043f1004525416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01_1*i*2"/>
  <p:tag name="KSO_WM_UNIT_INDEX" val="2"/>
  <p:tag name="KSO_WM_UNIT_LAYERLEVEL" val="1"/>
  <p:tag name="KSO_WM_UNIT_SM_LIMIT_TYPE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1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178.xml><?xml version="1.0" encoding="utf-8"?>
<p:tagLst xmlns:p="http://schemas.openxmlformats.org/presentationml/2006/main">
  <p:tag name="KSO_WM_BEAUTIFY_FLAG" val="#wm#"/>
  <p:tag name="KSO_WM_CHIP_GROUPID" val="5f0e62ba8050c250ba65b19c"/>
  <p:tag name="KSO_WM_CHIP_XID" val="5f0e62ba8050c250ba65b19d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25"/>
  <p:tag name="KSO_WM_UNIT_FILL_TYPE" val="1"/>
  <p:tag name="KSO_WM_UNIT_HIGHLIGHT" val="0"/>
  <p:tag name="KSO_WM_UNIT_ID" val="diagram20209301_1*i*4"/>
  <p:tag name="KSO_WM_UNIT_INDEX" val="4"/>
  <p:tag name="KSO_WM_UNIT_LAYERLEVEL" val="1"/>
  <p:tag name="KSO_WM_UNIT_SM_LIMIT_TYPE" val="1"/>
  <p:tag name="KSO_WM_UNIT_TYPE" val="i"/>
  <p:tag name="KSO_WM_UNIT_VALUE" val="3"/>
</p:tagLst>
</file>

<file path=ppt/tags/tag179.xml><?xml version="1.0" encoding="utf-8"?>
<p:tagLst xmlns:p="http://schemas.openxmlformats.org/presentationml/2006/main">
  <p:tag name="KSO_WM_ASSEMBLE_CHIP_INDEX" val="7ea2343ce18e4de6bf565fe7ceb0bf59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BLOCK" val="0"/>
  <p:tag name="KSO_WM_UNIT_COMPATIBLE" val="0"/>
  <p:tag name="KSO_WM_UNIT_DEC_AREA_ID" val="3140526f5f924d2a8eb75b6d4f6dfb57"/>
  <p:tag name="KSO_WM_UNIT_DEFAULT_FONT" val="24;44;4"/>
  <p:tag name="KSO_WM_UNIT_DIAGRAM_ISNUMVISUAL" val="0"/>
  <p:tag name="KSO_WM_UNIT_DIAGRAM_ISREFERUNIT" val="0"/>
  <p:tag name="KSO_WM_UNIT_HIGHLIGHT" val="0"/>
  <p:tag name="KSO_WM_UNIT_ID" val="diagram202093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80.xml><?xml version="1.0" encoding="utf-8"?>
<p:tagLst xmlns:p="http://schemas.openxmlformats.org/presentationml/2006/main">
  <p:tag name="KSO_WM_ASSEMBLE_CHIP_INDEX" val="cbffa16659f64eb1b15f3c82635539a8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COMPATIBLE" val="0"/>
  <p:tag name="KSO_WM_UNIT_DEC_AREA_ID" val="54b77503fe67476f83670c30c4cbc1a5"/>
  <p:tag name="KSO_WM_UNIT_DIAGRAM_ISNUMVISUAL" val="0"/>
  <p:tag name="KSO_WM_UNIT_DIAGRAM_ISREFERUNIT" val="0"/>
  <p:tag name="KSO_WM_UNIT_HIGHLIGHT" val="0"/>
  <p:tag name="KSO_WM_UNIT_ID" val="diagram20209301_1*d*1"/>
  <p:tag name="KSO_WM_UNIT_INDEX" val="1"/>
  <p:tag name="KSO_WM_UNIT_LAYERLEVEL" val="1"/>
  <p:tag name="KSO_WM_UNIT_PICTURE_CLIP_FLAG" val="0"/>
  <p:tag name="KSO_WM_UNIT_PLACING_PICTURE" val="cbffa16659f64eb1b15f3c82635539a8"/>
  <p:tag name="KSO_WM_UNIT_SUPPORT_UNIT_TYPE" val="[&quot;d&quot;,&quot;α&quot;,&quot;β&quot;,&quot;θ&quot;]"/>
  <p:tag name="KSO_WM_UNIT_TYPE" val="d"/>
  <p:tag name="KSO_WM_UNIT_VALUE" val="550*1777"/>
</p:tagLst>
</file>

<file path=ppt/tags/tag181.xml><?xml version="1.0" encoding="utf-8"?>
<p:tagLst xmlns:p="http://schemas.openxmlformats.org/presentationml/2006/main">
  <p:tag name="KSO_WM_ASSEMBLE_CHIP_INDEX" val="884db55a33a2422e9b219d3ecbe939a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INDEX" val="20209301"/>
  <p:tag name="KSO_WM_UNIT_BLOCK" val="0"/>
  <p:tag name="KSO_WM_UNIT_COMPATIBLE" val="0"/>
  <p:tag name="KSO_WM_UNIT_DEC_AREA_ID" val="bc9f6248547d4d92938aee6cba1bf246"/>
  <p:tag name="KSO_WM_UNIT_DEFAULT_FONT" val="14;20;2"/>
  <p:tag name="KSO_WM_UNIT_DIAGRAM_ISNUMVISUAL" val="0"/>
  <p:tag name="KSO_WM_UNIT_DIAGRAM_ISREFERUNIT" val="0"/>
  <p:tag name="KSO_WM_UNIT_HIGHLIGHT" val="0"/>
  <p:tag name="KSO_WM_UNIT_ID" val="diagram2020930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ARTLAYOUT_COMPRESS_INFO" val="{&#10;    &quot;id&quot;: &quot;2020-07-20T10:33:48&quot;,&#10;    &quot;max&quot;: 1.8622938569023972e-07,&#10;    &quot;parentMax&quot;: {&#10;        &quot;max&quot;: 2.9046454830619837&#10;    },&#10;    &quot;topChanged&quot;: 0&#10;}&#10;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182.xml><?xml version="1.0" encoding="utf-8"?>
<p:tagLst xmlns:p="http://schemas.openxmlformats.org/presentationml/2006/main">
  <p:tag name="KSO_WM_BEAUTIFY_FLAG" val="#wm#"/>
  <p:tag name="KSO_WM_CHIP_FILLPROP" val="[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]}],[{&quot;fill_id&quot;:&quot;15d635f685fd4d2491c2cd80a5f3ea4a&quot;,&quot;fill_align&quot;:&quot;lm&quot;,&quot;text_align&quot;:&quot;lm&quot;,&quot;text_direction&quot;:&quot;horizontal&quot;,&quot;chip_types&quot;:[&quot;header&quot;]},{&quot;fill_id&quot;:&quot;9cbd9f1010bd4d7788a004738f3d0e36&quot;,&quot;fill_align&quot;:&quot;lm&quot;,&quot;text_align&quot;:&quot;lm&quot;,&quot;text_direction&quot;:&quot;horizontal&quot;,&quot;chip_types&quot;:[&quot;pictext&quot;,&quot;text&quot;,&quot;picture&quot;,&quot;chart&quot;,&quot;table&quot;,&quot;video&quot;]},{&quot;fill_id&quot;:&quot;2d6de27137194b1b9669246963d33e19&quot;,&quot;fill_align&quot;:&quot;l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,&quot;carousel&quot;,&quot;creativecrop&quot;]}]]"/>
  <p:tag name="KSO_WM_CHIP_GROUPID" val="5f0e62ba8050c250ba65b19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62ba8050c250ba65b19d"/>
  <p:tag name="KSO_WM_SLIDE_BACKGROUND" val="[&quot;leftRight&quot;]"/>
  <p:tag name="KSO_WM_SLIDE_BACKGROUND_TYPE" val="leftRight"/>
  <p:tag name="KSO_WM_SLIDE_BK_DARK_LIGHT" val="2"/>
  <p:tag name="KSO_WM_SLIDE_ID" val="diagram2020930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7-20T10:33:48&quot;,&quot;maxSize&quot;:{&quot;size1&quot;:37.690172514319421},&quot;minSize&quot;:{&quot;size1&quot;:37.690172514319421},&quot;normalSize&quot;:{&quot;size1&quot;:37.69017251431942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20T10:33:48&quot;,&quot;margin&quot;:{&quot;bottom&quot;:9.3129997253417969,&quot;left&quot;:1.6319999694824219,&quot;right&quot;:0.87300002574920654,&quot;top&quot;:7.619999885559082},&quot;type&quot;:0},{&quot;id&quot;:&quot;2020-07-20T10:33:48&quot;,&quot;maxSize&quot;:{&quot;size1&quot;:57.799999999999997},&quot;minSize&quot;:{&quot;size1&quot;:37.799999999999997},&quot;normalSize&quot;:{&quot;size1&quot;:41.067658243877403},&quot;subLayout&quot;:[{&quot;id&quot;:&quot;2020-07-20T10:33:48&quot;,&quot;margin&quot;:{&quot;bottom&quot;:0.026000002399086952,&quot;left&quot;:1.659000039100647,&quot;right&quot;:1.6929999589920044,&quot;top&quot;:1.6929999589920044},&quot;type&quot;:0},{&quot;id&quot;:&quot;2020-07-20T10:33:48&quot;,&quot;margin&quot;:{&quot;bottom&quot;:1.6929999589920044,&quot;left&quot;:1.6599999666213989,&quot;right&quot;:1.6929999589920044,&quot;top&quot;:0.81999999284744263},&quot;type&quot;:0}],&quot;type&quot;:0}],&quot;type&quot;:0}"/>
  <p:tag name="KSO_WM_SLIDE_POSITION" val="0*0"/>
  <p:tag name="KSO_WM_SLIDE_RATIO" val="1.777778"/>
  <p:tag name="KSO_WM_SLIDE_SIZE" val="912*540"/>
  <p:tag name="KSO_WM_SLIDE_SUBTYPE" val="picTxt"/>
  <p:tag name="KSO_WM_SLIDE_SUPPORT_FEATURE_TYPE" val="7"/>
  <p:tag name="KSO_WM_SLIDE_TYPE" val="text"/>
  <p:tag name="KSO_WM_TAG_VERSION" val="1.0"/>
  <p:tag name="KSO_WM_TEMPLATE_ASSEMBLE_GROUPID" val="5f15028b8050c250ba65d27b"/>
  <p:tag name="KSO_WM_TEMPLATE_ASSEMBLE_XID" val="5f15028b8050c250ba65d27b"/>
  <p:tag name="KSO_WM_TEMPLATE_CATEGORY" val="diagram"/>
  <p:tag name="KSO_WM_TEMPLATE_COLOR_TYPE" val="1"/>
  <p:tag name="KSO_WM_TEMPLATE_INDEX" val="20209301"/>
  <p:tag name="KSO_WM_TEMPLATE_MASTER_TYPE" val="0"/>
  <p:tag name="KSO_WM_TEMPLATE_SUBCATEGORY" val="2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8"/>
  <p:tag name="KSO_WM_UNIT_INDEX" val="1_1_3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192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1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4.xml><?xml version="1.0" encoding="utf-8"?>
<p:tagLst xmlns:p="http://schemas.openxmlformats.org/presentationml/2006/main">
  <p:tag name="KSO_WM_ASSEMBLE_CHIP_INDEX" val="86ea8866cde84b84a0752899358ea26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LOCK" val="0"/>
  <p:tag name="KSO_WM_UNIT_COMPATIBLE" val="0"/>
  <p:tag name="KSO_WM_UNIT_DEC_AREA_ID" val="beacd21612c04d65aab80792dc39222d"/>
  <p:tag name="KSO_WM_UNIT_DEFAULT_FONT" val="24;44;4"/>
  <p:tag name="KSO_WM_UNIT_DIAGRAM_ISNUMVISUAL" val="0"/>
  <p:tag name="KSO_WM_UNIT_DIAGRAM_ISREFERUNIT" val="0"/>
  <p:tag name="KSO_WM_UNIT_HIGHLIGHT" val="0"/>
  <p:tag name="KSO_WM_UNIT_ID" val="diagram202081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1T18:25:26&quot;,&#10;    &quot;max&quot;: 0.0066930996151342015,&#10;    &quot;parentMax&quot;: {&#10;        &quot;max&quot;: 1.6833069003848633&#10;    },&#10;    &quot;topChanged&quot;: 0.0066930996151342015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195.xml><?xml version="1.0" encoding="utf-8"?>
<p:tagLst xmlns:p="http://schemas.openxmlformats.org/presentationml/2006/main">
  <p:tag name="KSO_WM_ASSEMBLE_CHIP_INDEX" val="6b2ba967df9444de82b83d6599a2ea24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COMPATIBLE" val="0"/>
  <p:tag name="KSO_WM_UNIT_DEC_AREA_ID" val="d0b3c3f780b24c2a805dcb92c2c4b0e4"/>
  <p:tag name="KSO_WM_UNIT_DIAGRAM_ISNUMVISUAL" val="0"/>
  <p:tag name="KSO_WM_UNIT_DIAGRAM_ISREFERUNIT" val="0"/>
  <p:tag name="KSO_WM_UNIT_HIGHLIGHT" val="0"/>
  <p:tag name="KSO_WM_UNIT_ID" val="diagram20208140_1*d*1"/>
  <p:tag name="KSO_WM_UNIT_INDEX" val="1"/>
  <p:tag name="KSO_WM_UNIT_LAYERLEVEL" val="1"/>
  <p:tag name="KSO_WM_UNIT_PICTURE_CLIP_FLAG" val="0"/>
  <p:tag name="KSO_WM_UNIT_PLACING_PICTURE" val="6b2ba967df9444de82b83d6599a2ea24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719*2707"/>
</p:tagLst>
</file>

<file path=ppt/tags/tag196.xml><?xml version="1.0" encoding="utf-8"?>
<p:tagLst xmlns:p="http://schemas.openxmlformats.org/presentationml/2006/main">
  <p:tag name="KSO_WM_ASSEMBLE_CHIP_INDEX" val="2e44d386d2614ce5b135403179d6f11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LOCK" val="0"/>
  <p:tag name="KSO_WM_UNIT_COMPATIBLE" val="0"/>
  <p:tag name="KSO_WM_UNIT_DEC_AREA_ID" val="88161450bd6443258e60388d1df06958"/>
  <p:tag name="KSO_WM_UNIT_DEFAULT_FONT" val="14;20;2"/>
  <p:tag name="KSO_WM_UNIT_DIAGRAM_ISNUMVISUAL" val="0"/>
  <p:tag name="KSO_WM_UNIT_DIAGRAM_ISREFERUNIT" val="0"/>
  <p:tag name="KSO_WM_UNIT_HIGHLIGHT" val="0"/>
  <p:tag name="KSO_WM_UNIT_ID" val="diagram202081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97.xml><?xml version="1.0" encoding="utf-8"?>
<p:tagLst xmlns:p="http://schemas.openxmlformats.org/presentationml/2006/main">
  <p:tag name="KSO_WM_BEAUTIFY_FLAG" val="#wm#"/>
  <p:tag name="KSO_WM_CHIP_FILLPROP" val="[[{&quot;fill_id&quot;:&quot;a3b9af3d251f41259a3c801e7e4603f1&quot;,&quot;fill_align&quot;:&quot;cb&quot;,&quot;text_align&quot;:&quot;cb&quot;,&quot;text_direction&quot;:&quot;horizontal&quot;,&quot;chip_types&quot;:[&quot;header&quot;]},{&quot;fill_id&quot;:&quot;cf13ec69777f42b89ba3bf7d9000e591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8c1fece11dfa4b24a4d955f792f0a0a6&quot;,&quot;fill_align&quot;:&quot;cm&quot;,&quot;text_align&quot;:&quot;lt&quot;,&quot;text_direction&quot;:&quot;horizontal&quot;,&quot;chip_types&quot;:[&quot;text&quot;]}],[{&quot;fill_id&quot;:&quot;a3b9af3d251f41259a3c801e7e4603f1&quot;,&quot;fill_align&quot;:&quot;lb&quot;,&quot;text_align&quot;:&quot;lb&quot;,&quot;text_direction&quot;:&quot;horizontal&quot;,&quot;chip_types&quot;:[&quot;header&quot;]},{&quot;fill_id&quot;:&quot;cf13ec69777f42b89ba3bf7d9000e591&quot;,&quot;fill_align&quot;:&quot;lt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8c1fece11dfa4b24a4d955f792f0a0a6&quot;,&quot;fill_align&quot;:&quot;lt&quot;,&quot;text_align&quot;:&quot;lt&quot;,&quot;text_direction&quot;:&quot;horizontal&quot;,&quot;chip_types&quot;:[&quot;text&quot;]}],[{&quot;fill_id&quot;:&quot;a3b9af3d251f41259a3c801e7e4603f1&quot;,&quot;fill_align&quot;:&quot;cb&quot;,&quot;text_align&quot;:&quot;cb&quot;,&quot;text_direction&quot;:&quot;horizontal&quot;,&quot;chip_types&quot;:[&quot;header&quot;]},{&quot;fill_id&quot;:&quot;cf13ec69777f42b89ba3bf7d9000e591&quot;,&quot;fill_align&quot;:&quot;cm&quot;,&quot;text_align&quot;:&quot;lt&quot;,&quot;text_direction&quot;:&quot;horizontal&quot;,&quot;chip_types&quot;:[&quot;text&quot;]},{&quot;fill_id&quot;:&quot;8c1fece11dfa4b24a4d955f792f0a0a6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a3b9af3d251f41259a3c801e7e4603f1&quot;,&quot;fill_align&quot;:&quot;lb&quot;,&quot;text_align&quot;:&quot;lb&quot;,&quot;text_direction&quot;:&quot;horizontal&quot;,&quot;chip_types&quot;:[&quot;header&quot;]},{&quot;fill_id&quot;:&quot;cf13ec69777f42b89ba3bf7d9000e591&quot;,&quot;fill_align&quot;:&quot;lt&quot;,&quot;text_align&quot;:&quot;lt&quot;,&quot;text_direction&quot;:&quot;horizontal&quot;,&quot;chip_types&quot;:[&quot;text&quot;]},{&quot;fill_id&quot;:&quot;8c1fece11dfa4b24a4d955f792f0a0a6&quot;,&quot;fill_align&quot;:&quot;lt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ed822ea758c1ec0b7092e3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822ea758c1ec0b7092e4"/>
  <p:tag name="KSO_WM_SLIDE_BACKGROUND" val="[&quot;general&quot;,&quot;frame&quot;]"/>
  <p:tag name="KSO_WM_SLIDE_BACKGROUND_TYPE" val="frame"/>
  <p:tag name="KSO_WM_SLIDE_BK_DARK_LIGHT" val="2"/>
  <p:tag name="KSO_WM_SLIDE_ID" val="diagram202081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6-21T18:25:26&quot;,&quot;maxSize&quot;:{&quot;size1&quot;:31.100333157820732},&quot;minSize&quot;:{&quot;size1&quot;:17.800333157820731},&quot;normalSize&quot;:{&quot;size1&quot;:20.672306657892012},&quot;subLayout&quot;:[{&quot;id&quot;:&quot;2020-06-21T18:25:26&quot;,&quot;margin&quot;:{&quot;bottom&quot;:0,&quot;left&quot;:3.3870000839233398,&quot;right&quot;:3.3870000839233398,&quot;top&quot;:1.6929999589920044},&quot;type&quot;:0},{&quot;id&quot;:&quot;2020-06-21T18:25:26&quot;,&quot;maxSize&quot;:{&quot;size1&quot;:61.500418332823045},&quot;minSize&quot;:{&quot;size1&quot;:6.5004183328230427},&quot;normalSize&quot;:{&quot;size1&quot;:60.75327996094466},&quot;subLayout&quot;:[{&quot;id&quot;:&quot;2020-06-21T18:25:26&quot;,&quot;margin&quot;:{&quot;bottom&quot;:0,&quot;left&quot;:3.3870000839233398,&quot;right&quot;:3.3870000839233398,&quot;top&quot;:0.84700000286102295},&quot;type&quot;:0},{&quot;id&quot;:&quot;2020-06-21T18:25:26&quot;,&quot;margin&quot;:{&quot;bottom&quot;:1.6929999589920044,&quot;left&quot;:3.3870000839233398,&quot;right&quot;:3.3870000839233398,&quot;top&quot;:0.84700000286102295},&quot;type&quot;:0}],&quot;type&quot;:0}],&quot;type&quot;:0}"/>
  <p:tag name="KSO_WM_SLIDE_POSITION" val="96*48"/>
  <p:tag name="KSO_WM_SLIDE_RATIO" val="1.777778"/>
  <p:tag name="KSO_WM_SLIDE_SIZE" val="768*444"/>
  <p:tag name="KSO_WM_SLIDE_SUBTYPE" val="picTxt"/>
  <p:tag name="KSO_WM_SLIDE_SUPPORT_FEATURE_TYPE" val="3"/>
  <p:tag name="KSO_WM_SLIDE_TYPE" val="text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COLOR_TYPE" val="1"/>
  <p:tag name="KSO_WM_TEMPLATE_INDEX" val="20208140"/>
  <p:tag name="KSO_WM_TEMPLATE_MASTER_TYPE" val="0"/>
  <p:tag name="KSO_WM_TEMPLATE_SUBCATEGORY" val="21"/>
</p:tagLst>
</file>

<file path=ppt/tags/tag1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59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99.xml><?xml version="1.0" encoding="utf-8"?>
<p:tagLst xmlns:p="http://schemas.openxmlformats.org/presentationml/2006/main">
  <p:tag name="KSO_WM_ASSEMBLE_CHIP_INDEX" val="72a14958d94d4a42bab6dcdc8c7e229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LOCK" val="0"/>
  <p:tag name="KSO_WM_UNIT_COMPATIBLE" val="0"/>
  <p:tag name="KSO_WM_UNIT_DEC_AREA_ID" val="38fd266b429c4e78886831e1de6a1c1e"/>
  <p:tag name="KSO_WM_UNIT_DIAGRAM_ISNUMVISUAL" val="0"/>
  <p:tag name="KSO_WM_UNIT_DIAGRAM_ISREFERUNIT" val="0"/>
  <p:tag name="KSO_WM_UNIT_HIGHLIGHT" val="0"/>
  <p:tag name="KSO_WM_UNIT_ID" val="diagram202075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8T23:20:42&quot;,&#10;    &quot;max&quot;: 11.277192925681732,&#10;    &quot;parentMax&quot;: {&#10;        &quot;max&quot;: 0.56965746801905226&#10;    },&#10;    &quot;topChanged&quot;: 6.00157880407618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7"/>
</p:tagLst>
</file>

<file path=ppt/tags/tag2.xml><?xml version="1.0" encoding="utf-8"?>
<p:tagLst xmlns:p="http://schemas.openxmlformats.org/presentationml/2006/main">
  <p:tag name="KSO_WM_ASSEMBLE_CHIP_INDEX" val="127972e7fa7441ef801f388ee88884f1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15027e8050c250ba65d258"/>
  <p:tag name="KSO_WM_TEMPLATE_ASSEMBLE_XID" val="5f15027e8050c250ba65d258"/>
  <p:tag name="KSO_WM_TEMPLATE_CATEGORY" val="diagram"/>
  <p:tag name="KSO_WM_TEMPLATE_INDEX" val="20209307"/>
  <p:tag name="KSO_WM_UNIT_BLOCK" val="0"/>
  <p:tag name="KSO_WM_UNIT_COMPATIBLE" val="0"/>
  <p:tag name="KSO_WM_UNIT_DEC_AREA_ID" val="e4b7485afa5e4bf891c5bc99ef906c61"/>
  <p:tag name="KSO_WM_UNIT_DEFAULT_FONT" val="24;44;4"/>
  <p:tag name="KSO_WM_UNIT_DIAGRAM_ISNUMVISUAL" val="0"/>
  <p:tag name="KSO_WM_UNIT_DIAGRAM_ISREFERUNIT" val="0"/>
  <p:tag name="KSO_WM_UNIT_HIGHLIGHT" val="0"/>
  <p:tag name="KSO_WM_UNIT_ID" val="diagram2020930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2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7"/>
  <p:tag name="KSO_WM_UNIT_INDEX" val="1_1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00.xml><?xml version="1.0" encoding="utf-8"?>
<p:tagLst xmlns:p="http://schemas.openxmlformats.org/presentationml/2006/main">
  <p:tag name="KSO_WM_ASSEMBLE_CHIP_INDEX" val="72a14958d94d4a42bab6dcdc8c7e229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LOCK" val="0"/>
  <p:tag name="KSO_WM_UNIT_COMPATIBLE" val="0"/>
  <p:tag name="KSO_WM_UNIT_DEC_AREA_ID" val="38fd266b429c4e78886831e1de6a1c1e"/>
  <p:tag name="KSO_WM_UNIT_DIAGRAM_ISNUMVISUAL" val="0"/>
  <p:tag name="KSO_WM_UNIT_DIAGRAM_ISREFERUNIT" val="0"/>
  <p:tag name="KSO_WM_UNIT_HIGHLIGHT" val="0"/>
  <p:tag name="KSO_WM_UNIT_ID" val="diagram202075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47"/>
</p:tagLst>
</file>

<file path=ppt/tags/tag2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i*1_1_1"/>
  <p:tag name="KSO_WM_UNIT_INDEX" val="1_1_1"/>
  <p:tag name="KSO_WM_UNIT_LAYERLEVEL" val="1_1_1"/>
  <p:tag name="KSO_WM_UNIT_LINE_FILL_TYPE" val="2"/>
  <p:tag name="KSO_WM_UNIT_LINE_FORE_SCHEMECOLOR_INDEX" val="14"/>
  <p:tag name="KSO_WM_UNIT_LINE_FORE_SCHEMECOLOR_INDEX_BRIGHTNESS" val="-0.25"/>
  <p:tag name="KSO_WM_UNIT_TYPE" val="l_h_i"/>
  <p:tag name="KSO_WM_UNIT_USESOURCEFORMAT_APPLY" val="1"/>
</p:tagLst>
</file>

<file path=ppt/tags/tag2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0857_2*l_h_i*1_1_2"/>
  <p:tag name="KSO_WM_UNIT_INDEX" val="1_1_2"/>
  <p:tag name="KSO_WM_UNIT_LAYERLEVEL" val="1_1_1"/>
  <p:tag name="KSO_WM_UNIT_TYPE" val="l_h_i"/>
  <p:tag name="KSO_WM_UNIT_USESOURCEFORMAT_APPLY" val="1"/>
</p:tagLst>
</file>

<file path=ppt/tags/tag20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i*1_2_1"/>
  <p:tag name="KSO_WM_UNIT_INDEX" val="1_2_1"/>
  <p:tag name="KSO_WM_UNIT_LAYERLEVEL" val="1_1_1"/>
  <p:tag name="KSO_WM_UNIT_LINE_FILL_TYPE" val="2"/>
  <p:tag name="KSO_WM_UNIT_LINE_FORE_SCHEMECOLOR_INDEX" val="14"/>
  <p:tag name="KSO_WM_UNIT_LINE_FORE_SCHEMECOLOR_INDEX_BRIGHTNESS" val="-0.25"/>
  <p:tag name="KSO_WM_UNIT_TYPE" val="l_h_i"/>
  <p:tag name="KSO_WM_UNIT_USESOURCEFORMAT_APPLY" val="1"/>
</p:tagLst>
</file>

<file path=ppt/tags/tag20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70857_2*l_h_i*1_2_2"/>
  <p:tag name="KSO_WM_UNIT_INDEX" val="1_2_2"/>
  <p:tag name="KSO_WM_UNIT_LAYERLEVEL" val="1_1_1"/>
  <p:tag name="KSO_WM_UNIT_TYPE" val="l_h_i"/>
  <p:tag name="KSO_WM_UNIT_USESOURCEFORMAT_APPLY" val="1"/>
</p:tagLst>
</file>

<file path=ppt/tags/tag20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2"/>
</p:tagLst>
</file>

<file path=ppt/tags/tag20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80"/>
</p:tagLst>
</file>

<file path=ppt/tags/tag20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  <p:tag name="KSO_WM_UNIT_VALUE" val="12"/>
</p:tagLst>
</file>

<file path=ppt/tags/tag20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70857"/>
  <p:tag name="KSO_WM_UNIT_COMPATIBLE" val="0"/>
  <p:tag name="KSO_WM_UNIT_DIAGRAM_ISNUMVISUAL" val="0"/>
  <p:tag name="KSO_WM_UNIT_DIAGRAM_ISREFERUNIT" val="0"/>
  <p:tag name="KSO_WM_UNIT_HIGHLIGHT" val="0"/>
  <p:tag name="KSO_WM_UNIT_ID" val="diagram20170857_2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80"/>
</p:tagLst>
</file>

<file path=ppt/tags/tag209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6f1a53605d5daf04fe6016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595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6-18T23:20:42&quot;,&quot;maxSize&quot;:{&quot;size1&quot;:43.334199852413597},&quot;minSize&quot;:{&quot;size1&quot;:34.434199852413599},&quot;normalSize&quot;:{&quot;size1&quot;:37.443533185746936},&quot;subLayout&quot;:[{&quot;id&quot;:&quot;2020-06-18T23:20:42&quot;,&quot;margin&quot;:{&quot;bottom&quot;:0,&quot;left&quot;:3.3870000839233398,&quot;right&quot;:3.3870000839233398,&quot;top&quot;:4.2329998016357422},&quot;maxSize&quot;:{&quot;size1&quot;:97.407125172899839},&quot;minSize&quot;:{&quot;size1&quot;:87.407125172899839},&quot;normalSize&quot;:{&quot;size1&quot;:91.153295959707961},&quot;subLayout&quot;:[{&quot;id&quot;:&quot;2020-06-18T23:20:42&quot;,&quot;margin&quot;:{&quot;bottom&quot;:0.037641759961843491,&quot;left&quot;:3.3870000839233398,&quot;right&quot;:3.3870000839233398,&quot;top&quot;:4.2329998016357422},&quot;type&quot;:0},{&quot;id&quot;:&quot;2020-06-18T23:20:42&quot;,&quot;margin&quot;:{&quot;bottom&quot;:1.0026547107633071e-15,&quot;left&quot;:3.3870000839233398,&quot;right&quot;:3.3870000839233398,&quot;top&quot;:0.032913796603679657},&quot;type&quot;:0}],&quot;type&quot;:0},{&quot;id&quot;:&quot;2020-06-18T23:20:42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COLOR_TYPE" val="1"/>
  <p:tag name="KSO_WM_TEMPLATE_INDEX" val="20207595"/>
  <p:tag name="KSO_WM_TEMPLATE_MASTER_TYPE" val="0"/>
  <p:tag name="KSO_WM_TEMPLATE_SUBCATEGORY" val="21"/>
</p:tagLst>
</file>

<file path=ppt/tags/tag2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8"/>
  <p:tag name="KSO_WM_UNIT_INDEX" val="1_1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10.xml><?xml version="1.0" encoding="utf-8"?>
<p:tagLst xmlns:p="http://schemas.openxmlformats.org/presentationml/2006/main">
  <p:tag name="KSO_WM_BEAUTIFY_FLAG" val="#wm#"/>
  <p:tag name="KSO_WM_CHIP_GROUPID" val="5ed7625022282318d0cd8cfb"/>
  <p:tag name="KSO_WM_CHIP_XID" val="5ed7654b22282318d0cd8d67"/>
  <p:tag name="KSO_WM_TAG_VERSION" val="1.0"/>
  <p:tag name="KSO_WM_TEMPLATE_ASSEMBLE_GROUPID" val="5eeb859ea758c1ec0b70897b"/>
  <p:tag name="KSO_WM_TEMPLATE_ASSEMBLE_XID" val="5eeb859ea758c1ec0b70897b"/>
  <p:tag name="KSO_WM_TEMPLATE_CATEGORY" val="diagram"/>
  <p:tag name="KSO_WM_TEMPLATE_INDEX" val="20207567"/>
  <p:tag name="KSO_WM_UNIT_BLOCK" val="0"/>
  <p:tag name="KSO_WM_UNIT_COMPATIBLE" val="0"/>
  <p:tag name="KSO_WM_UNIT_DEC_AREA_ID" val="7aaa5c96425140b08ad98b579b7be6e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567_1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242"/>
</p:tagLst>
</file>

<file path=ppt/tags/tag211.xml><?xml version="1.0" encoding="utf-8"?>
<p:tagLst xmlns:p="http://schemas.openxmlformats.org/presentationml/2006/main">
  <p:tag name="KSO_WM_BEAUTIFY_FLAG" val="#wm#"/>
  <p:tag name="KSO_WM_CHIP_GROUPID" val="5ed7625022282318d0cd8cfb"/>
  <p:tag name="KSO_WM_CHIP_XID" val="5ed7654b22282318d0cd8d67"/>
  <p:tag name="KSO_WM_TAG_VERSION" val="1.0"/>
  <p:tag name="KSO_WM_TEMPLATE_ASSEMBLE_GROUPID" val="5eeb859ea758c1ec0b70897b"/>
  <p:tag name="KSO_WM_TEMPLATE_ASSEMBLE_XID" val="5eeb859ea758c1ec0b70897b"/>
  <p:tag name="KSO_WM_TEMPLATE_CATEGORY" val="diagram"/>
  <p:tag name="KSO_WM_TEMPLATE_INDEX" val="20207567"/>
  <p:tag name="KSO_WM_UNIT_BLOCK" val="0"/>
  <p:tag name="KSO_WM_UNIT_COMPATIBLE" val="0"/>
  <p:tag name="KSO_WM_UNIT_DEC_AREA_ID" val="26f53bc444f9430eb48f0942201dca8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4a4bd584531342ec8aad054a909e29fa&quot;,&quot;X&quot;:{&quot;Pos&quot;:0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567_1*i*2"/>
  <p:tag name="KSO_WM_UNIT_INDEX" val="2"/>
  <p:tag name="KSO_WM_UNIT_LAYERLEVEL" val="1"/>
  <p:tag name="KSO_WM_UNIT_SM_LIMIT_TYPE" val="0"/>
  <p:tag name="KSO_WM_UNIT_TYPE" val="i"/>
  <p:tag name="KSO_WM_UNIT_VALUE" val="5"/>
</p:tagLst>
</file>

<file path=ppt/tags/tag212.xml><?xml version="1.0" encoding="utf-8"?>
<p:tagLst xmlns:p="http://schemas.openxmlformats.org/presentationml/2006/main">
  <p:tag name="KSO_WM_ASSEMBLE_CHIP_INDEX" val="cf3149abc6a0420c9aa00dabec9d72c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b859ea758c1ec0b70897b"/>
  <p:tag name="KSO_WM_TEMPLATE_ASSEMBLE_XID" val="5eeb859ea758c1ec0b70897b"/>
  <p:tag name="KSO_WM_TEMPLATE_CATEGORY" val="diagram"/>
  <p:tag name="KSO_WM_TEMPLATE_INDEX" val="20207567"/>
  <p:tag name="KSO_WM_UNIT_BLOCK" val="0"/>
  <p:tag name="KSO_WM_UNIT_COMPATIBLE" val="0"/>
  <p:tag name="KSO_WM_UNIT_DEC_AREA_ID" val="4a4bd584531342ec8aad054a909e29fa"/>
  <p:tag name="KSO_WM_UNIT_DEFAULT_FONT" val="24;44;4"/>
  <p:tag name="KSO_WM_UNIT_DIAGRAM_ISNUMVISUAL" val="0"/>
  <p:tag name="KSO_WM_UNIT_DIAGRAM_ISREFERUNIT" val="0"/>
  <p:tag name="KSO_WM_UNIT_HIGHLIGHT" val="0"/>
  <p:tag name="KSO_WM_UNIT_ID" val="diagram2020756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2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1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2_1"/>
  <p:tag name="KSO_WM_UNIT_INDEX" val="1_2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4"/>
  <p:tag name="KSO_WM_UNIT_INDEX" val="1_1_3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1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1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229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164c300f690d423ab1b6e3b65edb0bf9&quot;,&quot;fill_align&quot;:&quot;ct&quot;,&quot;text_align&quot;:&quot;lm&quot;,&quot;text_direction&quot;:&quot;horizontal&quot;,&quot;chip_types&quot;:[&quot;diagram&quot;,&quot;picture&quot;,&quot;chart&quot;,&quot;table&quot;]}]]"/>
  <p:tag name="KSO_WM_CHIP_GROUPID" val="5ed7625022282318d0cd8cfb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d7654b22282318d0cd8d67"/>
  <p:tag name="KSO_WM_SLIDE_BACKGROUND" val="[&quot;general&quot;]"/>
  <p:tag name="KSO_WM_SLIDE_BACKGROUND_TYPE" val="general"/>
  <p:tag name="KSO_WM_SLIDE_BK_DARK_LIGHT" val="2"/>
  <p:tag name="KSO_WM_SLIDE_ID" val="diagram2020756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8T23:20:29&quot;,&quot;maxSize&quot;:{&quot;size1&quot;:45.55176827819259},&quot;minSize&quot;:{&quot;size1&quot;:34.451768278192588},&quot;normalSize&quot;:{&quot;size1&quot;:34.451768278192588},&quot;subLayout&quot;:[{&quot;id&quot;:&quot;2020-06-18T23:20:29&quot;,&quot;margin&quot;:{&quot;bottom&quot;:0,&quot;left&quot;:4.2329998016357422,&quot;right&quot;:4.2329998016357422,&quot;top&quot;:3.809999942779541},&quot;type&quot;:0},{&quot;id&quot;:&quot;2020-06-18T23:20:29&quot;,&quot;margin&quot;:{&quot;bottom&quot;:3.3870000839233398,&quot;left&quot;:4.2329998016357422,&quot;right&quot;:4.2329998016357422,&quot;top&quot;:1.2699999809265137},&quot;type&quot;:0}],&quot;type&quot;:0}"/>
  <p:tag name="KSO_WM_SLIDE_POSITION" val="47*47"/>
  <p:tag name="KSO_WM_SLIDE_RATIO" val="1.777778"/>
  <p:tag name="KSO_WM_SLIDE_SIZE" val="864*444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7b"/>
  <p:tag name="KSO_WM_TEMPLATE_ASSEMBLE_XID" val="5eeb859ea758c1ec0b70897b"/>
  <p:tag name="KSO_WM_TEMPLATE_CATEGORY" val="diagram"/>
  <p:tag name="KSO_WM_TEMPLATE_COLOR_TYPE" val="1"/>
  <p:tag name="KSO_WM_TEMPLATE_INDEX" val="20207567"/>
  <p:tag name="KSO_WM_TEMPLATE_MASTER_TYPE" val="0"/>
  <p:tag name="KSO_WM_TEMPLATE_SUBCATEGORY" val="21"/>
</p:tagLst>
</file>

<file path=ppt/tags/tag2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8"/>
  <p:tag name="KSO_WM_UNIT_INDEX" val="1_1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ecbaf6a758c1ec0b708abe"/>
  <p:tag name="KSO_WM_TEMPLATE_ASSEMBLE_XID" val="5eecbaf6a758c1ec0b708abe"/>
  <p:tag name="KSO_WM_TEMPLATE_CATEGORY" val="diagram"/>
  <p:tag name="KSO_WM_TEMPLATE_INDEX" val="2020676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76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75"/>
</p:tagLst>
</file>

<file path=ppt/tags/tag231.xml><?xml version="1.0" encoding="utf-8"?>
<p:tagLst xmlns:p="http://schemas.openxmlformats.org/presentationml/2006/main">
  <p:tag name="KSO_WM_ASSEMBLE_CHIP_INDEX" val="79060e9e00484c59b122b7ec0149092f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cbaf6a758c1ec0b708abe"/>
  <p:tag name="KSO_WM_TEMPLATE_ASSEMBLE_XID" val="5eecbaf6a758c1ec0b708abe"/>
  <p:tag name="KSO_WM_TEMPLATE_CATEGORY" val="diagram"/>
  <p:tag name="KSO_WM_TEMPLATE_INDEX" val="20206769"/>
  <p:tag name="KSO_WM_UNIT_COMPATIBLE" val="1"/>
  <p:tag name="KSO_WM_UNIT_DEC_AREA_ID" val="3d03099b4ce241a2b94eb352e4ebcc89"/>
  <p:tag name="KSO_WM_UNIT_DIAGRAM_ISNUMVISUAL" val="0"/>
  <p:tag name="KSO_WM_UNIT_DIAGRAM_ISREFERUNIT" val="0"/>
  <p:tag name="KSO_WM_UNIT_HIGHLIGHT" val="0"/>
  <p:tag name="KSO_WM_UNIT_ID" val="diagram20206769_1*d*1"/>
  <p:tag name="KSO_WM_UNIT_INDEX" val="1"/>
  <p:tag name="KSO_WM_UNIT_LAYERLEVEL" val="1"/>
  <p:tag name="KSO_WM_UNIT_PLACING_PICTURE" val="79060e9e00484c59b122b7ec0149092f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311*1819"/>
</p:tagLst>
</file>

<file path=ppt/tags/tag232.xml><?xml version="1.0" encoding="utf-8"?>
<p:tagLst xmlns:p="http://schemas.openxmlformats.org/presentationml/2006/main">
  <p:tag name="KSO_WM_ASSEMBLE_CHIP_INDEX" val="a6144beb1f714a40b59354ec099bda4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be"/>
  <p:tag name="KSO_WM_TEMPLATE_ASSEMBLE_XID" val="5eecbaf6a758c1ec0b708abe"/>
  <p:tag name="KSO_WM_TEMPLATE_CATEGORY" val="diagram"/>
  <p:tag name="KSO_WM_TEMPLATE_INDEX" val="20206769"/>
  <p:tag name="KSO_WM_UNIT_BLOCK" val="0"/>
  <p:tag name="KSO_WM_UNIT_COMPATIBLE" val="0"/>
  <p:tag name="KSO_WM_UNIT_DEC_AREA_ID" val="4bb0a559834845318592ac5bc299a3b0"/>
  <p:tag name="KSO_WM_UNIT_DEFAULT_FONT" val="24;44;4"/>
  <p:tag name="KSO_WM_UNIT_DIAGRAM_ISNUMVISUAL" val="0"/>
  <p:tag name="KSO_WM_UNIT_DIAGRAM_ISREFERUNIT" val="0"/>
  <p:tag name="KSO_WM_UNIT_HIGHLIGHT" val="0"/>
  <p:tag name="KSO_WM_UNIT_ID" val="diagram2020676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ARTLAYOUT_COMPRESS_INFO" val="{&#10;    &quot;id&quot;: &quot;2020-06-19T21:17:50&quot;,&#10;    &quot;max&quot;: 14.879921259842533,&#10;    &quot;topChanged&quot;: 14.7818593539126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33.xml><?xml version="1.0" encoding="utf-8"?>
<p:tagLst xmlns:p="http://schemas.openxmlformats.org/presentationml/2006/main">
  <p:tag name="KSO_WM_ASSEMBLE_CHIP_INDEX" val="de0d12ee1b2046d3a1f5c5fa5ebf56f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be"/>
  <p:tag name="KSO_WM_TEMPLATE_ASSEMBLE_XID" val="5eecbaf6a758c1ec0b708abe"/>
  <p:tag name="KSO_WM_TEMPLATE_CATEGORY" val="diagram"/>
  <p:tag name="KSO_WM_TEMPLATE_INDEX" val="20206769"/>
  <p:tag name="KSO_WM_UNIT_BLOCK" val="0"/>
  <p:tag name="KSO_WM_UNIT_COMPATIBLE" val="0"/>
  <p:tag name="KSO_WM_UNIT_DEC_AREA_ID" val="d38ad1e887484e0784d96ef6af8cbbde"/>
  <p:tag name="KSO_WM_UNIT_DEFAULT_FONT" val="14;20;2"/>
  <p:tag name="KSO_WM_UNIT_DIAGRAM_ISNUMVISUAL" val="0"/>
  <p:tag name="KSO_WM_UNIT_DIAGRAM_ISREFERUNIT" val="0"/>
  <p:tag name="KSO_WM_UNIT_HIGHLIGHT" val="0"/>
  <p:tag name="KSO_WM_UNIT_ID" val="diagram2020676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ARTLAYOUT_COMPRESS_INFO" val="{&#10;    &quot;id&quot;: &quot;2020-06-19T21:17:50&quot;,&#10;    &quot;max&quot;: 3.9538582677165266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5"/>
</p:tagLst>
</file>

<file path=ppt/tags/tag234.xml><?xml version="1.0" encoding="utf-8"?>
<p:tagLst xmlns:p="http://schemas.openxmlformats.org/presentationml/2006/main">
  <p:tag name="KSO_WM_BEAUTIFY_FLAG" val="#wm#"/>
  <p:tag name="KSO_WM_CHIP_FILLPROP" val="[[{&quot;fill_id&quot;:&quot;7e2abcf1f691492e871e5fef83a57575&quot;,&quot;fill_align&quot;:&quot;lm&quot;,&quot;text_align&quot;:&quot;cm&quot;,&quot;text_direction&quot;:&quot;horizontal&quot;,&quot;chip_types&quot;:[&quot;diagram&quot;,&quot;picture&quot;,&quot;chart&quot;,&quot;table&quot;,&quot;video&quot;]},{&quot;fill_id&quot;:&quot;5ae9e83aa14449c38a54131ef718847a&quot;,&quot;fill_align&quot;:&quot;lb&quot;,&quot;text_align&quot;:&quot;lb&quot;,&quot;text_direction&quot;:&quot;horizontal&quot;,&quot;chip_types&quot;:[&quot;text&quot;,&quot;header&quot;]},{&quot;fill_id&quot;:&quot;e4ec221af2f2492c9b056e2f5605eeb3&quot;,&quot;fill_align&quot;:&quot;lt&quot;,&quot;text_align&quot;:&quot;lt&quot;,&quot;text_direction&quot;:&quot;horizontal&quot;,&quot;chip_types&quot;:[&quot;text&quot;]}]]"/>
  <p:tag name="KSO_WM_CHIP_GROUPID" val="5ea10922660c33b3b8e66c45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a10922660c33b3b8e66c46"/>
  <p:tag name="KSO_WM_SLIDE_BACKGROUND" val="[&quot;leftRight&quot;]"/>
  <p:tag name="KSO_WM_SLIDE_BACKGROUND_TYPE" val="leftRight"/>
  <p:tag name="KSO_WM_SLIDE_BK_DARK_LIGHT" val="2"/>
  <p:tag name="KSO_WM_SLIDE_ID" val="diagram20206769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19T21:17:50&quot;,&quot;maxSize&quot;:{&quot;size1&quot;:41.200000000000003},&quot;minSize&quot;:{&quot;size1&quot;:41.200000000000003},&quot;normalSize&quot;:{&quot;size1&quot;:41.200000000000003},&quot;subLayout&quot;:[{&quot;backgroundInfo&quot;:[{&quot;bottom&quot;:0,&quot;bottomAbs&quot;:false,&quot;left&quot;:0.121442124,&quot;leftAbs&quot;:false,&quot;right&quot;:0,&quot;rightAbs&quot;:false,&quot;top&quot;:0,&quot;topAbs&quot;:false,&quot;type&quot;:&quot;leftRight&quot;}],&quot;id&quot;:&quot;2020-06-19T21:17:50&quot;,&quot;maxSize&quot;:{&quot;size1&quot;:44.399723081235528},&quot;minSize&quot;:{&quot;size1&quot;:31.099723081235535},&quot;normalSize&quot;:{&quot;size1&quot;:44.399723081235528},&quot;subLayout&quot;:[{&quot;id&quot;:&quot;2020-06-19T21:17:50&quot;,&quot;margin&quot;:{&quot;bottom&quot;:0,&quot;left&quot;:2.9630000591278076,&quot;right&quot;:1.2699999809265137,&quot;top&quot;:3.809999942779541},&quot;type&quot;:0},{&quot;id&quot;:&quot;2020-06-19T21:17:50&quot;,&quot;margin&quot;:{&quot;bottom&quot;:4.2329998016357422,&quot;left&quot;:2.9630000591278076,&quot;right&quot;:1.2699999809265137,&quot;top&quot;:0.42300000786781311},&quot;type&quot;:0}],&quot;type&quot;:0},{&quot;id&quot;:&quot;2020-06-19T21:17:50&quot;,&quot;margin&quot;:{&quot;bottom&quot;:2.1170001029968262,&quot;left&quot;:0,&quot;right&quot;:1.6929999589920044,&quot;top&quot;:2.1170001029968262},&quot;type&quot;:0}],&quot;type&quot;:0}"/>
  <p:tag name="KSO_WM_SLIDE_POSITION" val="48*0"/>
  <p:tag name="KSO_WM_SLIDE_RATIO" val="1.777778"/>
  <p:tag name="KSO_WM_SLIDE_SIZE" val="864*540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be"/>
  <p:tag name="KSO_WM_TEMPLATE_ASSEMBLE_XID" val="5eecbaf6a758c1ec0b708abe"/>
  <p:tag name="KSO_WM_TEMPLATE_CATEGORY" val="diagram"/>
  <p:tag name="KSO_WM_TEMPLATE_COLOR_TYPE" val="1"/>
  <p:tag name="KSO_WM_TEMPLATE_INDEX" val="20206769"/>
  <p:tag name="KSO_WM_TEMPLATE_MASTER_TYPE" val="0"/>
  <p:tag name="KSO_WM_TEMPLATE_SUBCATEGORY" val="2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FOIL_COLOR" val="1"/>
  <p:tag name="KSO_WM_UNIT_HIGHLIGHT" val="0"/>
  <p:tag name="KSO_WM_UNIT_ID" val="diagram20194601_1*i*1"/>
  <p:tag name="KSO_WM_UNIT_INDEX" val="1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4601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601_1*i*3"/>
  <p:tag name="KSO_WM_UNIT_INDEX" val="3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601_1*i*4"/>
  <p:tag name="KSO_WM_UNIT_INDEX" val="4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01_1*f*1"/>
  <p:tag name="KSO_WM_UNIT_INDEX" val="1"/>
  <p:tag name="KSO_WM_UNIT_LAYERLEVEL" val="1"/>
  <p:tag name="KSO_WM_UNIT_NOCLEAR" val="1"/>
  <p:tag name="KSO_WM_UNIT_PRESET_TEXT" val="点击此处添加正文。&#13;请尽量言简意赅的阐述。&#13;您的观点。&#13;恰如其分的表达观点。&#13;往往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1-2"/>
  <p:tag name="KSO_WM_UNIT_TYPE" val="f"/>
  <p:tag name="KSO_WM_UNIT_VALUE" val="91"/>
</p:tagLst>
</file>

<file path=ppt/tags/tag2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2"/>
  <p:tag name="KSO_WM_UNIT_INDEX" val="1_1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6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自行添加大标题"/>
  <p:tag name="KSO_WM_UNIT_TEXT_PART_ID_V2" val="a-1-2"/>
  <p:tag name="KSO_WM_UNIT_TYPE" val="a"/>
  <p:tag name="KSO_WM_UNIT_VALUE" val="16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11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601_1*i*5"/>
  <p:tag name="KSO_WM_UNIT_INDEX" val="5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1"/>
  <p:tag name="KSO_WM_UNIT_COLOR_SCHEME_PARENT_PAGE" val="0_1"/>
  <p:tag name="KSO_WM_UNIT_COLOR_SCHEME_SHAPE_ID" val="12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601_1*i*6"/>
  <p:tag name="KSO_WM_UNIT_INDEX" val="6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601_1"/>
  <p:tag name="KSO_WM_SLIDE_INDEX" val="1"/>
  <p:tag name="KSO_WM_SLIDE_ITEM_CNT" val="0"/>
  <p:tag name="KSO_WM_SLIDE_LAYOUT" val="a_f"/>
  <p:tag name="KSO_WM_SLIDE_LAYOUT_CNT" val="1_1"/>
  <p:tag name="KSO_WM_SLIDE_POSITION" val="97*74"/>
  <p:tag name="KSO_WM_SLIDE_SIZE" val="785*39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01"/>
  <p:tag name="KSO_WM_TEMPLATE_MASTER_TYPE" val="0"/>
  <p:tag name="KSO_WM_TEMPLATE_SUBCATEGORY" val="0"/>
</p:tagLst>
</file>

<file path=ppt/tags/tag2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ead70a758c1ec0b709315"/>
  <p:tag name="KSO_WM_TEMPLATE_ASSEMBLE_XID" val="5eeead70a758c1ec0b709315"/>
  <p:tag name="KSO_WM_TEMPLATE_CATEGORY" val="diagram"/>
  <p:tag name="KSO_WM_TEMPLATE_INDEX" val="2020781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81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45.xml><?xml version="1.0" encoding="utf-8"?>
<p:tagLst xmlns:p="http://schemas.openxmlformats.org/presentationml/2006/main">
  <p:tag name="KSO_WM_ASSEMBLE_CHIP_INDEX" val="d1da04d1e1cc42888f39ad69e3ded424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15"/>
  <p:tag name="KSO_WM_TEMPLATE_ASSEMBLE_XID" val="5eeead70a758c1ec0b709315"/>
  <p:tag name="KSO_WM_TEMPLATE_CATEGORY" val="diagram"/>
  <p:tag name="KSO_WM_TEMPLATE_INDEX" val="20207818"/>
  <p:tag name="KSO_WM_UNIT_BLOCK" val="0"/>
  <p:tag name="KSO_WM_UNIT_COMPATIBLE" val="0"/>
  <p:tag name="KSO_WM_UNIT_DEC_AREA_ID" val="1b301906ec9d42a2ac0c6cb3222fa3b2"/>
  <p:tag name="KSO_WM_UNIT_DEFAULT_FONT" val="24;44;4"/>
  <p:tag name="KSO_WM_UNIT_DIAGRAM_ISNUMVISUAL" val="0"/>
  <p:tag name="KSO_WM_UNIT_DIAGRAM_ISREFERUNIT" val="0"/>
  <p:tag name="KSO_WM_UNIT_HIGHLIGHT" val="0"/>
  <p:tag name="KSO_WM_UNIT_ID" val="diagram202078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46.xml><?xml version="1.0" encoding="utf-8"?>
<p:tagLst xmlns:p="http://schemas.openxmlformats.org/presentationml/2006/main">
  <p:tag name="KSO_WM_ASSEMBLE_CHIP_INDEX" val="9cc7aa1c375143ab93f66396ee92bc8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ead70a758c1ec0b709315"/>
  <p:tag name="KSO_WM_TEMPLATE_ASSEMBLE_XID" val="5eeead70a758c1ec0b709315"/>
  <p:tag name="KSO_WM_TEMPLATE_CATEGORY" val="diagram"/>
  <p:tag name="KSO_WM_TEMPLATE_INDEX" val="20207818"/>
  <p:tag name="KSO_WM_UNIT_COMPATIBLE" val="0"/>
  <p:tag name="KSO_WM_UNIT_DEC_AREA_ID" val="9c0870128be54e628bbf6d8fe2b01d2b"/>
  <p:tag name="KSO_WM_UNIT_DIAGRAM_ISNUMVISUAL" val="0"/>
  <p:tag name="KSO_WM_UNIT_DIAGRAM_ISREFERUNIT" val="0"/>
  <p:tag name="KSO_WM_UNIT_HIGHLIGHT" val="0"/>
  <p:tag name="KSO_WM_UNIT_ID" val="diagram20207818_1*d*2"/>
  <p:tag name="KSO_WM_UNIT_INDEX" val="2"/>
  <p:tag name="KSO_WM_UNIT_LAYERLEVEL" val="1"/>
  <p:tag name="KSO_WM_UNIT_PICTURE_CLIP_FLAG" val="0"/>
  <p:tag name="KSO_WM_UNIT_PLACING_PICTURE" val="9cc7aa1c375143ab93f66396ee92bc85"/>
  <p:tag name="KSO_WM_UNIT_TYPE" val="d"/>
  <p:tag name="KSO_WM_UNIT_VALUE" val="592*1396"/>
</p:tagLst>
</file>

<file path=ppt/tags/tag247.xml><?xml version="1.0" encoding="utf-8"?>
<p:tagLst xmlns:p="http://schemas.openxmlformats.org/presentationml/2006/main">
  <p:tag name="KSO_WM_ASSEMBLE_CHIP_INDEX" val="87b9509ca7334173bd2c80fba0555ae1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ead70a758c1ec0b709315"/>
  <p:tag name="KSO_WM_TEMPLATE_ASSEMBLE_XID" val="5eeead70a758c1ec0b709315"/>
  <p:tag name="KSO_WM_TEMPLATE_CATEGORY" val="diagram"/>
  <p:tag name="KSO_WM_TEMPLATE_INDEX" val="20207818"/>
  <p:tag name="KSO_WM_UNIT_COMPATIBLE" val="0"/>
  <p:tag name="KSO_WM_UNIT_DEC_AREA_ID" val="7d780b5e59fb4c55af70c6c619082b40"/>
  <p:tag name="KSO_WM_UNIT_DIAGRAM_ISNUMVISUAL" val="0"/>
  <p:tag name="KSO_WM_UNIT_DIAGRAM_ISREFERUNIT" val="0"/>
  <p:tag name="KSO_WM_UNIT_HIGHLIGHT" val="0"/>
  <p:tag name="KSO_WM_UNIT_ID" val="diagram20207818_1*d*1"/>
  <p:tag name="KSO_WM_UNIT_INDEX" val="1"/>
  <p:tag name="KSO_WM_UNIT_LAYERLEVEL" val="1"/>
  <p:tag name="KSO_WM_UNIT_PICTURE_CLIP_FLAG" val="0"/>
  <p:tag name="KSO_WM_UNIT_PLACING_PICTURE" val="87b9509ca7334173bd2c80fba0555ae1"/>
  <p:tag name="KSO_WM_UNIT_SUPPORT_UNIT_TYPE" val="[&quot;l&quot;,&quot;m&quot;,&quot;n&quot;,&quot;o&quot;,&quot;p&quot;,&quot;q&quot;,&quot;r&quot;,&quot;δ&quot;,&quot;η&quot;,&quot;α&quot;,&quot;β&quot;]"/>
  <p:tag name="KSO_WM_UNIT_TYPE" val="d"/>
  <p:tag name="KSO_WM_UNIT_VALUE" val="888*1184"/>
</p:tagLst>
</file>

<file path=ppt/tags/tag248.xml><?xml version="1.0" encoding="utf-8"?>
<p:tagLst xmlns:p="http://schemas.openxmlformats.org/presentationml/2006/main">
  <p:tag name="KSO_WM_BEAUTIFY_FLAG" val="#wm#"/>
  <p:tag name="KSO_WM_CHIP_FILLPROP" val="[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text&quot;,&quot;picture&quot;]},{&quot;fill_id&quot;:&quot;1e68c64403914b6b8616f5eb6a4d8957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,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pictext&quot;,&quot;picture&quot;,&quot;chart&quot;,&quot;table&quot;],&quot;support_features&quot;:[&quot;collage&quot;,&quot;creativecrop&quot;]},{&quot;fill_id&quot;:&quot;1e68c64403914b6b8616f5eb6a4d8957&quot;,&quot;fill_align&quot;:&quot;lm&quot;,&quot;text_align&quot;:&quot;lm&quot;,&quot;text_direction&quot;:&quot;horizontal&quot;,&quot;chip_types&quot;:[&quot;text&quot;,&quot;picture&quot;]}]]"/>
  <p:tag name="KSO_WM_CHIP_GROUPID" val="5eecb7cea758c1ec0b708a8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7cea758c1ec0b708a87"/>
  <p:tag name="KSO_WM_SLIDE_BACKGROUND" val="[&quot;belt&quot;]"/>
  <p:tag name="KSO_WM_SLIDE_BACKGROUND_TYPE" val="belt"/>
  <p:tag name="KSO_WM_SLIDE_BK_DARK_LIGHT" val="2"/>
  <p:tag name="KSO_WM_SLIDE_ID" val="diagram20207818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6-21T08:44:42&quot;,&quot;maxSize&quot;:{&quot;size1&quot;:54.999602471749917},&quot;minSize&quot;:{&quot;size1&quot;:42.499602471749917},&quot;normalSize&quot;:{&quot;size1&quot;:49.999602471749917},&quot;subLayout&quot;:[{&quot;id&quot;:&quot;2020-06-21T08:44:42&quot;,&quot;maxSize&quot;:{&quot;size1&quot;:37.899999999999999},&quot;minSize&quot;:{&quot;size1&quot;:37.899999999999999},&quot;normalSize&quot;:{&quot;size1&quot;:37.899999999999999},&quot;subLayout&quot;:[{&quot;id&quot;:&quot;2020-06-21T08:44:42&quot;,&quot;margin&quot;:{&quot;bottom&quot;:0.026000002399086952,&quot;left&quot;:3.3870000839233398,&quot;right&quot;:1.2699999809265137,&quot;top&quot;:5.0799999237060547},&quot;type&quot;:0},{&quot;id&quot;:&quot;2020-06-21T08:44:42&quot;,&quot;margin&quot;:{&quot;bottom&quot;:5.0799999237060547,&quot;left&quot;:3.3870000839233398,&quot;right&quot;:1.2699999809265137,&quot;top&quot;:0.81999999284744263},&quot;type&quot;:0}],&quot;type&quot;:0},{&quot;id&quot;:&quot;2020-06-21T08:44:42&quot;,&quot;margin&quot;:{&quot;bottom&quot;:5.0799999237060547,&quot;left&quot;:0,&quot;right&quot;:3.3859999179840088,&quot;top&quot;:5.0799999237060547},&quot;type&quot;:0}],&quot;type&quot;:0}"/>
  <p:tag name="KSO_WM_SLIDE_POSITION" val="0*71"/>
  <p:tag name="KSO_WM_SLIDE_RATIO" val="1.777778"/>
  <p:tag name="KSO_WM_SLIDE_SIZE" val="960*396"/>
  <p:tag name="KSO_WM_SLIDE_SUBTYPE" val="picTxt"/>
  <p:tag name="KSO_WM_SLIDE_SUPPORT_FEATURE_TYPE" val="0"/>
  <p:tag name="KSO_WM_SLIDE_TYPE" val="text"/>
  <p:tag name="KSO_WM_TAG_VERSION" val="1.0"/>
  <p:tag name="KSO_WM_TEMPLATE_ASSEMBLE_GROUPID" val="5eeead70a758c1ec0b709315"/>
  <p:tag name="KSO_WM_TEMPLATE_ASSEMBLE_XID" val="5eeead70a758c1ec0b709315"/>
  <p:tag name="KSO_WM_TEMPLATE_CATEGORY" val="diagram"/>
  <p:tag name="KSO_WM_TEMPLATE_COLOR_TYPE" val="1"/>
  <p:tag name="KSO_WM_TEMPLATE_INDEX" val="20207818"/>
  <p:tag name="KSO_WM_TEMPLATE_MASTER_TYPE" val="0"/>
  <p:tag name="KSO_WM_TEMPLATE_SUBCATEGORY" val="21"/>
</p:tagLst>
</file>

<file path=ppt/tags/tag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14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2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6"/>
  <p:tag name="KSO_WM_UNIT_INDEX" val="1_1_3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50.xml><?xml version="1.0" encoding="utf-8"?>
<p:tagLst xmlns:p="http://schemas.openxmlformats.org/presentationml/2006/main">
  <p:tag name="KSO_WM_ASSEMBLE_CHIP_INDEX" val="86ea8866cde84b84a0752899358ea26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LOCK" val="0"/>
  <p:tag name="KSO_WM_UNIT_COMPATIBLE" val="0"/>
  <p:tag name="KSO_WM_UNIT_DEC_AREA_ID" val="beacd21612c04d65aab80792dc39222d"/>
  <p:tag name="KSO_WM_UNIT_DEFAULT_FONT" val="24;44;4"/>
  <p:tag name="KSO_WM_UNIT_DIAGRAM_ISNUMVISUAL" val="0"/>
  <p:tag name="KSO_WM_UNIT_DIAGRAM_ISREFERUNIT" val="0"/>
  <p:tag name="KSO_WM_UNIT_HIGHLIGHT" val="0"/>
  <p:tag name="KSO_WM_UNIT_ID" val="diagram202081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1T18:25:26&quot;,&#10;    &quot;max&quot;: 0.0071655405600239419,&#10;    &quot;parentMax&quot;: {&#10;        &quot;max&quot;: 1.6828344594399738&#10;    },&#10;    &quot;topChanged&quot;: 0.007165540560023941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251.xml><?xml version="1.0" encoding="utf-8"?>
<p:tagLst xmlns:p="http://schemas.openxmlformats.org/presentationml/2006/main">
  <p:tag name="KSO_WM_ASSEMBLE_CHIP_INDEX" val="6b2ba967df9444de82b83d6599a2ea24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COMPATIBLE" val="0"/>
  <p:tag name="KSO_WM_UNIT_DEC_AREA_ID" val="d0b3c3f780b24c2a805dcb92c2c4b0e4"/>
  <p:tag name="KSO_WM_UNIT_DIAGRAM_ISNUMVISUAL" val="0"/>
  <p:tag name="KSO_WM_UNIT_DIAGRAM_ISREFERUNIT" val="0"/>
  <p:tag name="KSO_WM_UNIT_HIGHLIGHT" val="0"/>
  <p:tag name="KSO_WM_UNIT_ID" val="diagram20208140_1*d*1"/>
  <p:tag name="KSO_WM_UNIT_INDEX" val="1"/>
  <p:tag name="KSO_WM_UNIT_LAYERLEVEL" val="1"/>
  <p:tag name="KSO_WM_UNIT_PICTURE_CLIP_FLAG" val="0"/>
  <p:tag name="KSO_WM_UNIT_PLACING_PICTURE" val="6b2ba967df9444de82b83d6599a2ea24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719*2707"/>
</p:tagLst>
</file>

<file path=ppt/tags/tag252.xml><?xml version="1.0" encoding="utf-8"?>
<p:tagLst xmlns:p="http://schemas.openxmlformats.org/presentationml/2006/main">
  <p:tag name="KSO_WM_ASSEMBLE_CHIP_INDEX" val="2e44d386d2614ce5b135403179d6f11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INDEX" val="20208140"/>
  <p:tag name="KSO_WM_UNIT_BLOCK" val="0"/>
  <p:tag name="KSO_WM_UNIT_COMPATIBLE" val="0"/>
  <p:tag name="KSO_WM_UNIT_DEC_AREA_ID" val="88161450bd6443258e60388d1df06958"/>
  <p:tag name="KSO_WM_UNIT_DEFAULT_FONT" val="14;20;2"/>
  <p:tag name="KSO_WM_UNIT_DIAGRAM_ISNUMVISUAL" val="0"/>
  <p:tag name="KSO_WM_UNIT_DIAGRAM_ISREFERUNIT" val="0"/>
  <p:tag name="KSO_WM_UNIT_HIGHLIGHT" val="0"/>
  <p:tag name="KSO_WM_UNIT_ID" val="diagram202081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ARTLAYOUT_COMPRESS_INFO" val="{&#10;    &quot;id&quot;: &quot;2020-06-21T18:25:26&quot;,&#10;    &quot;max&quot;: 0.0070965959998829931,&#10;    &quot;parentMax&quot;: {&#10;        &quot;max&quot;: 11.482824663842649&#10;    }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53.xml><?xml version="1.0" encoding="utf-8"?>
<p:tagLst xmlns:p="http://schemas.openxmlformats.org/presentationml/2006/main">
  <p:tag name="KSO_WM_BEAUTIFY_FLAG" val="#wm#"/>
  <p:tag name="KSO_WM_CHIP_FILLPROP" val="[[{&quot;fill_id&quot;:&quot;a3b9af3d251f41259a3c801e7e4603f1&quot;,&quot;fill_align&quot;:&quot;cb&quot;,&quot;text_align&quot;:&quot;cb&quot;,&quot;text_direction&quot;:&quot;horizontal&quot;,&quot;chip_types&quot;:[&quot;header&quot;]},{&quot;fill_id&quot;:&quot;cf13ec69777f42b89ba3bf7d9000e591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8c1fece11dfa4b24a4d955f792f0a0a6&quot;,&quot;fill_align&quot;:&quot;cm&quot;,&quot;text_align&quot;:&quot;lt&quot;,&quot;text_direction&quot;:&quot;horizontal&quot;,&quot;chip_types&quot;:[&quot;text&quot;]}],[{&quot;fill_id&quot;:&quot;a3b9af3d251f41259a3c801e7e4603f1&quot;,&quot;fill_align&quot;:&quot;lb&quot;,&quot;text_align&quot;:&quot;lb&quot;,&quot;text_direction&quot;:&quot;horizontal&quot;,&quot;chip_types&quot;:[&quot;header&quot;]},{&quot;fill_id&quot;:&quot;cf13ec69777f42b89ba3bf7d9000e591&quot;,&quot;fill_align&quot;:&quot;lt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8c1fece11dfa4b24a4d955f792f0a0a6&quot;,&quot;fill_align&quot;:&quot;lt&quot;,&quot;text_align&quot;:&quot;lt&quot;,&quot;text_direction&quot;:&quot;horizontal&quot;,&quot;chip_types&quot;:[&quot;text&quot;]}],[{&quot;fill_id&quot;:&quot;a3b9af3d251f41259a3c801e7e4603f1&quot;,&quot;fill_align&quot;:&quot;cb&quot;,&quot;text_align&quot;:&quot;cb&quot;,&quot;text_direction&quot;:&quot;horizontal&quot;,&quot;chip_types&quot;:[&quot;header&quot;]},{&quot;fill_id&quot;:&quot;cf13ec69777f42b89ba3bf7d9000e591&quot;,&quot;fill_align&quot;:&quot;cm&quot;,&quot;text_align&quot;:&quot;lt&quot;,&quot;text_direction&quot;:&quot;horizontal&quot;,&quot;chip_types&quot;:[&quot;text&quot;]},{&quot;fill_id&quot;:&quot;8c1fece11dfa4b24a4d955f792f0a0a6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a3b9af3d251f41259a3c801e7e4603f1&quot;,&quot;fill_align&quot;:&quot;lb&quot;,&quot;text_align&quot;:&quot;lb&quot;,&quot;text_direction&quot;:&quot;horizontal&quot;,&quot;chip_types&quot;:[&quot;header&quot;]},{&quot;fill_id&quot;:&quot;cf13ec69777f42b89ba3bf7d9000e591&quot;,&quot;fill_align&quot;:&quot;lt&quot;,&quot;text_align&quot;:&quot;lt&quot;,&quot;text_direction&quot;:&quot;horizontal&quot;,&quot;chip_types&quot;:[&quot;text&quot;]},{&quot;fill_id&quot;:&quot;8c1fece11dfa4b24a4d955f792f0a0a6&quot;,&quot;fill_align&quot;:&quot;lt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ed822ea758c1ec0b7092e3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822ea758c1ec0b7092e4"/>
  <p:tag name="KSO_WM_SLIDE_BACKGROUND" val="[&quot;general&quot;,&quot;frame&quot;]"/>
  <p:tag name="KSO_WM_SLIDE_BACKGROUND_TYPE" val="frame"/>
  <p:tag name="KSO_WM_SLIDE_BK_DARK_LIGHT" val="2"/>
  <p:tag name="KSO_WM_SLIDE_ID" val="diagram2020814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6-21T18:25:26&quot;,&quot;maxSize&quot;:{&quot;size1&quot;:31.100422873827458},&quot;minSize&quot;:{&quot;size1&quot;:17.800422873827458},&quot;normalSize&quot;:{&quot;size1&quot;:20.67230888483487},&quot;subLayout&quot;:[{&quot;id&quot;:&quot;2020-06-21T18:25:26&quot;,&quot;margin&quot;:{&quot;bottom&quot;:0,&quot;left&quot;:3.3870000839233398,&quot;right&quot;:3.3870000839233398,&quot;top&quot;:1.6929999589920044},&quot;type&quot;:0},{&quot;id&quot;:&quot;2020-06-21T18:25:26&quot;,&quot;maxSize&quot;:{&quot;size1&quot;:61.500530986188252},&quot;minSize&quot;:{&quot;size1&quot;:6.5005309861882514},&quot;normalSize&quot;:{&quot;size1&quot;:55.49809062571088},&quot;subLayout&quot;:[{&quot;id&quot;:&quot;2020-06-21T18:25:26&quot;,&quot;margin&quot;:{&quot;bottom&quot;:0,&quot;left&quot;:3.3870000839233398,&quot;right&quot;:3.3870000839233398,&quot;top&quot;:0.84700000286102295},&quot;type&quot;:0},{&quot;id&quot;:&quot;2020-06-21T18:25:26&quot;,&quot;margin&quot;:{&quot;bottom&quot;:1.6929999589920044,&quot;left&quot;:3.3870000839233398,&quot;right&quot;:3.3870000839233398,&quot;top&quot;:0.84700000286102295},&quot;type&quot;:0}],&quot;type&quot;:0}],&quot;type&quot;:0}"/>
  <p:tag name="KSO_WM_SLIDE_POSITION" val="96*48"/>
  <p:tag name="KSO_WM_SLIDE_RATIO" val="1.777778"/>
  <p:tag name="KSO_WM_SLIDE_SIZE" val="768*444"/>
  <p:tag name="KSO_WM_SLIDE_SUBTYPE" val="picTxt"/>
  <p:tag name="KSO_WM_SLIDE_SUPPORT_FEATURE_TYPE" val="3"/>
  <p:tag name="KSO_WM_SLIDE_TYPE" val="text"/>
  <p:tag name="KSO_WM_TAG_VERSION" val="1.0"/>
  <p:tag name="KSO_WM_TEMPLATE_ASSEMBLE_GROUPID" val="5eef3593a758c1ec0b70949f"/>
  <p:tag name="KSO_WM_TEMPLATE_ASSEMBLE_XID" val="5eef3593a758c1ec0b70949f"/>
  <p:tag name="KSO_WM_TEMPLATE_CATEGORY" val="diagram"/>
  <p:tag name="KSO_WM_TEMPLATE_COLOR_TYPE" val="1"/>
  <p:tag name="KSO_WM_TEMPLATE_INDEX" val="20208140"/>
  <p:tag name="KSO_WM_TEMPLATE_MASTER_TYPE" val="0"/>
  <p:tag name="KSO_WM_TEMPLATE_SUBCATEGORY" val="21"/>
</p:tagLst>
</file>

<file path=ppt/tags/tag254.xml><?xml version="1.0" encoding="utf-8"?>
<p:tagLst xmlns:p="http://schemas.openxmlformats.org/presentationml/2006/main">
  <p:tag name="KSO_WM_UNIT_PLACING_PICTURE_USER_VIEWPORT" val="{&quot;height&quot;:1230.288188976378,&quot;width&quot;:3705.732283464567}"/>
</p:tagLst>
</file>

<file path=ppt/tags/tag255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256.xml><?xml version="1.0" encoding="utf-8"?>
<p:tagLst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257.xml><?xml version="1.0" encoding="utf-8"?>
<p:tagLst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258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2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cbaf6a758c1ec0b708ae2"/>
  <p:tag name="KSO_WM_TEMPLATE_ASSEMBLE_XID" val="5eecbaf6a758c1ec0b708ae2"/>
  <p:tag name="KSO_WM_TEMPLATE_CATEGORY" val="diagram"/>
  <p:tag name="KSO_WM_TEMPLATE_INDEX" val="2020731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1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01"/>
</p:tagLst>
</file>

<file path=ppt/tags/tag2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3"/>
  <p:tag name="KSO_WM_UNIT_INDEX" val="1_1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60.xml><?xml version="1.0" encoding="utf-8"?>
<p:tagLst xmlns:p="http://schemas.openxmlformats.org/presentationml/2006/main">
  <p:tag name="KSO_WM_ASSEMBLE_CHIP_INDEX" val="e4d2258d8fdb4fc9a9eccbd2c5d7d1b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e2"/>
  <p:tag name="KSO_WM_TEMPLATE_ASSEMBLE_XID" val="5eecbaf6a758c1ec0b708ae2"/>
  <p:tag name="KSO_WM_TEMPLATE_CATEGORY" val="diagram"/>
  <p:tag name="KSO_WM_TEMPLATE_INDEX" val="20207315"/>
  <p:tag name="KSO_WM_UNIT_BLOCK" val="0"/>
  <p:tag name="KSO_WM_UNIT_COMPATIBLE" val="0"/>
  <p:tag name="KSO_WM_UNIT_DEC_AREA_ID" val="4aac43700bf04115aadca600d4ba7c7a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261.xml><?xml version="1.0" encoding="utf-8"?>
<p:tagLst xmlns:p="http://schemas.openxmlformats.org/presentationml/2006/main">
  <p:tag name="KSO_WM_BEAUTIFY_FLAG" val="#wm#"/>
  <p:tag name="KSO_WM_CHIP_FILLPROP" val="[[{&quot;fill_id&quot;:&quot;5b370d9c62884a6b9c7db59bf9b89d92&quot;,&quot;fill_align&quot;:&quot;c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5b370d9c62884a6b9c7db59bf9b89d92&quot;,&quot;fill_align&quot;:&quot;lm&quot;,&quot;text_align&quot;:&quot;lm&quot;,&quot;text_direction&quot;:&quot;horizontal&quot;,&quot;chip_types&quot;:[&quot;text&quot;]}]]"/>
  <p:tag name="KSO_WM_CHIP_GROUPID" val="5e6f19c8605d5daf04fe6007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9c8605d5daf04fe6008"/>
  <p:tag name="KSO_WM_SLIDE_BACKGROUND" val="[&quot;general&quot;,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9T21:18:04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0-06-19T21:18:04&quot;,&quot;margin&quot;:{&quot;bottom&quot;:3.3870000839233398,&quot;left&quot;:3.3870000839233398,&quot;right&quot;:3.3870000839233398,&quot;top&quot;:3.3870000839233398},&quot;type&quot;:0},{&quot;id&quot;:&quot;2020-06-19T21:18:04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5eecbaf6a758c1ec0b708ae2"/>
  <p:tag name="KSO_WM_TEMPLATE_ASSEMBLE_XID" val="5eecbaf6a758c1ec0b708ae2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26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0"/>
  <p:tag name="KSO_WM_UNIT_INDEX" val="1_1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4"/>
  <p:tag name="KSO_WM_UNIT_INDEX" val="1_1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2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5"/>
  <p:tag name="KSO_WM_UNIT_INDEX" val="1_1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"/>
  <p:tag name="KSO_WM_UNIT_INDEX" val="1_1_1"/>
  <p:tag name="KSO_WM_UNIT_LAYERLEVEL" val="1_1_1"/>
  <p:tag name="KSO_WM_UNIT_TYPE" val="n_h_i"/>
  <p:tag name="KSO_WM_UNIT_USESOURCEFORMAT_APPLY" val="1"/>
</p:tagLst>
</file>

<file path=ppt/tags/tag3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6"/>
  <p:tag name="KSO_WM_UNIT_INDEX" val="1_1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9"/>
  <p:tag name="KSO_WM_UNIT_INDEX" val="1_1_2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5"/>
  <p:tag name="KSO_WM_UNIT_INDEX" val="1_1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0"/>
  <p:tag name="KSO_WM_UNIT_INDEX" val="1_1_3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1"/>
  <p:tag name="KSO_WM_UNIT_INDEX" val="1_1_3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3"/>
  <p:tag name="KSO_WM_UNIT_INDEX" val="1_1_3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3"/>
  <p:tag name="KSO_WM_UNIT_INDEX" val="1_1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3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5"/>
  <p:tag name="KSO_WM_UNIT_INDEX" val="1_1_3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1_1"/>
  <p:tag name="KSO_WM_UNIT_INDEX" val="1_2_1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YPE" val="n_h_h_f"/>
  <p:tag name="KSO_WM_UNIT_USESOURCEFORMAT_APPLY" val="1"/>
  <p:tag name="KSO_WM_UNIT_VALUE" val="75"/>
</p:tagLst>
</file>

<file path=ppt/tags/tag4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4"/>
  <p:tag name="KSO_WM_UNIT_INDEX" val="1_1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6"/>
  <p:tag name="KSO_WM_UNIT_INDEX" val="1_1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7"/>
  <p:tag name="KSO_WM_UNIT_INDEX" val="1_1_3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9"/>
  <p:tag name="KSO_WM_UNIT_INDEX" val="1_1_3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1"/>
  <p:tag name="KSO_WM_UNIT_INDEX" val="1_1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2"/>
  <p:tag name="KSO_WM_UNIT_INDEX" val="1_1_3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4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0"/>
  <p:tag name="KSO_WM_UNIT_INDEX" val="1_1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1_1"/>
  <p:tag name="KSO_WM_UNIT_INDEX" val="1_2_1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5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1"/>
  <p:tag name="KSO_WM_UNIT_INDEX" val="1_1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5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8"/>
  <p:tag name="KSO_WM_UNIT_INDEX" val="1_1_2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52.xml><?xml version="1.0" encoding="utf-8"?>
<p:tagLst xmlns:p="http://schemas.openxmlformats.org/presentationml/2006/main">
  <p:tag name="KSO_WM_ASSEMBLE_CHIP_INDEX" val="966f830984bf467481800898a100eae7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15027e8050c250ba65d258"/>
  <p:tag name="KSO_WM_TEMPLATE_ASSEMBLE_XID" val="5f15027e8050c250ba65d258"/>
  <p:tag name="KSO_WM_TEMPLATE_CATEGORY" val="diagram"/>
  <p:tag name="KSO_WM_TEMPLATE_INDEX" val="20209307"/>
  <p:tag name="KSO_WM_UNIT_COMPATIBLE" val="0"/>
  <p:tag name="KSO_WM_UNIT_DEC_AREA_ID" val="9bd6b02af7134790b50055939dea175c"/>
  <p:tag name="KSO_WM_UNIT_DIAGRAM_ISNUMVISUAL" val="0"/>
  <p:tag name="KSO_WM_UNIT_DIAGRAM_ISREFERUNIT" val="0"/>
  <p:tag name="KSO_WM_UNIT_HIGHLIGHT" val="0"/>
  <p:tag name="KSO_WM_UNIT_ID" val="diagram20209307_1*d*2"/>
  <p:tag name="KSO_WM_UNIT_INDEX" val="2"/>
  <p:tag name="KSO_WM_UNIT_LAYERLEVEL" val="1"/>
  <p:tag name="KSO_WM_UNIT_PICTURE_CLIP_FLAG" val="0"/>
  <p:tag name="KSO_WM_UNIT_PLACING_PICTURE" val="966f830984bf467481800898a100eae7"/>
  <p:tag name="KSO_WM_UNIT_SUPPORT_UNIT_TYPE" val="[&quot;d&quot;,&quot;θ&quot;]"/>
  <p:tag name="KSO_WM_UNIT_TYPE" val="d"/>
  <p:tag name="KSO_WM_UNIT_VALUE" val="1565*1650"/>
</p:tagLst>
</file>

<file path=ppt/tags/tag53.xml><?xml version="1.0" encoding="utf-8"?>
<p:tagLst xmlns:p="http://schemas.openxmlformats.org/presentationml/2006/main">
  <p:tag name="KSO_WM_BEAUTIFY_FLAG" val="#wm#"/>
  <p:tag name="KSO_WM_CHIP_FILLPROP" val="[[{&quot;fill_id&quot;:&quot;44ddc2dea603424b9cf2b3222fa4c8d9&quot;,&quot;fill_align&quot;:&quot;lm&quot;,&quot;text_align&quot;:&quot;lm&quot;,&quot;text_direction&quot;:&quot;horizontal&quot;,&quot;chip_types&quot;:[&quot;header&quot;]},{&quot;fill_id&quot;:&quot;b57e4ef68db84316b91bdc9d6e08bc5e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a5d6fe4fb7434b9ead73ae5d0d6b8d54&quot;,&quot;fill_align&quot;:&quot;lm&quot;,&quot;text_align&quot;:&quot;lm&quot;,&quot;text_direction&quot;:&quot;horizontal&quot;,&quot;chip_types&quot;:[&quot;pictext&quot;,&quot;picture&quot;,&quot;video&quot;],&quot;support_features&quot;:[&quot;collage&quot;,&quot;carousel&quot;,&quot;creativecrop&quot;]}]]"/>
  <p:tag name="KSO_WM_CHIP_GROUPID" val="5f0e5f378050c250ba65b195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5f378050c250ba65b196"/>
  <p:tag name="KSO_WM_SLIDE_BACKGROUND" val="[&quot;general&quot;]"/>
  <p:tag name="KSO_WM_SLIDE_BACKGROUND_TYPE" val="general"/>
  <p:tag name="KSO_WM_SLIDE_BK_DARK_LIGHT" val="2"/>
  <p:tag name="KSO_WM_SLIDE_ID" val="diagram20209307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7-20T10:33:34&quot;,&quot;maxSize&quot;:{&quot;size1&quot;:46.200000000000003},&quot;minSize&quot;:{&quot;size1&quot;:41.200000000000003},&quot;normalSize&quot;:{&quot;size1&quot;:46.200000000000003},&quot;subLayout&quot;:[{&quot;id&quot;:&quot;2020-07-20T10:33:34&quot;,&quot;maxSize&quot;:{&quot;size1&quot;:31.199999999999999},&quot;minSize&quot;:{&quot;size1&quot;:31.199999999999999},&quot;normalSize&quot;:{&quot;size1&quot;:31.199999999999999},&quot;subLayout&quot;:[{&quot;id&quot;:&quot;2020-07-20T10:33:34&quot;,&quot;margin&quot;:{&quot;bottom&quot;:0.42300000786781311,&quot;left&quot;:1.6929999589920044,&quot;right&quot;:0.81999999284744263,&quot;top&quot;:1.6929999589920044},&quot;type&quot;:0},{&quot;id&quot;:&quot;2020-07-20T10:33:34&quot;,&quot;margin&quot;:{&quot;bottom&quot;:1.6929999589920044,&quot;left&quot;:1.6929999589920044,&quot;right&quot;:0.81999999284744263,&quot;top&quot;:0.42300000786781311},&quot;type&quot;:0}],&quot;type&quot;:0},{&quot;id&quot;:&quot;2020-07-20T10:33:34&quot;,&quot;margin&quot;:{&quot;bottom&quot;:1.6929999589920044,&quot;left&quot;:0.026000002399086952,&quot;right&quot;:1.6929999589920044,&quot;top&quot;:1.6929999589920044},&quot;type&quot;:0}],&quot;type&quot;:0}"/>
  <p:tag name="KSO_WM_SLIDE_POSITION" val="0*24"/>
  <p:tag name="KSO_WM_SLIDE_RATIO" val="1.777778"/>
  <p:tag name="KSO_WM_SLIDE_SIZE" val="960*468"/>
  <p:tag name="KSO_WM_SLIDE_SUBTYPE" val="picTxt"/>
  <p:tag name="KSO_WM_SLIDE_SUPPORT_FEATURE_TYPE" val="0"/>
  <p:tag name="KSO_WM_SLIDE_TYPE" val="text"/>
  <p:tag name="KSO_WM_TAG_VERSION" val="1.0"/>
  <p:tag name="KSO_WM_TEMPLATE_ASSEMBLE_GROUPID" val="5f15027e8050c250ba65d258"/>
  <p:tag name="KSO_WM_TEMPLATE_ASSEMBLE_XID" val="5f15027e8050c250ba65d258"/>
  <p:tag name="KSO_WM_TEMPLATE_CATEGORY" val="diagram"/>
  <p:tag name="KSO_WM_TEMPLATE_COLOR_TYPE" val="1"/>
  <p:tag name="KSO_WM_TEMPLATE_INDEX" val="20209307"/>
  <p:tag name="KSO_WM_TEMPLATE_MASTER_TYPE" val="0"/>
  <p:tag name="KSO_WM_TEMPLATE_SUBCATEGORY" val="21"/>
</p:tagLst>
</file>

<file path=ppt/tags/tag54.xml><?xml version="1.0" encoding="utf-8"?>
<p:tagLst xmlns:p="http://schemas.openxmlformats.org/presentationml/2006/main">
  <p:tag name="KSO_WM_ASSEMBLE_CHIP_INDEX" val="cfad41f3086b4cf2bca5c75da2f8023a"/>
  <p:tag name="KSO_WM_BEAUTIFY_FLAG" val="#wm#"/>
  <p:tag name="KSO_WM_CHIP_GROUPID" val="5ea295f3660c33b3b8e68137"/>
  <p:tag name="KSO_WM_CHIP_XID" val="5ea295f3660c33b3b8e68138"/>
  <p:tag name="KSO_WM_TAG_VERSION" val="1.0"/>
  <p:tag name="KSO_WM_TEMPLATE_ASSEMBLE_GROUPID" val="5eeccd1aa758c1ec0b708d81"/>
  <p:tag name="KSO_WM_TEMPLATE_ASSEMBLE_XID" val="5eeccd1aa758c1ec0b708d81"/>
  <p:tag name="KSO_WM_TEMPLATE_CATEGORY" val="diagram"/>
  <p:tag name="KSO_WM_TEMPLATE_INDEX" val="20206189"/>
  <p:tag name="KSO_WM_UNIT_COMPATIBLE" val="1"/>
  <p:tag name="KSO_WM_UNIT_DEC_AREA_ID" val="72ce88864a6e408a914746e19512e78b"/>
  <p:tag name="KSO_WM_UNIT_DIAGRAM_ISNUMVISUAL" val="0"/>
  <p:tag name="KSO_WM_UNIT_DIAGRAM_ISREFERUNIT" val="0"/>
  <p:tag name="KSO_WM_UNIT_HIGHLIGHT" val="0"/>
  <p:tag name="KSO_WM_UNIT_ID" val="diagram20206189_1*d*1"/>
  <p:tag name="KSO_WM_UNIT_INDEX" val="1"/>
  <p:tag name="KSO_WM_UNIT_LAYERLEVEL" val="1"/>
  <p:tag name="KSO_WM_UNIT_PLACING_PICTURE" val="cfad41f3086b4cf2bca5c75da2f8023a"/>
  <p:tag name="KSO_WM_UNIT_TYPE" val="d"/>
  <p:tag name="KSO_WM_UNIT_VALUE" val="1904*3384"/>
</p:tagLst>
</file>

<file path=ppt/tags/tag55.xml><?xml version="1.0" encoding="utf-8"?>
<p:tagLst xmlns:p="http://schemas.openxmlformats.org/presentationml/2006/main">
  <p:tag name="KSO_WM_BEAUTIFY_FLAG" val="#wm#"/>
  <p:tag name="KSO_WM_CHIP_GROUPID" val="5e9e90b7660c33b3b8e63fd8"/>
  <p:tag name="KSO_WM_CHIP_XID" val="5e9e90b7660c33b3b8e63fd9"/>
  <p:tag name="KSO_WM_TAG_VERSION" val="1.0"/>
  <p:tag name="KSO_WM_TEMPLATE_ASSEMBLE_GROUPID" val="5eeccd1aa758c1ec0b708d81"/>
  <p:tag name="KSO_WM_TEMPLATE_ASSEMBLE_XID" val="5eeccd1aa758c1ec0b708d81"/>
  <p:tag name="KSO_WM_TEMPLATE_CATEGORY" val="diagram"/>
  <p:tag name="KSO_WM_TEMPLATE_INDEX" val="20206189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0618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56.xml><?xml version="1.0" encoding="utf-8"?>
<p:tagLst xmlns:p="http://schemas.openxmlformats.org/presentationml/2006/main">
  <p:tag name="KSO_WM_ASSEMBLE_CHIP_INDEX" val="670a8f8a2db249a4ae26a172d57c2f2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cd1aa758c1ec0b708d81"/>
  <p:tag name="KSO_WM_TEMPLATE_ASSEMBLE_XID" val="5eeccd1aa758c1ec0b708d81"/>
  <p:tag name="KSO_WM_TEMPLATE_CATEGORY" val="diagram"/>
  <p:tag name="KSO_WM_TEMPLATE_INDEX" val="20206189"/>
  <p:tag name="KSO_WM_UNIT_BLOCK" val="0"/>
  <p:tag name="KSO_WM_UNIT_COMPATIBLE" val="0"/>
  <p:tag name="KSO_WM_UNIT_DEC_AREA_ID" val="8bb0c408182d490db6e523b307041262"/>
  <p:tag name="KSO_WM_UNIT_DEFAULT_FONT" val="14;20;2"/>
  <p:tag name="KSO_WM_UNIT_DIAGRAM_ISNUMVISUAL" val="0"/>
  <p:tag name="KSO_WM_UNIT_DIAGRAM_ISREFERUNIT" val="0"/>
  <p:tag name="KSO_WM_UNIT_HIGHLIGHT" val="0"/>
  <p:tag name="KSO_WM_UNIT_ID" val="diagram2020618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5"/>
</p:tagLst>
</file>

<file path=ppt/tags/tag57.xml><?xml version="1.0" encoding="utf-8"?>
<p:tagLst xmlns:p="http://schemas.openxmlformats.org/presentationml/2006/main">
  <p:tag name="KSO_WM_BEAUTIFY_FLAG" val="#wm#"/>
  <p:tag name="KSO_WM_CHIP_FILLPROP" val="[[{&quot;fill_id&quot;:&quot;aba29f97896d468db7af49615dc83d39&quot;,&quot;fill_align&quot;:&quot;cm&quot;,&quot;text_align&quot;:&quot;cm&quot;,&quot;text_direction&quot;:&quot;horizontal&quot;,&quot;chip_types&quot;:[&quot;picture&quot;]},{&quot;fill_id&quot;:&quot;17dda57324e5415296d939101bcf5d82&quot;,&quot;fill_align&quot;:&quot;lm&quot;,&quot;text_align&quot;:&quot;lm&quot;,&quot;text_direction&quot;:&quot;horizontal&quot;,&quot;chip_types&quot;:[&quot;text&quot;,&quot;header&quot;]}]]"/>
  <p:tag name="KSO_WM_CHIP_GROUPID" val="5e9e90b7660c33b3b8e63fd8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90b7660c33b3b8e63fd9"/>
  <p:tag name="KSO_WM_SLIDE_BACKGROUND" val="[&quot;general&quot;]"/>
  <p:tag name="KSO_WM_SLIDE_BACKGROUND_TYPE" val="general"/>
  <p:tag name="KSO_WM_SLIDE_BK_DARK_LIGHT" val="2"/>
  <p:tag name="KSO_WM_SLIDE_ID" val="diagram20206189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2:35:09&quot;,&quot;maxSize&quot;:{&quot;size1&quot;:97.799999999999997},&quot;minSize&quot;:{&quot;size1&quot;:97.799999999999997},&quot;normalSize&quot;:{&quot;size1&quot;:97.799999999999997},&quot;subLayout&quot;:[{&quot;id&quot;:&quot;2020-06-19T22:35:09&quot;,&quot;margin&quot;:{&quot;bottom&quot;:5.0799999237060547,&quot;left&quot;:2.9630000591278076,&quot;right&quot;:21.166999816894531,&quot;top&quot;:3.3870000839233398},&quot;type&quot;:0},{&quot;id&quot;:&quot;2020-06-19T22:35:09&quot;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81"/>
  <p:tag name="KSO_WM_TEMPLATE_ASSEMBLE_XID" val="5eeccd1aa758c1ec0b708d81"/>
  <p:tag name="KSO_WM_TEMPLATE_CATEGORY" val="diagram"/>
  <p:tag name="KSO_WM_TEMPLATE_COLOR_TYPE" val="1"/>
  <p:tag name="KSO_WM_TEMPLATE_INDEX" val="20206189"/>
  <p:tag name="KSO_WM_TEMPLATE_MASTER_TYPE" val="0"/>
  <p:tag name="KSO_WM_TEMPLATE_SUBCATEGORY" val="21"/>
</p:tagLst>
</file>

<file path=ppt/tags/tag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64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59.xml><?xml version="1.0" encoding="utf-8"?>
<p:tagLst xmlns:p="http://schemas.openxmlformats.org/presentationml/2006/main">
  <p:tag name="KSO_WM_ASSEMBLE_CHIP_INDEX" val="4ae8c95ceb3d498d8532ca541b5bff2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LOCK" val="0"/>
  <p:tag name="KSO_WM_UNIT_COMPATIBLE" val="0"/>
  <p:tag name="KSO_WM_UNIT_DEC_AREA_ID" val="086011c76d6f4eefa2734744edec7853"/>
  <p:tag name="KSO_WM_UNIT_DEFAULT_FONT" val="24;44;4"/>
  <p:tag name="KSO_WM_UNIT_DIAGRAM_ISNUMVISUAL" val="0"/>
  <p:tag name="KSO_WM_UNIT_DIAGRAM_ISREFERUNIT" val="0"/>
  <p:tag name="KSO_WM_UNIT_HIGHLIGHT" val="0"/>
  <p:tag name="KSO_WM_UNIT_ID" val="diagram202076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1_2"/>
  <p:tag name="KSO_WM_UNIT_INDEX" val="1_2_1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60.xml><?xml version="1.0" encoding="utf-8"?>
<p:tagLst xmlns:p="http://schemas.openxmlformats.org/presentationml/2006/main">
  <p:tag name="KSO_WM_ASSEMBLE_CHIP_INDEX" val="9b30d60ec71843e39479517e5c87e74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INDEX" val="20207648"/>
  <p:tag name="KSO_WM_UNIT_BLOCK" val="0"/>
  <p:tag name="KSO_WM_UNIT_COMPATIBLE" val="0"/>
  <p:tag name="KSO_WM_UNIT_DEC_AREA_ID" val="7b13453a41954d64bc6fb8e9ea58ce8d"/>
  <p:tag name="KSO_WM_UNIT_DEFAULT_FONT" val="14;20;2"/>
  <p:tag name="KSO_WM_UNIT_DIAGRAM_ISNUMVISUAL" val="0"/>
  <p:tag name="KSO_WM_UNIT_DIAGRAM_ISREFERUNIT" val="0"/>
  <p:tag name="KSO_WM_UNIT_HIGHLIGHT" val="0"/>
  <p:tag name="KSO_WM_UNIT_ID" val="diagram2020764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19"/>
</p:tagLst>
</file>

<file path=ppt/tags/tag61.xml><?xml version="1.0" encoding="utf-8"?>
<p:tagLst xmlns:p="http://schemas.openxmlformats.org/presentationml/2006/main">
  <p:tag name="KSO_WM_BEAUTIFY_FLAG" val="#wm#"/>
  <p:tag name="KSO_WM_CHIP_FILLPROP" val="[[{&quot;fill_id&quot;:&quot;b1ca9882ea204a398455f26abcade545&quot;,&quot;fill_align&quot;:&quot;lm&quot;,&quot;text_align&quot;:&quot;lm&quot;,&quot;text_direction&quot;:&quot;horizontal&quot;,&quot;chip_types&quot;:[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b1ca9882ea204a398455f26abcade545&quot;,&quot;fill_align&quot;:&quot;cm&quot;,&quot;text_align&quot;:&quot;cm&quot;,&quot;text_direction&quot;:&quot;horizontal&quot;,&quot;chip_types&quot;:[&quot;header&quot;]},{&quot;fill_id&quot;:&quot;abb97a4f557c487bb47a9ee8b2ccc461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b1ca9882ea204a398455f26abcade545&quot;,&quot;fill_align&quot;:&quot;cm&quot;,&quot;text_align&quot;:&quot;cm&quot;,&quot;text_direction&quot;:&quot;horizontal&quot;,&quot;chip_types&quot;:[&quot;header&quot;]},{&quot;fill_id&quot;:&quot;abb97a4f557c487bb47a9ee8b2ccc46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,[{&quot;fill_id&quot;:&quot;b1ca9882ea204a398455f26abcade545&quot;,&quot;fill_align&quot;:&quot;lm&quot;,&quot;text_align&quot;:&quot;rm&quot;,&quot;text_direction&quot;:&quot;vertical&quot;,&quot;chip_types&quot;:[&quot;header&quot;]},{&quot;fill_id&quot;:&quot;abb97a4f557c487bb47a9ee8b2ccc461&quot;,&quot;fill_align&quot;:&quot;rm&quot;,&quot;text_align&quot;:&quot;rm&quot;,&quot;text_direction&quot;:&quot;vertical&quot;,&quot;chip_types&quot;:[&quot;picture&quot;,&quot;diagram&quot;,&quot;pictext&quot;,&quot;table&quot;,&quot;chart&quot;,&quot;video&quot;,&quot;text&quot;],&quot;support_features&quot;:[&quot;collage&quot;,&quot;carousel&quot;,&quot;creativecrop&quot;]}]]"/>
  <p:tag name="KSO_WM_CHIP_GROUPID" val="5eeae177a758c1ec0b7087de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ae177a758c1ec0b7087df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64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19T23:14:53&quot;,&quot;maxSize&quot;:{&quot;size1&quot;:60.099573546131921},&quot;minSize&quot;:{&quot;size1&quot;:60.099573546131921},&quot;normalSize&quot;:{&quot;size1&quot;:60.099573546131921},&quot;subLayout&quot;:[{&quot;id&quot;:&quot;2020-06-19T23:14:53&quot;,&quot;margin&quot;:{&quot;bottom&quot;:1.6929999589920044,&quot;left&quot;:1.6929999589920044,&quot;right&quot;:0.0010000000474974513,&quot;top&quot;:1.6929999589920044},&quot;type&quot;:0},{&quot;id&quot;:&quot;2020-06-19T23:14:53&quot;,&quot;margin&quot;:{&quot;bottom&quot;:5.5029997825622559,&quot;left&quot;:0.84700000286102295,&quot;right&quot;:1.6929999589920044,&quot;top&quot;:5.5029997825622559},&quot;type&quot;:0}],&quot;type&quot;:0}"/>
  <p:tag name="KSO_WM_SLIDE_POSITION" val="48*108"/>
  <p:tag name="KSO_WM_SLIDE_RATIO" val="1.777778"/>
  <p:tag name="KSO_WM_SLIDE_SIZE" val="864*312"/>
  <p:tag name="KSO_WM_SLIDE_SUBTYPE" val="pureTxt"/>
  <p:tag name="KSO_WM_SLIDE_SUPPORT_FEATURE_TYPE" val="0"/>
  <p:tag name="KSO_WM_SLIDE_TYPE" val="text"/>
  <p:tag name="KSO_WM_TAG_VERSION" val="1.0"/>
  <p:tag name="KSO_WM_TEMPLATE_ASSEMBLE_GROUPID" val="5eecd662a758c1ec0b708e00"/>
  <p:tag name="KSO_WM_TEMPLATE_ASSEMBLE_XID" val="5eecd662a758c1ec0b708e00"/>
  <p:tag name="KSO_WM_TEMPLATE_CATEGORY" val="diagram"/>
  <p:tag name="KSO_WM_TEMPLATE_COLOR_TYPE" val="1"/>
  <p:tag name="KSO_WM_TEMPLATE_INDEX" val="20207648"/>
  <p:tag name="KSO_WM_TEMPLATE_MASTER_TYPE" val="0"/>
  <p:tag name="KSO_WM_TEMPLATE_SUBCATEGORY" val="2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9"/>
  <p:tag name="KSO_WM_UNIT_INDEX" val="1_1_19"/>
  <p:tag name="KSO_WM_UNIT_LAYERLEVEL" val="1_1_1"/>
  <p:tag name="KSO_WM_UNIT_TYPE" val="n_h_i"/>
  <p:tag name="KSO_WM_UNIT_USESOURCEFORMAT_APPLY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71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891_1*i*1"/>
  <p:tag name="KSO_WM_UNIT_INDEX" val="1"/>
  <p:tag name="KSO_WM_UNIT_LAYERLEVEL" val="1"/>
  <p:tag name="KSO_WM_UNIT_PLACING_PICTURE_MD4" val="0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单击输入大标题"/>
  <p:tag name="KSO_WM_UNIT_TYPE" val="a"/>
  <p:tag name="KSO_WM_UNIT_VALUE" val="26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1_1*i*2"/>
  <p:tag name="KSO_WM_UNIT_INDEX" val="2"/>
  <p:tag name="KSO_WM_UNIT_LAYERLEVEL" val="1"/>
  <p:tag name="KSO_WM_UNIT_PLACING_PICTURE_MD4" val="0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1_1*i*3"/>
  <p:tag name="KSO_WM_UNIT_INDEX" val="3"/>
  <p:tag name="KSO_WM_UNIT_LAYERLEVEL" val="1"/>
  <p:tag name="KSO_WM_UNIT_PLACING_PICTURE_MD4" val="0"/>
  <p:tag name="KSO_WM_UNIT_SM_LIMIT_TYPE" val="2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1_1*i*8"/>
  <p:tag name="KSO_WM_UNIT_INDEX" val="8"/>
  <p:tag name="KSO_WM_UNIT_LAYERLEVEL" val="1"/>
  <p:tag name="KSO_WM_UNIT_PLACING_PICTURE_MD4" val="0"/>
  <p:tag name="KSO_WM_UNIT_SM_LIMIT_TYPE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1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1_1*i*5"/>
  <p:tag name="KSO_WM_UNIT_INDEX" val="5"/>
  <p:tag name="KSO_WM_UNIT_LAYERLEVEL" val="1"/>
  <p:tag name="KSO_WM_UNIT_PLACING_PICTURE_MD4" val="0"/>
  <p:tag name="KSO_WM_UNIT_SM_LIMIT_TYPE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1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3_1"/>
  <p:tag name="KSO_WM_UNIT_INDEX" val="1_2_3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YPE" val="n_h_h_f"/>
  <p:tag name="KSO_WM_UNIT_USESOURCEFORMAT_APPLY" val="1"/>
  <p:tag name="KSO_WM_UNIT_VALUE" val="75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1_1*i*7"/>
  <p:tag name="KSO_WM_UNIT_INDEX" val="7"/>
  <p:tag name="KSO_WM_UNIT_LAYERLEVEL" val="1"/>
  <p:tag name="KSO_WM_UNIT_PLACING_PICTURE_MD4" val="0"/>
  <p:tag name="KSO_WM_UNIT_SM_LIMIT_TYPE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3891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，希望通过人工智能解放用户双手，不仅高效，而且精准。&#13;我们拥有金山办公软件30年的技术积累，WPS的300,000,000个忠实用户；以及一支富有研究精神，匠心做事的团队。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40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89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1_1*d*1"/>
  <p:tag name="KSO_WM_UNIT_INDEX" val="1"/>
  <p:tag name="KSO_WM_UNIT_LAYERLEVEL" val="1"/>
  <p:tag name="KSO_WM_UNIT_PICTURE_CLIP_FLAG" val="0"/>
  <p:tag name="KSO_WM_UNIT_PLACING_PICTURE_INFO" val="{&quot;full_picture&quot;:false,&quot;last_crop_picture&quot;:&quot;1-1&quot;,&quot;selected&quot;:&quot;1-1&quot;,&quot;spacing&quot;:6}"/>
  <p:tag name="KSO_WM_UNIT_PLACING_PICTURE_MD4" val="0"/>
  <p:tag name="KSO_WM_UNIT_SM_LIMIT_TYPE" val="1"/>
  <p:tag name="KSO_WM_UNIT_SUPPORT_UNIT_TYPE" val="[&quot;d&quot;]"/>
  <p:tag name="KSO_WM_UNIT_TYPE" val="d"/>
  <p:tag name="KSO_WM_UNIT_VALUE" val="1016*1355"/>
</p:tagLst>
</file>

<file path=ppt/tags/tag83.xml><?xml version="1.0" encoding="utf-8"?>
<p:tagLst xmlns:p="http://schemas.openxmlformats.org/presentationml/2006/main">
  <p:tag name="KSO_WM_BEAUTIFY_FLAG" val="#wm#"/>
  <p:tag name="KSO_WM_SLIDE_BACKGROUND" val="[&quot;general&quot;,&quot;navigation&quot;]"/>
  <p:tag name="KSO_WM_SLIDE_CAN_ADD_NAVIGATION" val="1"/>
  <p:tag name="KSO_WM_SLIDE_ID" val="diagram20203891_1"/>
  <p:tag name="KSO_WM_SLIDE_INDEX" val="1"/>
  <p:tag name="KSO_WM_SLIDE_ITEM_CNT" val="0"/>
  <p:tag name="KSO_WM_SLIDE_LAYOUT" val="a_d_f_i"/>
  <p:tag name="KSO_WM_SLIDE_LAYOUT_CNT" val="1_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8-21T16:35:30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1T16:35:30&quot;,&quot;margin&quot;:{&quot;bottom&quot;:0.026000002399086952,&quot;left&quot;:1.690000057220459,&quot;right&quot;:1.690000057220459,&quot;top&quot;:0},&quot;type&quot;:0},{&quot;direction&quot;:1,&quot;id&quot;:&quot;2020-08-21T16:35:30&quot;,&quot;maxSize&quot;:{&quot;size1&quot;:70.002267818781547},&quot;minSize&quot;:{&quot;size1&quot;:35.002267818781547},&quot;normalSize&quot;:{&quot;size1&quot;:35.002267818781547},&quot;subLayout&quot;:[{&quot;id&quot;:&quot;2020-08-21T16:35:30&quot;,&quot;margin&quot;:{&quot;bottom&quot;:4.0399999618530273,&quot;left&quot;:2.1099998950958252,&quot;right&quot;:2.0999999046325684,&quot;top&quot;:2.2999999523162842},&quot;type&quot;:0},{&quot;direction&quot;:1,&quot;id&quot;:&quot;2020-08-21T16:35:30&quot;,&quot;margin&quot;:{&quot;bottom&quot;:4.4800000190734863,&quot;left&quot;:0.85000002384185791,&quot;right&quot;:2.570000171661377,&quot;top&quot;:2.7300000190734863},&quot;type&quot;:0}],&quot;type&quot;:0}],&quot;type&quot;:0}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1"/>
  <p:tag name="KSO_WM_TEMPLATE_MASTER_TYPE" val="0"/>
  <p:tag name="KSO_WM_TEMPLATE_SUBCATEGORY" val="1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65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85.xml><?xml version="1.0" encoding="utf-8"?>
<p:tagLst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88efa75e18b944efbbee2353ed63bdb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1_1*i*2"/>
  <p:tag name="KSO_WM_UNIT_INDEX" val="2"/>
  <p:tag name="KSO_WM_UNIT_LAYERLEVEL" val="1"/>
  <p:tag name="KSO_WM_UNIT_SM_LIMIT_TYPE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51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87.xml><?xml version="1.0" encoding="utf-8"?>
<p:tagLst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8651_1*i*4"/>
  <p:tag name="KSO_WM_UNIT_INDEX" val="4"/>
  <p:tag name="KSO_WM_UNIT_LAYERLEVEL" val="1"/>
  <p:tag name="KSO_WM_UNIT_NOCLEAR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"/>
</p:tagLst>
</file>

<file path=ppt/tags/tag88.xml><?xml version="1.0" encoding="utf-8"?>
<p:tagLst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38140a51cea24ec5a27430c84bb5e9b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1_1*i*5"/>
  <p:tag name="KSO_WM_UNIT_INDEX" val="5"/>
  <p:tag name="KSO_WM_UNIT_LAYERLEVEL" val="1"/>
  <p:tag name="KSO_WM_UNIT_SM_LIMIT_TYPE" val="1"/>
  <p:tag name="KSO_WM_UNIT_TYPE" val="i"/>
</p:tagLst>
</file>

<file path=ppt/tags/tag89.xml><?xml version="1.0" encoding="utf-8"?>
<p:tagLst xmlns:p="http://schemas.openxmlformats.org/presentationml/2006/main">
  <p:tag name="KSO_WM_ASSEMBLE_CHIP_INDEX" val="dc1ea43d13be4b40809bc7f84a9fcee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a4b92d9adde04cf8a59fd9215650be8f"/>
  <p:tag name="KSO_WM_UNIT_DEFAULT_FONT" val="24;44;4"/>
  <p:tag name="KSO_WM_UNIT_DIAGRAM_ISNUMVISUAL" val="0"/>
  <p:tag name="KSO_WM_UNIT_DIAGRAM_ISREFERUNIT" val="0"/>
  <p:tag name="KSO_WM_UNIT_HIGHLIGHT" val="0"/>
  <p:tag name="KSO_WM_UNIT_ID" val="diagram2020865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3_1"/>
  <p:tag name="KSO_WM_UNIT_INDEX" val="1_2_3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90.xml><?xml version="1.0" encoding="utf-8"?>
<p:tagLst xmlns:p="http://schemas.openxmlformats.org/presentationml/2006/main">
  <p:tag name="KSO_WM_ASSEMBLE_CHIP_INDEX" val="61910980278c4eac8815ef3fd268a0a1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COMPATIBLE" val="0"/>
  <p:tag name="KSO_WM_UNIT_DEC_AREA_ID" val="032be9853ecd4a2bbfcdee72668520df"/>
  <p:tag name="KSO_WM_UNIT_DIAGRAM_ISNUMVISUAL" val="0"/>
  <p:tag name="KSO_WM_UNIT_DIAGRAM_ISREFERUNIT" val="0"/>
  <p:tag name="KSO_WM_UNIT_HIGHLIGHT" val="0"/>
  <p:tag name="KSO_WM_UNIT_ID" val="diagram20208651_1*d*1"/>
  <p:tag name="KSO_WM_UNIT_INDEX" val="1"/>
  <p:tag name="KSO_WM_UNIT_LAYERLEVEL" val="1"/>
  <p:tag name="KSO_WM_UNIT_PICTURE_CLIP_FLAG" val="0"/>
  <p:tag name="KSO_WM_UNIT_PLACING_PICTURE" val="61910980278c4eac8815ef3fd268a0a1"/>
  <p:tag name="KSO_WM_UNIT_SUPPORT_UNIT_TYPE" val="[&quot;α&quot;]"/>
  <p:tag name="KSO_WM_UNIT_TYPE" val="d"/>
  <p:tag name="KSO_WM_UNIT_VALUE" val="635*888"/>
</p:tagLst>
</file>

<file path=ppt/tags/tag91.xml><?xml version="1.0" encoding="utf-8"?>
<p:tagLst xmlns:p="http://schemas.openxmlformats.org/presentationml/2006/main">
  <p:tag name="KSO_WM_ASSEMBLE_CHIP_INDEX" val="12f663493fdd47d784a817d8a5d365e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649e690c23a44c0fb510379801b54fc3"/>
  <p:tag name="KSO_WM_UNIT_DEFAULT_FONT" val="14;20;2"/>
  <p:tag name="KSO_WM_UNIT_DIAGRAM_ISNUMVISUAL" val="0"/>
  <p:tag name="KSO_WM_UNIT_DIAGRAM_ISREFERUNIT" val="0"/>
  <p:tag name="KSO_WM_UNIT_HIGHLIGHT" val="0"/>
  <p:tag name="KSO_WM_UNIT_ID" val="diagram2020865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ARTLAYOUT_COMPRESS_INFO" val="{&#10;    &quot;id&quot;: &quot;2020-06-26T09:50:50&quot;,&#10;    &quot;max&quot;: 4.59795275590551,&#10;    &quot;topChanged&quot;: 4.59795275590551&#10;}&#10;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92.xml><?xml version="1.0" encoding="utf-8"?>
<p:tagLst xmlns:p="http://schemas.openxmlformats.org/presentationml/2006/main">
  <p:tag name="KSO_WM_BEAUTIFY_FLAG" val="#wm#"/>
  <p:tag name="KSO_WM_CHIP_FILLPROP" val="[[{&quot;fill_id&quot;:&quot;ffb5608610af488dac2993d329f4f04a&quot;,&quot;fill_align&quot;:&quot;lb&quot;,&quot;text_align&quot;:&quot;lb&quot;,&quot;text_direction&quot;:&quot;horizontal&quot;,&quot;chip_types&quot;:[&quot;header&quot;]},{&quot;fill_id&quot;:&quot;19321385f4cc4a6ea310068d8ebccc22&quot;,&quot;fill_align&quot;:&quot;lt&quot;,&quot;text_align&quot;:&quot;lt&quot;,&quot;text_direction&quot;:&quot;horizontal&quot;,&quot;chip_types&quot;:[&quot;text&quot;,&quot;picture&quot;,&quot;chart&quot;]},{&quot;fill_id&quot;:&quot;8371d3f3a5204144b372af03a665a3ab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]"/>
  <p:tag name="KSO_WM_CHIP_GROUPID" val="5ef20630a491bb0086638a0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630a491bb0086638a08"/>
  <p:tag name="KSO_WM_SLIDE_BACKGROUND" val="[&quot;leftRight&quot;]"/>
  <p:tag name="KSO_WM_SLIDE_BACKGROUND_TYPE" val="leftRight"/>
  <p:tag name="KSO_WM_SLIDE_BK_DARK_LIGHT" val="2"/>
  <p:tag name="KSO_WM_SLIDE_ID" val="diagram2020865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6T09:50:50&quot;,&quot;maxSize&quot;:{&quot;size1&quot;:37.399983483536801},&quot;minSize&quot;:{&quot;size1&quot;:37.399983483536801},&quot;normalSize&quot;:{&quot;size1&quot;:37.399983483536801},&quot;subLayout&quot;:[{&quot;backgroundInfo&quot;:[{&quot;bottom&quot;:0,&quot;bottomAbs&quot;:false,&quot;left&quot;:0,&quot;leftAbs&quot;:false,&quot;right&quot;:0.100208767,&quot;rightAbs&quot;:false,&quot;top&quot;:0,&quot;topAbs&quot;:false,&quot;type&quot;:&quot;leftRight&quot;}],&quot;id&quot;:&quot;2020-06-26T09:50:50&quot;,&quot;maxSize&quot;:{&quot;size1&quot;:37.799999999999997},&quot;minSize&quot;:{&quot;size1&quot;:24.399999999999999},&quot;normalSize&quot;:{&quot;size1&quot;:33.5},&quot;subLayout&quot;:[{&quot;id&quot;:&quot;2020-06-26T09:50:50&quot;,&quot;margin&quot;:{&quot;bottom&quot;:0.026000002399086952,&quot;left&quot;:1.2699999809265137,&quot;right&quot;:2.5130002498626709,&quot;top&quot;:3.3870000839233398},&quot;type&quot;:0},{&quot;id&quot;:&quot;2020-06-26T09:50:50&quot;,&quot;margin&quot;:{&quot;bottom&quot;:4.2329998016357422,&quot;left&quot;:1.2699999809265137,&quot;right&quot;:2.5139999389648438,&quot;top&quot;:0.81999999284744263},&quot;type&quot;:0}],&quot;type&quot;:0},{&quot;id&quot;:&quot;2020-06-26T09:50:50&quot;,&quot;margin&quot;:{&quot;bottom&quot;:3.3870000839233398,&quot;left&quot;:0.026000002399086952,&quot;right&quot;:1.2699999809265137,&quot;top&quot;:3.3870000839233398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COLOR_TYPE" val="1"/>
  <p:tag name="KSO_WM_TEMPLATE_INDEX" val="20208651"/>
  <p:tag name="KSO_WM_TEMPLATE_MASTER_TYPE" val="0"/>
  <p:tag name="KSO_WM_TEMPLATE_SUBCATEGORY" val="21"/>
</p:tagLst>
</file>

<file path=ppt/tags/tag93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01ce4b6322414d829c2bf67fd975e20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8720_1*i*1"/>
  <p:tag name="KSO_WM_UNIT_INDEX" val="1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4"/>
</p:tagLst>
</file>

<file path=ppt/tags/tag94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97dfe7bac9b34d39ba51c7a60a5cdab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8720_1*i*2"/>
  <p:tag name="KSO_WM_UNIT_INDEX" val="2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90"/>
</p:tagLst>
</file>

<file path=ppt/tags/tag95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BLOCK" val="0"/>
  <p:tag name="KSO_WM_UNIT_COMPATIBLE" val="0"/>
  <p:tag name="KSO_WM_UNIT_DEC_AREA_ID" val="87d16a5fd8004a03af2e09f03448e1b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720_1*i*3"/>
  <p:tag name="KSO_WM_UNIT_INDEX" val="3"/>
  <p:tag name="KSO_WM_UNIT_LAYERLEVEL" val="1"/>
  <p:tag name="KSO_WM_UNIT_SM_LIMIT_TYPE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TAG_VERSION" val="1.0"/>
  <p:tag name="KSO_WM_TEMPLATE_ASSEMBLE_GROUPID" val="5ef55454ea5a3ac527a189e2"/>
  <p:tag name="KSO_WM_TEMPLATE_ASSEMBLE_XID" val="5ef55454ea5a3ac527a189e2"/>
  <p:tag name="KSO_WM_TEMPLATE_CATEGORY" val="diagram"/>
  <p:tag name="KSO_WM_TEMPLATE_INDEX" val="20208720"/>
  <p:tag name="KSO_WM_UNIT_COMPATIBLE" val="0"/>
  <p:tag name="KSO_WM_UNIT_DIAGRAM_ISNUMVISUAL" val="0"/>
  <p:tag name="KSO_WM_UNIT_DIAGRAM_ISREFERUNIT" val="0"/>
  <p:tag name="KSO_WM_UNIT_HIGHLIGHT" val="0"/>
  <p:tag name="KSO_WM_UNIT_ID" val="diagram2020872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98</Paragraphs>
  <Slides>24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5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2020-09-25T09:22:02.634</cp:lastPrinted>
  <dcterms:created xsi:type="dcterms:W3CDTF">2020-09-25T09:22:02Z</dcterms:created>
  <dcterms:modified xsi:type="dcterms:W3CDTF">2020-09-25T01:22:12Z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