
<file path=[Content_Types].xml><?xml version="1.0" encoding="utf-8"?>
<Types xmlns="http://schemas.openxmlformats.org/package/2006/content-types">
  <Override PartName="/ppt/slideLayouts/slideLayout57.xml" ContentType="application/vnd.openxmlformats-officedocument.presentationml.slideLayout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gs/tag189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178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slideLayouts/slideLayout18.xml" ContentType="application/vnd.openxmlformats-officedocument.presentationml.slideLayout+xml"/>
  <Override PartName="/ppt/slideLayouts/slideLayout65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heme/theme2.xml" ContentType="application/vnd.openxmlformats-officedocument.theme+xml"/>
  <Override PartName="/ppt/slides/slide33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86.xml" ContentType="application/vnd.openxmlformats-officedocument.presentationml.tags+xml"/>
  <Override PartName="/ppt/tags/tag197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slideLayouts/slideLayout59.xml" ContentType="application/vnd.openxmlformats-officedocument.presentationml.slideLayout+xml"/>
  <Override PartName="/ppt/tags/tag106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tags/tag131.xml" ContentType="application/vnd.openxmlformats-officedocument.presentationml.tags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ags/tag98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2.xml" ContentType="application/vnd.openxmlformats-officedocument.presentationml.slideLayout+xml"/>
  <Override PartName="/ppt/tags/tag2.xml" ContentType="application/vnd.openxmlformats-officedocument.presentationml.tags+xml"/>
  <Override PartName="/ppt/tags/tag87.xml" ContentType="application/vnd.openxmlformats-officedocument.presentationml.tags+xml"/>
  <Override PartName="/ppt/slideLayouts/slideLayout51.xml" ContentType="application/vnd.openxmlformats-officedocument.presentationml.slideLayout+xml"/>
  <Override PartName="/ppt/tags/tag29.xml" ContentType="application/vnd.openxmlformats-officedocument.presentationml.tags+xml"/>
  <Override PartName="/ppt/tags/tag76.xml" ContentType="application/vnd.openxmlformats-officedocument.presentationml.tags+xml"/>
  <Override PartName="/ppt/slides/slide30.xml" ContentType="application/vnd.openxmlformats-officedocument.presentationml.slide+xml"/>
  <Override PartName="/ppt/slideLayouts/slideLayout40.xml" ContentType="application/vnd.openxmlformats-officedocument.presentationml.slideLayout+xml"/>
  <Override PartName="/ppt/tags/tag18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43.xml" ContentType="application/vnd.openxmlformats-officedocument.presentationml.tags+xml"/>
  <Override PartName="/ppt/tags/tag90.xml" ContentType="application/vnd.openxmlformats-officedocument.presentationml.tags+xml"/>
  <Override PartName="/ppt/tags/tag147.xml" ContentType="application/vnd.openxmlformats-officedocument.presentationml.tags+xml"/>
  <Override PartName="/ppt/tags/tag194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ppt/tags/tag183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tags/tag190.xml" ContentType="application/vnd.openxmlformats-officedocument.presentationml.tags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Default Extension="wav" ContentType="audio/wav"/>
  <Override PartName="/ppt/tags/tag188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77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184.xml" ContentType="application/vnd.openxmlformats-officedocument.presentationml.tags+xml"/>
  <Override PartName="/ppt/tags/tag195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tags/tag173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tags/tag180.xml" ContentType="application/vnd.openxmlformats-officedocument.presentationml.tags+xml"/>
  <Override PartName="/ppt/tags/tag191.xml" ContentType="application/vnd.openxmlformats-officedocument.presentationml.tags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196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slideLayouts/slideLayout58.xml" ContentType="application/vnd.openxmlformats-officedocument.presentationml.slideLayout+xml"/>
  <Override PartName="/ppt/tags/tag141.xml" ContentType="application/vnd.openxmlformats-officedocument.presentationml.tag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ppt/slideLayouts/slideLayout50.xml" ContentType="application/vnd.openxmlformats-officedocument.presentationml.slideLayout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  <Override PartName="/ppt/tags/tag53.xml" ContentType="application/vnd.openxmlformats-officedocument.presentationml.tags+xml"/>
  <Override PartName="/ppt/tags/tag157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55.xml" ContentType="application/vnd.openxmlformats-officedocument.presentationml.slideLayout+xml"/>
  <Override PartName="/ppt/tags/tag102.xml" ContentType="application/vnd.openxmlformats-officedocument.presentationml.tags+xml"/>
  <Override PartName="/ppt/theme/theme3.xml" ContentType="application/vnd.openxmlformats-officedocument.theme+xml"/>
  <Override PartName="/ppt/slides/slide34.xml" ContentType="application/vnd.openxmlformats-officedocument.presentationml.slide+xml"/>
  <Override PartName="/ppt/slideLayouts/slideLayout44.xml" ContentType="application/vnd.openxmlformats-officedocument.presentationml.slideLayout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47.xml" ContentType="application/vnd.openxmlformats-officedocument.presentationml.tags+xml"/>
  <Override PartName="/ppt/tags/tag94.xml" ContentType="application/vnd.openxmlformats-officedocument.presentationml.tags+xml"/>
  <Override PartName="/ppt/tags/tag198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36.xml" ContentType="application/vnd.openxmlformats-officedocument.presentationml.tags+xml"/>
  <Override PartName="/ppt/tags/tag83.xml" ContentType="application/vnd.openxmlformats-officedocument.presentationml.tags+xml"/>
  <Override PartName="/ppt/tags/tag187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56" r:id="rId2"/>
    <p:sldId id="475" r:id="rId3"/>
    <p:sldId id="562" r:id="rId4"/>
    <p:sldId id="620" r:id="rId5"/>
    <p:sldId id="476" r:id="rId6"/>
    <p:sldId id="621" r:id="rId7"/>
    <p:sldId id="622" r:id="rId8"/>
    <p:sldId id="623" r:id="rId9"/>
    <p:sldId id="624" r:id="rId10"/>
    <p:sldId id="625" r:id="rId11"/>
    <p:sldId id="626" r:id="rId12"/>
    <p:sldId id="627" r:id="rId13"/>
    <p:sldId id="578" r:id="rId14"/>
    <p:sldId id="628" r:id="rId15"/>
    <p:sldId id="629" r:id="rId16"/>
    <p:sldId id="579" r:id="rId17"/>
    <p:sldId id="631" r:id="rId18"/>
    <p:sldId id="632" r:id="rId19"/>
    <p:sldId id="633" r:id="rId20"/>
    <p:sldId id="637" r:id="rId21"/>
    <p:sldId id="589" r:id="rId22"/>
    <p:sldId id="638" r:id="rId23"/>
    <p:sldId id="664" r:id="rId24"/>
    <p:sldId id="590" r:id="rId25"/>
    <p:sldId id="640" r:id="rId26"/>
    <p:sldId id="643" r:id="rId27"/>
    <p:sldId id="644" r:id="rId28"/>
    <p:sldId id="645" r:id="rId29"/>
    <p:sldId id="646" r:id="rId30"/>
    <p:sldId id="642" r:id="rId31"/>
    <p:sldId id="604" r:id="rId32"/>
    <p:sldId id="647" r:id="rId33"/>
    <p:sldId id="648" r:id="rId34"/>
    <p:sldId id="605" r:id="rId35"/>
    <p:sldId id="649" r:id="rId36"/>
    <p:sldId id="650" r:id="rId37"/>
    <p:sldId id="652" r:id="rId38"/>
    <p:sldId id="656" r:id="rId39"/>
  </p:sldIdLst>
  <p:sldSz cx="9144000" cy="5143500" type="screen16x9"/>
  <p:notesSz cx="6858000" cy="9144000"/>
  <p:custDataLst>
    <p:tags r:id="rId42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  <p:ext uri="{1BD7E111-0CB8-44D6-8891-C1BB2F81B7CC}">
      <p1710:readonlyRecommended xmlns="" xmlns:p1710="http://schemas.microsoft.com/office/powerpoint/2017/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2309" autoAdjust="0"/>
    <p:restoredTop sz="94660"/>
  </p:normalViewPr>
  <p:slideViewPr>
    <p:cSldViewPr snapToGrid="0">
      <p:cViewPr varScale="1">
        <p:scale>
          <a:sx n="96" d="100"/>
          <a:sy n="96" d="100"/>
        </p:scale>
        <p:origin x="-40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513770B-C59F-42FF-873D-B24A62BD5B76}" type="datetimeFigureOut">
              <a:rPr lang="zh-CN" altLang="en-US"/>
              <a:pPr>
                <a:defRPr/>
              </a:pPr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8F35C989-4601-48D5-8D5E-23D4645148B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6EF4987-2316-46F9-A91D-3BEA789F19C6}" type="datetimeFigureOut">
              <a:rPr lang="zh-CN" altLang="en-US"/>
              <a:pPr>
                <a:defRPr/>
              </a:pPr>
              <a:t>2022/12/19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10896A5A-2094-4233-9898-B44AB3189E8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image" Target="../media/image2.png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6" Type="http://schemas.openxmlformats.org/officeDocument/2006/relationships/image" Target="../media/image5.png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image" Target="../media/image4.png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image" Target="../media/image7.png"/><Relationship Id="rId5" Type="http://schemas.openxmlformats.org/officeDocument/2006/relationships/tags" Target="../tags/tag86.xml"/><Relationship Id="rId10" Type="http://schemas.openxmlformats.org/officeDocument/2006/relationships/image" Target="../media/image6.png"/><Relationship Id="rId4" Type="http://schemas.openxmlformats.org/officeDocument/2006/relationships/tags" Target="../tags/tag85.xml"/><Relationship Id="rId9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13" Type="http://schemas.openxmlformats.org/officeDocument/2006/relationships/image" Target="../media/image12.png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12" Type="http://schemas.openxmlformats.org/officeDocument/2006/relationships/image" Target="../media/image2.png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93.xml"/><Relationship Id="rId10" Type="http://schemas.openxmlformats.org/officeDocument/2006/relationships/tags" Target="../tags/tag98.xml"/><Relationship Id="rId4" Type="http://schemas.openxmlformats.org/officeDocument/2006/relationships/tags" Target="../tags/tag92.xml"/><Relationship Id="rId9" Type="http://schemas.openxmlformats.org/officeDocument/2006/relationships/tags" Target="../tags/tag97.xml"/><Relationship Id="rId14" Type="http://schemas.openxmlformats.org/officeDocument/2006/relationships/image" Target="../media/image13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01.xml"/><Relationship Id="rId7" Type="http://schemas.openxmlformats.org/officeDocument/2006/relationships/tags" Target="../tags/tag105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11" Type="http://schemas.openxmlformats.org/officeDocument/2006/relationships/image" Target="../media/image7.png"/><Relationship Id="rId5" Type="http://schemas.openxmlformats.org/officeDocument/2006/relationships/tags" Target="../tags/tag103.xml"/><Relationship Id="rId10" Type="http://schemas.openxmlformats.org/officeDocument/2006/relationships/image" Target="../media/image6.png"/><Relationship Id="rId4" Type="http://schemas.openxmlformats.org/officeDocument/2006/relationships/tags" Target="../tags/tag102.xml"/><Relationship Id="rId9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113.xml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11" Type="http://schemas.openxmlformats.org/officeDocument/2006/relationships/image" Target="../media/image7.png"/><Relationship Id="rId5" Type="http://schemas.openxmlformats.org/officeDocument/2006/relationships/tags" Target="../tags/tag110.xml"/><Relationship Id="rId10" Type="http://schemas.openxmlformats.org/officeDocument/2006/relationships/image" Target="../media/image2.png"/><Relationship Id="rId4" Type="http://schemas.openxmlformats.org/officeDocument/2006/relationships/tags" Target="../tags/tag109.xml"/><Relationship Id="rId9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3" Type="http://schemas.openxmlformats.org/officeDocument/2006/relationships/tags" Target="../tags/tag116.xml"/><Relationship Id="rId7" Type="http://schemas.openxmlformats.org/officeDocument/2006/relationships/tags" Target="../tags/tag120.xml"/><Relationship Id="rId12" Type="http://schemas.openxmlformats.org/officeDocument/2006/relationships/image" Target="../media/image6.png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11" Type="http://schemas.openxmlformats.org/officeDocument/2006/relationships/image" Target="../media/image2.png"/><Relationship Id="rId5" Type="http://schemas.openxmlformats.org/officeDocument/2006/relationships/tags" Target="../tags/tag118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17.xml"/><Relationship Id="rId9" Type="http://schemas.openxmlformats.org/officeDocument/2006/relationships/tags" Target="../tags/tag12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3" Type="http://schemas.openxmlformats.org/officeDocument/2006/relationships/tags" Target="../tags/tag125.xml"/><Relationship Id="rId7" Type="http://schemas.openxmlformats.org/officeDocument/2006/relationships/tags" Target="../tags/tag129.xml"/><Relationship Id="rId12" Type="http://schemas.openxmlformats.org/officeDocument/2006/relationships/image" Target="../media/image7.png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11" Type="http://schemas.openxmlformats.org/officeDocument/2006/relationships/image" Target="../media/image2.png"/><Relationship Id="rId5" Type="http://schemas.openxmlformats.org/officeDocument/2006/relationships/tags" Target="../tags/tag127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26.xml"/><Relationship Id="rId9" Type="http://schemas.openxmlformats.org/officeDocument/2006/relationships/tags" Target="../tags/tag13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39.xml"/><Relationship Id="rId3" Type="http://schemas.openxmlformats.org/officeDocument/2006/relationships/tags" Target="../tags/tag134.xml"/><Relationship Id="rId7" Type="http://schemas.openxmlformats.org/officeDocument/2006/relationships/tags" Target="../tags/tag138.xml"/><Relationship Id="rId12" Type="http://schemas.openxmlformats.org/officeDocument/2006/relationships/image" Target="../media/image6.png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tags" Target="../tags/tag137.xml"/><Relationship Id="rId11" Type="http://schemas.openxmlformats.org/officeDocument/2006/relationships/image" Target="../media/image2.png"/><Relationship Id="rId5" Type="http://schemas.openxmlformats.org/officeDocument/2006/relationships/tags" Target="../tags/tag13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35.xml"/><Relationship Id="rId9" Type="http://schemas.openxmlformats.org/officeDocument/2006/relationships/tags" Target="../tags/tag140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48.xml"/><Relationship Id="rId13" Type="http://schemas.openxmlformats.org/officeDocument/2006/relationships/image" Target="../media/image2.png"/><Relationship Id="rId3" Type="http://schemas.openxmlformats.org/officeDocument/2006/relationships/tags" Target="../tags/tag143.xml"/><Relationship Id="rId7" Type="http://schemas.openxmlformats.org/officeDocument/2006/relationships/tags" Target="../tags/tag147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11" Type="http://schemas.openxmlformats.org/officeDocument/2006/relationships/tags" Target="../tags/tag151.xml"/><Relationship Id="rId5" Type="http://schemas.openxmlformats.org/officeDocument/2006/relationships/tags" Target="../tags/tag145.xml"/><Relationship Id="rId10" Type="http://schemas.openxmlformats.org/officeDocument/2006/relationships/tags" Target="../tags/tag150.xml"/><Relationship Id="rId4" Type="http://schemas.openxmlformats.org/officeDocument/2006/relationships/tags" Target="../tags/tag144.xml"/><Relationship Id="rId9" Type="http://schemas.openxmlformats.org/officeDocument/2006/relationships/tags" Target="../tags/tag149.xml"/><Relationship Id="rId14" Type="http://schemas.openxmlformats.org/officeDocument/2006/relationships/image" Target="../media/image7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59.xml"/><Relationship Id="rId13" Type="http://schemas.openxmlformats.org/officeDocument/2006/relationships/image" Target="../media/image6.png"/><Relationship Id="rId3" Type="http://schemas.openxmlformats.org/officeDocument/2006/relationships/tags" Target="../tags/tag154.xml"/><Relationship Id="rId7" Type="http://schemas.openxmlformats.org/officeDocument/2006/relationships/tags" Target="../tags/tag158.xml"/><Relationship Id="rId12" Type="http://schemas.openxmlformats.org/officeDocument/2006/relationships/image" Target="../media/image7.png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tags" Target="../tags/tag157.xml"/><Relationship Id="rId11" Type="http://schemas.openxmlformats.org/officeDocument/2006/relationships/image" Target="../media/image2.png"/><Relationship Id="rId5" Type="http://schemas.openxmlformats.org/officeDocument/2006/relationships/tags" Target="../tags/tag15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55.xml"/><Relationship Id="rId9" Type="http://schemas.openxmlformats.org/officeDocument/2006/relationships/tags" Target="../tags/tag160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image" Target="../media/image7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image" Target="../media/image6.png"/><Relationship Id="rId5" Type="http://schemas.openxmlformats.org/officeDocument/2006/relationships/tags" Target="../tags/tag23.xml"/><Relationship Id="rId10" Type="http://schemas.openxmlformats.org/officeDocument/2006/relationships/image" Target="../media/image2.png"/><Relationship Id="rId4" Type="http://schemas.openxmlformats.org/officeDocument/2006/relationships/tags" Target="../tags/tag22.xml"/><Relationship Id="rId9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12" Type="http://schemas.openxmlformats.org/officeDocument/2006/relationships/image" Target="../media/image9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image" Target="../media/image8.png"/><Relationship Id="rId5" Type="http://schemas.openxmlformats.org/officeDocument/2006/relationships/tags" Target="../tags/tag31.xml"/><Relationship Id="rId10" Type="http://schemas.openxmlformats.org/officeDocument/2006/relationships/image" Target="../media/image2.png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image" Target="../media/image7.png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image" Target="../media/image6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image" Target="../media/image2.png"/><Relationship Id="rId5" Type="http://schemas.openxmlformats.org/officeDocument/2006/relationships/tags" Target="../tags/tag39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38.xml"/><Relationship Id="rId9" Type="http://schemas.openxmlformats.org/officeDocument/2006/relationships/tags" Target="../tags/tag4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image" Target="../media/image2.png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tags" Target="../tags/tag54.xml"/><Relationship Id="rId5" Type="http://schemas.openxmlformats.org/officeDocument/2006/relationships/tags" Target="../tags/tag48.xml"/><Relationship Id="rId15" Type="http://schemas.openxmlformats.org/officeDocument/2006/relationships/image" Target="../media/image7.png"/><Relationship Id="rId10" Type="http://schemas.openxmlformats.org/officeDocument/2006/relationships/tags" Target="../tags/tag53.xml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image" Target="../media/image6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image" Target="../media/image11.png"/><Relationship Id="rId5" Type="http://schemas.openxmlformats.org/officeDocument/2006/relationships/tags" Target="../tags/tag59.xml"/><Relationship Id="rId10" Type="http://schemas.openxmlformats.org/officeDocument/2006/relationships/image" Target="../media/image10.png"/><Relationship Id="rId4" Type="http://schemas.openxmlformats.org/officeDocument/2006/relationships/tags" Target="../tags/tag58.xml"/><Relationship Id="rId9" Type="http://schemas.openxmlformats.org/officeDocument/2006/relationships/image" Target="../media/image2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image" Target="../media/image7.png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12" Type="http://schemas.openxmlformats.org/officeDocument/2006/relationships/image" Target="../media/image6.png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image" Target="../media/image2.png"/><Relationship Id="rId5" Type="http://schemas.openxmlformats.org/officeDocument/2006/relationships/tags" Target="../tags/tag69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68.xml"/><Relationship Id="rId9" Type="http://schemas.openxmlformats.org/officeDocument/2006/relationships/tags" Target="../tags/tag73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12" Type="http://schemas.openxmlformats.org/officeDocument/2006/relationships/image" Target="../media/image7.png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image" Target="../media/image6.png"/><Relationship Id="rId5" Type="http://schemas.openxmlformats.org/officeDocument/2006/relationships/tags" Target="../tags/tag78.xml"/><Relationship Id="rId10" Type="http://schemas.openxmlformats.org/officeDocument/2006/relationships/image" Target="../media/image2.png"/><Relationship Id="rId4" Type="http://schemas.openxmlformats.org/officeDocument/2006/relationships/tags" Target="../tags/tag77.xml"/><Relationship Id="rId9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NO.88-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0" y="0"/>
            <a:ext cx="9144000" cy="5143739"/>
          </a:xfrm>
          <a:prstGeom prst="rect">
            <a:avLst/>
          </a:prstGeom>
        </p:spPr>
      </p:pic>
      <p:pic>
        <p:nvPicPr>
          <p:cNvPr id="4" name="图片 3" descr="NO.88-4_封面页装饰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0" y="476"/>
            <a:ext cx="1295400" cy="1142160"/>
          </a:xfrm>
          <a:prstGeom prst="rect">
            <a:avLst/>
          </a:prstGeom>
        </p:spPr>
      </p:pic>
      <p:pic>
        <p:nvPicPr>
          <p:cNvPr id="5" name="图片 4" descr="NO.88-4_封面页装饰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 cstate="print"/>
          <a:stretch>
            <a:fillRect/>
          </a:stretch>
        </p:blipFill>
        <p:spPr>
          <a:xfrm>
            <a:off x="0" y="4419124"/>
            <a:ext cx="668728" cy="723900"/>
          </a:xfrm>
          <a:prstGeom prst="rect">
            <a:avLst/>
          </a:prstGeom>
        </p:spPr>
      </p:pic>
      <p:pic>
        <p:nvPicPr>
          <p:cNvPr id="8" name="图片 7" descr="NO.88-4_封面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902041" y="1110"/>
            <a:ext cx="4241949" cy="5141756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2" hasCustomPrompt="1"/>
            <p:custDataLst>
              <p:tags r:id="rId8"/>
            </p:custDataLst>
          </p:nvPr>
        </p:nvSpPr>
        <p:spPr>
          <a:xfrm>
            <a:off x="256700" y="1592571"/>
            <a:ext cx="4344989" cy="810101"/>
          </a:xfrm>
          <a:noFill/>
        </p:spPr>
        <p:txBody>
          <a:bodyPr vert="horz" wrap="square" lIns="0" tIns="0" rIns="0" bIns="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500" b="0" i="0" u="none" strike="noStrike" kern="1200" cap="none" spc="1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粗黑 简" charset="0"/>
                <a:cs typeface="+mn-cs"/>
                <a:sym typeface="汉仪青云简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6" name="文本占位符 2"/>
          <p:cNvSpPr>
            <a:spLocks noGrp="1"/>
          </p:cNvSpPr>
          <p:nvPr>
            <p:ph type="body" idx="3" hasCustomPrompt="1"/>
            <p:custDataLst>
              <p:tags r:id="rId9"/>
            </p:custDataLst>
          </p:nvPr>
        </p:nvSpPr>
        <p:spPr>
          <a:xfrm>
            <a:off x="256700" y="2951158"/>
            <a:ext cx="4344989" cy="494073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1714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100" b="0" i="0" u="none" strike="noStrike" kern="1200" cap="none" spc="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</a:p>
        </p:txBody>
      </p:sp>
      <p:sp>
        <p:nvSpPr>
          <p:cNvPr id="7" name="文本占位符 3"/>
          <p:cNvSpPr>
            <a:spLocks noGrp="1"/>
          </p:cNvSpPr>
          <p:nvPr>
            <p:ph type="body" idx="4" hasCustomPrompt="1"/>
            <p:custDataLst>
              <p:tags r:id="rId10"/>
            </p:custDataLst>
          </p:nvPr>
        </p:nvSpPr>
        <p:spPr>
          <a:xfrm>
            <a:off x="256700" y="3480473"/>
            <a:ext cx="4396424" cy="699572"/>
          </a:xfrm>
          <a:noFill/>
        </p:spPr>
        <p:txBody>
          <a:bodyPr vert="horz" wrap="square" lIns="0" tIns="0" rIns="82550" bIns="0" rtlCol="0">
            <a:normAutofit/>
          </a:bodyPr>
          <a:lstStyle>
            <a:lvl1pPr marL="0" marR="0" indent="-1714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350" b="0" i="0" u="none" strike="noStrike" kern="1200" cap="none" spc="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</a:p>
        </p:txBody>
      </p:sp>
      <p:sp>
        <p:nvSpPr>
          <p:cNvPr id="9" name="副标题 4"/>
          <p:cNvSpPr>
            <a:spLocks noGrp="1"/>
          </p:cNvSpPr>
          <p:nvPr>
            <p:ph type="subTitle" idx="5" hasCustomPrompt="1"/>
            <p:custDataLst>
              <p:tags r:id="rId11"/>
            </p:custDataLst>
          </p:nvPr>
        </p:nvSpPr>
        <p:spPr>
          <a:xfrm>
            <a:off x="256700" y="2559359"/>
            <a:ext cx="4344989" cy="330839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1714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200" b="0" i="1" u="none" strike="noStrike" kern="1200" cap="none" spc="165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NO.88-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476" y="-238"/>
            <a:ext cx="9144000" cy="5143976"/>
          </a:xfrm>
          <a:prstGeom prst="rect">
            <a:avLst/>
          </a:prstGeom>
        </p:spPr>
      </p:pic>
      <p:pic>
        <p:nvPicPr>
          <p:cNvPr id="6" name="图片 5" descr="NO.88-4_正文页装饰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7245189" y="0"/>
            <a:ext cx="1898812" cy="1263959"/>
          </a:xfrm>
          <a:prstGeom prst="rect">
            <a:avLst/>
          </a:prstGeom>
        </p:spPr>
      </p:pic>
      <p:pic>
        <p:nvPicPr>
          <p:cNvPr id="2" name="图片 1" descr="NO.88-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0" y="4284930"/>
            <a:ext cx="992511" cy="85857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NO.88-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0" y="-238"/>
            <a:ext cx="9144000" cy="5143739"/>
          </a:xfrm>
          <a:prstGeom prst="rect">
            <a:avLst/>
          </a:prstGeom>
        </p:spPr>
      </p:pic>
      <p:pic>
        <p:nvPicPr>
          <p:cNvPr id="7" name="图片 6" descr="NO.88-4_结束页装饰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0" y="1279208"/>
            <a:ext cx="3874060" cy="2585561"/>
          </a:xfrm>
          <a:prstGeom prst="rect">
            <a:avLst/>
          </a:prstGeom>
        </p:spPr>
      </p:pic>
      <p:pic>
        <p:nvPicPr>
          <p:cNvPr id="2" name="图片 1" descr="NO.88-4_结束页装饰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6242209" y="4371266"/>
            <a:ext cx="2902268" cy="772224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31" name="直接连接符 30"/>
          <p:cNvCxnSpPr/>
          <p:nvPr>
            <p:custDataLst>
              <p:tags r:id="rId7"/>
            </p:custDataLst>
          </p:nvPr>
        </p:nvCxnSpPr>
        <p:spPr>
          <a:xfrm flipH="1">
            <a:off x="3907136" y="2173808"/>
            <a:ext cx="4850524" cy="0"/>
          </a:xfrm>
          <a:prstGeom prst="line">
            <a:avLst/>
          </a:prstGeom>
          <a:ln>
            <a:solidFill>
              <a:schemeClr val="accent1">
                <a:alpha val="96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>
            <a:spLocks noGrp="1" noChangeArrowheads="1"/>
          </p:cNvSpPr>
          <p:nvPr>
            <p:ph type="title" idx="2" hasCustomPrompt="1"/>
            <p:custDataLst>
              <p:tags r:id="rId8"/>
            </p:custDataLst>
          </p:nvPr>
        </p:nvSpPr>
        <p:spPr>
          <a:xfrm flipH="1">
            <a:off x="2596442" y="2244293"/>
            <a:ext cx="6237418" cy="781526"/>
          </a:xfrm>
          <a:noFill/>
          <a:ln>
            <a:noFill/>
          </a:ln>
        </p:spPr>
        <p:txBody>
          <a:bodyPr vert="horz" wrap="square" lIns="101600" tIns="0" rIns="76200" bIns="0" rtlCol="0" anchor="ctr" anchorCtr="0">
            <a:norm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650" b="1" i="0" u="none" strike="noStrike" kern="1200" cap="none" spc="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粗黑 简" charset="0"/>
                <a:cs typeface="+mn-cs"/>
              </a:defRPr>
            </a:lvl1pPr>
            <a:lvl2pPr marL="557530" indent="-213995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1885950" indent="-17145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228850" indent="-17145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2571750" indent="-17145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2914650" indent="-17145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9" name="副标题 3"/>
          <p:cNvSpPr>
            <a:spLocks noGrp="1" noChangeArrowheads="1"/>
          </p:cNvSpPr>
          <p:nvPr>
            <p:ph type="subTitle" idx="3" hasCustomPrompt="1"/>
            <p:custDataLst>
              <p:tags r:id="rId9"/>
            </p:custDataLst>
          </p:nvPr>
        </p:nvSpPr>
        <p:spPr>
          <a:xfrm>
            <a:off x="2596442" y="1246500"/>
            <a:ext cx="6237418" cy="834440"/>
          </a:xfrm>
          <a:noFill/>
          <a:ln>
            <a:noFill/>
          </a:ln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17145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微软雅黑" panose="020B0503020204020204" charset="-122"/>
              </a:defRPr>
            </a:lvl1pPr>
            <a:lvl2pPr marL="557530" indent="-21399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Calibri" panose="020F0502020204030204" charset="0"/>
                <a:ea typeface="微软雅黑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Calibri" panose="020F0502020204030204" charset="0"/>
                <a:ea typeface="微软雅黑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Calibri" panose="020F0502020204030204" charset="0"/>
                <a:ea typeface="微软雅黑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Calibri" panose="020F0502020204030204" charset="0"/>
                <a:ea typeface="微软雅黑"/>
                <a:cs typeface="+mn-cs"/>
              </a:defRPr>
            </a:lvl5pPr>
            <a:lvl6pPr marL="1885950" indent="-171450" algn="l" defTabSz="457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6pPr>
            <a:lvl7pPr marL="2228850" indent="-171450" algn="l" defTabSz="457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7pPr>
            <a:lvl8pPr marL="2571750" indent="-171450" algn="l" defTabSz="457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8pPr>
            <a:lvl9pPr marL="2914650" indent="-171450" algn="l" defTabSz="457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</a:p>
        </p:txBody>
      </p:sp>
      <p:sp>
        <p:nvSpPr>
          <p:cNvPr id="10" name="文本占位符 4"/>
          <p:cNvSpPr>
            <a:spLocks noGrp="1" noChangeArrowheads="1"/>
          </p:cNvSpPr>
          <p:nvPr>
            <p:ph type="body" idx="4" hasCustomPrompt="1"/>
            <p:custDataLst>
              <p:tags r:id="rId10"/>
            </p:custDataLst>
          </p:nvPr>
        </p:nvSpPr>
        <p:spPr>
          <a:xfrm>
            <a:off x="6013060" y="3474446"/>
            <a:ext cx="2801750" cy="524810"/>
          </a:xfrm>
          <a:noFill/>
          <a:ln>
            <a:noFill/>
          </a:ln>
        </p:spPr>
        <p:txBody>
          <a:bodyPr vert="horz" wrap="square" lIns="101600" tIns="0" rIns="82550" bIns="0" rtlCol="0" anchor="ctr">
            <a:normAutofit/>
          </a:bodyPr>
          <a:lstStyle>
            <a:lvl1pPr marL="0" marR="0" indent="-17145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350" b="0" i="0" u="none" strike="noStrike" kern="1200" cap="none" spc="3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微软雅黑" panose="020B0503020204020204" charset="-122"/>
              </a:defRPr>
            </a:lvl1pPr>
            <a:lvl2pPr marL="557530" indent="-21399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Calibri" panose="020F0502020204030204" charset="0"/>
                <a:ea typeface="微软雅黑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Calibri" panose="020F0502020204030204" charset="0"/>
                <a:ea typeface="微软雅黑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Calibri" panose="020F0502020204030204" charset="0"/>
                <a:ea typeface="微软雅黑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Calibri" panose="020F0502020204030204" charset="0"/>
                <a:ea typeface="微软雅黑"/>
                <a:cs typeface="+mn-cs"/>
              </a:defRPr>
            </a:lvl5pPr>
            <a:lvl6pPr marL="1885950" indent="-171450" algn="l" defTabSz="457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6pPr>
            <a:lvl7pPr marL="2228850" indent="-171450" algn="l" defTabSz="457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7pPr>
            <a:lvl8pPr marL="2571750" indent="-171450" algn="l" defTabSz="457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8pPr>
            <a:lvl9pPr marL="2914650" indent="-171450" algn="l" defTabSz="457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NO.88-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476" y="-238"/>
            <a:ext cx="9144000" cy="5143976"/>
          </a:xfrm>
          <a:prstGeom prst="rect">
            <a:avLst/>
          </a:prstGeom>
        </p:spPr>
      </p:pic>
      <p:pic>
        <p:nvPicPr>
          <p:cNvPr id="7" name="图片 6" descr="NO.88-4_正文页装饰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7245189" y="0"/>
            <a:ext cx="1898812" cy="1263959"/>
          </a:xfrm>
          <a:prstGeom prst="rect">
            <a:avLst/>
          </a:prstGeom>
        </p:spPr>
      </p:pic>
      <p:pic>
        <p:nvPicPr>
          <p:cNvPr id="6" name="图片 5" descr="NO.88-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0" y="4284930"/>
            <a:ext cx="992511" cy="8585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NO.88-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-476" y="-238"/>
            <a:ext cx="9144000" cy="5143976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19600" y="228150"/>
            <a:ext cx="8704800" cy="4687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  <p:pic>
        <p:nvPicPr>
          <p:cNvPr id="6" name="图片 5" descr="NO.88-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0" y="4284930"/>
            <a:ext cx="992511" cy="8585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NO.88-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-476" y="-238"/>
            <a:ext cx="9144000" cy="5143976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3617595" cy="5149691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NO.88-4_正文页装饰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7245189" y="0"/>
            <a:ext cx="1898812" cy="126395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 anchorCtr="0"/>
          <a:lstStyle>
            <a:lvl1pPr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NO.88-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-476" y="-238"/>
            <a:ext cx="9144000" cy="5143976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NO.88-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0" y="4284930"/>
            <a:ext cx="992511" cy="8585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NO.88-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-476" y="-238"/>
            <a:ext cx="9144000" cy="5143976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NO.88-4_正文页装饰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7245189" y="0"/>
            <a:ext cx="1898812" cy="126395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 anchorCtr="0"/>
          <a:lstStyle>
            <a:lvl1pPr algn="ctr"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NO.88-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-476" y="-238"/>
            <a:ext cx="9144000" cy="5143976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NO.88-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0" y="4284930"/>
            <a:ext cx="992511" cy="8585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NO.88-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-476" y="-238"/>
            <a:ext cx="9144000" cy="5143976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NO.88-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0" y="4284930"/>
            <a:ext cx="992511" cy="858570"/>
          </a:xfrm>
          <a:prstGeom prst="rect">
            <a:avLst/>
          </a:prstGeom>
        </p:spPr>
      </p:pic>
      <p:pic>
        <p:nvPicPr>
          <p:cNvPr id="8" name="图片 7" descr="NO.88-4_正文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7245189" y="0"/>
            <a:ext cx="1898812" cy="126395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/>
          <a:lstStyle>
            <a:lvl1pPr algn="ctr">
              <a:defRPr sz="4500"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141810" y="2897100"/>
            <a:ext cx="6858000" cy="1242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NO.88-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-476" y="-238"/>
            <a:ext cx="9144000" cy="5143976"/>
          </a:xfrm>
          <a:prstGeom prst="rect">
            <a:avLst/>
          </a:prstGeom>
        </p:spPr>
      </p:pic>
      <p:pic>
        <p:nvPicPr>
          <p:cNvPr id="8" name="图片 7" descr="NO.88-4_正文页装饰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7245189" y="0"/>
            <a:ext cx="1898812" cy="1263959"/>
          </a:xfrm>
          <a:prstGeom prst="rect">
            <a:avLst/>
          </a:prstGeom>
        </p:spPr>
      </p:pic>
      <p:pic>
        <p:nvPicPr>
          <p:cNvPr id="7" name="图片 6" descr="NO.88-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0" y="4284930"/>
            <a:ext cx="992511" cy="8585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NO.88-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0" y="-238"/>
            <a:ext cx="9144000" cy="5143976"/>
          </a:xfrm>
          <a:prstGeom prst="rect">
            <a:avLst/>
          </a:prstGeom>
        </p:spPr>
      </p:pic>
      <p:pic>
        <p:nvPicPr>
          <p:cNvPr id="2" name="图片 1" descr="NO.88-4_章节页装饰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2638114"/>
            <a:ext cx="3764757" cy="2505386"/>
          </a:xfrm>
          <a:prstGeom prst="rect">
            <a:avLst/>
          </a:prstGeom>
        </p:spPr>
      </p:pic>
      <p:pic>
        <p:nvPicPr>
          <p:cNvPr id="7" name="图片 6" descr="NO.88-4_章节页装饰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6576345" y="0"/>
            <a:ext cx="2567655" cy="2286476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ctrTitle" idx="1" hasCustomPrompt="1"/>
            <p:custDataLst>
              <p:tags r:id="rId7"/>
            </p:custDataLst>
          </p:nvPr>
        </p:nvSpPr>
        <p:spPr>
          <a:xfrm>
            <a:off x="1019175" y="2066831"/>
            <a:ext cx="7105650" cy="900113"/>
          </a:xfrm>
          <a:noFill/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950" b="0" i="0" u="none" strike="noStrike" kern="1200" cap="none" spc="1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粗黑 简" charset="0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9" name="文本占位符 2"/>
          <p:cNvSpPr>
            <a:spLocks noGrp="1"/>
          </p:cNvSpPr>
          <p:nvPr>
            <p:ph type="body" idx="2" hasCustomPrompt="1"/>
            <p:custDataLst>
              <p:tags r:id="rId8"/>
            </p:custDataLst>
          </p:nvPr>
        </p:nvSpPr>
        <p:spPr>
          <a:xfrm>
            <a:off x="1444943" y="3163635"/>
            <a:ext cx="6254115" cy="871155"/>
          </a:xfrm>
        </p:spPr>
        <p:txBody>
          <a:bodyPr vert="horz" wrap="square" lIns="101600" tIns="0" rIns="82550" bIns="0" rtlCol="0">
            <a:normAutofit/>
          </a:bodyPr>
          <a:lstStyle>
            <a:lvl1pPr marL="0" marR="0" indent="-17145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050" b="0" i="0" u="none" strike="noStrike" kern="1200" cap="none" spc="0" normalizeH="0" baseline="0" noProof="1">
                <a:solidFill>
                  <a:schemeClr val="dk1">
                    <a:lumMod val="50000"/>
                    <a:lumOff val="50000"/>
                  </a:schemeClr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NO.88-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-476" y="-238"/>
            <a:ext cx="9144000" cy="5143976"/>
          </a:xfrm>
          <a:prstGeom prst="rect">
            <a:avLst/>
          </a:prstGeom>
        </p:spPr>
      </p:pic>
      <p:pic>
        <p:nvPicPr>
          <p:cNvPr id="9" name="图片 8" descr="NO.88-4_正文页装饰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7245189" y="0"/>
            <a:ext cx="1898812" cy="1263959"/>
          </a:xfrm>
          <a:prstGeom prst="rect">
            <a:avLst/>
          </a:prstGeom>
        </p:spPr>
      </p:pic>
      <p:pic>
        <p:nvPicPr>
          <p:cNvPr id="8" name="图片 7" descr="NO.88-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0" y="4284930"/>
            <a:ext cx="992511" cy="8585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4679158" y="714381"/>
            <a:ext cx="3962432" cy="4041680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1pPr>
            <a:lvl2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2pPr>
            <a:lvl3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3pPr>
            <a:lvl4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4pPr>
            <a:lvl5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NO.88-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-476" y="-238"/>
            <a:ext cx="9144000" cy="5143976"/>
          </a:xfrm>
          <a:prstGeom prst="rect">
            <a:avLst/>
          </a:prstGeom>
        </p:spPr>
      </p:pic>
      <p:pic>
        <p:nvPicPr>
          <p:cNvPr id="11" name="图片 10" descr="NO.88-4_正文页装饰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7245189" y="0"/>
            <a:ext cx="1898812" cy="1263959"/>
          </a:xfrm>
          <a:prstGeom prst="rect">
            <a:avLst/>
          </a:prstGeom>
        </p:spPr>
      </p:pic>
      <p:pic>
        <p:nvPicPr>
          <p:cNvPr id="10" name="图片 9" descr="NO.88-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 cstate="print"/>
          <a:stretch>
            <a:fillRect/>
          </a:stretch>
        </p:blipFill>
        <p:spPr>
          <a:xfrm>
            <a:off x="0" y="4284930"/>
            <a:ext cx="992511" cy="8585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NO.88-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96" y="-238"/>
            <a:ext cx="9144000" cy="5143739"/>
          </a:xfrm>
          <a:prstGeom prst="rect">
            <a:avLst/>
          </a:prstGeom>
        </p:spPr>
      </p:pic>
      <p:pic>
        <p:nvPicPr>
          <p:cNvPr id="7" name="图片 6" descr="NO.88-4_目录页装饰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5609630" y="4093608"/>
            <a:ext cx="3527454" cy="1048703"/>
          </a:xfrm>
          <a:prstGeom prst="rect">
            <a:avLst/>
          </a:prstGeom>
        </p:spPr>
      </p:pic>
      <p:pic>
        <p:nvPicPr>
          <p:cNvPr id="6" name="图片 5" descr="NO.88-4_目录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76" y="0"/>
            <a:ext cx="1465898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NO.88-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-476" y="-238"/>
            <a:ext cx="9144000" cy="5143976"/>
          </a:xfrm>
          <a:prstGeom prst="rect">
            <a:avLst/>
          </a:prstGeom>
        </p:spPr>
      </p:pic>
      <p:pic>
        <p:nvPicPr>
          <p:cNvPr id="9" name="图片 8" descr="NO.88-4_正文页装饰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7245189" y="0"/>
            <a:ext cx="1898812" cy="1263959"/>
          </a:xfrm>
          <a:prstGeom prst="rect">
            <a:avLst/>
          </a:prstGeom>
        </p:spPr>
      </p:pic>
      <p:pic>
        <p:nvPicPr>
          <p:cNvPr id="8" name="图片 7" descr="NO.88-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0" y="4284930"/>
            <a:ext cx="992511" cy="8585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汉仪旗黑-50简" charset="0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9EFD9D74-47D9-4702-A33C-335B63B48DBF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NO.88-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-476" y="-238"/>
            <a:ext cx="9144000" cy="5143976"/>
          </a:xfrm>
          <a:prstGeom prst="rect">
            <a:avLst/>
          </a:prstGeom>
        </p:spPr>
      </p:pic>
      <p:pic>
        <p:nvPicPr>
          <p:cNvPr id="8" name="图片 7" descr="NO.88-4_正文页装饰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7245189" y="0"/>
            <a:ext cx="1898812" cy="1263959"/>
          </a:xfrm>
          <a:prstGeom prst="rect">
            <a:avLst/>
          </a:prstGeom>
        </p:spPr>
      </p:pic>
      <p:pic>
        <p:nvPicPr>
          <p:cNvPr id="7" name="图片 6" descr="NO.88-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0" y="4284930"/>
            <a:ext cx="992511" cy="85857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0简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-50简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71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theme" Target="../theme/theme1.xml"/><Relationship Id="rId74" Type="http://schemas.openxmlformats.org/officeDocument/2006/relationships/image" Target="file:///D:\qq&#25991;&#20214;\712321467\Image\C2C\Image2\%7b75232B38-A165-1FB7-499C-2E1C792CACB5%7d.png" TargetMode="Externa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tags" Target="../tags/tag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ags" Target="../tags/tag2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67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8"/>
            </p:custDataLst>
          </p:nvPr>
        </p:nvSpPr>
        <p:spPr>
          <a:xfrm>
            <a:off x="502412" y="721049"/>
            <a:ext cx="8139178" cy="404168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9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0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1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0简" charset="0"/>
                <a:cs typeface="汉仪旗黑-50简" charset="0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KSO_TEMPLATE" hidden="1"/>
          <p:cNvSpPr/>
          <p:nvPr>
            <p:custDataLst>
              <p:tags r:id="rId72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9" name="图片 1073743875" descr="学科网 zxxk.com"/>
          <p:cNvPicPr>
            <a:picLocks noChangeAspect="1"/>
          </p:cNvPicPr>
          <p:nvPr/>
        </p:nvPicPr>
        <p:blipFill>
          <a:blip r:embed="rId73" r:link="rId74" cstate="print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旗黑-50简" charset="0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-50简" charset="0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-50简" charset="0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-50简" charset="0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-50简" charset="0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-50简" charset="0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8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 txBox="1"/>
          <p:nvPr/>
        </p:nvSpPr>
        <p:spPr bwMode="auto">
          <a:xfrm>
            <a:off x="721678" y="2464753"/>
            <a:ext cx="4156075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课外古诗词诵读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549275" y="1196975"/>
            <a:ext cx="8045450" cy="274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行人莫问当年事，故国东来渭水流。”作结，融情于景：“行人”，过客。泛指古往今来征人游子，也包括作者在内；“故国”，指秦汉故都咸阳；“东来”，指诗人（不是渭水）自东边而来。诗人最后感慨道：羁旅过客还是不要索问当年秦汉兴亡之事吧！我这次来故国咸阳，连遗址都寻不着，只有渭水还像昔日一样长流不止而已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409575" y="274638"/>
            <a:ext cx="1900238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主旨分析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396875" y="1371283"/>
            <a:ext cx="8350250" cy="3192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kumimoji="1" sz="2800" b="1">
                <a:latin typeface="楷体" panose="02010609060101010101" pitchFamily="49" charset="-122"/>
                <a:ea typeface="楷体" panose="02010609060101010101" pitchFamily="49" charset="-122"/>
              </a:rPr>
              <a:t>　此诗用云、日、风、雨层层推进，又以绿芜、黄叶来渲染，勾勒出一个萧条凄凉的意境，借秦苑、汉宫的荒废，抒发了对家国衰败的无限感慨。全诗情景交融，景中寓情，诗人通过对景物的描写，赋予抽象的感情以形体，在呈现自然之景的同时又体现丰富的生活经验，以及对历史和现实的深刻思考</a:t>
            </a:r>
            <a:r>
              <a:rPr kumimoji="1" 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429000" y="879475"/>
            <a:ext cx="2286000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咸阳城东楼</a:t>
            </a:r>
          </a:p>
        </p:txBody>
      </p:sp>
      <p:sp>
        <p:nvSpPr>
          <p:cNvPr id="14339" name="文本框 2"/>
          <p:cNvSpPr txBox="1">
            <a:spLocks noChangeArrowheads="1"/>
          </p:cNvSpPr>
          <p:nvPr/>
        </p:nvSpPr>
        <p:spPr bwMode="auto">
          <a:xfrm>
            <a:off x="409575" y="274638"/>
            <a:ext cx="1900238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513013" y="2476500"/>
            <a:ext cx="660400" cy="68199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defRPr/>
            </a:pPr>
            <a:r>
              <a:rPr kumimoji="1" lang="zh-CN" altLang="en-US" sz="3200" b="1">
                <a:solidFill>
                  <a:srgbClr val="0000FF"/>
                </a:solidFill>
                <a:latin typeface="+mn-ea"/>
                <a:ea typeface="+mn-ea"/>
              </a:rPr>
              <a:t>愁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3173413" y="2090738"/>
            <a:ext cx="255587" cy="1377950"/>
          </a:xfrm>
          <a:prstGeom prst="leftBrace">
            <a:avLst>
              <a:gd name="adj1" fmla="val 85752"/>
              <a:gd name="adj2" fmla="val 50000"/>
            </a:avLst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429000" y="1871663"/>
            <a:ext cx="3157538" cy="186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羁旅思乡之情</a:t>
            </a: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局势动荡之痛</a:t>
            </a: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世事沧桑之叹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4001135" y="351790"/>
            <a:ext cx="1142365" cy="3119120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4800" b="1">
                <a:solidFill>
                  <a:schemeClr val="tx1"/>
                </a:solidFill>
                <a:latin typeface="+mn-ea"/>
              </a:rPr>
              <a:t>《无 题》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5022533" y="2697798"/>
            <a:ext cx="822325" cy="1849437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chemeClr val="tx1"/>
                </a:solidFill>
                <a:latin typeface="+mn-ea"/>
                <a:ea typeface="+mn-ea"/>
              </a:rPr>
              <a:t>李商隐</a:t>
            </a:r>
          </a:p>
        </p:txBody>
      </p:sp>
    </p:spTree>
    <p:custDataLst>
      <p:tags r:id="rId1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9575" y="1057275"/>
            <a:ext cx="8324850" cy="190436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latin typeface="+mn-ea"/>
                <a:ea typeface="+mn-ea"/>
              </a:rPr>
              <a:t>    </a:t>
            </a:r>
            <a:r>
              <a:rPr sz="2000" b="1" dirty="0" smtClean="0">
                <a:latin typeface="+mn-ea"/>
              </a:rPr>
              <a:t>李商隐，</a:t>
            </a:r>
            <a:r>
              <a:rPr sz="2000" b="1" dirty="0">
                <a:latin typeface="+mn-ea"/>
              </a:rPr>
              <a:t>唐代著名诗人</a:t>
            </a:r>
            <a:r>
              <a:rPr sz="2000" b="1" dirty="0" smtClean="0">
                <a:latin typeface="+mn-ea"/>
              </a:rPr>
              <a:t>，是晚唐最出色的诗人之一</a:t>
            </a:r>
            <a:r>
              <a:rPr sz="2000" b="1" dirty="0">
                <a:latin typeface="+mn-ea"/>
              </a:rPr>
              <a:t>，和杜牧合称“</a:t>
            </a:r>
            <a:r>
              <a:rPr sz="2000" b="1" dirty="0">
                <a:solidFill>
                  <a:srgbClr val="FF0000"/>
                </a:solidFill>
                <a:latin typeface="+mn-ea"/>
              </a:rPr>
              <a:t>小李杜</a:t>
            </a:r>
            <a:r>
              <a:rPr sz="2000" b="1" dirty="0">
                <a:latin typeface="+mn-ea"/>
              </a:rPr>
              <a:t>”，与温庭筠合称为“</a:t>
            </a:r>
            <a:r>
              <a:rPr sz="2000" b="1" dirty="0">
                <a:solidFill>
                  <a:srgbClr val="FF0000"/>
                </a:solidFill>
                <a:latin typeface="+mn-ea"/>
              </a:rPr>
              <a:t>温李</a:t>
            </a:r>
            <a:r>
              <a:rPr sz="2000" b="1" dirty="0">
                <a:latin typeface="+mn-ea"/>
              </a:rPr>
              <a:t>”，因诗文与同时期的段成式、温庭筠风格相近，且三人都在家族里排行第十六，故并称为“</a:t>
            </a:r>
            <a:r>
              <a:rPr sz="2000" i="1" dirty="0">
                <a:solidFill>
                  <a:srgbClr val="C00000"/>
                </a:solidFill>
                <a:latin typeface="+mn-ea"/>
              </a:rPr>
              <a:t>三</a:t>
            </a:r>
            <a:r>
              <a:rPr sz="2000" b="1" dirty="0">
                <a:solidFill>
                  <a:srgbClr val="FF0000"/>
                </a:solidFill>
                <a:latin typeface="+mn-ea"/>
              </a:rPr>
              <a:t>十六体</a:t>
            </a:r>
            <a:r>
              <a:rPr sz="2000" b="1" dirty="0">
                <a:latin typeface="+mn-ea"/>
              </a:rPr>
              <a:t>”。其诗构思新奇</a:t>
            </a:r>
            <a:r>
              <a:rPr sz="2000" b="1" dirty="0" smtClean="0">
                <a:latin typeface="+mn-ea"/>
              </a:rPr>
              <a:t>，尤其是一些爱情诗和无题诗写得缠绵悱恻</a:t>
            </a:r>
            <a:r>
              <a:rPr sz="2000" b="1" dirty="0">
                <a:latin typeface="+mn-ea"/>
              </a:rPr>
              <a:t>，优美动人，广为传诵</a:t>
            </a:r>
            <a:r>
              <a:rPr sz="2000" b="1" dirty="0" smtClean="0">
                <a:latin typeface="+mn-ea"/>
              </a:rPr>
              <a:t>。</a:t>
            </a:r>
            <a:endParaRPr sz="2000" b="1" dirty="0">
              <a:latin typeface="+mn-ea"/>
            </a:endParaRPr>
          </a:p>
        </p:txBody>
      </p:sp>
      <p:sp>
        <p:nvSpPr>
          <p:cNvPr id="16387" name="文本框 2"/>
          <p:cNvSpPr txBox="1">
            <a:spLocks noChangeArrowheads="1"/>
          </p:cNvSpPr>
          <p:nvPr/>
        </p:nvSpPr>
        <p:spPr bwMode="auto">
          <a:xfrm>
            <a:off x="409575" y="274638"/>
            <a:ext cx="1900238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作者介绍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750" y="1248728"/>
            <a:ext cx="8064500" cy="230695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latin typeface="+mn-ea"/>
                <a:ea typeface="+mn-ea"/>
              </a:rPr>
              <a:t>    </a:t>
            </a:r>
            <a:r>
              <a:rPr sz="2000" dirty="0">
                <a:latin typeface="+mn-ea"/>
                <a:ea typeface="+mn-ea"/>
              </a:rPr>
              <a:t>在唐时，人们崇尚道教，信奉道术。</a:t>
            </a:r>
            <a:r>
              <a:rPr sz="2000" dirty="0" smtClean="0">
                <a:latin typeface="+mn-ea"/>
                <a:ea typeface="+mn-ea"/>
              </a:rPr>
              <a:t>李商隐</a:t>
            </a:r>
            <a:r>
              <a:rPr lang="zh-CN" altLang="en-US" sz="2000" dirty="0" smtClean="0">
                <a:latin typeface="+mn-ea"/>
                <a:ea typeface="+mn-ea"/>
              </a:rPr>
              <a:t>长大后</a:t>
            </a:r>
            <a:r>
              <a:rPr sz="2000" dirty="0" smtClean="0">
                <a:latin typeface="+mn-ea"/>
                <a:ea typeface="+mn-ea"/>
              </a:rPr>
              <a:t>，被家人送往玉阳山学道</a:t>
            </a:r>
            <a:r>
              <a:rPr sz="2000" dirty="0">
                <a:latin typeface="+mn-ea"/>
                <a:ea typeface="+mn-ea"/>
              </a:rPr>
              <a:t>。其间与玉阳山灵都观女氏宋华阳相识相恋，但两人的感情却不能为外人明知，而作者的心内又奔涌着无法抑制的爱情狂澜，因此他只能以诗记情，并隐其题，从而使诗显得既朦胧婉曲、又深情无限。李商隐所写的以《无题》为题的诗篇，大多是抒写他们两人之间的恋情诗。此诗即其中一首。</a:t>
            </a:r>
          </a:p>
        </p:txBody>
      </p:sp>
      <p:sp>
        <p:nvSpPr>
          <p:cNvPr id="17411" name="文本框 2"/>
          <p:cNvSpPr txBox="1">
            <a:spLocks noChangeArrowheads="1"/>
          </p:cNvSpPr>
          <p:nvPr/>
        </p:nvSpPr>
        <p:spPr bwMode="auto">
          <a:xfrm>
            <a:off x="409575" y="274638"/>
            <a:ext cx="1900238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写作背景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06425" y="361950"/>
            <a:ext cx="7656513" cy="4523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Clr>
                <a:schemeClr val="tx2"/>
              </a:buClr>
              <a:buSzPct val="7000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无 题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李商隐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相见时难别亦难，东风无力百花残。</a:t>
            </a:r>
          </a:p>
          <a:p>
            <a:pPr algn="ctr" eaLnBrk="1" hangingPunct="1">
              <a:lnSpc>
                <a:spcPct val="15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春蚕到死丝方尽，蜡炬成灰泪始干。</a:t>
            </a:r>
          </a:p>
          <a:p>
            <a:pPr algn="ctr" eaLnBrk="1" hangingPunct="1">
              <a:lnSpc>
                <a:spcPct val="15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晓镜但愁云鬓改，夜吟应觉月光寒。</a:t>
            </a:r>
          </a:p>
          <a:p>
            <a:pPr algn="ctr" eaLnBrk="1" hangingPunct="1">
              <a:lnSpc>
                <a:spcPct val="15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蓬山此去无多路，青鸟殷勤为探看。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文本框 102"/>
          <p:cNvSpPr txBox="1">
            <a:spLocks noChangeArrowheads="1"/>
          </p:cNvSpPr>
          <p:nvPr/>
        </p:nvSpPr>
        <p:spPr bwMode="auto">
          <a:xfrm>
            <a:off x="4348163" y="2384425"/>
            <a:ext cx="992187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là jù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4" name="文本框 103"/>
          <p:cNvSpPr txBox="1">
            <a:spLocks noChangeArrowheads="1"/>
          </p:cNvSpPr>
          <p:nvPr/>
        </p:nvSpPr>
        <p:spPr bwMode="auto">
          <a:xfrm>
            <a:off x="3105150" y="3116263"/>
            <a:ext cx="674688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bìn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5" name="文本框 104"/>
          <p:cNvSpPr txBox="1">
            <a:spLocks noChangeArrowheads="1"/>
          </p:cNvSpPr>
          <p:nvPr/>
        </p:nvSpPr>
        <p:spPr bwMode="auto">
          <a:xfrm>
            <a:off x="4751388" y="3100388"/>
            <a:ext cx="674687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yín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6" name="文本框 105"/>
          <p:cNvSpPr txBox="1">
            <a:spLocks noChangeArrowheads="1"/>
          </p:cNvSpPr>
          <p:nvPr/>
        </p:nvSpPr>
        <p:spPr bwMode="auto">
          <a:xfrm>
            <a:off x="982663" y="3844925"/>
            <a:ext cx="955675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pénɡ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7" name="文本框 106"/>
          <p:cNvSpPr txBox="1">
            <a:spLocks noChangeArrowheads="1"/>
          </p:cNvSpPr>
          <p:nvPr/>
        </p:nvSpPr>
        <p:spPr bwMode="auto">
          <a:xfrm>
            <a:off x="5002213" y="3844925"/>
            <a:ext cx="1362075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yīn qín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3" grpId="0"/>
      <p:bldP spid="104" grpId="0"/>
      <p:bldP spid="105" grpId="0"/>
      <p:bldP spid="106" grpId="0"/>
      <p:bldP spid="10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诗歌鉴赏</a:t>
            </a: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573088" y="996950"/>
            <a:ext cx="8193087" cy="4225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开头两句，写爱情的不幸遭遇和抒情主人公的心境：由于受到某种力量的阻隔，一对情人已经难以相会，分离的痛苦使她不堪忍受。首句的“别”字，不是说当下正在话别，而是指既成的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被迫分离</a:t>
            </a:r>
            <a:r>
              <a:rPr kumimoji="1"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。两个“难”字，第一个指相会困难，第二个是痛苦难堪的意思。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77825" y="792163"/>
            <a:ext cx="8388350" cy="363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　三、四句，接着写因为“相见时难”而“别亦难”的感情，表现得更为曲折入微。“春蚕到死丝方尽”中的“丝”字与“思”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谐音</a:t>
            </a:r>
            <a:r>
              <a:rPr kumimoji="1"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，全句是说，自己对于对方的思念，如同春蚕吐丝，到死方休。“蜡炬成灰泪始干”是比喻自己为不能相聚而痛苦，无尽无休，仿佛蜡泪直到蜡烛烧成了灰方始流尽一样。思念不止，</a:t>
            </a:r>
            <a:r>
              <a:rPr kumimoji="1" lang="zh-CN" altLang="en-US" sz="2400" b="1" dirty="0" smtClean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表现了眷恋</a:t>
            </a:r>
            <a:r>
              <a:rPr kumimoji="1"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之深，但是终其一生都将处于思念中，却又表明相会无期，前途是无望的，因此，自己的痛苦也将终生以随。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77825" y="1115378"/>
            <a:ext cx="8388350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五六句转入写外向的意念活动</a:t>
            </a:r>
            <a:r>
              <a:rPr kumimoji="1" sz="2800" b="1" dirty="0" smtClean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。想象对方</a:t>
            </a:r>
            <a:r>
              <a:rPr kumimoji="1" lang="zh-CN" altLang="en-US" sz="2800" b="1" dirty="0" smtClean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因思念而夜晚辗转不能成眠， </a:t>
            </a:r>
            <a:r>
              <a:rPr kumimoji="1" sz="2800" b="1" dirty="0" smtClean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云鬓改</a:t>
            </a:r>
            <a:r>
              <a:rPr kumimoji="1" sz="2800" b="1" dirty="0" smtClean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”，以至于鬓发斑白</a:t>
            </a:r>
            <a:r>
              <a:rPr kumimoji="1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1" sz="2800" b="1" dirty="0" smtClean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容颜憔悴</a:t>
            </a:r>
            <a:r>
              <a:rPr kumimoji="1" lang="zh-CN" sz="2800" b="1" dirty="0" smtClean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sz="28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3700780" y="413385"/>
            <a:ext cx="1142365" cy="4458970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4800" b="1">
                <a:solidFill>
                  <a:schemeClr val="tx1"/>
                </a:solidFill>
                <a:latin typeface="+mn-ea"/>
              </a:rPr>
              <a:t>《咸阳城东楼》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4754245" y="2562860"/>
            <a:ext cx="822325" cy="1220788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chemeClr val="tx1"/>
                </a:solidFill>
                <a:latin typeface="+mn-ea"/>
              </a:rPr>
              <a:t>许 浑</a:t>
            </a:r>
            <a:endParaRPr lang="zh-CN" altLang="en-US" sz="3200" b="1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4060825" y="757238"/>
            <a:ext cx="1022350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无题</a:t>
            </a:r>
          </a:p>
        </p:txBody>
      </p:sp>
      <p:sp>
        <p:nvSpPr>
          <p:cNvPr id="26627" name="文本框 2"/>
          <p:cNvSpPr txBox="1">
            <a:spLocks noChangeArrowheads="1"/>
          </p:cNvSpPr>
          <p:nvPr/>
        </p:nvSpPr>
        <p:spPr bwMode="auto">
          <a:xfrm>
            <a:off x="409575" y="274638"/>
            <a:ext cx="1900238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658813" y="3043238"/>
            <a:ext cx="1063625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1722438" y="2463800"/>
            <a:ext cx="255587" cy="1870075"/>
          </a:xfrm>
          <a:prstGeom prst="leftBrace">
            <a:avLst>
              <a:gd name="adj1" fmla="val 85752"/>
              <a:gd name="adj2" fmla="val 50000"/>
            </a:avLst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978025" y="2209800"/>
            <a:ext cx="6380163" cy="245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首联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情景交融，映衬别离之悲</a:t>
            </a: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颔联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比喻谐音，表达相思之深</a:t>
            </a: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颈联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想象丰富，表白相思之苦</a:t>
            </a: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尾联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引用典故，托鸟传达情意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669925" y="1493838"/>
            <a:ext cx="5773738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风格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朦胧婉曲、深情无限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矩形 4"/>
          <p:cNvSpPr>
            <a:spLocks noChangeArrowheads="1"/>
          </p:cNvSpPr>
          <p:nvPr/>
        </p:nvSpPr>
        <p:spPr bwMode="auto">
          <a:xfrm>
            <a:off x="2950211" y="1470025"/>
            <a:ext cx="3243580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4800" b="1">
                <a:solidFill>
                  <a:schemeClr val="tx1"/>
                </a:solidFill>
                <a:latin typeface="宋体" panose="02010600030101010101" pitchFamily="2" charset="-122"/>
              </a:rPr>
              <a:t>《行香子》</a:t>
            </a:r>
          </a:p>
        </p:txBody>
      </p:sp>
      <p:sp>
        <p:nvSpPr>
          <p:cNvPr id="27652" name="矩形 7"/>
          <p:cNvSpPr>
            <a:spLocks noChangeArrowheads="1"/>
          </p:cNvSpPr>
          <p:nvPr/>
        </p:nvSpPr>
        <p:spPr bwMode="auto">
          <a:xfrm>
            <a:off x="5156200" y="2232025"/>
            <a:ext cx="1208088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秦 观</a:t>
            </a:r>
          </a:p>
        </p:txBody>
      </p:sp>
    </p:spTree>
    <p:custDataLst>
      <p:tags r:id="rId1"/>
    </p:custDataLst>
  </p:cSld>
  <p:clrMapOvr>
    <a:masterClrMapping/>
  </p:clrMapOvr>
  <p:transition spd="slow">
    <p:split orient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7863" y="1069975"/>
            <a:ext cx="8015287" cy="3157146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dirty="0">
                <a:latin typeface="+mn-ea"/>
                <a:ea typeface="+mn-ea"/>
              </a:rPr>
              <a:t>   </a:t>
            </a:r>
            <a:r>
              <a:rPr sz="2400" dirty="0" smtClean="0">
                <a:latin typeface="+mn-ea"/>
                <a:ea typeface="+mn-ea"/>
              </a:rPr>
              <a:t>秦观</a:t>
            </a:r>
            <a:r>
              <a:rPr lang="zh-CN" altLang="en-US" sz="2400" dirty="0" smtClean="0">
                <a:latin typeface="+mn-ea"/>
                <a:ea typeface="+mn-ea"/>
              </a:rPr>
              <a:t>，</a:t>
            </a:r>
            <a:r>
              <a:rPr sz="2400" dirty="0" smtClean="0">
                <a:latin typeface="+mn-ea"/>
                <a:ea typeface="+mn-ea"/>
              </a:rPr>
              <a:t>北宋高邮</a:t>
            </a:r>
            <a:r>
              <a:rPr sz="2400" dirty="0">
                <a:latin typeface="+mn-ea"/>
                <a:ea typeface="+mn-ea"/>
              </a:rPr>
              <a:t>（今江苏）人</a:t>
            </a:r>
            <a:r>
              <a:rPr sz="2400" dirty="0" smtClean="0">
                <a:latin typeface="+mn-ea"/>
                <a:ea typeface="+mn-ea"/>
              </a:rPr>
              <a:t>，一 </a:t>
            </a:r>
            <a:r>
              <a:rPr sz="2400" dirty="0">
                <a:latin typeface="+mn-ea"/>
                <a:ea typeface="+mn-ea"/>
              </a:rPr>
              <a:t>生坎坷，所写诗词，</a:t>
            </a:r>
            <a:r>
              <a:rPr sz="2400" u="sng" dirty="0">
                <a:latin typeface="+mn-ea"/>
                <a:ea typeface="+mn-ea"/>
              </a:rPr>
              <a:t>高古沉重</a:t>
            </a:r>
            <a:r>
              <a:rPr sz="2400" u="sng" dirty="0" smtClean="0">
                <a:latin typeface="+mn-ea"/>
                <a:ea typeface="+mn-ea"/>
              </a:rPr>
              <a:t>，感人至深</a:t>
            </a:r>
            <a:r>
              <a:rPr sz="2400" dirty="0">
                <a:latin typeface="+mn-ea"/>
                <a:ea typeface="+mn-ea"/>
              </a:rPr>
              <a:t>。秦观生前行踪所至之处，多有遗迹。如浙江杭州的秦少游祠，丽水的秦少游塑像、淮海先生祠、莺花亭；青田的秦学士祠；湖南郴州三绝碑；广西横县的海棠亭、醉乡亭、淮海堂、淮海书院等。秦观墓在无锡惠山之北粲山上，墓碑上书“秦龙图墓”几个大字。有秦家村、秦家大院以及省级文物保护单位古文游台。</a:t>
            </a:r>
          </a:p>
        </p:txBody>
      </p:sp>
      <p:sp>
        <p:nvSpPr>
          <p:cNvPr id="28675" name="文本框 2"/>
          <p:cNvSpPr txBox="1">
            <a:spLocks noChangeArrowheads="1"/>
          </p:cNvSpPr>
          <p:nvPr/>
        </p:nvSpPr>
        <p:spPr bwMode="auto">
          <a:xfrm>
            <a:off x="409575" y="274638"/>
            <a:ext cx="1900238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作者介绍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创作背景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49070" y="1177290"/>
            <a:ext cx="686879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sz="2800" b="1" dirty="0"/>
              <a:t>     </a:t>
            </a:r>
            <a:r>
              <a:rPr lang="zh-CN" altLang="en-US" sz="2800" b="1" dirty="0"/>
              <a:t>此词大约作于作者创作早期的熙宁年间（公元1068~公元1077年），当时作者家居，尚未出仕。在一个春天，作者乘兴游览了一座村庄，被朴质自然的村野风光所感染，因此创作了此词。</a:t>
            </a:r>
          </a:p>
          <a:p>
            <a:pPr latinLnBrk="0">
              <a:lnSpc>
                <a:spcPct val="150000"/>
              </a:lnSpc>
            </a:pPr>
            <a:endParaRPr lang="zh-CN" altLang="en-US" sz="2800" b="1" dirty="0"/>
          </a:p>
          <a:p>
            <a:endParaRPr lang="zh-CN" altLang="en-US" sz="2800" b="1" dirty="0"/>
          </a:p>
        </p:txBody>
      </p:sp>
    </p:spTree>
    <p:custDataLst>
      <p:tags r:id="rId1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909638" y="222250"/>
            <a:ext cx="7929562" cy="457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行香子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秦 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树绕村庄，水满陂塘。倚东风，豪兴徜徉。小园几许，收尽春光。有桃花红，李花白，菜花黄。    远远围墙，隐隐茅堂。飏青旗，流水桥旁。偶然乘兴，步过东冈。正莺儿啼，燕儿舞，蝶儿忙。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570413" y="1274763"/>
            <a:ext cx="773112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bēi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788275" y="1262063"/>
            <a:ext cx="904875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xìnɡ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73075" y="1847850"/>
            <a:ext cx="1733550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chánɡ yánɡ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595438" y="3163888"/>
            <a:ext cx="855662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yánɡ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810250" y="3159125"/>
            <a:ext cx="1766888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chénɡ xìnɡ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216025" y="3805238"/>
            <a:ext cx="855663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ɡānɡ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诗歌鉴赏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619760" y="663893"/>
            <a:ext cx="8021638" cy="4521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400" b="1" dirty="0">
                <a:solidFill>
                  <a:srgbClr val="33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上片先从整个村庄起笔，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一笔勾勒其轮廓</a:t>
            </a:r>
            <a:r>
              <a:rPr kumimoji="1" lang="zh-CN" altLang="en-US" sz="2400" b="1" dirty="0">
                <a:solidFill>
                  <a:srgbClr val="33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，平凡而优美。“树绕村庄，水满陂塘。”这首词开头两句是说，</a:t>
            </a:r>
            <a:r>
              <a:rPr kumimoji="1" lang="zh-CN" altLang="en-US" sz="2400" b="1" u="sng" dirty="0">
                <a:solidFill>
                  <a:srgbClr val="33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绿树绕着村庄，春水溢满池塘</a:t>
            </a:r>
            <a:r>
              <a:rPr kumimoji="1" lang="zh-CN" altLang="en-US" sz="2400" b="1" dirty="0">
                <a:solidFill>
                  <a:srgbClr val="33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eaLnBrk="1" hangingPunct="1">
              <a:lnSpc>
                <a:spcPct val="120000"/>
              </a:lnSpc>
            </a:pPr>
            <a:endParaRPr kumimoji="1" lang="zh-CN" altLang="en-US" sz="2400" b="1" dirty="0">
              <a:solidFill>
                <a:srgbClr val="3366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2400" b="1" dirty="0">
                <a:solidFill>
                  <a:srgbClr val="33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开头两句，先从整个村庄着笔。这正是春天来到农家的标志，也是词人行近村庄的</a:t>
            </a:r>
            <a:r>
              <a:rPr kumimoji="1" lang="zh-CN" altLang="en-US" sz="2400" b="1" u="sng" dirty="0">
                <a:solidFill>
                  <a:srgbClr val="33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第一形象</a:t>
            </a:r>
            <a:r>
              <a:rPr kumimoji="1" lang="zh-CN" altLang="en-US" sz="2400" b="1" dirty="0">
                <a:solidFill>
                  <a:srgbClr val="33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。它使人联想起孟浩然笔下的那个“绿树村边合”的农庄，平凡而优美。</a:t>
            </a:r>
          </a:p>
          <a:p>
            <a:pPr eaLnBrk="1" hangingPunct="1">
              <a:lnSpc>
                <a:spcPct val="120000"/>
              </a:lnSpc>
            </a:pPr>
            <a:endParaRPr kumimoji="1" lang="zh-CN" altLang="en-US" sz="2400" b="1" dirty="0">
              <a:solidFill>
                <a:srgbClr val="3366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2400" b="1" dirty="0">
                <a:solidFill>
                  <a:srgbClr val="33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“倚东风，豪兴徜徉。”接下来的两句是说</a:t>
            </a:r>
            <a:r>
              <a:rPr kumimoji="1" lang="zh-CN" altLang="en-US" sz="2400" b="1" dirty="0" smtClean="0">
                <a:solidFill>
                  <a:srgbClr val="33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，沐浴着</a:t>
            </a:r>
            <a:r>
              <a:rPr kumimoji="1" lang="zh-CN" altLang="en-US" sz="2400" b="1" dirty="0">
                <a:solidFill>
                  <a:srgbClr val="33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东风，带着豪兴我信步而行。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59753" y="606425"/>
            <a:ext cx="8023225" cy="394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</a:pPr>
            <a:r>
              <a:rPr kumimoji="1" lang="zh-CN" altLang="en-US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这两句，出现游春的主人公——词人自己。“东风”点时令，“豪兴”说明游兴正浓，徜徉则显示词人只是信步闲游，并没有固定的目标和路线。这一切，都在下面的具体描写中得到体现。这两句写出词人</a:t>
            </a:r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怡然自得</a:t>
            </a:r>
            <a:r>
              <a:rPr kumimoji="1" lang="zh-CN" altLang="en-US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的神态。</a:t>
            </a:r>
          </a:p>
          <a:p>
            <a:pPr eaLnBrk="1" hangingPunct="1">
              <a:lnSpc>
                <a:spcPct val="114000"/>
              </a:lnSpc>
            </a:pPr>
            <a:endParaRPr kumimoji="1" lang="zh-CN" altLang="en-US" sz="20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4000"/>
              </a:lnSpc>
            </a:pPr>
            <a:r>
              <a:rPr kumimoji="1" lang="zh-CN" altLang="en-US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“小园几许，收尽春光。有桃花红，梨花白，菜花黄。”这是说，小园虽小，却收尽春光。桃花正红，李花雪白，菜花金黄。</a:t>
            </a:r>
          </a:p>
          <a:p>
            <a:pPr eaLnBrk="1" hangingPunct="1">
              <a:lnSpc>
                <a:spcPct val="114000"/>
              </a:lnSpc>
            </a:pPr>
            <a:endParaRPr kumimoji="1" lang="zh-CN" altLang="en-US" sz="20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4000"/>
              </a:lnSpc>
            </a:pPr>
            <a:r>
              <a:rPr kumimoji="1" lang="zh-CN" altLang="en-US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在信步徜徉的过程中，词人的目光</a:t>
            </a:r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忽然</a:t>
            </a:r>
            <a:r>
              <a:rPr kumimoji="1" lang="zh-CN" altLang="en-US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被眼前一所色彩缤纷、春意盎然的小园所吸引，不知不觉停住了脚步。这鲜明的色彩，浓郁的香味，组成一幅春满小园的图画，显出绚丽多采而又充满生机。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560388" y="877570"/>
            <a:ext cx="8023225" cy="3634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下片“远远围墙”四句，作者的视野</a:t>
            </a:r>
            <a:r>
              <a:rPr kumimoji="1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由近放远</a:t>
            </a:r>
            <a:r>
              <a:rPr kumimoji="1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。围墙，茅堂，青旗，流水，小桥，</a:t>
            </a:r>
            <a:r>
              <a:rPr kumimoji="1" sz="3200" b="1" u="sng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动静相生，风光如画</a:t>
            </a:r>
            <a:r>
              <a:rPr kumimoji="1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，而又富含诗蕴，引入遐想。这几句也颇似辛弃疾《鹧鸪天·和子似山行韵》词中：“山远近，路横斜，青旗沽酒有人家”的意境。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616268" y="903605"/>
            <a:ext cx="8229600" cy="4020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</a:pPr>
            <a:r>
              <a:rPr kumimoji="1"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“偶然乘兴，步过东冈”，照应上文的“豪兴徜徉”，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进一步</a:t>
            </a:r>
            <a:r>
              <a:rPr kumimoji="1"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写其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怡然自得</a:t>
            </a:r>
            <a:r>
              <a:rPr kumimoji="1"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情状。“正莺儿啼”三句，仍是特写春之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一隅</a:t>
            </a:r>
            <a:r>
              <a:rPr kumimoji="1"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，地点却已经转到田野之中。与上阕对应部分描写</a:t>
            </a:r>
            <a:r>
              <a:rPr kumimoji="1" lang="zh-CN" altLang="en-US" sz="2800" b="1" u="sng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静静绽放</a:t>
            </a:r>
            <a:r>
              <a:rPr kumimoji="1"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的开花植物不同，这里集中笔力写的是</a:t>
            </a:r>
            <a:r>
              <a:rPr kumimoji="1" lang="zh-CN" altLang="en-US" sz="2800" b="1" u="sng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动感极强、极为活跃</a:t>
            </a:r>
            <a:r>
              <a:rPr kumimoji="1"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的虫鸟等动物；“啼”、“舞”、“忙”三字概括准确，写春的生命活力，更加淋漓尽致。比起小园来，是别一种春光。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502412" y="332423"/>
            <a:ext cx="8139178" cy="331473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主旨分析</a:t>
            </a: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677862" y="1567180"/>
            <a:ext cx="8466137" cy="233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</a:pPr>
            <a:r>
              <a:rPr kumimoji="1"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朴实、生动、清新、通俗的语言和明快的节奏、轻松的情致,极富动感地描绘了作者乘兴徜徉所见的朴质、自然的村野田园风光,</a:t>
            </a:r>
            <a:r>
              <a:rPr kumimoji="1"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达到词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的节奏和词人的情感之间和谐的统一</a:t>
            </a:r>
            <a:r>
              <a:rPr kumimoji="1"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9575" y="982345"/>
            <a:ext cx="8324850" cy="363601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latin typeface="+mn-ea"/>
                <a:ea typeface="+mn-ea"/>
              </a:rPr>
              <a:t>    </a:t>
            </a:r>
            <a:r>
              <a:rPr sz="2400" b="1" dirty="0">
                <a:latin typeface="+mn-ea"/>
              </a:rPr>
              <a:t>许浑（约791～约858），字用晦（一作仲晦），</a:t>
            </a:r>
            <a:r>
              <a:rPr sz="2400" b="1" dirty="0">
                <a:solidFill>
                  <a:srgbClr val="FF0000"/>
                </a:solidFill>
                <a:latin typeface="+mn-ea"/>
              </a:rPr>
              <a:t>唐代诗人</a:t>
            </a:r>
            <a:r>
              <a:rPr sz="2400" b="1" dirty="0">
                <a:latin typeface="+mn-ea"/>
              </a:rPr>
              <a:t>，润州丹阳（今江苏丹阳）人。</a:t>
            </a:r>
            <a:r>
              <a:rPr sz="2400" b="1" dirty="0">
                <a:solidFill>
                  <a:srgbClr val="FF0000"/>
                </a:solidFill>
                <a:latin typeface="+mn-ea"/>
              </a:rPr>
              <a:t>晚唐最具影响力的诗人之一，</a:t>
            </a:r>
            <a:r>
              <a:rPr sz="2400" b="1" dirty="0">
                <a:latin typeface="+mn-ea"/>
              </a:rPr>
              <a:t>其一生不作古诗，专攻律体；题材以怀古、田园诗为佳，艺术则以偶对整密、诗律纯熟为特色。唯诗中多描写水、雨之景，后人拟之与诗圣杜甫齐名，并以“许浑千首诗，杜甫一生愁”评价之。成年后移家京口(今江苏镇江)丁卯涧，以丁卯名其诗集，后人因称“许丁卯”。许诗误入杜牧集者甚多。代表作有《咸阳城东楼》</a:t>
            </a:r>
            <a:r>
              <a:rPr lang="zh-CN" altLang="en-US" sz="2400" b="1" dirty="0">
                <a:latin typeface="+mn-ea"/>
                <a:ea typeface="+mn-ea"/>
              </a:rPr>
              <a:t>。</a:t>
            </a:r>
          </a:p>
        </p:txBody>
      </p:sp>
      <p:sp>
        <p:nvSpPr>
          <p:cNvPr id="5123" name="文本框 103"/>
          <p:cNvSpPr txBox="1">
            <a:spLocks noChangeArrowheads="1"/>
          </p:cNvSpPr>
          <p:nvPr/>
        </p:nvSpPr>
        <p:spPr bwMode="auto">
          <a:xfrm>
            <a:off x="3442970" y="174308"/>
            <a:ext cx="1900238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作者介绍</a:t>
            </a: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4060825" y="757238"/>
            <a:ext cx="1474788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行香子</a:t>
            </a:r>
          </a:p>
        </p:txBody>
      </p:sp>
      <p:sp>
        <p:nvSpPr>
          <p:cNvPr id="37891" name="文本框 2"/>
          <p:cNvSpPr txBox="1">
            <a:spLocks noChangeArrowheads="1"/>
          </p:cNvSpPr>
          <p:nvPr/>
        </p:nvSpPr>
        <p:spPr bwMode="auto">
          <a:xfrm>
            <a:off x="409575" y="274638"/>
            <a:ext cx="1900238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458788" y="1676400"/>
            <a:ext cx="8474075" cy="2355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田园风光</a:t>
            </a:r>
            <a:r>
              <a:rPr kumimoji="1" lang="en-US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1"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美丽和谐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词人心境</a:t>
            </a:r>
            <a:r>
              <a:rPr kumimoji="1" lang="en-US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1"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愉悦恬淡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艺术手法</a:t>
            </a:r>
            <a:r>
              <a:rPr kumimoji="1" lang="en-US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1"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动静结合  白描手法  寓情于景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矩形 4"/>
          <p:cNvSpPr>
            <a:spLocks noChangeArrowheads="1"/>
          </p:cNvSpPr>
          <p:nvPr/>
        </p:nvSpPr>
        <p:spPr bwMode="auto">
          <a:xfrm>
            <a:off x="671195" y="1538288"/>
            <a:ext cx="7528560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4800" b="1">
                <a:solidFill>
                  <a:schemeClr val="tx1"/>
                </a:solidFill>
                <a:latin typeface="宋体" panose="02010600030101010101" pitchFamily="2" charset="-122"/>
              </a:rPr>
              <a:t>《丑奴儿</a:t>
            </a:r>
            <a:r>
              <a:rPr lang="en-US" altLang="zh-CN" sz="4800" b="1">
                <a:solidFill>
                  <a:schemeClr val="tx1"/>
                </a:solidFill>
                <a:latin typeface="宋体" panose="02010600030101010101" pitchFamily="2" charset="-122"/>
              </a:rPr>
              <a:t>·</a:t>
            </a:r>
            <a:r>
              <a:rPr lang="zh-CN" altLang="en-US" sz="4800" b="1">
                <a:solidFill>
                  <a:schemeClr val="tx1"/>
                </a:solidFill>
                <a:latin typeface="宋体" panose="02010600030101010101" pitchFamily="2" charset="-122"/>
              </a:rPr>
              <a:t>书博山道中壁》</a:t>
            </a:r>
          </a:p>
        </p:txBody>
      </p:sp>
      <p:sp>
        <p:nvSpPr>
          <p:cNvPr id="38916" name="矩形 7"/>
          <p:cNvSpPr>
            <a:spLocks noChangeArrowheads="1"/>
          </p:cNvSpPr>
          <p:nvPr/>
        </p:nvSpPr>
        <p:spPr bwMode="auto">
          <a:xfrm>
            <a:off x="2884488" y="2686050"/>
            <a:ext cx="2557462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辛弃疾</a:t>
            </a:r>
          </a:p>
        </p:txBody>
      </p:sp>
    </p:spTree>
    <p:custDataLst>
      <p:tags r:id="rId1"/>
    </p:custDataLst>
  </p:cSld>
  <p:clrMapOvr>
    <a:masterClrMapping/>
  </p:clrMapOvr>
  <p:transition spd="slow">
    <p:split orient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409575" y="1139825"/>
            <a:ext cx="8401050" cy="3010311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kumimoji="1" lang="en-US" altLang="zh-CN" sz="2000" b="1" dirty="0">
                <a:latin typeface="+mn-ea"/>
                <a:ea typeface="+mn-ea"/>
              </a:rPr>
              <a:t>    </a:t>
            </a:r>
            <a:r>
              <a:rPr kumimoji="1" sz="2000" b="1" dirty="0" smtClean="0"/>
              <a:t>辛弃疾</a:t>
            </a:r>
            <a:r>
              <a:rPr kumimoji="1" lang="zh-CN" altLang="en-US" sz="2000" b="1" dirty="0" smtClean="0"/>
              <a:t>，</a:t>
            </a:r>
            <a:r>
              <a:rPr kumimoji="1" sz="2000" b="1" dirty="0" smtClean="0"/>
              <a:t>字幼安</a:t>
            </a:r>
            <a:r>
              <a:rPr kumimoji="1" sz="2000" b="1" dirty="0"/>
              <a:t>，</a:t>
            </a:r>
            <a:r>
              <a:rPr kumimoji="1" sz="2000" b="1" dirty="0" smtClean="0"/>
              <a:t>中年后别号稼轩。</a:t>
            </a:r>
            <a:r>
              <a:rPr kumimoji="1" sz="2000" b="1" dirty="0"/>
              <a:t>南宋官员、将领、文学家，豪放派词人，有“</a:t>
            </a:r>
            <a:r>
              <a:rPr kumimoji="1" sz="2000" b="1" dirty="0">
                <a:solidFill>
                  <a:srgbClr val="FF0000"/>
                </a:solidFill>
              </a:rPr>
              <a:t>词中之龙</a:t>
            </a:r>
            <a:r>
              <a:rPr kumimoji="1" sz="2000" b="1" dirty="0"/>
              <a:t>”之称。与苏轼合称“</a:t>
            </a:r>
            <a:r>
              <a:rPr kumimoji="1" sz="2000" b="1" dirty="0">
                <a:solidFill>
                  <a:srgbClr val="FF0000"/>
                </a:solidFill>
              </a:rPr>
              <a:t>苏辛</a:t>
            </a:r>
            <a:r>
              <a:rPr kumimoji="1" sz="2000" b="1" dirty="0"/>
              <a:t>”，与李清照并称“</a:t>
            </a:r>
            <a:r>
              <a:rPr kumimoji="1" sz="2000" b="1" dirty="0">
                <a:solidFill>
                  <a:srgbClr val="FF0000"/>
                </a:solidFill>
              </a:rPr>
              <a:t>济南二安</a:t>
            </a:r>
            <a:r>
              <a:rPr kumimoji="1" sz="2000" b="1" dirty="0"/>
              <a:t>”。辛弃疾出生时，中原已为金兵所占。21岁参加抗金义军，不久归南宋。历任湖北、江西、湖南、福建、浙东安抚使等职。</a:t>
            </a:r>
            <a:r>
              <a:rPr kumimoji="1" sz="2000" b="1" dirty="0">
                <a:solidFill>
                  <a:srgbClr val="FF0000"/>
                </a:solidFill>
              </a:rPr>
              <a:t>一生力主抗金</a:t>
            </a:r>
            <a:r>
              <a:rPr kumimoji="1" sz="2000" b="1" dirty="0"/>
              <a:t>。曾上《美芹十论》与《九议》，条陈战守之策。其词抒写力图恢复国家统一的爱国热情，倾诉壮志难酬的悲愤，对当时执政者的屈辱求和颇多谴责；也有不少吟咏祖国河山的作品。题材广阔又善化用前人典故入词，风格沉雄豪迈又不乏细腻柔媚之处。</a:t>
            </a:r>
          </a:p>
        </p:txBody>
      </p:sp>
      <p:sp>
        <p:nvSpPr>
          <p:cNvPr id="39939" name="文本框 2"/>
          <p:cNvSpPr txBox="1">
            <a:spLocks noChangeArrowheads="1"/>
          </p:cNvSpPr>
          <p:nvPr/>
        </p:nvSpPr>
        <p:spPr bwMode="auto">
          <a:xfrm>
            <a:off x="409575" y="144463"/>
            <a:ext cx="1900238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作者简介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1"/>
          <p:cNvSpPr txBox="1">
            <a:spLocks noChangeArrowheads="1"/>
          </p:cNvSpPr>
          <p:nvPr/>
        </p:nvSpPr>
        <p:spPr bwMode="auto">
          <a:xfrm>
            <a:off x="409575" y="277813"/>
            <a:ext cx="1900238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写作背景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409575" y="1065213"/>
            <a:ext cx="8401050" cy="286131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kumimoji="1" lang="zh-CN" altLang="en-US" sz="3000" b="1" dirty="0">
                <a:latin typeface="+mn-ea"/>
                <a:ea typeface="+mn-ea"/>
              </a:rPr>
              <a:t>    此词创作时间在公元1181年至1192年间，是辛弃疾被弹劾去职、</a:t>
            </a:r>
            <a:r>
              <a:rPr kumimoji="1" lang="zh-CN" altLang="en-US" sz="3000" b="1" dirty="0">
                <a:solidFill>
                  <a:srgbClr val="FF0000"/>
                </a:solidFill>
                <a:latin typeface="+mn-ea"/>
                <a:ea typeface="+mn-ea"/>
              </a:rPr>
              <a:t>闲居带湖</a:t>
            </a:r>
            <a:r>
              <a:rPr kumimoji="1" lang="zh-CN" altLang="en-US" sz="3000" b="1" dirty="0">
                <a:latin typeface="+mn-ea"/>
                <a:ea typeface="+mn-ea"/>
              </a:rPr>
              <a:t>时所作。辛弃疾在带湖居住期间，他无心赏玩。眼看国是日非，自己无能为力，一腔愁绪无法排遣，遂在博山道中一壁上题了这首词。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93738" y="585788"/>
            <a:ext cx="7762875" cy="393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丑奴儿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书博山道中壁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辛弃疾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少年不识愁滋味，爱上层楼。爱上层楼。为赋新词强说愁。    而今识尽愁滋味，欲说还休。欲说还休。却道“天凉好个秋”！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009900" y="2268538"/>
            <a:ext cx="1062038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qiǎnɡ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诗歌鉴赏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618173" y="1205548"/>
            <a:ext cx="8023225" cy="4078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全词通过回顾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少年</a:t>
            </a:r>
            <a:r>
              <a:rPr kumimoji="1"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时不知愁苦，衬托“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而今</a:t>
            </a:r>
            <a:r>
              <a:rPr kumimoji="1"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”深深领略了愁苦的滋味，却又说不出道不出，写出两种截然不同的思想感情的变化。</a:t>
            </a: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上片说，少年时代思想单纯，没有经历过人世艰辛，喜欢登上高楼（层楼），赏玩景致，本来没有愁苦可言，但是“为赋新词”，只好装出一副斯文样子，勉强写一些“愁苦”的字眼应景。上片生动地写出少年时代纯真幼稚的感情。“不识”写少年人根本“不知道”什么是“愁”，十分真切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文本框 3"/>
          <p:cNvSpPr txBox="1">
            <a:spLocks noChangeArrowheads="1"/>
          </p:cNvSpPr>
          <p:nvPr/>
        </p:nvSpPr>
        <p:spPr bwMode="auto">
          <a:xfrm>
            <a:off x="502285" y="1028700"/>
            <a:ext cx="8140065" cy="363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下片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笔锋一转</a:t>
            </a: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，写出历尽沧桑，饱尝愁苦滋味之后，思想感情的变化。“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识尽</a:t>
            </a: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愁滋味”概括了作者半生的经历，积极抗金，献谋献策，力主恢复中原，这些不仅未被朝廷重视，反而遭受投降派的迫害、打击。他这“愁”郁结心头已久，是很想对人倾诉一番，求得别人的同情和支持的，但是一想到朝廷昏庸黑暗，投降派把持政权，</a:t>
            </a:r>
            <a:r>
              <a:rPr lang="zh-CN" altLang="en-US" sz="2400" b="1" u="sng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说了也于事无补，就不再说了</a:t>
            </a:r>
            <a:r>
              <a:rPr lang="zh-CN" altLang="en-US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。“欲说还休”深刻地表现了作者这种痛苦矛盾的心情，悲愤愁苦溢于言表。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480060" y="601980"/>
            <a:ext cx="8362950" cy="4225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此词通篇言愁，上片描绘出少年涉世未深却故作深沉的情态，下片写出满腹愁苦却无处倾诉的抑郁，通过“少年”时与“而今”的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r>
              <a:rPr kumimoji="1"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，表达了作者</a:t>
            </a:r>
            <a:r>
              <a:rPr kumimoji="1" lang="zh-CN" altLang="en-US" sz="3200" b="1" u="sng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受压抑、遭排挤、报国无门</a:t>
            </a:r>
            <a:r>
              <a:rPr kumimoji="1"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的痛苦之情。全词突出地渲染了一个“愁”字，以此作为贯串全篇的线索，构思精巧，感情真率而又委婉，言浅意深，令人回味无穷。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2335213" y="684213"/>
            <a:ext cx="4473575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丑奴儿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书博山道中壁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1589088" y="1981200"/>
            <a:ext cx="5965825" cy="1518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少年之愁：可说之愁，激昂之愁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而今之愁：无言之愁，沉郁之愁</a:t>
            </a:r>
          </a:p>
        </p:txBody>
      </p:sp>
      <p:sp>
        <p:nvSpPr>
          <p:cNvPr id="50180" name="文本框 2"/>
          <p:cNvSpPr txBox="1">
            <a:spLocks noChangeArrowheads="1"/>
          </p:cNvSpPr>
          <p:nvPr/>
        </p:nvSpPr>
        <p:spPr bwMode="auto">
          <a:xfrm>
            <a:off x="409575" y="274638"/>
            <a:ext cx="1900238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笔记：</a:t>
            </a:r>
            <a:endParaRPr lang="zh-CN" altLang="en-US" sz="32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0181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845800" y="11684000"/>
            <a:ext cx="304800" cy="228600"/>
          </a:xfrm>
          <a:prstGeom prst="cube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115" y="1288098"/>
            <a:ext cx="8064500" cy="396938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3000" b="1" dirty="0">
                <a:latin typeface="+mn-ea"/>
                <a:ea typeface="+mn-ea"/>
              </a:rPr>
              <a:t>    </a:t>
            </a:r>
            <a:r>
              <a:rPr sz="3000" b="1" dirty="0">
                <a:latin typeface="+mn-ea"/>
              </a:rPr>
              <a:t>此诗大约是许浑于公元849年（唐宣宗大中三年）任监察御史的时候所写。</a:t>
            </a:r>
            <a:r>
              <a:rPr sz="3000" b="1" dirty="0">
                <a:solidFill>
                  <a:srgbClr val="FF0000"/>
                </a:solidFill>
                <a:latin typeface="+mn-ea"/>
              </a:rPr>
              <a:t>此时大唐王朝已经处于风雨飘摇之际</a:t>
            </a:r>
            <a:r>
              <a:rPr sz="3000" b="1" dirty="0">
                <a:latin typeface="+mn-ea"/>
              </a:rPr>
              <a:t>，在一个秋天的傍晚，诗人登上咸阳古城楼观赏风景，即兴写下了此诗。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endParaRPr sz="3000" b="1" dirty="0">
              <a:latin typeface="+mn-ea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3000" b="1" dirty="0">
              <a:latin typeface="+mn-ea"/>
              <a:ea typeface="+mn-ea"/>
            </a:endParaRPr>
          </a:p>
        </p:txBody>
      </p:sp>
      <p:sp>
        <p:nvSpPr>
          <p:cNvPr id="6147" name="文本框 2"/>
          <p:cNvSpPr txBox="1">
            <a:spLocks noChangeArrowheads="1"/>
          </p:cNvSpPr>
          <p:nvPr/>
        </p:nvSpPr>
        <p:spPr bwMode="auto">
          <a:xfrm>
            <a:off x="3621405" y="152083"/>
            <a:ext cx="1900238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写作背景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5"/>
          <p:cNvSpPr txBox="1">
            <a:spLocks noChangeArrowheads="1"/>
          </p:cNvSpPr>
          <p:nvPr/>
        </p:nvSpPr>
        <p:spPr bwMode="auto">
          <a:xfrm>
            <a:off x="584200" y="366713"/>
            <a:ext cx="7842250" cy="4523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Clr>
                <a:schemeClr val="tx2"/>
              </a:buClr>
              <a:buSzPct val="7000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咸阳城东楼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许 浑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一上高城万里愁，蒹葭杨柳似汀州。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溪云初起日沉阁，山雨欲来风满楼。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鸟下绿芜秦苑夕，蝉鸣黄叶汉宫秋。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行人莫问当年事，故国东来渭水流。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092575" y="1639888"/>
            <a:ext cx="1590675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jiān jiā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259513" y="1635125"/>
            <a:ext cx="1590675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tīnɡ zhōu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419350" y="3098800"/>
            <a:ext cx="568325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wú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136900" y="3098800"/>
            <a:ext cx="825500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yuàn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诗歌翻译</a:t>
            </a: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755015" y="1371600"/>
            <a:ext cx="7975600" cy="193899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latinLnBrk="0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kumimoji="1" lang="zh-CN" altLang="en-US" sz="2000" dirty="0">
                <a:latin typeface="+mn-ea"/>
                <a:ea typeface="+mn-ea"/>
              </a:rPr>
              <a:t>    登上高楼，万里乡愁油然而生，眼前芦苇杨柳丛生，好似江南汀洲。</a:t>
            </a:r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kumimoji="1" lang="zh-CN" altLang="en-US" sz="2000" dirty="0">
                <a:latin typeface="+mn-ea"/>
                <a:ea typeface="+mn-ea"/>
              </a:rPr>
              <a:t>溪边乌云刚刚浮起在溪水边上，夕阳已经沉落楼阁后面，山雨将要到来，满楼风声飒飒。秦汉宫苑，一片荒凉。鸟儿落入乱草之中，秋蝉鸣叫枯黄叶间</a:t>
            </a:r>
            <a:r>
              <a:rPr kumimoji="1" lang="zh-CN" altLang="en-US" sz="2000" dirty="0" smtClean="0">
                <a:latin typeface="+mn-ea"/>
                <a:ea typeface="+mn-ea"/>
              </a:rPr>
              <a:t>。不要</a:t>
            </a:r>
            <a:r>
              <a:rPr kumimoji="1" lang="zh-CN" altLang="en-US" sz="2000" dirty="0">
                <a:latin typeface="+mn-ea"/>
                <a:ea typeface="+mn-ea"/>
              </a:rPr>
              <a:t>问从前之事，只有渭水一如既往地向东流。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诗歌鉴赏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377825" y="1115378"/>
            <a:ext cx="838835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2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诗人首联扣题，抒情写景：“高楼”，指咸阳城西楼，咸阳旧城在西安市西北，汉时称长安，秦汉两朝在此建都。隋朝时向东南移二十城建新城，即唐京师长安。诗人一登上咸阳高高的城楼，向南望去，远处烟笼蒹葭，雾罩杨柳，很像长江中的汀洲。诗人游宦长安，远离家乡，一旦登临，思乡之情涌上心头。蒹葭杨柳，居然略类江南。万里之愁，正以乡思为始：“一上”表明触发诗人情感时间之短瞬，“万里”则极言愁思空间之迢遥广大，一个“愁”字，奠定了全诗的基调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549275" y="1087438"/>
            <a:ext cx="8045450" cy="3192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“溪云初起日沉阁，山雨欲来风满楼。”中“溪”指磻溪，“阁”指慈福寺，诗人有自注：“南近磻溪，西对慈福寺阁。” 诗人傍晚登上城楼，只见磻溪罩云，暮色苍茫，一轮红日渐薄远山，夕阳与慈福寺阁姿影相叠，仿佛靠近寺阁而落。就在这夕照图初展丽景之际，蓦然凉风突起，咸阳西楼顿时沐浴在凄风之中，一场山雨眼看就要到了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549275" y="1076008"/>
            <a:ext cx="8045450" cy="363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鸟下绿芜秦苑夕，蝉鸣黄叶汉宫秋。”写晚眺近景，虚实结合：山雨将到，鸟雀仓惶逃入遍地绿芜、秋蝉悲鸣躲在黄叶高林，这些是诗人眼前的实景。但早已荡然无存的“秦苑”“汉宫”又给人无尽的联想——禁苑深宫，而今绿芜遍地，黄叶满林；唯有鸟雀和虫鸣，不识兴亡，依然如故。历史的演进，王朝的更替，世事的变化沧桑，把诗人的愁怨从“万里”推向“千古”，以实景叠合虚景，吊古之情油然而生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TJlODUzYWM3N2MwMTkwZmZjZDc4ZTQ3NmEyMjJlNj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cc6abe2b57b4756a7ea5a4fbb0439d6"/>
  <p:tag name="KSO_WM_BEAUTIFY_FLAG" val="#wm#"/>
  <p:tag name="KSO_WM_CHIP_FILLAREA_FILL_RULE" val="{&quot;fill_align&quot;:&quot;lb&quot;,&quot;fill_effect&quot;:[],&quot;fill_mode&quot;:&quot;adaptive&quot;,&quot;sacle_strategy&quot;:&quot;stretch&quot;}"/>
  <p:tag name="KSO_WM_CHIP_GROUPID" val="62ccd8edf7784210fdb40f7f"/>
  <p:tag name="KSO_WM_CHIP_XID" val="62ccd8edf7784210fdb412f6"/>
  <p:tag name="KSO_WM_TAG_VERSION" val="1.0"/>
  <p:tag name="KSO_WM_TEMPLATE_CATEGORY" val="chip"/>
  <p:tag name="KSO_WM_TEMPLATE_INDEX" val="20223187"/>
  <p:tag name="KSO_WM_UNIT_DEC_AREA_ID" val="6c3436bd8bfe46d0a03f2486bfeb96bd"/>
  <p:tag name="KSO_WM_UNIT_DEC_CHANGEPICRESERVED" val="1"/>
  <p:tag name="KSO_WM_UNIT_DEC_SUPPORTCHANGEPIC" val="0"/>
  <p:tag name="KSO_WM_UNIT_ID" val="chip20223187_17*i*1"/>
  <p:tag name="KSO_WM_UNIT_INDEX" val="1"/>
  <p:tag name="KSO_WM_UNIT_SUBTYPE" val="t"/>
  <p:tag name="KSO_WM_UNIT_TYPE" val="i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f43e54f59284df993e504e6a9be2190"/>
  <p:tag name="KSO_WM_BEAUTIFY_FLAG" val="#wm#"/>
  <p:tag name="KSO_WM_CHIP_FILLAREA_FILL_RULE" val="{&quot;fill_align&quot;:&quot;rt&quot;,&quot;fill_effect&quot;:[],&quot;fill_mode&quot;:&quot;adaptive&quot;,&quot;sacle_strategy&quot;:&quot;stretch&quot;}"/>
  <p:tag name="KSO_WM_CHIP_GROUPID" val="62ccd8edf7784210fdb40f7f"/>
  <p:tag name="KSO_WM_CHIP_XID" val="62ccd8edf7784210fdb412a3"/>
  <p:tag name="KSO_WM_SLIDE_BACKGROUND_TYPE" val="general"/>
  <p:tag name="KSO_WM_TAG_VERSION" val="1.0"/>
  <p:tag name="KSO_WM_TEMPLATE_CATEGORY" val="chip"/>
  <p:tag name="KSO_WM_TEMPLATE_INDEX" val="20223187"/>
  <p:tag name="KSO_WM_UNIT_DEC_AREA_ID" val="384e08cfa2b84269960491077ed8bc41"/>
  <p:tag name="KSO_WM_UNIT_DEC_CHANGEPICRESERVED" val="1"/>
  <p:tag name="KSO_WM_UNIT_DEC_SUPPORTCHANGEPIC" val="0"/>
  <p:tag name="KSO_WM_UNIT_ID" val="chip20223187_8*i*1"/>
  <p:tag name="KSO_WM_UNIT_INDEX" val="1"/>
  <p:tag name="KSO_WM_UNIT_SUBTYPE" val="t"/>
  <p:tag name="KSO_WM_UNIT_TYPE" val="i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b41e1e6fcea4ee7a97440cf59ccf6f0"/>
  <p:tag name="KSO_WM_BEAUTIFY_FLAG" val="#wm#"/>
  <p:tag name="KSO_WM_CHIP_FILLAREA_FILL_RULE" val="{&quot;fill_align&quot;:&quot;lb&quot;,&quot;fill_effect&quot;:[],&quot;fill_mode&quot;:&quot;adaptive&quot;,&quot;sacle_strategy&quot;:&quot;stretch&quot;}"/>
  <p:tag name="KSO_WM_CHIP_GROUPID" val="62ccd8edf7784210fdb40f7f"/>
  <p:tag name="KSO_WM_CHIP_XID" val="62ccd8edf7784210fdb41298"/>
  <p:tag name="KSO_WM_SLIDE_BACKGROUND_TYPE" val="general"/>
  <p:tag name="KSO_WM_TAG_VERSION" val="1.0"/>
  <p:tag name="KSO_WM_TEMPLATE_CATEGORY" val="chip"/>
  <p:tag name="KSO_WM_TEMPLATE_INDEX" val="20223187"/>
  <p:tag name="KSO_WM_UNIT_DEC_AREA_ID" val="4a954b68840d4103b80410fd81faf048"/>
  <p:tag name="KSO_WM_UNIT_DEC_CHANGEPICRESERVED" val="1"/>
  <p:tag name="KSO_WM_UNIT_DEC_SUPPORTCHANGEPIC" val="0"/>
  <p:tag name="KSO_WM_UNIT_ID" val="chip20223187_7*i*1"/>
  <p:tag name="KSO_WM_UNIT_INDEX" val="1"/>
  <p:tag name="KSO_WM_UNIT_SUBTYPE" val="t"/>
  <p:tag name="KSO_WM_UNIT_TYPE" val="i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TEXT_FILL_FORE_SCHEMECOLOR_INDEX" val="13"/>
  <p:tag name="KSO_WM_UNIT_TEXT_FILL_FORE_SCHEMECOLOR_INDEX_BRIGHTNESS" val="0"/>
  <p:tag name="KSO_WM_UNIT_TEXT_FILL_TYPE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TEXT_FILL_FORE_SCHEMECOLOR_INDEX" val="1"/>
  <p:tag name="KSO_WM_UNIT_TEXT_FILL_FORE_SCHEMECOLOR_INDEX_BRIGHTNESS" val="0.15"/>
  <p:tag name="KSO_WM_UNIT_TEXT_FILL_TYPE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TEXT_FILL_FORE_SCHEMECOLOR_INDEX" val="1"/>
  <p:tag name="KSO_WM_UNIT_TEXT_FILL_FORE_SCHEMECOLOR_INDEX_BRIGHTNESS" val="0.15"/>
  <p:tag name="KSO_WM_UNIT_TEXT_FILL_TYPE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TEXT_FILL_FORE_SCHEMECOLOR_INDEX" val="1"/>
  <p:tag name="KSO_WM_UNIT_TEXT_FILL_FORE_SCHEMECOLOR_INDEX_BRIGHTNESS" val="0.15"/>
  <p:tag name="KSO_WM_UNIT_TEXT_FILL_TYPE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fac92402ccc45f0b48385d9580d01e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ccd8edf7784210fdb40f7f"/>
  <p:tag name="KSO_WM_CHIP_XID" val="62ccd8edf7784210fdb412bb"/>
  <p:tag name="KSO_WM_SLIDE_BACKGROUND_TYPE" val="frame"/>
  <p:tag name="KSO_WM_TAG_VERSION" val="1.0"/>
  <p:tag name="KSO_WM_TEMPLATE_CATEGORY" val="chip"/>
  <p:tag name="KSO_WM_TEMPLATE_INDEX" val="20223187"/>
  <p:tag name="KSO_WM_UNIT_DEC_AREA_ID" val="dad8a84969ab4732900f6ce0ad3b0684"/>
  <p:tag name="KSO_WM_UNIT_DEC_CHANGEPICRESERVED" val="1"/>
  <p:tag name="KSO_WM_UNIT_DEC_SUPPORTCHANGEPIC" val="0"/>
  <p:tag name="KSO_WM_UNIT_ID" val="chip20223187_6*i*1"/>
  <p:tag name="KSO_WM_UNIT_INDEX" val="1"/>
  <p:tag name="KSO_WM_UNIT_SUBTYPE" val="v"/>
  <p:tag name="KSO_WM_UNIT_TYPE" val="i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61837e08a6a891b1f9db06c4"/>
  <p:tag name="KSO_WM_CHIP_XID" val="618b7c5318adb49c6c1f29b3"/>
  <p:tag name="KSO_WM_SLIDE_BACKGROUND_TYPE" val="frame"/>
  <p:tag name="KSO_WM_SLIDE_BK_DARK_LIGHT" val="2"/>
  <p:tag name="KSO_WM_TAG_VERSION" val="1.0"/>
  <p:tag name="KSO_WM_TEMPLATE_CATEGORY" val="bg"/>
  <p:tag name="KSO_WM_TEMPLATE_INDEX" val="2022067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bg20220673_2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e663a1054b646c69a710c1cc09c2393"/>
  <p:tag name="KSO_WM_BEAUTIFY_FLAG" val="#wm#"/>
  <p:tag name="KSO_WM_CHIP_FILLAREA_FILL_RULE" val="{&quot;fill_align&quot;:&quot;lb&quot;,&quot;fill_effect&quot;:[],&quot;fill_mode&quot;:&quot;adaptive&quot;,&quot;sacle_strategy&quot;:&quot;stretch&quot;}"/>
  <p:tag name="KSO_WM_CHIP_GROUPID" val="62ccd8edf7784210fdb40f7f"/>
  <p:tag name="KSO_WM_CHIP_XID" val="62ccd8edf7784210fdb41298"/>
  <p:tag name="KSO_WM_SLIDE_BACKGROUND_TYPE" val="frame"/>
  <p:tag name="KSO_WM_TAG_VERSION" val="1.0"/>
  <p:tag name="KSO_WM_TEMPLATE_CATEGORY" val="chip"/>
  <p:tag name="KSO_WM_TEMPLATE_INDEX" val="20223187"/>
  <p:tag name="KSO_WM_UNIT_DEC_AREA_ID" val="7da44de1dae248ae9f8c99d18cc4345e"/>
  <p:tag name="KSO_WM_UNIT_DEC_CHANGEPICRESERVED" val="1"/>
  <p:tag name="KSO_WM_UNIT_DEC_SUPPORTCHANGEPIC" val="0"/>
  <p:tag name="KSO_WM_UNIT_ID" val="chip20223187_7*i*1"/>
  <p:tag name="KSO_WM_UNIT_INDEX" val="1"/>
  <p:tag name="KSO_WM_UNIT_SUBTYPE" val="t"/>
  <p:tag name="KSO_WM_UNIT_TYPE" val="i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UNIT_TEXT_FILL_FORE_SCHEMECOLOR_INDEX" val="13"/>
  <p:tag name="KSO_WM_UNIT_TEXT_FILL_FORE_SCHEMECOLOR_INDEX_BRIGHTNESS" val="0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c63f26128e64d1c804b9c13c94f3e04"/>
  <p:tag name="KSO_WM_BEAUTIFY_FLAG" val="#wm#"/>
  <p:tag name="KSO_WM_CHIP_FILLAREA_FILL_RULE" val="{&quot;fill_align&quot;:&quot;rm&quot;,&quot;fill_effect&quot;:[],&quot;fill_mode&quot;:&quot;adaptive&quot;,&quot;sacle_strategy&quot;:&quot;stretch&quot;}"/>
  <p:tag name="KSO_WM_CHIP_GROUPID" val="62ccd8edf7784210fdb40f7f"/>
  <p:tag name="KSO_WM_CHIP_XID" val="62ccd8edf7784210fdb4138b"/>
  <p:tag name="KSO_WM_TAG_VERSION" val="1.0"/>
  <p:tag name="KSO_WM_TEMPLATE_CATEGORY" val="chip"/>
  <p:tag name="KSO_WM_TEMPLATE_INDEX" val="20223187"/>
  <p:tag name="KSO_WM_UNIT_DEC_AREA_ID" val="96576002214847b69e1be228579111c0"/>
  <p:tag name="KSO_WM_UNIT_DEC_CHANGEPICRESERVED" val="1"/>
  <p:tag name="KSO_WM_UNIT_DEC_SUPPORTCHANGEPIC" val="0"/>
  <p:tag name="KSO_WM_UNIT_ID" val="chip20223187_15*i*1"/>
  <p:tag name="KSO_WM_UNIT_INDEX" val="1"/>
  <p:tag name="KSO_WM_UNIT_SUBTYPE" val="u"/>
  <p:tag name="KSO_WM_UNIT_TYPE" val="i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UNIT_TEXT_FILL_FORE_SCHEMECOLOR_INDEX" val="13"/>
  <p:tag name="KSO_WM_UNIT_TEXT_FILL_FORE_SCHEMECOLOR_INDEX_BRIGHTNESS" val="0"/>
  <p:tag name="KSO_WM_UNIT_TEXT_FILL_TYPE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UNIT_TEXT_FILL_FORE_SCHEMECOLOR_INDEX" val="1"/>
  <p:tag name="KSO_WM_UNIT_TEXT_FILL_FORE_SCHEMECOLOR_INDEX_BRIGHTNESS" val="0.15"/>
  <p:tag name="KSO_WM_UNIT_TEXT_FILL_TYPE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UNIT_TEXT_FILL_FORE_SCHEMECOLOR_INDEX" val="1"/>
  <p:tag name="KSO_WM_UNIT_TEXT_FILL_FORE_SCHEMECOLOR_INDEX_BRIGHTNESS" val="0.15"/>
  <p:tag name="KSO_WM_UNIT_TEXT_FILL_TYPE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UNIT_TEXT_FILL_FORE_SCHEMECOLOR_INDEX" val="1"/>
  <p:tag name="KSO_WM_UNIT_TEXT_FILL_FORE_SCHEMECOLOR_INDEX_BRIGHTNESS" val="0.15"/>
  <p:tag name="KSO_WM_UNIT_TEXT_FILL_TYPE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e0556e17aee41ffa8a6e0b7c3f5f85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ccd8edf7784210fdb40f7f"/>
  <p:tag name="KSO_WM_CHIP_XID" val="62ccd8edf7784210fdb412bb"/>
  <p:tag name="KSO_WM_SLIDE_BACKGROUND_TYPE" val="leftRight"/>
  <p:tag name="KSO_WM_TAG_VERSION" val="1.0"/>
  <p:tag name="KSO_WM_TEMPLATE_CATEGORY" val="chip"/>
  <p:tag name="KSO_WM_TEMPLATE_INDEX" val="20223187"/>
  <p:tag name="KSO_WM_UNIT_DEC_AREA_ID" val="0e14577131fe4cd2a8de1bd168f43af6"/>
  <p:tag name="KSO_WM_UNIT_DEC_CHANGEPICRESERVED" val="1"/>
  <p:tag name="KSO_WM_UNIT_DEC_SUPPORTCHANGEPIC" val="0"/>
  <p:tag name="KSO_WM_UNIT_ID" val="chip20223187_6*i*1"/>
  <p:tag name="KSO_WM_UNIT_INDEX" val="1"/>
  <p:tag name="KSO_WM_UNIT_SUBTYPE" val="v"/>
  <p:tag name="KSO_WM_UNIT_TYPE" val="i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61837e08a6a891b1f9db06c4"/>
  <p:tag name="KSO_WM_CHIP_XID" val="618b7c5318adb49c6c1f29b4"/>
  <p:tag name="KSO_WM_SLIDE_BACKGROUND_TYPE" val="leftRight"/>
  <p:tag name="KSO_WM_SLIDE_BK_DARK_LIGHT" val="2"/>
  <p:tag name="KSO_WM_TAG_VERSION" val="1.0"/>
  <p:tag name="KSO_WM_TEMPLATE_CATEGORY" val="bg"/>
  <p:tag name="KSO_WM_TEMPLATE_INDEX" val="2022067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bg20220673_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c80d4e1c39f4ad5aa504b78b1b3b4a4"/>
  <p:tag name="KSO_WM_BEAUTIFY_FLAG" val="#wm#"/>
  <p:tag name="KSO_WM_CHIP_FILLAREA_FILL_RULE" val="{&quot;fill_align&quot;:&quot;rt&quot;,&quot;fill_effect&quot;:[],&quot;fill_mode&quot;:&quot;adaptive&quot;,&quot;sacle_strategy&quot;:&quot;stretch&quot;}"/>
  <p:tag name="KSO_WM_CHIP_GROUPID" val="62ccd8edf7784210fdb40f7f"/>
  <p:tag name="KSO_WM_CHIP_XID" val="62ccd8edf7784210fdb412a3"/>
  <p:tag name="KSO_WM_SLIDE_BACKGROUND_TYPE" val="leftRight"/>
  <p:tag name="KSO_WM_TAG_VERSION" val="1.0"/>
  <p:tag name="KSO_WM_TEMPLATE_CATEGORY" val="chip"/>
  <p:tag name="KSO_WM_TEMPLATE_INDEX" val="20223187"/>
  <p:tag name="KSO_WM_UNIT_DEC_AREA_ID" val="5229217be9d6464fb12409d6e5c00bf2"/>
  <p:tag name="KSO_WM_UNIT_DEC_CHANGEPICRESERVED" val="1"/>
  <p:tag name="KSO_WM_UNIT_DEC_SUPPORTCHANGEPIC" val="0"/>
  <p:tag name="KSO_WM_UNIT_ID" val="chip20223187_8*i*1"/>
  <p:tag name="KSO_WM_UNIT_INDEX" val="1"/>
  <p:tag name="KSO_WM_UNIT_SUBTYPE" val="t"/>
  <p:tag name="KSO_WM_UNIT_TYPE" val="i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UNIT_TEXT_FILL_FORE_SCHEMECOLOR_INDEX" val="13"/>
  <p:tag name="KSO_WM_UNIT_TEXT_FILL_FORE_SCHEMECOLOR_INDEX_BRIGHTNESS" val="0"/>
  <p:tag name="KSO_WM_UNIT_TEXT_FILL_TYPE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UNIT_TEXT_FILL_FORE_SCHEMECOLOR_INDEX" val="1"/>
  <p:tag name="KSO_WM_UNIT_TEXT_FILL_FORE_SCHEMECOLOR_INDEX_BRIGHTNESS" val="0.15"/>
  <p:tag name="KSO_WM_UNIT_TEXT_FILL_TYPE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UNIT_TEXT_FILL_FORE_SCHEMECOLOR_INDEX" val="1"/>
  <p:tag name="KSO_WM_UNIT_TEXT_FILL_FORE_SCHEMECOLOR_INDEX_BRIGHTNESS" val="0.15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UNIT_TEXT_FILL_FORE_SCHEMECOLOR_INDEX" val="1"/>
  <p:tag name="KSO_WM_UNIT_TEXT_FILL_FORE_SCHEMECOLOR_INDEX_BRIGHTNESS" val="0.15"/>
  <p:tag name="KSO_WM_UNIT_TEXT_FILL_TYPE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UNIT_TEXT_FILL_FORE_SCHEMECOLOR_INDEX" val="13"/>
  <p:tag name="KSO_WM_UNIT_TEXT_FILL_FORE_SCHEMECOLOR_INDEX_BRIGHTNESS" val="0"/>
  <p:tag name="KSO_WM_UNIT_TEXT_FILL_TYPE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UNIT_TEXT_FILL_FORE_SCHEMECOLOR_INDEX" val="13"/>
  <p:tag name="KSO_WM_UNIT_TEXT_FILL_FORE_SCHEMECOLOR_INDEX_BRIGHTNESS" val="0"/>
  <p:tag name="KSO_WM_UNIT_TEXT_FILL_TYPE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739c65560a24822bda674371a4c98c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ccd8edf7784210fdb40f7f"/>
  <p:tag name="KSO_WM_CHIP_XID" val="62ccd8edf7784210fdb412bb"/>
  <p:tag name="KSO_WM_SLIDE_BACKGROUND_TYPE" val="topBottom"/>
  <p:tag name="KSO_WM_TAG_VERSION" val="1.0"/>
  <p:tag name="KSO_WM_TEMPLATE_CATEGORY" val="chip"/>
  <p:tag name="KSO_WM_TEMPLATE_INDEX" val="20223187"/>
  <p:tag name="KSO_WM_UNIT_DEC_AREA_ID" val="1f001ce3d8554732bde70aac2cd63feb"/>
  <p:tag name="KSO_WM_UNIT_DEC_CHANGEPICRESERVED" val="1"/>
  <p:tag name="KSO_WM_UNIT_DEC_SUPPORTCHANGEPIC" val="0"/>
  <p:tag name="KSO_WM_UNIT_ID" val="chip20223187_6*i*1"/>
  <p:tag name="KSO_WM_UNIT_INDEX" val="1"/>
  <p:tag name="KSO_WM_UNIT_SUBTYPE" val="v"/>
  <p:tag name="KSO_WM_UNIT_TYPE" val="i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61837e08a6a891b1f9db06c4"/>
  <p:tag name="KSO_WM_CHIP_XID" val="618b7c5318adb49c6c1f29b5"/>
  <p:tag name="KSO_WM_SLIDE_BACKGROUND_TYPE" val="topBottom"/>
  <p:tag name="KSO_WM_SLIDE_BK_DARK_LIGHT" val="2"/>
  <p:tag name="KSO_WM_TAG_VERSION" val="1.0"/>
  <p:tag name="KSO_WM_TEMPLATE_CATEGORY" val="bg"/>
  <p:tag name="KSO_WM_TEMPLATE_INDEX" val="2022067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bg20220673_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5cb68536bde4102b20c00813f0525fe"/>
  <p:tag name="KSO_WM_BEAUTIFY_FLAG" val="#wm#"/>
  <p:tag name="KSO_WM_CHIP_FILLAREA_FILL_RULE" val="{&quot;fill_align&quot;:&quot;lb&quot;,&quot;fill_effect&quot;:[],&quot;fill_mode&quot;:&quot;adaptive&quot;,&quot;sacle_strategy&quot;:&quot;stretch&quot;}"/>
  <p:tag name="KSO_WM_CHIP_GROUPID" val="62ccd8edf7784210fdb40f7f"/>
  <p:tag name="KSO_WM_CHIP_XID" val="62ccd8edf7784210fdb41298"/>
  <p:tag name="KSO_WM_SLIDE_BACKGROUND_TYPE" val="topBottom"/>
  <p:tag name="KSO_WM_TAG_VERSION" val="1.0"/>
  <p:tag name="KSO_WM_TEMPLATE_CATEGORY" val="chip"/>
  <p:tag name="KSO_WM_TEMPLATE_INDEX" val="20223187"/>
  <p:tag name="KSO_WM_UNIT_DEC_AREA_ID" val="5fc497b493054985853269597d31ab6c"/>
  <p:tag name="KSO_WM_UNIT_DEC_CHANGEPICRESERVED" val="1"/>
  <p:tag name="KSO_WM_UNIT_DEC_SUPPORTCHANGEPIC" val="0"/>
  <p:tag name="KSO_WM_UNIT_ID" val="chip20223187_7*i*1"/>
  <p:tag name="KSO_WM_UNIT_INDEX" val="1"/>
  <p:tag name="KSO_WM_UNIT_SUBTYPE" val="t"/>
  <p:tag name="KSO_WM_UNIT_TYPE" val="i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UNIT_TEXT_FILL_FORE_SCHEMECOLOR_INDEX" val="13"/>
  <p:tag name="KSO_WM_UNIT_TEXT_FILL_FORE_SCHEMECOLOR_INDEX_BRIGHTNESS" val="0"/>
  <p:tag name="KSO_WM_UNIT_TEXT_FILL_TYPE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UNIT_TEXT_FILL_FORE_SCHEMECOLOR_INDEX" val="1"/>
  <p:tag name="KSO_WM_UNIT_TEXT_FILL_FORE_SCHEMECOLOR_INDEX_BRIGHTNESS" val="0.15"/>
  <p:tag name="KSO_WM_UNIT_TEXT_FILL_TYPE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UNIT_TEXT_FILL_FORE_SCHEMECOLOR_INDEX" val="1"/>
  <p:tag name="KSO_WM_UNIT_TEXT_FILL_FORE_SCHEMECOLOR_INDEX_BRIGHTNESS" val="0.15"/>
  <p:tag name="KSO_WM_UNIT_TEXT_FILL_TYPE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UNIT_TEXT_FILL_FORE_SCHEMECOLOR_INDEX" val="1"/>
  <p:tag name="KSO_WM_UNIT_TEXT_FILL_FORE_SCHEMECOLOR_INDEX_BRIGHTNESS" val="0.15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UNIT_TEXT_FILL_FORE_SCHEMECOLOR_INDEX" val="13"/>
  <p:tag name="KSO_WM_UNIT_TEXT_FILL_FORE_SCHEMECOLOR_INDEX_BRIGHTNESS" val="0"/>
  <p:tag name="KSO_WM_UNIT_TEXT_FILL_TYPE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UNIT_TEXT_FILL_FORE_SCHEMECOLOR_INDEX" val="13"/>
  <p:tag name="KSO_WM_UNIT_TEXT_FILL_FORE_SCHEMECOLOR_INDEX_BRIGHTNESS" val="0"/>
  <p:tag name="KSO_WM_UNIT_TEXT_FILL_TYPE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506653d6e224160ac27453191de8ff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ccd8edf7784210fdb40f7f"/>
  <p:tag name="KSO_WM_CHIP_XID" val="62ccd8edf7784210fdb412bb"/>
  <p:tag name="KSO_WM_SLIDE_BACKGROUND_TYPE" val="bottomTop"/>
  <p:tag name="KSO_WM_TAG_VERSION" val="1.0"/>
  <p:tag name="KSO_WM_TEMPLATE_CATEGORY" val="chip"/>
  <p:tag name="KSO_WM_TEMPLATE_INDEX" val="20223187"/>
  <p:tag name="KSO_WM_UNIT_DEC_AREA_ID" val="348b41eb47ad43e29a2e2cf23872b26d"/>
  <p:tag name="KSO_WM_UNIT_DEC_CHANGEPICRESERVED" val="1"/>
  <p:tag name="KSO_WM_UNIT_DEC_SUPPORTCHANGEPIC" val="0"/>
  <p:tag name="KSO_WM_UNIT_ID" val="chip20223187_6*i*1"/>
  <p:tag name="KSO_WM_UNIT_INDEX" val="1"/>
  <p:tag name="KSO_WM_UNIT_SUBTYPE" val="v"/>
  <p:tag name="KSO_WM_UNIT_TYPE" val="i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61837e08a6a891b1f9db06c4"/>
  <p:tag name="KSO_WM_CHIP_XID" val="618b7c5318adb49c6c1f29b6"/>
  <p:tag name="KSO_WM_SLIDE_BACKGROUND_TYPE" val="bottomTop"/>
  <p:tag name="KSO_WM_SLIDE_BK_DARK_LIGHT" val="2"/>
  <p:tag name="KSO_WM_TAG_VERSION" val="1.0"/>
  <p:tag name="KSO_WM_TEMPLATE_CATEGORY" val="bg"/>
  <p:tag name="KSO_WM_TEMPLATE_INDEX" val="2022067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bg20220673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3a50689da214c31964822651a6586d0"/>
  <p:tag name="KSO_WM_BEAUTIFY_FLAG" val="#wm#"/>
  <p:tag name="KSO_WM_CHIP_FILLAREA_FILL_RULE" val="{&quot;fill_align&quot;:&quot;rt&quot;,&quot;fill_effect&quot;:[],&quot;fill_mode&quot;:&quot;adaptive&quot;,&quot;sacle_strategy&quot;:&quot;stretch&quot;}"/>
  <p:tag name="KSO_WM_CHIP_GROUPID" val="62ccd8edf7784210fdb40f7f"/>
  <p:tag name="KSO_WM_CHIP_XID" val="62ccd8edf7784210fdb412a3"/>
  <p:tag name="KSO_WM_SLIDE_BACKGROUND_TYPE" val="bottomTop"/>
  <p:tag name="KSO_WM_TAG_VERSION" val="1.0"/>
  <p:tag name="KSO_WM_TEMPLATE_CATEGORY" val="chip"/>
  <p:tag name="KSO_WM_TEMPLATE_INDEX" val="20223187"/>
  <p:tag name="KSO_WM_UNIT_DEC_AREA_ID" val="4c72e2feed654f0196aee766647f9e75"/>
  <p:tag name="KSO_WM_UNIT_DEC_CHANGEPICRESERVED" val="1"/>
  <p:tag name="KSO_WM_UNIT_DEC_SUPPORTCHANGEPIC" val="0"/>
  <p:tag name="KSO_WM_UNIT_ID" val="chip20223187_8*i*1"/>
  <p:tag name="KSO_WM_UNIT_INDEX" val="1"/>
  <p:tag name="KSO_WM_UNIT_SUBTYPE" val="t"/>
  <p:tag name="KSO_WM_UNIT_TYPE" val="i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UNIT_TEXT_FILL_FORE_SCHEMECOLOR_INDEX" val="13"/>
  <p:tag name="KSO_WM_UNIT_TEXT_FILL_FORE_SCHEMECOLOR_INDEX_BRIGHTNESS" val="0"/>
  <p:tag name="KSO_WM_UNIT_TEXT_FILL_TYPE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UNIT_TEXT_FILL_FORE_SCHEMECOLOR_INDEX" val="1"/>
  <p:tag name="KSO_WM_UNIT_TEXT_FILL_FORE_SCHEMECOLOR_INDEX_BRIGHTNESS" val="0.15"/>
  <p:tag name="KSO_WM_UNIT_TEXT_FILL_TYPE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UNIT_TEXT_FILL_FORE_SCHEMECOLOR_INDEX" val="1"/>
  <p:tag name="KSO_WM_UNIT_TEXT_FILL_FORE_SCHEMECOLOR_INDEX_BRIGHTNESS" val="0.15"/>
  <p:tag name="KSO_WM_UNIT_TEXT_FILL_TYPE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UNIT_TEXT_FILL_FORE_SCHEMECOLOR_INDEX" val="1"/>
  <p:tag name="KSO_WM_UNIT_TEXT_FILL_FORE_SCHEMECOLOR_INDEX_BRIGHTNESS" val="0.15"/>
  <p:tag name="KSO_WM_UNIT_TEXT_FILL_TYPE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UNIT_TEXT_FILL_FORE_SCHEMECOLOR_INDEX" val="13"/>
  <p:tag name="KSO_WM_UNIT_TEXT_FILL_FORE_SCHEMECOLOR_INDEX_BRIGHTNESS" val="0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UNIT_TEXT_FILL_FORE_SCHEMECOLOR_INDEX" val="13"/>
  <p:tag name="KSO_WM_UNIT_TEXT_FILL_FORE_SCHEMECOLOR_INDEX_BRIGHTNESS" val="0"/>
  <p:tag name="KSO_WM_UNIT_TEXT_FILL_TYPE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4ae5f98972a4a4bae47c3b8df259e8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ccd8edf7784210fdb40f7f"/>
  <p:tag name="KSO_WM_CHIP_XID" val="62ccd8edf7784210fdb412bb"/>
  <p:tag name="KSO_WM_SLIDE_BACKGROUND_TYPE" val="navigation"/>
  <p:tag name="KSO_WM_TAG_VERSION" val="1.0"/>
  <p:tag name="KSO_WM_TEMPLATE_CATEGORY" val="chip"/>
  <p:tag name="KSO_WM_TEMPLATE_INDEX" val="20223187"/>
  <p:tag name="KSO_WM_UNIT_DEC_AREA_ID" val="0d1dfb17e7ab40f7b37d70c51101ac5e"/>
  <p:tag name="KSO_WM_UNIT_DEC_CHANGEPICRESERVED" val="1"/>
  <p:tag name="KSO_WM_UNIT_DEC_SUPPORTCHANGEPIC" val="0"/>
  <p:tag name="KSO_WM_UNIT_ID" val="chip20223187_6*i*1"/>
  <p:tag name="KSO_WM_UNIT_INDEX" val="1"/>
  <p:tag name="KSO_WM_UNIT_SUBTYPE" val="v"/>
  <p:tag name="KSO_WM_UNIT_TYPE" val="i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61837e08a6a891b1f9db06c4"/>
  <p:tag name="KSO_WM_CHIP_XID" val="618b7c5318adb49c6c1f29b7"/>
  <p:tag name="KSO_WM_SLIDE_BACKGROUND_TYPE" val="navigation"/>
  <p:tag name="KSO_WM_SLIDE_BK_DARK_LIGHT" val="2"/>
  <p:tag name="KSO_WM_TAG_VERSION" val="1.0"/>
  <p:tag name="KSO_WM_TEMPLATE_CATEGORY" val="bg"/>
  <p:tag name="KSO_WM_TEMPLATE_INDEX" val="2022067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bg20220673_6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b5539a223c04d8e89feac29359aaa89"/>
  <p:tag name="KSO_WM_BEAUTIFY_FLAG" val="#wm#"/>
  <p:tag name="KSO_WM_CHIP_FILLAREA_FILL_RULE" val="{&quot;fill_align&quot;:&quot;lb&quot;,&quot;fill_effect&quot;:[],&quot;fill_mode&quot;:&quot;adaptive&quot;,&quot;sacle_strategy&quot;:&quot;stretch&quot;}"/>
  <p:tag name="KSO_WM_CHIP_GROUPID" val="62ccd8edf7784210fdb40f7f"/>
  <p:tag name="KSO_WM_CHIP_XID" val="62ccd8edf7784210fdb41298"/>
  <p:tag name="KSO_WM_SLIDE_BACKGROUND_TYPE" val="navigation"/>
  <p:tag name="KSO_WM_TAG_VERSION" val="1.0"/>
  <p:tag name="KSO_WM_TEMPLATE_CATEGORY" val="chip"/>
  <p:tag name="KSO_WM_TEMPLATE_INDEX" val="20223187"/>
  <p:tag name="KSO_WM_UNIT_DEC_AREA_ID" val="059e93fa0a1a4238b7a38038cbdea7dd"/>
  <p:tag name="KSO_WM_UNIT_DEC_CHANGEPICRESERVED" val="1"/>
  <p:tag name="KSO_WM_UNIT_DEC_SUPPORTCHANGEPIC" val="0"/>
  <p:tag name="KSO_WM_UNIT_ID" val="chip20223187_7*i*1"/>
  <p:tag name="KSO_WM_UNIT_INDEX" val="1"/>
  <p:tag name="KSO_WM_UNIT_SUBTYPE" val="t"/>
  <p:tag name="KSO_WM_UNIT_TYPE" val="i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TEXT_FILL_FORE_SCHEMECOLOR_INDEX" val="1"/>
  <p:tag name="KSO_WM_UNIT_TEXT_FILL_FORE_SCHEMECOLOR_INDEX_BRIGHTNESS" val="0.15"/>
  <p:tag name="KSO_WM_UNIT_TEXT_FILL_TYPE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TEXT_FILL_FORE_SCHEMECOLOR_INDEX" val="1"/>
  <p:tag name="KSO_WM_UNIT_TEXT_FILL_FORE_SCHEMECOLOR_INDEX_BRIGHTNESS" val="0.15"/>
  <p:tag name="KSO_WM_UNIT_TEXT_FILL_TYPE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TEXT_FILL_FORE_SCHEMECOLOR_INDEX" val="1"/>
  <p:tag name="KSO_WM_UNIT_TEXT_FILL_FORE_SCHEMECOLOR_INDEX_BRIGHTNESS" val="0.15"/>
  <p:tag name="KSO_WM_UNIT_TEXT_FILL_TYPE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1abbe9fe91d40a8bb126943851c9311"/>
  <p:tag name="KSO_WM_BEAUTIFY_FLAG" val="#wm#"/>
  <p:tag name="KSO_WM_CHIP_FILLAREA_FILL_RULE" val="{&quot;fill_align&quot;:&quot;lb&quot;,&quot;fill_mode&quot;:&quot;adaptive&quot;,&quot;sacle_strategy&quot;:&quot;smart&quot;}"/>
  <p:tag name="KSO_WM_CHIP_GROUPID" val="6170d948528941afc5e264fa"/>
  <p:tag name="KSO_WM_CHIP_XID" val="6170d948528941afc5e264f7"/>
  <p:tag name="KSO_WM_TAG_VERSION" val="1.0"/>
  <p:tag name="KSO_WM_TEMPLATE_ASSEMBLE_GROUPID" val="62ccd8edf7784210fdb40f7f"/>
  <p:tag name="KSO_WM_TEMPLATE_ASSEMBLE_XID" val="62ccdbd17bdb9f75177e71a3"/>
  <p:tag name="KSO_WM_TEMPLATE_CATEGORY" val="custom"/>
  <p:tag name="KSO_WM_TEMPLATE_INDEX" val="20223187"/>
  <p:tag name="KSO_WM_UNIT_BLOCK" val="0"/>
  <p:tag name="KSO_WM_UNIT_COMPATIBLE" val="0"/>
  <p:tag name="KSO_WM_UNIT_DEC_AREA_ID" val="c95ba84c6d5e43f7a43f14da689ca24e"/>
  <p:tag name="KSO_WM_UNIT_DEFAULT_FONT" val="60;60;2"/>
  <p:tag name="KSO_WM_UNIT_DIAGRAM_ISNUMVISUAL" val="0"/>
  <p:tag name="KSO_WM_UNIT_DIAGRAM_ISREFERUNIT" val="0"/>
  <p:tag name="KSO_WM_UNIT_HIGHLIGHT" val="0"/>
  <p:tag name="KSO_WM_UNIT_ID" val="custom2022318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小清新事业规划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8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ed44c6943ba4d338cf0eac70ab9294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ccd8edf7784210fdb40f7f"/>
  <p:tag name="KSO_WM_CHIP_XID" val="62ccd8edf7784210fdb412bb"/>
  <p:tag name="KSO_WM_SLIDE_BACKGROUND_TYPE" val="belt"/>
  <p:tag name="KSO_WM_TAG_VERSION" val="1.0"/>
  <p:tag name="KSO_WM_TEMPLATE_CATEGORY" val="chip"/>
  <p:tag name="KSO_WM_TEMPLATE_INDEX" val="20223187"/>
  <p:tag name="KSO_WM_UNIT_DEC_AREA_ID" val="ab534b7e925f4874b6e6babc820d7e11"/>
  <p:tag name="KSO_WM_UNIT_DEC_CHANGEPICRESERVED" val="1"/>
  <p:tag name="KSO_WM_UNIT_DEC_SUPPORTCHANGEPIC" val="0"/>
  <p:tag name="KSO_WM_UNIT_ID" val="chip20223187_6*i*1"/>
  <p:tag name="KSO_WM_UNIT_INDEX" val="1"/>
  <p:tag name="KSO_WM_UNIT_SUBTYPE" val="v"/>
  <p:tag name="KSO_WM_UNIT_TYPE" val="i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61837e08a6a891b1f9db06c4"/>
  <p:tag name="KSO_WM_CHIP_XID" val="618b7c5318adb49c6c1f29b8"/>
  <p:tag name="KSO_WM_SLIDE_BACKGROUND_TYPE" val="belt"/>
  <p:tag name="KSO_WM_SLIDE_BK_DARK_LIGHT" val="2"/>
  <p:tag name="KSO_WM_TAG_VERSION" val="1.0"/>
  <p:tag name="KSO_WM_TEMPLATE_CATEGORY" val="bg"/>
  <p:tag name="KSO_WM_TEMPLATE_INDEX" val="2022067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bg20220673_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c430173a03a49a284fa354cbd57a5df"/>
  <p:tag name="KSO_WM_BEAUTIFY_FLAG" val="#wm#"/>
  <p:tag name="KSO_WM_CHIP_FILLAREA_FILL_RULE" val="{&quot;fill_align&quot;:&quot;lb&quot;,&quot;fill_effect&quot;:[],&quot;fill_mode&quot;:&quot;adaptive&quot;,&quot;sacle_strategy&quot;:&quot;stretch&quot;}"/>
  <p:tag name="KSO_WM_CHIP_GROUPID" val="62ccd8edf7784210fdb40f7f"/>
  <p:tag name="KSO_WM_CHIP_XID" val="62ccd8edf7784210fdb41298"/>
  <p:tag name="KSO_WM_SLIDE_BACKGROUND_TYPE" val="belt"/>
  <p:tag name="KSO_WM_TAG_VERSION" val="1.0"/>
  <p:tag name="KSO_WM_TEMPLATE_CATEGORY" val="chip"/>
  <p:tag name="KSO_WM_TEMPLATE_INDEX" val="20223187"/>
  <p:tag name="KSO_WM_UNIT_DEC_AREA_ID" val="f8c1ffdb304a4dcab37da08251286e8a"/>
  <p:tag name="KSO_WM_UNIT_DEC_CHANGEPICRESERVED" val="1"/>
  <p:tag name="KSO_WM_UNIT_DEC_SUPPORTCHANGEPIC" val="0"/>
  <p:tag name="KSO_WM_UNIT_ID" val="chip20223187_7*i*1"/>
  <p:tag name="KSO_WM_UNIT_INDEX" val="1"/>
  <p:tag name="KSO_WM_UNIT_SUBTYPE" val="t"/>
  <p:tag name="KSO_WM_UNIT_TYPE" val="i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561f732d4954641afc96a56c6fc3c5c"/>
  <p:tag name="KSO_WM_BEAUTIFY_FLAG" val="#wm#"/>
  <p:tag name="KSO_WM_CHIP_FILLAREA_FILL_RULE" val="{&quot;fill_align&quot;:&quot;rt&quot;,&quot;fill_effect&quot;:[],&quot;fill_mode&quot;:&quot;adaptive&quot;,&quot;sacle_strategy&quot;:&quot;stretch&quot;}"/>
  <p:tag name="KSO_WM_CHIP_GROUPID" val="62ccd8edf7784210fdb40f7f"/>
  <p:tag name="KSO_WM_CHIP_XID" val="62ccd8edf7784210fdb412a3"/>
  <p:tag name="KSO_WM_SLIDE_BACKGROUND_TYPE" val="belt"/>
  <p:tag name="KSO_WM_TAG_VERSION" val="1.0"/>
  <p:tag name="KSO_WM_TEMPLATE_CATEGORY" val="chip"/>
  <p:tag name="KSO_WM_TEMPLATE_INDEX" val="20223187"/>
  <p:tag name="KSO_WM_UNIT_DEC_AREA_ID" val="2d5d0b61455241e79ac0bff77a7d368e"/>
  <p:tag name="KSO_WM_UNIT_DEC_CHANGEPICRESERVED" val="1"/>
  <p:tag name="KSO_WM_UNIT_DEC_SUPPORTCHANGEPIC" val="0"/>
  <p:tag name="KSO_WM_UNIT_ID" val="chip20223187_8*i*1"/>
  <p:tag name="KSO_WM_UNIT_INDEX" val="1"/>
  <p:tag name="KSO_WM_UNIT_SUBTYPE" val="t"/>
  <p:tag name="KSO_WM_UNIT_TYPE" val="i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UNIT_TEXT_FILL_FORE_SCHEMECOLOR_INDEX" val="13"/>
  <p:tag name="KSO_WM_UNIT_TEXT_FILL_FORE_SCHEMECOLOR_INDEX_BRIGHTNESS" val="0"/>
  <p:tag name="KSO_WM_UNIT_TEXT_FILL_TYPE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UNIT_TEXT_FILL_FORE_SCHEMECOLOR_INDEX" val="1"/>
  <p:tag name="KSO_WM_UNIT_TEXT_FILL_FORE_SCHEMECOLOR_INDEX_BRIGHTNESS" val="0.15"/>
  <p:tag name="KSO_WM_UNIT_TEXT_FILL_TYPE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UNIT_TEXT_FILL_FORE_SCHEMECOLOR_INDEX" val="1"/>
  <p:tag name="KSO_WM_UNIT_TEXT_FILL_FORE_SCHEMECOLOR_INDEX_BRIGHTNESS" val="0.15"/>
  <p:tag name="KSO_WM_UNIT_TEXT_FILL_TYPE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UNIT_TEXT_FILL_FORE_SCHEMECOLOR_INDEX" val="1"/>
  <p:tag name="KSO_WM_UNIT_TEXT_FILL_FORE_SCHEMECOLOR_INDEX_BRIGHTNESS" val="0.15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1abbe9fe91d40a8bb126943851c9311"/>
  <p:tag name="KSO_WM_BEAUTIFY_FLAG" val="#wm#"/>
  <p:tag name="KSO_WM_CHIP_FILLAREA_FILL_RULE" val="{&quot;fill_align&quot;:&quot;lb&quot;,&quot;fill_mode&quot;:&quot;adaptive&quot;,&quot;sacle_strategy&quot;:&quot;smart&quot;}"/>
  <p:tag name="KSO_WM_CHIP_GROUPID" val="6170d948528941afc5e264fa"/>
  <p:tag name="KSO_WM_CHIP_XID" val="6170d948528941afc5e264f7"/>
  <p:tag name="KSO_WM_TAG_VERSION" val="1.0"/>
  <p:tag name="KSO_WM_TEMPLATE_ASSEMBLE_GROUPID" val="62ccd8edf7784210fdb40f7f"/>
  <p:tag name="KSO_WM_TEMPLATE_ASSEMBLE_XID" val="62ccdbd17bdb9f75177e71a3"/>
  <p:tag name="KSO_WM_TEMPLATE_CATEGORY" val="custom"/>
  <p:tag name="KSO_WM_TEMPLATE_INDEX" val="20223187"/>
  <p:tag name="KSO_WM_UNIT_BLOCK" val="0"/>
  <p:tag name="KSO_WM_UNIT_COMPATIBLE" val="0"/>
  <p:tag name="KSO_WM_UNIT_DEC_AREA_ID" val="cf0614b48b074c6e982e49cae7543df8"/>
  <p:tag name="KSO_WM_UNIT_DEFAULT_FONT" val="20;28;2"/>
  <p:tag name="KSO_WM_UNIT_DIAGRAM_ISNUMVISUAL" val="0"/>
  <p:tag name="KSO_WM_UNIT_DIAGRAM_ISREFERUNIT" val="0"/>
  <p:tag name="KSO_WM_UNIT_HIGHLIGHT" val="0"/>
  <p:tag name="KSO_WM_UNIT_ID" val="custom20223187_1*f*1"/>
  <p:tag name="KSO_WM_UNIT_INDEX" val="1"/>
  <p:tag name="KSO_WM_UNIT_LAYERLEVEL" val="1"/>
  <p:tag name="KSO_WM_UNIT_NOCLEAR" val="0"/>
  <p:tag name="KSO_WM_UNIT_PRESET_TEXT" val="单击此处添加文本具体内容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16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UNIT_TEXT_FILL_FORE_SCHEMECOLOR_INDEX" val="13"/>
  <p:tag name="KSO_WM_UNIT_TEXT_FILL_FORE_SCHEMECOLOR_INDEX_BRIGHTNESS" val="0"/>
  <p:tag name="KSO_WM_UNIT_TEXT_FILL_TYPE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1abbe9fe91d40a8bb126943851c9311"/>
  <p:tag name="KSO_WM_BEAUTIFY_FLAG" val="#wm#"/>
  <p:tag name="KSO_WM_CHIP_FILLAREA_FILL_RULE" val="{&quot;fill_align&quot;:&quot;lb&quot;,&quot;fill_mode&quot;:&quot;adaptive&quot;,&quot;sacle_strategy&quot;:&quot;smart&quot;}"/>
  <p:tag name="KSO_WM_CHIP_GROUPID" val="6170d948528941afc5e264fa"/>
  <p:tag name="KSO_WM_CHIP_XID" val="6170d948528941afc5e264f7"/>
  <p:tag name="KSO_WM_TAG_VERSION" val="1.0"/>
  <p:tag name="KSO_WM_TEMPLATE_ASSEMBLE_GROUPID" val="62ccd8edf7784210fdb40f7f"/>
  <p:tag name="KSO_WM_TEMPLATE_ASSEMBLE_XID" val="62ccdbd17bdb9f75177e71a3"/>
  <p:tag name="KSO_WM_TEMPLATE_CATEGORY" val="custom"/>
  <p:tag name="KSO_WM_TEMPLATE_INDEX" val="20223187"/>
  <p:tag name="KSO_WM_UNIT_BLOCK" val="0"/>
  <p:tag name="KSO_WM_UNIT_COMPATIBLE" val="0"/>
  <p:tag name="KSO_WM_UNIT_DEC_AREA_ID" val="a995976d9b8041a1919d8eff8e41adbd"/>
  <p:tag name="KSO_WM_UNIT_DEFAULT_FONT" val="16;18;2"/>
  <p:tag name="KSO_WM_UNIT_DIAGRAM_ISNUMVISUAL" val="0"/>
  <p:tag name="KSO_WM_UNIT_DIAGRAM_ISREFERUNIT" val="0"/>
  <p:tag name="KSO_WM_UNIT_HIGHLIGHT" val="0"/>
  <p:tag name="KSO_WM_UNIT_ID" val="custom20223187_1*f*2"/>
  <p:tag name="KSO_WM_UNIT_INDEX" val="2"/>
  <p:tag name="KSO_WM_UNIT_LAYERLEVEL" val="1"/>
  <p:tag name="KSO_WM_UNIT_NOCLEAR" val="0"/>
  <p:tag name="KSO_WM_UNIT_PRESET_TEXT" val="单击此处添加文本具体内容，简明扼要地阐述你的观点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75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1abbe9fe91d40a8bb126943851c9311"/>
  <p:tag name="KSO_WM_BEAUTIFY_FLAG" val="#wm#"/>
  <p:tag name="KSO_WM_CHIP_FILLAREA_FILL_RULE" val="{&quot;fill_align&quot;:&quot;lb&quot;,&quot;fill_mode&quot;:&quot;adaptive&quot;,&quot;sacle_strategy&quot;:&quot;smart&quot;}"/>
  <p:tag name="KSO_WM_CHIP_GROUPID" val="6170d948528941afc5e264fa"/>
  <p:tag name="KSO_WM_CHIP_XID" val="6170d948528941afc5e264f7"/>
  <p:tag name="KSO_WM_TAG_VERSION" val="1.0"/>
  <p:tag name="KSO_WM_TEMPLATE_ASSEMBLE_GROUPID" val="62ccd8edf7784210fdb40f7f"/>
  <p:tag name="KSO_WM_TEMPLATE_ASSEMBLE_XID" val="62ccdbd17bdb9f75177e71a3"/>
  <p:tag name="KSO_WM_TEMPLATE_CATEGORY" val="custom"/>
  <p:tag name="KSO_WM_TEMPLATE_INDEX" val="20223187"/>
  <p:tag name="KSO_WM_UNIT_BLOCK" val="0"/>
  <p:tag name="KSO_WM_UNIT_COMPATIBLE" val="0"/>
  <p:tag name="KSO_WM_UNIT_DEC_AREA_ID" val="ccb68bde4d274f4298086d4377d576e3"/>
  <p:tag name="KSO_WM_UNIT_DEFAULT_FONT" val="16;16;2"/>
  <p:tag name="KSO_WM_UNIT_DIAGRAM_ISNUMVISUAL" val="0"/>
  <p:tag name="KSO_WM_UNIT_DIAGRAM_ISREFERUNIT" val="0"/>
  <p:tag name="KSO_WM_UNIT_HIGHLIGHT" val="0"/>
  <p:tag name="KSO_WM_UNIT_ID" val="custom20223187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DESIGN FOR WPS"/>
  <p:tag name="KSO_WM_UNIT_TEXT_FILL_FORE_SCHEMECOLOR_INDEX" val="13"/>
  <p:tag name="KSO_WM_UNIT_TEXT_FILL_FORE_SCHEMECOLOR_INDEX_BRIGHTNESS" val="0.15"/>
  <p:tag name="KSO_WM_UNIT_TEXT_FILL_TYPE" val="1"/>
  <p:tag name="KSO_WM_UNIT_TYPE" val="b"/>
  <p:tag name="KSO_WM_UNIT_VALUE" val="56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23187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d9abfe2697b4314984fdf6450d7319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ccd8edf7784210fdb40f7f"/>
  <p:tag name="KSO_WM_CHIP_XID" val="62ccd8edf7784210fdb412bb"/>
  <p:tag name="KSO_WM_TAG_VERSION" val="1.0"/>
  <p:tag name="KSO_WM_TEMPLATE_CATEGORY" val="chip"/>
  <p:tag name="KSO_WM_TEMPLATE_INDEX" val="20223187"/>
  <p:tag name="KSO_WM_UNIT_DEC_AREA_ID" val="19a79e8548874bad8fea7bc2a0a87664"/>
  <p:tag name="KSO_WM_UNIT_DEC_CHANGEPICRESERVED" val="1"/>
  <p:tag name="KSO_WM_UNIT_DEC_SUPPORTCHANGEPIC" val="0"/>
  <p:tag name="KSO_WM_UNIT_ID" val="chip20223187_6*i*1"/>
  <p:tag name="KSO_WM_UNIT_INDEX" val="1"/>
  <p:tag name="KSO_WM_UNIT_SUBTYPE" val="v"/>
  <p:tag name="KSO_WM_UNIT_TYPE" val="i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2318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23187"/>
  <p:tag name="KSO_WM_UNIT_TEXT_FILL_FORE_SCHEMECOLOR_INDEX" val="13"/>
  <p:tag name="KSO_WM_UNIT_TEXT_FILL_FORE_SCHEMECOLOR_INDEX_BRIGHTNESS" val="0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f43e54f59284df993e504e6a9be2190"/>
  <p:tag name="KSO_WM_BEAUTIFY_FLAG" val="#wm#"/>
  <p:tag name="KSO_WM_CHIP_FILLAREA_FILL_RULE" val="{&quot;fill_align&quot;:&quot;rt&quot;,&quot;fill_effect&quot;:[],&quot;fill_mode&quot;:&quot;adaptive&quot;,&quot;sacle_strategy&quot;:&quot;stretch&quot;}"/>
  <p:tag name="KSO_WM_CHIP_GROUPID" val="62ccd8edf7784210fdb40f7f"/>
  <p:tag name="KSO_WM_CHIP_XID" val="62ccd8edf7784210fdb412a3"/>
  <p:tag name="KSO_WM_TAG_VERSION" val="1.0"/>
  <p:tag name="KSO_WM_TEMPLATE_CATEGORY" val="chip"/>
  <p:tag name="KSO_WM_TEMPLATE_INDEX" val="20223187"/>
  <p:tag name="KSO_WM_UNIT_DEC_AREA_ID" val="384e08cfa2b84269960491077ed8bc41"/>
  <p:tag name="KSO_WM_UNIT_DEC_CHANGEPICRESERVED" val="1"/>
  <p:tag name="KSO_WM_UNIT_DEC_SUPPORTCHANGEPIC" val="0"/>
  <p:tag name="KSO_WM_UNIT_ID" val="chip20223187_8*i*1"/>
  <p:tag name="KSO_WM_UNIT_INDEX" val="1"/>
  <p:tag name="KSO_WM_UNIT_SUBTYPE" val="t"/>
  <p:tag name="KSO_WM_UNIT_TYPE" val="i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b41e1e6fcea4ee7a97440cf59ccf6f0"/>
  <p:tag name="KSO_WM_BEAUTIFY_FLAG" val="#wm#"/>
  <p:tag name="KSO_WM_CHIP_FILLAREA_FILL_RULE" val="{&quot;fill_align&quot;:&quot;lb&quot;,&quot;fill_effect&quot;:[],&quot;fill_mode&quot;:&quot;adaptive&quot;,&quot;sacle_strategy&quot;:&quot;stretch&quot;}"/>
  <p:tag name="KSO_WM_CHIP_GROUPID" val="62ccd8edf7784210fdb40f7f"/>
  <p:tag name="KSO_WM_CHIP_XID" val="62ccd8edf7784210fdb41298"/>
  <p:tag name="KSO_WM_TAG_VERSION" val="1.0"/>
  <p:tag name="KSO_WM_TEMPLATE_CATEGORY" val="chip"/>
  <p:tag name="KSO_WM_TEMPLATE_INDEX" val="20223187"/>
  <p:tag name="KSO_WM_UNIT_DEC_AREA_ID" val="4a954b68840d4103b80410fd81faf048"/>
  <p:tag name="KSO_WM_UNIT_DEC_CHANGEPICRESERVED" val="1"/>
  <p:tag name="KSO_WM_UNIT_DEC_SUPPORTCHANGEPIC" val="0"/>
  <p:tag name="KSO_WM_UNIT_ID" val="chip20223187_7*i*1"/>
  <p:tag name="KSO_WM_UNIT_INDEX" val="1"/>
  <p:tag name="KSO_WM_UNIT_SUBTYPE" val="t"/>
  <p:tag name="KSO_WM_UNIT_TYPE" val="i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930314ca02e47b284b3d93292281de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ccd8edf7784210fdb40f7f"/>
  <p:tag name="KSO_WM_CHIP_XID" val="62ccd8edf7784210fdb41157"/>
  <p:tag name="KSO_WM_TAG_VERSION" val="1.0"/>
  <p:tag name="KSO_WM_TEMPLATE_CATEGORY" val="chip"/>
  <p:tag name="KSO_WM_TEMPLATE_INDEX" val="20223187"/>
  <p:tag name="KSO_WM_UNIT_DEC_AREA_ID" val="a83be0ee1d1546019a7fec633e0a5102"/>
  <p:tag name="KSO_WM_UNIT_DEC_CHANGEPICRESERVED" val="1"/>
  <p:tag name="KSO_WM_UNIT_DEC_SUPPORTCHANGEPIC" val="0"/>
  <p:tag name="KSO_WM_UNIT_ID" val="chip20223187_19*i*1"/>
  <p:tag name="KSO_WM_UNIT_INDEX" val="1"/>
  <p:tag name="KSO_WM_UNIT_SUBTYPE" val="v"/>
  <p:tag name="KSO_WM_UNIT_TYPE" val="i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95c46ec961045ec8b4bf350b9240ed7"/>
  <p:tag name="KSO_WM_BEAUTIFY_FLAG" val="#wm#"/>
  <p:tag name="KSO_WM_CHIP_FILLAREA_FILL_RULE" val="{&quot;fill_align&quot;:&quot;lb&quot;,&quot;fill_effect&quot;:[],&quot;fill_mode&quot;:&quot;adaptive&quot;,&quot;sacle_strategy&quot;:&quot;stretch&quot;}"/>
  <p:tag name="KSO_WM_CHIP_GROUPID" val="62ccd8edf7784210fdb40f7f"/>
  <p:tag name="KSO_WM_CHIP_XID" val="62ccd8edf7784210fdb41282"/>
  <p:tag name="KSO_WM_TAG_VERSION" val="1.0"/>
  <p:tag name="KSO_WM_TEMPLATE_CATEGORY" val="chip"/>
  <p:tag name="KSO_WM_TEMPLATE_INDEX" val="20223187"/>
  <p:tag name="KSO_WM_UNIT_DEC_AREA_ID" val="892a71b600e34d739deb9ce183a4ef6d"/>
  <p:tag name="KSO_WM_UNIT_DEC_CHANGEPICRESERVED" val="1"/>
  <p:tag name="KSO_WM_UNIT_DEC_SUPPORTCHANGEPIC" val="0"/>
  <p:tag name="KSO_WM_UNIT_ID" val="chip20223187_21*i*1"/>
  <p:tag name="KSO_WM_UNIT_INDEX" val="1"/>
  <p:tag name="KSO_WM_UNIT_SUBTYPE" val="t"/>
  <p:tag name="KSO_WM_UNIT_TYPE" val="i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e1df4becddc423b8b0b6ddc1ba8d851"/>
  <p:tag name="KSO_WM_BEAUTIFY_FLAG" val="#wm#"/>
  <p:tag name="KSO_WM_CHIP_FILLAREA_FILL_RULE" val="{&quot;fill_align&quot;:&quot;rt&quot;,&quot;fill_effect&quot;:[],&quot;fill_mode&quot;:&quot;adaptive&quot;,&quot;sacle_strategy&quot;:&quot;stretch&quot;}"/>
  <p:tag name="KSO_WM_CHIP_GROUPID" val="62ccd8edf7784210fdb40f7f"/>
  <p:tag name="KSO_WM_CHIP_XID" val="62ccd8edf7784210fdb41281"/>
  <p:tag name="KSO_WM_TAG_VERSION" val="1.0"/>
  <p:tag name="KSO_WM_TEMPLATE_CATEGORY" val="chip"/>
  <p:tag name="KSO_WM_TEMPLATE_INDEX" val="20223187"/>
  <p:tag name="KSO_WM_UNIT_DEC_AREA_ID" val="7814af2eead548c78946eb08a75de259"/>
  <p:tag name="KSO_WM_UNIT_DEC_CHANGEPICRESERVED" val="1"/>
  <p:tag name="KSO_WM_UNIT_DEC_SUPPORTCHANGEPIC" val="0"/>
  <p:tag name="KSO_WM_UNIT_ID" val="chip20223187_20*i*1"/>
  <p:tag name="KSO_WM_UNIT_INDEX" val="1"/>
  <p:tag name="KSO_WM_UNIT_SUBTYPE" val="t"/>
  <p:tag name="KSO_WM_UNIT_TYPE" val="i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23187"/>
  <p:tag name="KSO_WM_UNIT_TEXT_FILL_FORE_SCHEMECOLOR_INDEX" val="13"/>
  <p:tag name="KSO_WM_UNIT_TEXT_FILL_FORE_SCHEMECOLOR_INDEX_BRIGHTNESS" val="0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ab4ad50a8b246a5a4e9d761b5ed8a50"/>
  <p:tag name="KSO_WM_BEAUTIFY_FLAG" val="#wm#"/>
  <p:tag name="KSO_WM_CHIP_FILLAREA_FILL_RULE" val="{&quot;fill_align&quot;:&quot;cb&quot;,&quot;fill_mode&quot;:&quot;adaptive&quot;,&quot;sacle_strategy&quot;:&quot;smart&quot;}"/>
  <p:tag name="KSO_WM_CHIP_GROUPID" val="61849109a6a891b1f9dbb830"/>
  <p:tag name="KSO_WM_CHIP_XID" val="61849109a6a891b1f9dbb82d"/>
  <p:tag name="KSO_WM_TAG_VERSION" val="1.0"/>
  <p:tag name="KSO_WM_TEMPLATE_ASSEMBLE_GROUPID" val="62ccd8edf7784210fdb40f7f"/>
  <p:tag name="KSO_WM_TEMPLATE_ASSEMBLE_XID" val="62ccdbd17bdb9f75177e71f9"/>
  <p:tag name="KSO_WM_TEMPLATE_CATEGORY" val="custom"/>
  <p:tag name="KSO_WM_TEMPLATE_INDEX" val="20223187"/>
  <p:tag name="KSO_WM_UNIT_BLOCK" val="0"/>
  <p:tag name="KSO_WM_UNIT_COMPATIBLE" val="0"/>
  <p:tag name="KSO_WM_UNIT_DEC_AREA_ID" val="96b0c15f6c9f4851974b183f9e2ec682"/>
  <p:tag name="KSO_WM_UNIT_DEFAULT_FONT" val="60;66;2"/>
  <p:tag name="KSO_WM_UNIT_DIAGRAM_ISNUMVISUAL" val="0"/>
  <p:tag name="KSO_WM_UNIT_DIAGRAM_ISREFERUNIT" val="0"/>
  <p:tag name="KSO_WM_UNIT_HIGHLIGHT" val="0"/>
  <p:tag name="KSO_WM_UNIT_ID" val="custom2022318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ab4ad50a8b246a5a4e9d761b5ed8a50"/>
  <p:tag name="KSO_WM_BEAUTIFY_FLAG" val="#wm#"/>
  <p:tag name="KSO_WM_CHIP_FILLAREA_FILL_RULE" val="{&quot;fill_align&quot;:&quot;cb&quot;,&quot;fill_mode&quot;:&quot;adaptive&quot;,&quot;sacle_strategy&quot;:&quot;smart&quot;}"/>
  <p:tag name="KSO_WM_CHIP_GROUPID" val="61849109a6a891b1f9dbb830"/>
  <p:tag name="KSO_WM_CHIP_XID" val="61849109a6a891b1f9dbb82d"/>
  <p:tag name="KSO_WM_TAG_VERSION" val="1.0"/>
  <p:tag name="KSO_WM_TEMPLATE_ASSEMBLE_GROUPID" val="62ccd8edf7784210fdb40f7f"/>
  <p:tag name="KSO_WM_TEMPLATE_ASSEMBLE_XID" val="62ccdbd17bdb9f75177e71f9"/>
  <p:tag name="KSO_WM_TEMPLATE_CATEGORY" val="custom"/>
  <p:tag name="KSO_WM_TEMPLATE_INDEX" val="20223187"/>
  <p:tag name="KSO_WM_UNIT_BLOCK" val="0"/>
  <p:tag name="KSO_WM_UNIT_COMPATIBLE" val="0"/>
  <p:tag name="KSO_WM_UNIT_DEC_AREA_ID" val="673781ccc1d64405a1628038799b2beb"/>
  <p:tag name="KSO_WM_UNIT_DEFAULT_FONT" val="14;14;2"/>
  <p:tag name="KSO_WM_UNIT_DIAGRAM_ISNUMVISUAL" val="0"/>
  <p:tag name="KSO_WM_UNIT_DIAGRAM_ISREFERUNIT" val="0"/>
  <p:tag name="KSO_WM_UNIT_HIGHLIGHT" val="0"/>
  <p:tag name="KSO_WM_UNIT_ID" val="custom2022318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地阐述您的观点。"/>
  <p:tag name="KSO_WM_UNIT_SUBTYPE" val="a"/>
  <p:tag name="KSO_WM_UNIT_TEXT_FILL_FORE_SCHEMECOLOR_INDEX" val="13"/>
  <p:tag name="KSO_WM_UNIT_TEXT_FILL_FORE_SCHEMECOLOR_INDEX_BRIGHTNESS" val="0.5"/>
  <p:tag name="KSO_WM_UNIT_TEXT_FILL_TYPE" val="1"/>
  <p:tag name="KSO_WM_UNIT_TYPE" val="f"/>
  <p:tag name="KSO_WM_UNIT_VALUE" val="13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d9abfe2697b4314984fdf6450d7319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ccd8edf7784210fdb40f7f"/>
  <p:tag name="KSO_WM_CHIP_XID" val="62ccd8edf7784210fdb412bb"/>
  <p:tag name="KSO_WM_TAG_VERSION" val="1.0"/>
  <p:tag name="KSO_WM_TEMPLATE_CATEGORY" val="chip"/>
  <p:tag name="KSO_WM_TEMPLATE_INDEX" val="20223187"/>
  <p:tag name="KSO_WM_UNIT_DEC_AREA_ID" val="19a79e8548874bad8fea7bc2a0a87664"/>
  <p:tag name="KSO_WM_UNIT_DEC_CHANGEPICRESERVED" val="1"/>
  <p:tag name="KSO_WM_UNIT_DEC_SUPPORTCHANGEPIC" val="0"/>
  <p:tag name="KSO_WM_UNIT_ID" val="chip20223187_6*i*1"/>
  <p:tag name="KSO_WM_UNIT_INDEX" val="1"/>
  <p:tag name="KSO_WM_UNIT_SUBTYPE" val="v"/>
  <p:tag name="KSO_WM_UNIT_TYPE" val="i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f43e54f59284df993e504e6a9be2190"/>
  <p:tag name="KSO_WM_BEAUTIFY_FLAG" val="#wm#"/>
  <p:tag name="KSO_WM_CHIP_FILLAREA_FILL_RULE" val="{&quot;fill_align&quot;:&quot;rt&quot;,&quot;fill_effect&quot;:[],&quot;fill_mode&quot;:&quot;adaptive&quot;,&quot;sacle_strategy&quot;:&quot;stretch&quot;}"/>
  <p:tag name="KSO_WM_CHIP_GROUPID" val="62ccd8edf7784210fdb40f7f"/>
  <p:tag name="KSO_WM_CHIP_XID" val="62ccd8edf7784210fdb412a3"/>
  <p:tag name="KSO_WM_TAG_VERSION" val="1.0"/>
  <p:tag name="KSO_WM_TEMPLATE_CATEGORY" val="chip"/>
  <p:tag name="KSO_WM_TEMPLATE_INDEX" val="20223187"/>
  <p:tag name="KSO_WM_UNIT_DEC_AREA_ID" val="384e08cfa2b84269960491077ed8bc41"/>
  <p:tag name="KSO_WM_UNIT_DEC_CHANGEPICRESERVED" val="1"/>
  <p:tag name="KSO_WM_UNIT_DEC_SUPPORTCHANGEPIC" val="0"/>
  <p:tag name="KSO_WM_UNIT_ID" val="chip20223187_8*i*1"/>
  <p:tag name="KSO_WM_UNIT_INDEX" val="1"/>
  <p:tag name="KSO_WM_UNIT_SUBTYPE" val="t"/>
  <p:tag name="KSO_WM_UNIT_TYPE" val="i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b41e1e6fcea4ee7a97440cf59ccf6f0"/>
  <p:tag name="KSO_WM_BEAUTIFY_FLAG" val="#wm#"/>
  <p:tag name="KSO_WM_CHIP_FILLAREA_FILL_RULE" val="{&quot;fill_align&quot;:&quot;lb&quot;,&quot;fill_effect&quot;:[],&quot;fill_mode&quot;:&quot;adaptive&quot;,&quot;sacle_strategy&quot;:&quot;stretch&quot;}"/>
  <p:tag name="KSO_WM_CHIP_GROUPID" val="62ccd8edf7784210fdb40f7f"/>
  <p:tag name="KSO_WM_CHIP_XID" val="62ccd8edf7784210fdb41298"/>
  <p:tag name="KSO_WM_TAG_VERSION" val="1.0"/>
  <p:tag name="KSO_WM_TEMPLATE_CATEGORY" val="chip"/>
  <p:tag name="KSO_WM_TEMPLATE_INDEX" val="20223187"/>
  <p:tag name="KSO_WM_UNIT_DEC_AREA_ID" val="4a954b68840d4103b80410fd81faf048"/>
  <p:tag name="KSO_WM_UNIT_DEC_CHANGEPICRESERVED" val="1"/>
  <p:tag name="KSO_WM_UNIT_DEC_SUPPORTCHANGEPIC" val="0"/>
  <p:tag name="KSO_WM_UNIT_ID" val="chip20223187_7*i*1"/>
  <p:tag name="KSO_WM_UNIT_INDEX" val="1"/>
  <p:tag name="KSO_WM_UNIT_SUBTYPE" val="t"/>
  <p:tag name="KSO_WM_UNIT_TYPE" val="i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d9abfe2697b4314984fdf6450d7319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ccd8edf7784210fdb40f7f"/>
  <p:tag name="KSO_WM_CHIP_XID" val="62ccd8edf7784210fdb412bb"/>
  <p:tag name="KSO_WM_TAG_VERSION" val="1.0"/>
  <p:tag name="KSO_WM_TEMPLATE_CATEGORY" val="chip"/>
  <p:tag name="KSO_WM_TEMPLATE_INDEX" val="20223187"/>
  <p:tag name="KSO_WM_UNIT_DEC_AREA_ID" val="19a79e8548874bad8fea7bc2a0a87664"/>
  <p:tag name="KSO_WM_UNIT_DEC_CHANGEPICRESERVED" val="1"/>
  <p:tag name="KSO_WM_UNIT_DEC_SUPPORTCHANGEPIC" val="0"/>
  <p:tag name="KSO_WM_UNIT_ID" val="chip20223187_6*i*1"/>
  <p:tag name="KSO_WM_UNIT_INDEX" val="1"/>
  <p:tag name="KSO_WM_UNIT_SUBTYPE" val="v"/>
  <p:tag name="KSO_WM_UNIT_TYPE" val="i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f43e54f59284df993e504e6a9be2190"/>
  <p:tag name="KSO_WM_BEAUTIFY_FLAG" val="#wm#"/>
  <p:tag name="KSO_WM_CHIP_FILLAREA_FILL_RULE" val="{&quot;fill_align&quot;:&quot;rt&quot;,&quot;fill_effect&quot;:[],&quot;fill_mode&quot;:&quot;adaptive&quot;,&quot;sacle_strategy&quot;:&quot;stretch&quot;}"/>
  <p:tag name="KSO_WM_CHIP_GROUPID" val="62ccd8edf7784210fdb40f7f"/>
  <p:tag name="KSO_WM_CHIP_XID" val="62ccd8edf7784210fdb412a3"/>
  <p:tag name="KSO_WM_TAG_VERSION" val="1.0"/>
  <p:tag name="KSO_WM_TEMPLATE_CATEGORY" val="chip"/>
  <p:tag name="KSO_WM_TEMPLATE_INDEX" val="20223187"/>
  <p:tag name="KSO_WM_UNIT_DEC_AREA_ID" val="384e08cfa2b84269960491077ed8bc41"/>
  <p:tag name="KSO_WM_UNIT_DEC_CHANGEPICRESERVED" val="1"/>
  <p:tag name="KSO_WM_UNIT_DEC_SUPPORTCHANGEPIC" val="0"/>
  <p:tag name="KSO_WM_UNIT_ID" val="chip20223187_8*i*1"/>
  <p:tag name="KSO_WM_UNIT_INDEX" val="1"/>
  <p:tag name="KSO_WM_UNIT_SUBTYPE" val="t"/>
  <p:tag name="KSO_WM_UNIT_TYPE" val="i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b41e1e6fcea4ee7a97440cf59ccf6f0"/>
  <p:tag name="KSO_WM_BEAUTIFY_FLAG" val="#wm#"/>
  <p:tag name="KSO_WM_CHIP_FILLAREA_FILL_RULE" val="{&quot;fill_align&quot;:&quot;lb&quot;,&quot;fill_effect&quot;:[],&quot;fill_mode&quot;:&quot;adaptive&quot;,&quot;sacle_strategy&quot;:&quot;stretch&quot;}"/>
  <p:tag name="KSO_WM_CHIP_GROUPID" val="62ccd8edf7784210fdb40f7f"/>
  <p:tag name="KSO_WM_CHIP_XID" val="62ccd8edf7784210fdb41298"/>
  <p:tag name="KSO_WM_TAG_VERSION" val="1.0"/>
  <p:tag name="KSO_WM_TEMPLATE_CATEGORY" val="chip"/>
  <p:tag name="KSO_WM_TEMPLATE_INDEX" val="20223187"/>
  <p:tag name="KSO_WM_UNIT_DEC_AREA_ID" val="4a954b68840d4103b80410fd81faf048"/>
  <p:tag name="KSO_WM_UNIT_DEC_CHANGEPICRESERVED" val="1"/>
  <p:tag name="KSO_WM_UNIT_DEC_SUPPORTCHANGEPIC" val="0"/>
  <p:tag name="KSO_WM_UNIT_ID" val="chip20223187_7*i*1"/>
  <p:tag name="KSO_WM_UNIT_INDEX" val="1"/>
  <p:tag name="KSO_WM_UNIT_SUBTYPE" val="t"/>
  <p:tag name="KSO_WM_UNIT_TYPE" val="i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eed027b38494659b59f985b01428e2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ccd8edf7784210fdb40f7f"/>
  <p:tag name="KSO_WM_CHIP_XID" val="62ccd8edf7784210fdb40fef"/>
  <p:tag name="KSO_WM_TAG_VERSION" val="1.0"/>
  <p:tag name="KSO_WM_TEMPLATE_CATEGORY" val="chip"/>
  <p:tag name="KSO_WM_TEMPLATE_INDEX" val="20223187"/>
  <p:tag name="KSO_WM_UNIT_DEC_AREA_ID" val="874c25601c634f16876b2d8697e0b839"/>
  <p:tag name="KSO_WM_UNIT_DEC_CHANGEPICRESERVED" val="1"/>
  <p:tag name="KSO_WM_UNIT_DEC_SUPPORTCHANGEPIC" val="0"/>
  <p:tag name="KSO_WM_UNIT_ID" val="chip20223187_2*i*1"/>
  <p:tag name="KSO_WM_UNIT_INDEX" val="1"/>
  <p:tag name="KSO_WM_UNIT_SUBTYPE" val="v"/>
  <p:tag name="KSO_WM_UNIT_TYPE" val="i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e0737c3170545a4875fe3003ba0b587"/>
  <p:tag name="KSO_WM_BEAUTIFY_FLAG" val="#wm#"/>
  <p:tag name="KSO_WM_CHIP_FILLAREA_FILL_RULE" val="{&quot;fill_align&quot;:&quot;rb&quot;,&quot;fill_effect&quot;:[],&quot;fill_mode&quot;:&quot;adaptive&quot;,&quot;sacle_strategy&quot;:&quot;stretch&quot;}"/>
  <p:tag name="KSO_WM_CHIP_GROUPID" val="62ccd8edf7784210fdb40f7f"/>
  <p:tag name="KSO_WM_CHIP_XID" val="62ccd8edf7784210fdb40fe1"/>
  <p:tag name="KSO_WM_TAG_VERSION" val="1.0"/>
  <p:tag name="KSO_WM_TEMPLATE_CATEGORY" val="chip"/>
  <p:tag name="KSO_WM_TEMPLATE_INDEX" val="20223187"/>
  <p:tag name="KSO_WM_UNIT_DEC_AREA_ID" val="f3f6bd58358b4ddc855de289d76c2b51"/>
  <p:tag name="KSO_WM_UNIT_DEC_CHANGEPICRESERVED" val="1"/>
  <p:tag name="KSO_WM_UNIT_DEC_SUPPORTCHANGEPIC" val="0"/>
  <p:tag name="KSO_WM_UNIT_ID" val="chip20223187_4*i*1"/>
  <p:tag name="KSO_WM_UNIT_INDEX" val="1"/>
  <p:tag name="KSO_WM_UNIT_SUBTYPE" val="u"/>
  <p:tag name="KSO_WM_UNIT_TYPE" val="i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c58a0ff057248a78bf5fa1675f4e3d2"/>
  <p:tag name="KSO_WM_BEAUTIFY_FLAG" val="#wm#"/>
  <p:tag name="KSO_WM_CHIP_FILLAREA_FILL_RULE" val="{&quot;fill_align&quot;:&quot;lm&quot;,&quot;fill_effect&quot;:[],&quot;fill_mode&quot;:&quot;adaptive&quot;,&quot;sacle_strategy&quot;:&quot;stretch&quot;}"/>
  <p:tag name="KSO_WM_CHIP_GROUPID" val="62ccd8edf7784210fdb40f7f"/>
  <p:tag name="KSO_WM_CHIP_XID" val="62ccd8edf7784210fdb40fd5"/>
  <p:tag name="KSO_WM_TAG_VERSION" val="1.0"/>
  <p:tag name="KSO_WM_TEMPLATE_CATEGORY" val="chip"/>
  <p:tag name="KSO_WM_TEMPLATE_INDEX" val="20223187"/>
  <p:tag name="KSO_WM_UNIT_DEC_AREA_ID" val="a5dd7b081f9a47b6bc907b0000d78cc9"/>
  <p:tag name="KSO_WM_UNIT_DEC_CHANGEPICRESERVED" val="1"/>
  <p:tag name="KSO_WM_UNIT_DEC_SUPPORTCHANGEPIC" val="0"/>
  <p:tag name="KSO_WM_UNIT_ID" val="chip20223187_3*i*1"/>
  <p:tag name="KSO_WM_UNIT_INDEX" val="1"/>
  <p:tag name="KSO_WM_UNIT_SUBTYPE" val="u"/>
  <p:tag name="KSO_WM_UNIT_TYPE" val="i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d9abfe2697b4314984fdf6450d7319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ccd8edf7784210fdb40f7f"/>
  <p:tag name="KSO_WM_CHIP_XID" val="62ccd8edf7784210fdb412bb"/>
  <p:tag name="KSO_WM_TAG_VERSION" val="1.0"/>
  <p:tag name="KSO_WM_TEMPLATE_CATEGORY" val="chip"/>
  <p:tag name="KSO_WM_TEMPLATE_INDEX" val="20223187"/>
  <p:tag name="KSO_WM_UNIT_DEC_AREA_ID" val="19a79e8548874bad8fea7bc2a0a87664"/>
  <p:tag name="KSO_WM_UNIT_DEC_CHANGEPICRESERVED" val="1"/>
  <p:tag name="KSO_WM_UNIT_DEC_SUPPORTCHANGEPIC" val="0"/>
  <p:tag name="KSO_WM_UNIT_ID" val="chip20223187_6*i*1"/>
  <p:tag name="KSO_WM_UNIT_INDEX" val="1"/>
  <p:tag name="KSO_WM_UNIT_SUBTYPE" val="v"/>
  <p:tag name="KSO_WM_UNIT_TYPE" val="i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f43e54f59284df993e504e6a9be2190"/>
  <p:tag name="KSO_WM_BEAUTIFY_FLAG" val="#wm#"/>
  <p:tag name="KSO_WM_CHIP_FILLAREA_FILL_RULE" val="{&quot;fill_align&quot;:&quot;rt&quot;,&quot;fill_effect&quot;:[],&quot;fill_mode&quot;:&quot;adaptive&quot;,&quot;sacle_strategy&quot;:&quot;stretch&quot;}"/>
  <p:tag name="KSO_WM_CHIP_GROUPID" val="62ccd8edf7784210fdb40f7f"/>
  <p:tag name="KSO_WM_CHIP_XID" val="62ccd8edf7784210fdb412a3"/>
  <p:tag name="KSO_WM_TAG_VERSION" val="1.0"/>
  <p:tag name="KSO_WM_TEMPLATE_CATEGORY" val="chip"/>
  <p:tag name="KSO_WM_TEMPLATE_INDEX" val="20223187"/>
  <p:tag name="KSO_WM_UNIT_DEC_AREA_ID" val="384e08cfa2b84269960491077ed8bc41"/>
  <p:tag name="KSO_WM_UNIT_DEC_CHANGEPICRESERVED" val="1"/>
  <p:tag name="KSO_WM_UNIT_DEC_SUPPORTCHANGEPIC" val="0"/>
  <p:tag name="KSO_WM_UNIT_ID" val="chip20223187_8*i*1"/>
  <p:tag name="KSO_WM_UNIT_INDEX" val="1"/>
  <p:tag name="KSO_WM_UNIT_SUBTYPE" val="t"/>
  <p:tag name="KSO_WM_UNIT_TYPE" val="i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b41e1e6fcea4ee7a97440cf59ccf6f0"/>
  <p:tag name="KSO_WM_BEAUTIFY_FLAG" val="#wm#"/>
  <p:tag name="KSO_WM_CHIP_FILLAREA_FILL_RULE" val="{&quot;fill_align&quot;:&quot;lb&quot;,&quot;fill_effect&quot;:[],&quot;fill_mode&quot;:&quot;adaptive&quot;,&quot;sacle_strategy&quot;:&quot;stretch&quot;}"/>
  <p:tag name="KSO_WM_CHIP_GROUPID" val="62ccd8edf7784210fdb40f7f"/>
  <p:tag name="KSO_WM_CHIP_XID" val="62ccd8edf7784210fdb41298"/>
  <p:tag name="KSO_WM_TAG_VERSION" val="1.0"/>
  <p:tag name="KSO_WM_TEMPLATE_CATEGORY" val="chip"/>
  <p:tag name="KSO_WM_TEMPLATE_INDEX" val="20223187"/>
  <p:tag name="KSO_WM_UNIT_DEC_AREA_ID" val="4a954b68840d4103b80410fd81faf048"/>
  <p:tag name="KSO_WM_UNIT_DEC_CHANGEPICRESERVED" val="1"/>
  <p:tag name="KSO_WM_UNIT_DEC_SUPPORTCHANGEPIC" val="0"/>
  <p:tag name="KSO_WM_UNIT_ID" val="chip20223187_7*i*1"/>
  <p:tag name="KSO_WM_UNIT_INDEX" val="1"/>
  <p:tag name="KSO_WM_UNIT_SUBTYPE" val="t"/>
  <p:tag name="KSO_WM_UNIT_TYPE" val="i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COLORING" val="3"/>
  <p:tag name="KSO_WM_TAG_VERSION" val="1.0"/>
  <p:tag name="KSO_WM_TEMPLATE_CATEGORY" val="custom"/>
  <p:tag name="KSO_WM_TEMPLATE_INDEX" val="2022318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d9abfe2697b4314984fdf6450d7319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ccd8edf7784210fdb40f7f"/>
  <p:tag name="KSO_WM_CHIP_XID" val="62ccd8edf7784210fdb412bb"/>
  <p:tag name="KSO_WM_TAG_VERSION" val="1.0"/>
  <p:tag name="KSO_WM_TEMPLATE_CATEGORY" val="chip"/>
  <p:tag name="KSO_WM_TEMPLATE_INDEX" val="20223187"/>
  <p:tag name="KSO_WM_UNIT_DEC_AREA_ID" val="19a79e8548874bad8fea7bc2a0a87664"/>
  <p:tag name="KSO_WM_UNIT_DEC_CHANGEPICRESERVED" val="1"/>
  <p:tag name="KSO_WM_UNIT_DEC_SUPPORTCHANGEPIC" val="0"/>
  <p:tag name="KSO_WM_UNIT_ID" val="chip20223187_6*i*1"/>
  <p:tag name="KSO_WM_UNIT_INDEX" val="1"/>
  <p:tag name="KSO_WM_UNIT_SUBTYPE" val="v"/>
  <p:tag name="KSO_WM_UNIT_TYPE" val="i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f43e54f59284df993e504e6a9be2190"/>
  <p:tag name="KSO_WM_BEAUTIFY_FLAG" val="#wm#"/>
  <p:tag name="KSO_WM_CHIP_FILLAREA_FILL_RULE" val="{&quot;fill_align&quot;:&quot;rt&quot;,&quot;fill_effect&quot;:[],&quot;fill_mode&quot;:&quot;adaptive&quot;,&quot;sacle_strategy&quot;:&quot;stretch&quot;}"/>
  <p:tag name="KSO_WM_CHIP_GROUPID" val="62ccd8edf7784210fdb40f7f"/>
  <p:tag name="KSO_WM_CHIP_XID" val="62ccd8edf7784210fdb412a3"/>
  <p:tag name="KSO_WM_TAG_VERSION" val="1.0"/>
  <p:tag name="KSO_WM_TEMPLATE_CATEGORY" val="chip"/>
  <p:tag name="KSO_WM_TEMPLATE_INDEX" val="20223187"/>
  <p:tag name="KSO_WM_UNIT_DEC_AREA_ID" val="384e08cfa2b84269960491077ed8bc41"/>
  <p:tag name="KSO_WM_UNIT_DEC_CHANGEPICRESERVED" val="1"/>
  <p:tag name="KSO_WM_UNIT_DEC_SUPPORTCHANGEPIC" val="0"/>
  <p:tag name="KSO_WM_UNIT_ID" val="chip20223187_8*i*1"/>
  <p:tag name="KSO_WM_UNIT_INDEX" val="1"/>
  <p:tag name="KSO_WM_UNIT_SUBTYPE" val="t"/>
  <p:tag name="KSO_WM_UNIT_TYPE" val="i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b41e1e6fcea4ee7a97440cf59ccf6f0"/>
  <p:tag name="KSO_WM_BEAUTIFY_FLAG" val="#wm#"/>
  <p:tag name="KSO_WM_CHIP_FILLAREA_FILL_RULE" val="{&quot;fill_align&quot;:&quot;lb&quot;,&quot;fill_effect&quot;:[],&quot;fill_mode&quot;:&quot;adaptive&quot;,&quot;sacle_strategy&quot;:&quot;stretch&quot;}"/>
  <p:tag name="KSO_WM_CHIP_GROUPID" val="62ccd8edf7784210fdb40f7f"/>
  <p:tag name="KSO_WM_CHIP_XID" val="62ccd8edf7784210fdb41298"/>
  <p:tag name="KSO_WM_TAG_VERSION" val="1.0"/>
  <p:tag name="KSO_WM_TEMPLATE_CATEGORY" val="chip"/>
  <p:tag name="KSO_WM_TEMPLATE_INDEX" val="20223187"/>
  <p:tag name="KSO_WM_UNIT_DEC_AREA_ID" val="4a954b68840d4103b80410fd81faf048"/>
  <p:tag name="KSO_WM_UNIT_DEC_CHANGEPICRESERVED" val="1"/>
  <p:tag name="KSO_WM_UNIT_DEC_SUPPORTCHANGEPIC" val="0"/>
  <p:tag name="KSO_WM_UNIT_ID" val="chip20223187_7*i*1"/>
  <p:tag name="KSO_WM_UNIT_INDEX" val="1"/>
  <p:tag name="KSO_WM_UNIT_SUBTYPE" val="t"/>
  <p:tag name="KSO_WM_UNIT_TYPE" val="i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7a0cb15451b41efabb1b8a7c0af01c1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ccd8edf7784210fdb40f7f"/>
  <p:tag name="KSO_WM_CHIP_XID" val="62ccd8edf7784210fdb413eb"/>
  <p:tag name="KSO_WM_TAG_VERSION" val="1.0"/>
  <p:tag name="KSO_WM_TEMPLATE_CATEGORY" val="chip"/>
  <p:tag name="KSO_WM_TEMPLATE_INDEX" val="20223187"/>
  <p:tag name="KSO_WM_UNIT_DEC_AREA_ID" val="6ff099f77b814541b3094c369b83507c"/>
  <p:tag name="KSO_WM_UNIT_DEC_CHANGEPICRESERVED" val="1"/>
  <p:tag name="KSO_WM_UNIT_DEC_SUPPORTCHANGEPIC" val="0"/>
  <p:tag name="KSO_WM_UNIT_ID" val="chip20223187_14*i*1"/>
  <p:tag name="KSO_WM_UNIT_INDEX" val="1"/>
  <p:tag name="KSO_WM_UNIT_SUBTYPE" val="v"/>
  <p:tag name="KSO_WM_UNIT_TYPE" val="i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d9abfe2697b4314984fdf6450d7319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ccd8edf7784210fdb40f7f"/>
  <p:tag name="KSO_WM_CHIP_XID" val="62ccd8edf7784210fdb412bb"/>
  <p:tag name="KSO_WM_TAG_VERSION" val="1.0"/>
  <p:tag name="KSO_WM_TEMPLATE_CATEGORY" val="chip"/>
  <p:tag name="KSO_WM_TEMPLATE_INDEX" val="20223187"/>
  <p:tag name="KSO_WM_UNIT_DEC_AREA_ID" val="19a79e8548874bad8fea7bc2a0a87664"/>
  <p:tag name="KSO_WM_UNIT_DEC_CHANGEPICRESERVED" val="1"/>
  <p:tag name="KSO_WM_UNIT_DEC_SUPPORTCHANGEPIC" val="0"/>
  <p:tag name="KSO_WM_UNIT_ID" val="chip20223187_6*i*1"/>
  <p:tag name="KSO_WM_UNIT_INDEX" val="1"/>
  <p:tag name="KSO_WM_UNIT_SUBTYPE" val="v"/>
  <p:tag name="KSO_WM_UNIT_TYPE" val="i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f43e54f59284df993e504e6a9be2190"/>
  <p:tag name="KSO_WM_BEAUTIFY_FLAG" val="#wm#"/>
  <p:tag name="KSO_WM_CHIP_FILLAREA_FILL_RULE" val="{&quot;fill_align&quot;:&quot;rt&quot;,&quot;fill_effect&quot;:[],&quot;fill_mode&quot;:&quot;adaptive&quot;,&quot;sacle_strategy&quot;:&quot;stretch&quot;}"/>
  <p:tag name="KSO_WM_CHIP_GROUPID" val="62ccd8edf7784210fdb40f7f"/>
  <p:tag name="KSO_WM_CHIP_XID" val="62ccd8edf7784210fdb412a3"/>
  <p:tag name="KSO_WM_TAG_VERSION" val="1.0"/>
  <p:tag name="KSO_WM_TEMPLATE_CATEGORY" val="chip"/>
  <p:tag name="KSO_WM_TEMPLATE_INDEX" val="20223187"/>
  <p:tag name="KSO_WM_UNIT_DEC_AREA_ID" val="384e08cfa2b84269960491077ed8bc41"/>
  <p:tag name="KSO_WM_UNIT_DEC_CHANGEPICRESERVED" val="1"/>
  <p:tag name="KSO_WM_UNIT_DEC_SUPPORTCHANGEPIC" val="0"/>
  <p:tag name="KSO_WM_UNIT_ID" val="chip20223187_8*i*1"/>
  <p:tag name="KSO_WM_UNIT_INDEX" val="1"/>
  <p:tag name="KSO_WM_UNIT_SUBTYPE" val="t"/>
  <p:tag name="KSO_WM_UNIT_TYPE" val="i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b41e1e6fcea4ee7a97440cf59ccf6f0"/>
  <p:tag name="KSO_WM_BEAUTIFY_FLAG" val="#wm#"/>
  <p:tag name="KSO_WM_CHIP_FILLAREA_FILL_RULE" val="{&quot;fill_align&quot;:&quot;lb&quot;,&quot;fill_effect&quot;:[],&quot;fill_mode&quot;:&quot;adaptive&quot;,&quot;sacle_strategy&quot;:&quot;stretch&quot;}"/>
  <p:tag name="KSO_WM_CHIP_GROUPID" val="62ccd8edf7784210fdb40f7f"/>
  <p:tag name="KSO_WM_CHIP_XID" val="62ccd8edf7784210fdb41298"/>
  <p:tag name="KSO_WM_TAG_VERSION" val="1.0"/>
  <p:tag name="KSO_WM_TEMPLATE_CATEGORY" val="chip"/>
  <p:tag name="KSO_WM_TEMPLATE_INDEX" val="20223187"/>
  <p:tag name="KSO_WM_UNIT_DEC_AREA_ID" val="4a954b68840d4103b80410fd81faf048"/>
  <p:tag name="KSO_WM_UNIT_DEC_CHANGEPICRESERVED" val="1"/>
  <p:tag name="KSO_WM_UNIT_DEC_SUPPORTCHANGEPIC" val="0"/>
  <p:tag name="KSO_WM_UNIT_ID" val="chip20223187_7*i*1"/>
  <p:tag name="KSO_WM_UNIT_INDEX" val="1"/>
  <p:tag name="KSO_WM_UNIT_SUBTYPE" val="t"/>
  <p:tag name="KSO_WM_UNIT_TYPE" val="i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1bb0c074638a4534ac439f8b1fcbb0c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ccd8edf7784210fdb40f7f"/>
  <p:tag name="KSO_WM_CHIP_XID" val="62ccd8edf7784210fdb4113e"/>
  <p:tag name="KSO_WM_TAG_VERSION" val="1.0"/>
  <p:tag name="KSO_WM_TEMPLATE_CATEGORY" val="chip"/>
  <p:tag name="KSO_WM_TEMPLATE_INDEX" val="20223187"/>
  <p:tag name="KSO_WM_UNIT_DEC_AREA_ID" val="6920210eb4ad4d7e8077d268e50f1be1"/>
  <p:tag name="KSO_WM_UNIT_DEC_CHANGEPICRESERVED" val="1"/>
  <p:tag name="KSO_WM_UNIT_DEC_SUPPORTCHANGEPIC" val="0"/>
  <p:tag name="KSO_WM_UNIT_ID" val="chip20223187_10*i*1"/>
  <p:tag name="KSO_WM_UNIT_INDEX" val="1"/>
  <p:tag name="KSO_WM_UNIT_SUBTYPE" val="v"/>
  <p:tag name="KSO_WM_UNIT_TYPE" val="i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464c10e948d4c1da21757e9faf364f3"/>
  <p:tag name="KSO_WM_BEAUTIFY_FLAG" val="#wm#"/>
  <p:tag name="KSO_WM_CHIP_FILLAREA_FILL_RULE" val="{&quot;fill_align&quot;:&quot;lt&quot;,&quot;fill_effect&quot;:[],&quot;fill_mode&quot;:&quot;adaptive&quot;,&quot;sacle_strategy&quot;:&quot;stretch&quot;}"/>
  <p:tag name="KSO_WM_CHIP_GROUPID" val="62ccd8edf7784210fdb40f7f"/>
  <p:tag name="KSO_WM_CHIP_XID" val="62ccd8edf7784210fdb412e5"/>
  <p:tag name="KSO_WM_TAG_VERSION" val="1.0"/>
  <p:tag name="KSO_WM_TEMPLATE_CATEGORY" val="chip"/>
  <p:tag name="KSO_WM_TEMPLATE_INDEX" val="20223187"/>
  <p:tag name="KSO_WM_UNIT_DEC_AREA_ID" val="e4128e80ae6240e0a35ae6803f333ee6"/>
  <p:tag name="KSO_WM_UNIT_DEC_CHANGEPICRESERVED" val="1"/>
  <p:tag name="KSO_WM_UNIT_DEC_SUPPORTCHANGEPIC" val="0"/>
  <p:tag name="KSO_WM_UNIT_ID" val="chip20223187_16*i*1"/>
  <p:tag name="KSO_WM_UNIT_INDEX" val="1"/>
  <p:tag name="KSO_WM_UNIT_SUBTYPE" val="t"/>
  <p:tag name="KSO_WM_UNIT_TYPE" val="i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719444ed8ea401e93814d94e59395f5"/>
  <p:tag name="KSO_WM_BEAUTIFY_FLAG" val="#wm#"/>
  <p:tag name="KSO_WM_CHIP_FILLAREA_FILL_RULE" val="{&quot;fill_align&quot;:&quot;lm&quot;,&quot;fill_effect&quot;:[],&quot;fill_mode&quot;:&quot;adaptive&quot;,&quot;sacle_strategy&quot;:&quot;stretch&quot;}"/>
  <p:tag name="KSO_WM_CHIP_GROUPID" val="62ccd8edf7784210fdb40f7f"/>
  <p:tag name="KSO_WM_CHIP_XID" val="62ccd8edf7784210fdb410cb"/>
  <p:tag name="KSO_WM_TAG_VERSION" val="1.0"/>
  <p:tag name="KSO_WM_TEMPLATE_CATEGORY" val="chip"/>
  <p:tag name="KSO_WM_TEMPLATE_INDEX" val="20223187"/>
  <p:tag name="KSO_WM_UNIT_DEC_AREA_ID" val="e46b45ee69df4fd897107a6ba0239a03"/>
  <p:tag name="KSO_WM_UNIT_DEC_CHANGEPICRESERVED" val="1"/>
  <p:tag name="KSO_WM_UNIT_DEC_SUPPORTCHANGEPIC" val="0"/>
  <p:tag name="KSO_WM_UNIT_ID" val="chip20223187_11*i*1"/>
  <p:tag name="KSO_WM_UNIT_INDEX" val="1"/>
  <p:tag name="KSO_WM_UNIT_SUBTYPE" val="u"/>
  <p:tag name="KSO_WM_UNIT_TYPE" val="i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9f4d556a41f4ac39b09505b06b51e44"/>
  <p:tag name="KSO_WM_BEAUTIFY_FLAG" val="#wm#"/>
  <p:tag name="KSO_WM_CHIP_FILLAREA_FILL_RULE" val="{&quot;fill_align&quot;:&quot;rb&quot;,&quot;fill_effect&quot;:[],&quot;fill_mode&quot;:&quot;adaptive&quot;,&quot;sacle_strategy&quot;:&quot;stretch&quot;}"/>
  <p:tag name="KSO_WM_CHIP_GROUPID" val="62ccd8edf7784210fdb40f7f"/>
  <p:tag name="KSO_WM_CHIP_XID" val="62ccd8edf7784210fdb41043"/>
  <p:tag name="KSO_WM_TAG_VERSION" val="1.0"/>
  <p:tag name="KSO_WM_TEMPLATE_CATEGORY" val="chip"/>
  <p:tag name="KSO_WM_TEMPLATE_INDEX" val="20223187"/>
  <p:tag name="KSO_WM_UNIT_DEC_AREA_ID" val="3ec31f47081c4377a1873bd6b0c7532c"/>
  <p:tag name="KSO_WM_UNIT_DEC_CHANGEPICRESERVED" val="1"/>
  <p:tag name="KSO_WM_UNIT_DEC_SUPPORTCHANGEPIC" val="0"/>
  <p:tag name="KSO_WM_UNIT_ID" val="chip20223187_12*i*1"/>
  <p:tag name="KSO_WM_UNIT_INDEX" val="1"/>
  <p:tag name="KSO_WM_UNIT_SUBTYPE" val="t"/>
  <p:tag name="KSO_WM_UNIT_TYPE" val="i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"/>
  <p:tag name="KSO_WM_UNIT_TEXT_FILL_FORE_SCHEMECOLOR_INDEX_BRIGHTNESS" val="0.15"/>
  <p:tag name="KSO_WM_UNIT_TEXT_FILL_TYPE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5d0540e22ac4ba99e47cc365600d242"/>
  <p:tag name="KSO_WM_BEAUTIFY_FLAG" val="#wm#"/>
  <p:tag name="KSO_WM_CHIP_FILLAREA_FILL_RULE" val="{&quot;fill_align&quot;:&quot;rb&quot;,&quot;fill_mode&quot;:&quot;adaptive&quot;,&quot;sacle_strategy&quot;:&quot;smart&quot;}"/>
  <p:tag name="KSO_WM_CHIP_GROUPID" val="6194c07618adb49c6c1f5b40"/>
  <p:tag name="KSO_WM_CHIP_XID" val="6194c07618adb49c6c1f5b3d"/>
  <p:tag name="KSO_WM_TAG_VERSION" val="1.0"/>
  <p:tag name="KSO_WM_TEMPLATE_ASSEMBLE_GROUPID" val="62ccd8edf7784210fdb40f7f"/>
  <p:tag name="KSO_WM_TEMPLATE_ASSEMBLE_XID" val="62ccdbd17bdb9f75177e71ca"/>
  <p:tag name="KSO_WM_TEMPLATE_CATEGORY" val="custom"/>
  <p:tag name="KSO_WM_TEMPLATE_INDEX" val="20223187"/>
  <p:tag name="KSO_WM_UNIT_BLOCK" val="0"/>
  <p:tag name="KSO_WM_UNIT_COMPATIBLE" val="0"/>
  <p:tag name="KSO_WM_UNIT_DEC_AREA_ID" val="557e9ecfb47a48ea956b81d88c456578"/>
  <p:tag name="KSO_WM_UNIT_DEC_CHANGEPICRESERVED" val="0"/>
  <p:tag name="KSO_WM_UNIT_DEC_SUPPORTCHANGEPIC" val="0"/>
  <p:tag name="KSO_WM_UNIT_DECORATE_INFO" val="{&quot;DecorateInfoH&quot;:{&quot;IsAbs&quot;:true},&quot;DecorateInfoW&quot;:{&quot;IsAbs&quot;:false},&quot;DecorateInfoX&quot;:{&quot;IsAbs&quot;:true,&quot;Pos&quot;:2},&quot;DecorateInfoY&quot;:{&quot;IsAbs&quot;:true,&quot;Pos&quot;:2},&quot;ReferentInfo&quot;:{&quot;Id&quot;:&quot;4bcaf688a1a94f2b987e5a22538baf4b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custom20223187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NOCLEAR" val="0"/>
  <p:tag name="KSO_WM_UNIT_SM_LIMIT_TYPE" val="3"/>
  <p:tag name="KSO_WM_UNIT_TYPE" val="i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5d0540e22ac4ba99e47cc365600d242"/>
  <p:tag name="KSO_WM_BEAUTIFY_FLAG" val="#wm#"/>
  <p:tag name="KSO_WM_CHIP_FILLAREA_FILL_RULE" val="{&quot;fill_align&quot;:&quot;rb&quot;,&quot;fill_mode&quot;:&quot;adaptive&quot;,&quot;sacle_strategy&quot;:&quot;smart&quot;}"/>
  <p:tag name="KSO_WM_CHIP_GROUPID" val="6194c07618adb49c6c1f5b40"/>
  <p:tag name="KSO_WM_CHIP_XID" val="6194c07618adb49c6c1f5b3d"/>
  <p:tag name="KSO_WM_TAG_VERSION" val="1.0"/>
  <p:tag name="KSO_WM_TEMPLATE_ASSEMBLE_GROUPID" val="62ccd8edf7784210fdb40f7f"/>
  <p:tag name="KSO_WM_TEMPLATE_ASSEMBLE_XID" val="62ccdbd17bdb9f75177e71ca"/>
  <p:tag name="KSO_WM_TEMPLATE_CATEGORY" val="custom"/>
  <p:tag name="KSO_WM_TEMPLATE_INDEX" val="20223187"/>
  <p:tag name="KSO_WM_UNIT_BLOCK" val="0"/>
  <p:tag name="KSO_WM_UNIT_COMPATIBLE" val="0"/>
  <p:tag name="KSO_WM_UNIT_DEC_AREA_ID" val="4bcaf688a1a94f2b987e5a22538baf4b"/>
  <p:tag name="KSO_WM_UNIT_DEFAULT_FONT" val="60;66;2"/>
  <p:tag name="KSO_WM_UNIT_DIAGRAM_ISNUMVISUAL" val="0"/>
  <p:tag name="KSO_WM_UNIT_DIAGRAM_ISREFERUNIT" val="0"/>
  <p:tag name="KSO_WM_UNIT_HIGHLIGHT" val="0"/>
  <p:tag name="KSO_WM_UNIT_ID" val="custom2022318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演讲完毕，感谢观看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5d0540e22ac4ba99e47cc365600d242"/>
  <p:tag name="KSO_WM_BEAUTIFY_FLAG" val="#wm#"/>
  <p:tag name="KSO_WM_CHIP_FILLAREA_FILL_RULE" val="{&quot;fill_align&quot;:&quot;rb&quot;,&quot;fill_mode&quot;:&quot;adaptive&quot;,&quot;sacle_strategy&quot;:&quot;smart&quot;}"/>
  <p:tag name="KSO_WM_CHIP_GROUPID" val="6194c07618adb49c6c1f5b40"/>
  <p:tag name="KSO_WM_CHIP_XID" val="6194c07618adb49c6c1f5b3d"/>
  <p:tag name="KSO_WM_TAG_VERSION" val="1.0"/>
  <p:tag name="KSO_WM_TEMPLATE_ASSEMBLE_GROUPID" val="62ccd8edf7784210fdb40f7f"/>
  <p:tag name="KSO_WM_TEMPLATE_ASSEMBLE_XID" val="62ccdbd17bdb9f75177e71ca"/>
  <p:tag name="KSO_WM_TEMPLATE_CATEGORY" val="custom"/>
  <p:tag name="KSO_WM_TEMPLATE_INDEX" val="20223187"/>
  <p:tag name="KSO_WM_UNIT_BLOCK" val="0"/>
  <p:tag name="KSO_WM_UNIT_COMPATIBLE" val="0"/>
  <p:tag name="KSO_WM_UNIT_DEC_AREA_ID" val="d79468a0b8f7436d9d6bf96e2cafd4ab"/>
  <p:tag name="KSO_WM_UNIT_DEFAULT_FONT" val="28;32;2"/>
  <p:tag name="KSO_WM_UNIT_DIAGRAM_ISNUMVISUAL" val="0"/>
  <p:tag name="KSO_WM_UNIT_DIAGRAM_ISREFERUNIT" val="0"/>
  <p:tag name="KSO_WM_UNIT_HIGHLIGHT" val="0"/>
  <p:tag name="KSO_WM_UNIT_ID" val="custom20223187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15"/>
  <p:tag name="KSO_WM_UNIT_TEXT_FILL_TYPE" val="1"/>
  <p:tag name="KSO_WM_UNIT_TYPE" val="b"/>
  <p:tag name="KSO_WM_UNIT_VALUE" val="4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5d0540e22ac4ba99e47cc365600d242"/>
  <p:tag name="KSO_WM_BEAUTIFY_FLAG" val="#wm#"/>
  <p:tag name="KSO_WM_CHIP_FILLAREA_FILL_RULE" val="{&quot;fill_align&quot;:&quot;rb&quot;,&quot;fill_mode&quot;:&quot;adaptive&quot;,&quot;sacle_strategy&quot;:&quot;smart&quot;}"/>
  <p:tag name="KSO_WM_CHIP_GROUPID" val="6194c07618adb49c6c1f5b40"/>
  <p:tag name="KSO_WM_CHIP_XID" val="6194c07618adb49c6c1f5b3d"/>
  <p:tag name="KSO_WM_TAG_VERSION" val="1.0"/>
  <p:tag name="KSO_WM_TEMPLATE_ASSEMBLE_GROUPID" val="62ccd8edf7784210fdb40f7f"/>
  <p:tag name="KSO_WM_TEMPLATE_ASSEMBLE_XID" val="62ccdbd17bdb9f75177e71ca"/>
  <p:tag name="KSO_WM_TEMPLATE_CATEGORY" val="custom"/>
  <p:tag name="KSO_WM_TEMPLATE_INDEX" val="20223187"/>
  <p:tag name="KSO_WM_UNIT_BLOCK" val="0"/>
  <p:tag name="KSO_WM_UNIT_COMPATIBLE" val="0"/>
  <p:tag name="KSO_WM_UNIT_DEC_AREA_ID" val="002885dafe3e4a40abf0627deb745395"/>
  <p:tag name="KSO_WM_UNIT_DEFAULT_FONT" val="18;18;2"/>
  <p:tag name="KSO_WM_UNIT_DIAGRAM_ISNUMVISUAL" val="0"/>
  <p:tag name="KSO_WM_UNIT_DIAGRAM_ISREFERUNIT" val="0"/>
  <p:tag name="KSO_WM_UNIT_HIGHLIGHT" val="0"/>
  <p:tag name="KSO_WM_UNIT_ID" val="custom20223187_1*f*1"/>
  <p:tag name="KSO_WM_UNIT_INDEX" val="1"/>
  <p:tag name="KSO_WM_UNIT_LAYERLEVEL" val="1"/>
  <p:tag name="KSO_WM_UNIT_NOCLEAR" val="0"/>
  <p:tag name="KSO_WM_UNIT_PRESET_TEXT" val="演讲人姓名"/>
  <p:tag name="KSO_WM_UNIT_SUBTYPE" val="b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3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d9abfe2697b4314984fdf6450d7319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ccd8edf7784210fdb40f7f"/>
  <p:tag name="KSO_WM_CHIP_XID" val="62ccd8edf7784210fdb412bb"/>
  <p:tag name="KSO_WM_SLIDE_BACKGROUND_TYPE" val="general"/>
  <p:tag name="KSO_WM_TAG_VERSION" val="1.0"/>
  <p:tag name="KSO_WM_TEMPLATE_CATEGORY" val="chip"/>
  <p:tag name="KSO_WM_TEMPLATE_INDEX" val="20223187"/>
  <p:tag name="KSO_WM_UNIT_DEC_AREA_ID" val="19a79e8548874bad8fea7bc2a0a87664"/>
  <p:tag name="KSO_WM_UNIT_DEC_CHANGEPICRESERVED" val="1"/>
  <p:tag name="KSO_WM_UNIT_DEC_SUPPORTCHANGEPIC" val="0"/>
  <p:tag name="KSO_WM_UNIT_ID" val="chip20223187_6*i*1"/>
  <p:tag name="KSO_WM_UNIT_INDEX" val="1"/>
  <p:tag name="KSO_WM_UNIT_SUBTYPE" val="v"/>
  <p:tag name="KSO_WM_UNIT_TYPE" val="i"/>
</p:tagLst>
</file>

<file path=ppt/theme/theme1.xml><?xml version="1.0" encoding="utf-8"?>
<a:theme xmlns:a="http://schemas.openxmlformats.org/drawingml/2006/main" name="2_Office 主题​​">
  <a:themeElements>
    <a:clrScheme name="Adjacency">
      <a:dk1>
        <a:srgbClr val="000000"/>
      </a:dk1>
      <a:lt1>
        <a:srgbClr val="FFFFFF"/>
      </a:lt1>
      <a:dk2>
        <a:srgbClr val="FFFFFF"/>
      </a:dk2>
      <a:lt2>
        <a:srgbClr val="F4FDEA"/>
      </a:lt2>
      <a:accent1>
        <a:srgbClr val="67B35F"/>
      </a:accent1>
      <a:accent2>
        <a:srgbClr val="D5F7BC"/>
      </a:accent2>
      <a:accent3>
        <a:srgbClr val="71B86A"/>
      </a:accent3>
      <a:accent4>
        <a:srgbClr val="6DA37C"/>
      </a:accent4>
      <a:accent5>
        <a:srgbClr val="FCE099"/>
      </a:accent5>
      <a:accent6>
        <a:srgbClr val="FAD06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r="http://schemas.openxmlformats.org/officeDocument/2006/relationships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r="http://schemas.openxmlformats.org/officeDocument/2006/relationships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r="http://schemas.openxmlformats.org/officeDocument/2006/relationships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1905</Words>
  <Application>Aspose.Slides for Java</Application>
  <PresentationFormat>全屏显示(16:9)</PresentationFormat>
  <Paragraphs>116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2_Office 主题​​</vt:lpstr>
      <vt:lpstr>幻灯片 1</vt:lpstr>
      <vt:lpstr>幻灯片 2</vt:lpstr>
      <vt:lpstr>幻灯片 3</vt:lpstr>
      <vt:lpstr>幻灯片 4</vt:lpstr>
      <vt:lpstr>幻灯片 5</vt:lpstr>
      <vt:lpstr>诗歌翻译</vt:lpstr>
      <vt:lpstr>诗歌鉴赏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诗歌鉴赏</vt:lpstr>
      <vt:lpstr>幻灯片 18</vt:lpstr>
      <vt:lpstr>幻灯片 19</vt:lpstr>
      <vt:lpstr>幻灯片 20</vt:lpstr>
      <vt:lpstr>幻灯片 21</vt:lpstr>
      <vt:lpstr>幻灯片 22</vt:lpstr>
      <vt:lpstr>创作背景</vt:lpstr>
      <vt:lpstr>幻灯片 24</vt:lpstr>
      <vt:lpstr>诗歌鉴赏</vt:lpstr>
      <vt:lpstr>幻灯片 26</vt:lpstr>
      <vt:lpstr>幻灯片 27</vt:lpstr>
      <vt:lpstr>幻灯片 28</vt:lpstr>
      <vt:lpstr>主旨分析</vt:lpstr>
      <vt:lpstr>幻灯片 30</vt:lpstr>
      <vt:lpstr>幻灯片 31</vt:lpstr>
      <vt:lpstr>幻灯片 32</vt:lpstr>
      <vt:lpstr>幻灯片 33</vt:lpstr>
      <vt:lpstr>幻灯片 34</vt:lpstr>
      <vt:lpstr>诗歌鉴赏</vt:lpstr>
      <vt:lpstr>幻灯片 36</vt:lpstr>
      <vt:lpstr>幻灯片 37</vt:lpstr>
      <vt:lpstr>幻灯片 38</vt:lpstr>
    </vt:vector>
  </TitlesOfParts>
  <Company>学科网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rbm.xkw.com</dc:creator>
  <cp:lastModifiedBy>Administrator</cp:lastModifiedBy>
  <cp:revision>9</cp:revision>
  <cp:lastPrinted>2022-08-16T11:11:59Z</cp:lastPrinted>
  <dcterms:created xsi:type="dcterms:W3CDTF">2022-08-16T11:11:59Z</dcterms:created>
  <dcterms:modified xsi:type="dcterms:W3CDTF">2022-12-19T09:17:31Z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