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theme/theme6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7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8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49" r:id="rId2"/>
    <p:sldMasterId id="2147483651" r:id="rId3"/>
    <p:sldMasterId id="2147483652" r:id="rId4"/>
    <p:sldMasterId id="2147483653" r:id="rId5"/>
    <p:sldMasterId id="2147483655" r:id="rId6"/>
    <p:sldMasterId id="2147483657" r:id="rId7"/>
    <p:sldMasterId id="2147483659" r:id="rId8"/>
    <p:sldMasterId id="2147483661" r:id="rId9"/>
    <p:sldMasterId id="2147483663" r:id="rId10"/>
    <p:sldMasterId id="2147483665" r:id="rId11"/>
  </p:sldMasterIdLst>
  <p:notesMasterIdLst>
    <p:notesMasterId r:id="rId69"/>
  </p:notesMasterIdLst>
  <p:sldIdLst>
    <p:sldId id="304" r:id="rId12"/>
    <p:sldId id="350" r:id="rId13"/>
    <p:sldId id="323" r:id="rId14"/>
    <p:sldId id="324" r:id="rId15"/>
    <p:sldId id="325" r:id="rId16"/>
    <p:sldId id="334" r:id="rId17"/>
    <p:sldId id="326" r:id="rId18"/>
    <p:sldId id="344" r:id="rId19"/>
    <p:sldId id="345" r:id="rId20"/>
    <p:sldId id="346" r:id="rId21"/>
    <p:sldId id="347" r:id="rId22"/>
    <p:sldId id="309" r:id="rId23"/>
    <p:sldId id="342" r:id="rId24"/>
    <p:sldId id="307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36" r:id="rId35"/>
    <p:sldId id="337" r:id="rId36"/>
    <p:sldId id="310" r:id="rId37"/>
    <p:sldId id="311" r:id="rId38"/>
    <p:sldId id="317" r:id="rId39"/>
    <p:sldId id="319" r:id="rId40"/>
    <p:sldId id="320" r:id="rId41"/>
    <p:sldId id="321" r:id="rId42"/>
    <p:sldId id="318" r:id="rId43"/>
    <p:sldId id="330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8" r:id="rId52"/>
    <p:sldId id="369" r:id="rId53"/>
    <p:sldId id="370" r:id="rId54"/>
    <p:sldId id="371" r:id="rId55"/>
    <p:sldId id="372" r:id="rId56"/>
    <p:sldId id="373" r:id="rId57"/>
    <p:sldId id="374" r:id="rId58"/>
    <p:sldId id="375" r:id="rId59"/>
    <p:sldId id="322" r:id="rId60"/>
    <p:sldId id="360" r:id="rId61"/>
    <p:sldId id="338" r:id="rId62"/>
    <p:sldId id="339" r:id="rId63"/>
    <p:sldId id="376" r:id="rId64"/>
    <p:sldId id="343" r:id="rId65"/>
    <p:sldId id="348" r:id="rId66"/>
    <p:sldId id="329" r:id="rId67"/>
    <p:sldId id="340" r:id="rId68"/>
  </p:sldIdLst>
  <p:sldSz cx="9144000" cy="6858000" type="screen4x3"/>
  <p:notesSz cx="6858000" cy="9144000"/>
  <p:custDataLst>
    <p:tags r:id="rId70"/>
  </p:custDataLst>
  <p:defaultTextStyle>
    <a:defPPr>
      <a:defRPr lang="zh-CN" altLang="en-US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 autoAdjust="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slide" Target="slides/slide52.xml"/><Relationship Id="rId68" Type="http://schemas.openxmlformats.org/officeDocument/2006/relationships/slide" Target="slides/slide57.xml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slide" Target="slides/slide55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61" Type="http://schemas.openxmlformats.org/officeDocument/2006/relationships/slide" Target="slides/slide5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slide" Target="slides/slide54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slide" Target="slides/slide53.xml"/><Relationship Id="rId69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slide" Target="slides/slide56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页眉占位符 634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lvl="0"/>
            <a:fld id="{138E453A-D96A-401E-BCC9-58FBFD3705C9}" type="header">
              <a:rPr sz="1200"/>
              <a:t>*</a:t>
            </a:fld>
            <a:endParaRPr sz="1200"/>
          </a:p>
        </p:txBody>
      </p:sp>
      <p:sp>
        <p:nvSpPr>
          <p:cNvPr id="63491" name="日期占位符 63490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4F775208-5481-4024-88CC-5AC021DF5FF4}" type="datetime1">
              <a:rPr sz="1200"/>
              <a:t>*</a:t>
            </a:fld>
            <a:endParaRPr sz="1200"/>
          </a:p>
        </p:txBody>
      </p:sp>
      <p:sp>
        <p:nvSpPr>
          <p:cNvPr id="63492" name="幻灯片图像占位符 6349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prstClr val="black"/>
            </a:solidFill>
            <a:miter lim="800000"/>
          </a:ln>
        </p:spPr>
      </p:sp>
      <p:sp>
        <p:nvSpPr>
          <p:cNvPr id="63493" name="备注占位符 63492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63494" name="页脚占位符 63493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fld id="{DFB0173E-314E-4ED1-97B5-7C25A88EAA5F}" type="footer">
              <a:rPr sz="1200"/>
              <a:t>*</a:t>
            </a:fld>
            <a:endParaRPr sz="1200"/>
          </a:p>
        </p:txBody>
      </p:sp>
      <p:sp>
        <p:nvSpPr>
          <p:cNvPr id="63495" name="灯片编号占位符 63494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D5A5C09B-6242-4913-9A54-2BDFDAC2F46D}" type="slidenum">
              <a:rPr sz="1200"/>
              <a:t>‹#›</a:t>
            </a:fld>
            <a:endParaRPr sz="1200"/>
          </a:p>
        </p:txBody>
      </p:sp>
    </p:spTree>
    <p:extLst>
      <p:ext uri="{BB962C8B-B14F-4D97-AF65-F5344CB8AC3E}">
        <p14:creationId xmlns:p14="http://schemas.microsoft.com/office/powerpoint/2010/main" val="874471676"/>
      </p:ext>
    </p:extLst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6451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miter lim="800000"/>
          </a:ln>
        </p:spPr>
      </p:sp>
      <p:sp>
        <p:nvSpPr>
          <p:cNvPr id="64515" name="备注占位符 64514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miter lim="800000"/>
          </a:ln>
        </p:spPr>
        <p:txBody>
          <a:bodyPr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t>分组讨论,拟题</a:t>
            </a:r>
          </a:p>
          <a:p>
            <a:pPr lvl="0">
              <a:spcBef>
                <a:spcPct val="50000"/>
              </a:spcBef>
            </a:pPr>
            <a:r>
              <a:t>分组讨论,拟题</a:t>
            </a:r>
          </a:p>
          <a:p>
            <a:pPr lvl="0">
              <a:spcBef>
                <a:spcPct val="50000"/>
              </a:spcBef>
            </a:pPr>
            <a:r>
              <a:t>分组讨论,拟题</a:t>
            </a:r>
          </a:p>
          <a:p>
            <a:pPr lvl="0"/>
            <a:r>
              <a:t>分组讨论拟题,并选出好题.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Relationship Id="rId4" Type="http://schemas.openxmlformats.org/officeDocument/2006/relationships/image" Target="minispir" TargetMode="Externa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R02" TargetMode="External"/><Relationship Id="rId7" Type="http://schemas.openxmlformats.org/officeDocument/2006/relationships/image" Target="R01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R04" TargetMode="Externa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strtegic2" TargetMode="Externa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kumimoji="0" sz="14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>
              <a:spcBef>
                <a:spcPct val="50000"/>
              </a:spcBef>
            </a:pPr>
            <a:endParaRPr kumimoji="0" sz="1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>
              <a:spcBef>
                <a:spcPct val="50000"/>
              </a:spcBef>
            </a:pPr>
            <a:fld id="{93AE1883-0942-4AA3-9DB2-9C7C3A0314B1}" type="slidenum">
              <a:rPr kumimoji="0" sz="140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solidFill>
          <a:srgbClr val="8C735A"/>
        </a:solidFill>
        <a:effectLst>
          <a:outerShdw dist="107763" dir="2700000" algn="ctr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762" name="组合 117761"/>
          <p:cNvGrpSpPr/>
          <p:nvPr/>
        </p:nvGrpSpPr>
        <p:grpSpPr>
          <a:xfrm>
            <a:off x="0" y="50800"/>
            <a:ext cx="8926513" cy="6743700"/>
            <a:chOff x="0" y="42"/>
            <a:chExt cx="4217" cy="5664"/>
          </a:xfrm>
        </p:grpSpPr>
        <p:sp>
          <p:nvSpPr>
            <p:cNvPr id="117763" name="矩形 117762"/>
            <p:cNvSpPr/>
            <p:nvPr/>
          </p:nvSpPr>
          <p:spPr bwMode="ltGray">
            <a:xfrm>
              <a:off x="250" y="169"/>
              <a:ext cx="3967" cy="5431"/>
            </a:xfrm>
            <a:prstGeom prst="rect">
              <a:avLst/>
            </a:prstGeom>
            <a:blipFill rotWithShape="0">
              <a:blip r:embed="rId2"/>
              <a:tile tx="0" ty="0" sx="100000" sy="100000" flip="none" algn="tl"/>
            </a:blipFill>
            <a:ln>
              <a:noFill/>
              <a:miter lim="800000"/>
            </a:ln>
          </p:spPr>
          <p:txBody>
            <a:bodyPr wrap="none" anchor="ctr" anchorCtr="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/>
            </a:p>
          </p:txBody>
        </p:sp>
        <p:pic>
          <p:nvPicPr>
            <p:cNvPr id="117764" name="图片 117763"/>
            <p:cNvPicPr>
              <a:picLocks noChangeAspect="1"/>
            </p:cNvPicPr>
            <p:nvPr/>
          </p:nvPicPr>
          <p:blipFill>
            <a:blip r:embed="rId3" r:link="rId4"/>
            <a:stretch>
              <a:fillRect/>
            </a:stretch>
          </p:blipFill>
          <p:spPr bwMode="ltGray">
            <a:xfrm>
              <a:off x="0" y="42"/>
              <a:ext cx="558" cy="3600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17765" name="矩形 117764"/>
            <p:cNvSpPr/>
            <p:nvPr/>
          </p:nvSpPr>
          <p:spPr bwMode="ltGray">
            <a:xfrm>
              <a:off x="282" y="3468"/>
              <a:ext cx="492" cy="384"/>
            </a:xfrm>
            <a:prstGeom prst="rect">
              <a:avLst/>
            </a:prstGeom>
            <a:blipFill rotWithShape="0">
              <a:blip r:embed="rId2"/>
              <a:tile tx="0" ty="0" sx="100000" sy="100000" flip="none" algn="tl"/>
            </a:blipFill>
            <a:ln>
              <a:noFill/>
              <a:miter lim="800000"/>
            </a:ln>
            <a:effectLst/>
          </p:spPr>
          <p:txBody>
            <a:bodyPr wrap="none" anchor="ctr" anchorCtr="0">
              <a:no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/>
            </a:p>
          </p:txBody>
        </p:sp>
        <p:pic>
          <p:nvPicPr>
            <p:cNvPr id="117766" name="图片 117765"/>
            <p:cNvPicPr>
              <a:picLocks noChangeAspect="1"/>
            </p:cNvPicPr>
            <p:nvPr/>
          </p:nvPicPr>
          <p:blipFill>
            <a:blip r:embed="rId3" r:link="rId4"/>
            <a:srcRect t="40000"/>
            <a:stretch>
              <a:fillRect/>
            </a:stretch>
          </p:blipFill>
          <p:spPr bwMode="ltGray">
            <a:xfrm>
              <a:off x="0" y="3546"/>
              <a:ext cx="558" cy="2160"/>
            </a:xfrm>
            <a:prstGeom prst="rect">
              <a:avLst/>
            </a:prstGeom>
            <a:noFill/>
            <a:ln>
              <a:miter lim="800000"/>
            </a:ln>
          </p:spPr>
        </p:pic>
      </p:grpSp>
      <p:sp>
        <p:nvSpPr>
          <p:cNvPr id="117767" name="标题 117766"/>
          <p:cNvSpPr>
            <a:spLocks noGrp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17768" name="副标题 117767"/>
          <p:cNvSpPr>
            <a:spLocks noGrp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t>单击此处编辑母版副标题样式</a:t>
            </a:r>
          </a:p>
        </p:txBody>
      </p:sp>
      <p:sp>
        <p:nvSpPr>
          <p:cNvPr id="117769" name="日期占位符 117768"/>
          <p:cNvSpPr>
            <a:spLocks noGrp="1"/>
          </p:cNvSpPr>
          <p:nvPr>
            <p:ph type="dt" sz="half" idx="2"/>
          </p:nvPr>
        </p:nvSpPr>
        <p:spPr>
          <a:xfrm>
            <a:off x="1117600" y="6115050"/>
            <a:ext cx="1930400" cy="514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sz="1400">
              <a:solidFill>
                <a:srgbClr val="CC9864"/>
              </a:solidFill>
            </a:endParaRPr>
          </a:p>
        </p:txBody>
      </p:sp>
      <p:sp>
        <p:nvSpPr>
          <p:cNvPr id="117770" name="页脚占位符 117769"/>
          <p:cNvSpPr>
            <a:spLocks noGrp="1"/>
          </p:cNvSpPr>
          <p:nvPr>
            <p:ph type="ftr" sz="quarter" idx="3"/>
          </p:nvPr>
        </p:nvSpPr>
        <p:spPr>
          <a:xfrm>
            <a:off x="3556000" y="6115050"/>
            <a:ext cx="2844800" cy="514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endParaRPr sz="1400">
              <a:solidFill>
                <a:srgbClr val="CC9864"/>
              </a:solidFill>
            </a:endParaRPr>
          </a:p>
        </p:txBody>
      </p:sp>
      <p:sp>
        <p:nvSpPr>
          <p:cNvPr id="117771" name="灯片编号占位符 117770"/>
          <p:cNvSpPr>
            <a:spLocks noGrp="1"/>
          </p:cNvSpPr>
          <p:nvPr>
            <p:ph type="sldNum" sz="quarter" idx="4"/>
          </p:nvPr>
        </p:nvSpPr>
        <p:spPr>
          <a:xfrm>
            <a:off x="7010400" y="6115050"/>
            <a:ext cx="1828800" cy="514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>
              <a:spcBef>
                <a:spcPct val="50000"/>
              </a:spcBef>
            </a:pPr>
            <a:fld id="{E3A1074A-DFED-477D-AE95-3D46A2FFC937}" type="slidenum">
              <a:rPr sz="1400">
                <a:solidFill>
                  <a:srgbClr val="CC9864"/>
                </a:solidFill>
              </a:rPr>
              <a:t>‹#›</a:t>
            </a:fld>
            <a:endParaRPr sz="1400">
              <a:solidFill>
                <a:srgbClr val="CC986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858" name="组合 121857"/>
          <p:cNvGrpSpPr/>
          <p:nvPr/>
        </p:nvGrpSpPr>
        <p:grpSpPr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21859" name="任意多边形 121858"/>
            <p:cNvSpPr/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/>
              <a:rect l="l" t="t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  <a:round/>
            </a:ln>
          </p:spPr>
          <p:txBody>
            <a:bodyPr/>
            <a:lstStyle/>
            <a:p>
              <a:endParaRPr/>
            </a:p>
          </p:txBody>
        </p:sp>
        <p:grpSp>
          <p:nvGrpSpPr>
            <p:cNvPr id="121860" name="组合 121859"/>
            <p:cNvGrpSpPr/>
            <p:nvPr/>
          </p:nvGrpSpPr>
          <p:grpSpPr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21861" name="任意多边形 121860"/>
              <p:cNvSpPr/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62" name="任意多边形 121861"/>
              <p:cNvSpPr/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63" name="任意多边形 121862"/>
              <p:cNvSpPr/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64" name="任意多边形 121863"/>
              <p:cNvSpPr/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65" name="任意多边形 121864"/>
              <p:cNvSpPr/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66" name="任意多边形 121865"/>
              <p:cNvSpPr/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67" name="任意多边形 121866"/>
              <p:cNvSpPr/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68" name="任意多边形 121867"/>
              <p:cNvSpPr/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69" name="任意多边形 121868"/>
              <p:cNvSpPr/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70" name="任意多边形 121869"/>
              <p:cNvSpPr/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71" name="任意多边形 121870"/>
              <p:cNvSpPr/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72" name="任意多边形 121871"/>
              <p:cNvSpPr/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73" name="任意多边形 121872"/>
              <p:cNvSpPr/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74" name="任意多边形 121873"/>
              <p:cNvSpPr/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75" name="任意多边形 121874"/>
              <p:cNvSpPr/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76" name="任意多边形 121875"/>
              <p:cNvSpPr/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77" name="任意多边形 121876"/>
              <p:cNvSpPr/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78" name="任意多边形 121877"/>
              <p:cNvSpPr/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79" name="任意多边形 121878"/>
              <p:cNvSpPr/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80" name="任意多边形 121879"/>
              <p:cNvSpPr/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81" name="任意多边形 121880"/>
              <p:cNvSpPr/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82" name="任意多边形 121881"/>
              <p:cNvSpPr/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83" name="任意多边形 121882"/>
              <p:cNvSpPr/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84" name="任意多边形 121883"/>
              <p:cNvSpPr/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885" name="任意多边形 121884"/>
              <p:cNvSpPr/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grpSp>
            <p:nvGrpSpPr>
              <p:cNvPr id="121886" name="组合 121885"/>
              <p:cNvGrpSpPr/>
              <p:nvPr/>
            </p:nvGrpSpPr>
            <p:grpSpPr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21887" name="任意多边形 121886"/>
                <p:cNvSpPr/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888" name="任意多边形 121887"/>
                <p:cNvSpPr/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889" name="任意多边形 121888"/>
                <p:cNvSpPr/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890" name="任意多边形 121889"/>
                <p:cNvSpPr/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891" name="任意多边形 121890"/>
                <p:cNvSpPr/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892" name="任意多边形 121891"/>
                <p:cNvSpPr/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893" name="任意多边形 121892"/>
                <p:cNvSpPr/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894" name="任意多边形 121893"/>
                <p:cNvSpPr/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895" name="任意多边形 121894"/>
                <p:cNvSpPr/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896" name="任意多边形 121895"/>
                <p:cNvSpPr/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897" name="任意多边形 121896"/>
                <p:cNvSpPr/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898" name="任意多边形 121897"/>
                <p:cNvSpPr/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899" name="任意多边形 121898"/>
                <p:cNvSpPr/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900" name="任意多边形 121899"/>
                <p:cNvSpPr/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901" name="任意多边形 121900"/>
                <p:cNvSpPr/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grpSp>
            <p:nvGrpSpPr>
              <p:cNvPr id="121902" name="组合 121901"/>
              <p:cNvGrpSpPr/>
              <p:nvPr/>
            </p:nvGrpSpPr>
            <p:grpSpPr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21903" name="任意多边形 121902"/>
                <p:cNvSpPr/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904" name="任意多边形 121903"/>
                <p:cNvSpPr/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grpSp>
            <p:nvGrpSpPr>
              <p:cNvPr id="121905" name="组合 121904"/>
              <p:cNvGrpSpPr/>
              <p:nvPr/>
            </p:nvGrpSpPr>
            <p:grpSpPr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21906" name="任意多边形 121905"/>
                <p:cNvSpPr/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907" name="任意多边形 121906"/>
                <p:cNvSpPr/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908" name="任意多边形 121907"/>
                <p:cNvSpPr/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909" name="任意多边形 121908"/>
                <p:cNvSpPr/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910" name="任意多边形 121909"/>
                <p:cNvSpPr/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911" name="任意多边形 121910"/>
                <p:cNvSpPr/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912" name="任意多边形 121911"/>
                <p:cNvSpPr/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913" name="任意多边形 121912"/>
                <p:cNvSpPr/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1914" name="任意多边形 121913"/>
                <p:cNvSpPr/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sp>
            <p:nvSpPr>
              <p:cNvPr id="121915" name="任意多边形 121914"/>
              <p:cNvSpPr/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916" name="任意多边形 121915"/>
              <p:cNvSpPr/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917" name="任意多边形 121916"/>
              <p:cNvSpPr/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918" name="任意多边形 121917"/>
              <p:cNvSpPr/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919" name="任意多边形 121918"/>
              <p:cNvSpPr/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920" name="任意多边形 121919"/>
              <p:cNvSpPr/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/>
                <a:rect l="l" t="t" r="r" b="b"/>
                <a:pathLst>
                  <a:path w="986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921" name="任意多边形 121920"/>
              <p:cNvSpPr/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/>
                <a:rect l="l" t="t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1922" name="任意多边形 121921"/>
              <p:cNvSpPr/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/>
                <a:rect l="l" t="t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21923" name="标题 121922"/>
          <p:cNvSpPr>
            <a:spLocks noGrp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1">
            <a:noAutofit/>
          </a:bodyPr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400" b="0" i="0" u="none" baseline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21924" name="副标题 121923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 kumimoji="0" lang="zh-CN" altLang="en-US" sz="32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 kumimoji="0" lang="zh-CN" altLang="en-US" sz="28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 kumimoji="0" lang="zh-CN" altLang="en-US" sz="24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 kumimoji="0" lang="zh-CN" altLang="en-US" sz="20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 kumimoji="0" lang="zh-CN" altLang="en-US" sz="20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单击此处编辑母版副标题样式</a:t>
            </a:r>
          </a:p>
        </p:txBody>
      </p:sp>
      <p:sp>
        <p:nvSpPr>
          <p:cNvPr id="121925" name="日期占位符 121924"/>
          <p:cNvSpPr>
            <a:spLocks noGrp="1"/>
          </p:cNvSpPr>
          <p:nvPr>
            <p:ph type="dt" sz="quarter" idx="2"/>
          </p:nvPr>
        </p:nvSpPr>
        <p:spPr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  <p:sp>
        <p:nvSpPr>
          <p:cNvPr id="121926" name="页脚占位符 121925"/>
          <p:cNvSpPr>
            <a:spLocks noGrp="1"/>
          </p:cNvSpPr>
          <p:nvPr>
            <p:ph type="ftr" sz="quarter" idx="3"/>
          </p:nvPr>
        </p:nvSpPr>
        <p:spPr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  <p:sp>
        <p:nvSpPr>
          <p:cNvPr id="121927" name="灯片编号占位符 121926"/>
          <p:cNvSpPr>
            <a:spLocks noGrp="1"/>
          </p:cNvSpPr>
          <p:nvPr>
            <p:ph type="sldNum" sz="quarter" idx="4"/>
          </p:nvPr>
        </p:nvSpPr>
        <p:spPr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B35C3527-BE36-4F5D-99C5-73E012355EA9}" type="slidenum">
              <a:rPr kumimoji="0" sz="1000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</a:rPr>
              <a:t>‹#›</a:t>
            </a:fld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kumimoji="0" sz="1000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</a:r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074" name="组合 131073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131075" name="椭圆 131074"/>
            <p:cNvSpPr/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 kumimoji="0"/>
            </a:p>
          </p:txBody>
        </p:sp>
        <p:sp>
          <p:nvSpPr>
            <p:cNvPr id="131076" name="椭圆 131075"/>
            <p:cNvSpPr/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 kumimoji="0"/>
            </a:p>
          </p:txBody>
        </p:sp>
        <p:sp>
          <p:nvSpPr>
            <p:cNvPr id="131077" name="椭圆 131076"/>
            <p:cNvSpPr/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miter lim="800000"/>
            </a:ln>
          </p:spPr>
          <p:txBody>
            <a:bodyPr wrap="none" anchor="ctr" anchorCtr="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 kumimoji="0"/>
            </a:p>
          </p:txBody>
        </p:sp>
        <p:sp>
          <p:nvSpPr>
            <p:cNvPr id="131078" name="椭圆 131077"/>
            <p:cNvSpPr/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miter lim="800000"/>
            </a:ln>
          </p:spPr>
          <p:txBody>
            <a:bodyPr wrap="none" anchor="ctr" anchorCtr="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 kumimoji="0"/>
            </a:p>
          </p:txBody>
        </p:sp>
        <p:sp>
          <p:nvSpPr>
            <p:cNvPr id="131079" name="椭圆 131078"/>
            <p:cNvSpPr/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 kumimoji="0"/>
            </a:p>
          </p:txBody>
        </p:sp>
        <p:sp>
          <p:nvSpPr>
            <p:cNvPr id="131080" name="椭圆 131079"/>
            <p:cNvSpPr/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miter lim="800000"/>
            </a:ln>
          </p:spPr>
          <p:txBody>
            <a:bodyPr wrap="none" anchor="ctr" anchorCtr="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 kumimoji="0"/>
            </a:p>
          </p:txBody>
        </p:sp>
      </p:grpSp>
      <p:sp>
        <p:nvSpPr>
          <p:cNvPr id="131081" name="日期占位符 13108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kumimoji="0" sz="1000">
              <a:latin typeface="Arial" pitchFamily="34" charset="0"/>
            </a:endParaRPr>
          </a:p>
        </p:txBody>
      </p:sp>
      <p:sp>
        <p:nvSpPr>
          <p:cNvPr id="131082" name="页脚占位符 13108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kumimoji="0" sz="1000">
              <a:latin typeface="Arial" pitchFamily="34" charset="0"/>
            </a:endParaRPr>
          </a:p>
        </p:txBody>
      </p:sp>
      <p:sp>
        <p:nvSpPr>
          <p:cNvPr id="131083" name="灯片编号占位符 13108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CA8F6942-90B7-43CC-9087-B763773BD04F}" type="slidenum">
              <a:rPr kumimoji="0" sz="1000">
                <a:latin typeface="Arial" pitchFamily="34" charset="0"/>
              </a:rPr>
              <a:t>‹#›</a:t>
            </a:fld>
            <a:endParaRPr kumimoji="0" sz="1000">
              <a:latin typeface="Arial" pitchFamily="34" charset="0"/>
            </a:endParaRPr>
          </a:p>
        </p:txBody>
      </p:sp>
      <p:sp>
        <p:nvSpPr>
          <p:cNvPr id="131084" name="标题 13108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31085" name="副标题 131084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 kumimoji="0" lang="zh-CN" altLang="en-US" sz="27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None/>
              <a:defRPr kumimoji="0" lang="zh-CN" altLang="en-US" sz="23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000">
              <a:latin typeface="Arial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00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kumimoji="0" sz="1000">
                <a:latin typeface="Arial" pitchFamily="34" charset="0"/>
              </a:r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solidFill>
          <a:srgbClr val="D9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标题 137217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37219" name="副标题 137218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itchFamily="18" charset="2"/>
              <a:buNone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None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单击此处编辑母版副标题样式</a:t>
            </a:r>
          </a:p>
        </p:txBody>
      </p:sp>
      <p:sp>
        <p:nvSpPr>
          <p:cNvPr id="137220" name="日期占位符 13721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37221" name="页脚占位符 1372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kumimoji="0" sz="1400">
              <a:latin typeface="Arial" pitchFamily="34" charset="0"/>
            </a:endParaRPr>
          </a:p>
        </p:txBody>
      </p:sp>
      <p:sp>
        <p:nvSpPr>
          <p:cNvPr id="137222" name="灯片编号占位符 1372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04803CD5-DACC-48C0-B9E6-0135EDC952EC}" type="slidenum">
              <a:rPr kumimoji="0" sz="1400">
                <a:latin typeface="Arial" pitchFamily="34" charset="0"/>
              </a:rPr>
              <a:t>‹#›</a:t>
            </a:fld>
            <a:endParaRPr kumimoji="0" sz="1400"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kumimoji="0" sz="1400">
                <a:latin typeface="Arial" pitchFamily="34" charset="0"/>
              </a:r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kumimoji="0" sz="1400">
                <a:latin typeface="Arial" pitchFamily="34" charset="0"/>
              </a:r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314" name="组合 141313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141315" name="组合 141314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41316" name="矩形 141315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  <a:miter lim="800000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41317" name="矩形 141316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  <a:miter lim="800000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141318" name="组合 141317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41319" name="矩形 141318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miter lim="800000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41320" name="矩形 141319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  <a:miter lim="800000"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41321" name="矩形 141320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  <a:miter lim="800000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1322" name="矩形 141321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  <a:miter lim="800000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1323" name="矩形 141322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  <a:miter lim="800000"/>
            </a:ln>
            <a:effectLst/>
          </p:spPr>
          <p:txBody>
            <a:bodyPr/>
            <a:lstStyle/>
            <a:p>
              <a:endParaRPr/>
            </a:p>
          </p:txBody>
        </p:sp>
      </p:grpSp>
      <p:sp>
        <p:nvSpPr>
          <p:cNvPr id="141324" name="标题 141323"/>
          <p:cNvSpPr>
            <a:spLocks noGrp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>
            <a:no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Tahoma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41325" name="副标题 14132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None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单击此处编辑母版副标题样式</a:t>
            </a:r>
          </a:p>
        </p:txBody>
      </p:sp>
      <p:sp>
        <p:nvSpPr>
          <p:cNvPr id="141326" name="日期占位符 141325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kumimoji="0" sz="14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141327" name="页脚占位符 141326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kumimoji="0" sz="14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141328" name="灯片编号占位符 141327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FE4ED3EC-00D2-4B78-A19F-44F538018C42}" type="slidenum">
              <a:rPr kumimoji="0" sz="1400">
                <a:solidFill>
                  <a:schemeClr val="bg2"/>
                </a:solidFill>
                <a:latin typeface="Tahoma" pitchFamily="34" charset="0"/>
              </a:rPr>
              <a:t>‹#›</a:t>
            </a:fld>
            <a:endParaRPr kumimoji="0" sz="1400">
              <a:solidFill>
                <a:schemeClr val="bg2"/>
              </a:solidFill>
              <a:latin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Tahom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Tahoma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kumimoji="0" sz="1400">
                <a:latin typeface="Tahoma" pitchFamily="34" charset="0"/>
              </a:r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78" name="组合 101377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01379" name="图片 101378"/>
            <p:cNvPicPr>
              <a:picLocks noChangeAspect="1"/>
            </p:cNvPicPr>
            <p:nvPr/>
          </p:nvPicPr>
          <p:blipFill>
            <a:blip r:embed="rId2" r:link="rId3"/>
            <a:stretch>
              <a:fillRect/>
            </a:stretch>
          </p:blipFill>
          <p:spPr>
            <a:xfrm>
              <a:off x="1056" y="3006"/>
              <a:ext cx="4704" cy="1314"/>
            </a:xfrm>
            <a:prstGeom prst="rect">
              <a:avLst/>
            </a:prstGeom>
            <a:noFill/>
            <a:ln>
              <a:miter lim="800000"/>
            </a:ln>
          </p:spPr>
        </p:pic>
        <p:pic>
          <p:nvPicPr>
            <p:cNvPr id="101380" name="图片 101379"/>
            <p:cNvPicPr>
              <a:picLocks noChangeAspect="1"/>
            </p:cNvPicPr>
            <p:nvPr/>
          </p:nvPicPr>
          <p:blipFill>
            <a:blip r:embed="rId4" r:link="rId5"/>
            <a:stretch>
              <a:fillRect/>
            </a:stretch>
          </p:blipFill>
          <p:spPr>
            <a:xfrm>
              <a:off x="0" y="0"/>
              <a:ext cx="1062" cy="4320"/>
            </a:xfrm>
            <a:prstGeom prst="rect">
              <a:avLst/>
            </a:prstGeom>
            <a:noFill/>
            <a:ln>
              <a:miter lim="800000"/>
            </a:ln>
          </p:spPr>
        </p:pic>
        <p:pic>
          <p:nvPicPr>
            <p:cNvPr id="101381" name="图片 101380"/>
            <p:cNvPicPr>
              <a:picLocks noChangeAspect="1"/>
            </p:cNvPicPr>
            <p:nvPr/>
          </p:nvPicPr>
          <p:blipFill>
            <a:blip r:embed="rId6" r:link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2" y="864"/>
              <a:ext cx="5376" cy="2376"/>
            </a:xfrm>
            <a:prstGeom prst="rect">
              <a:avLst/>
            </a:prstGeom>
            <a:noFill/>
            <a:ln>
              <a:miter lim="800000"/>
            </a:ln>
          </p:spPr>
        </p:pic>
      </p:grpSp>
      <p:sp>
        <p:nvSpPr>
          <p:cNvPr id="101382" name="标题 101381"/>
          <p:cNvSpPr>
            <a:spLocks noGrp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1383" name="副标题 10138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None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None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None/>
              <a:defRPr kumimoji="0" lang="zh-CN" altLang="en-US" sz="2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t>单击此处编辑母版副标题样式</a:t>
            </a:r>
          </a:p>
        </p:txBody>
      </p:sp>
      <p:sp>
        <p:nvSpPr>
          <p:cNvPr id="101384" name="日期占位符 101383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kumimoji="0" sz="1400"/>
          </a:p>
        </p:txBody>
      </p:sp>
      <p:sp>
        <p:nvSpPr>
          <p:cNvPr id="101385" name="页脚占位符 10138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kumimoji="0" sz="1400"/>
          </a:p>
        </p:txBody>
      </p:sp>
      <p:sp>
        <p:nvSpPr>
          <p:cNvPr id="101386" name="灯片编号占位符 10138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2534E162-F437-4DFE-B913-D1C6EB623B95}" type="slidenum">
              <a:rPr kumimoji="0" sz="1400"/>
              <a:t>‹#›</a:t>
            </a:fld>
            <a:endParaRPr kumimoji="0" sz="140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kumimoji="0" sz="1400">
                <a:latin typeface="Arial" pitchFamily="34" charset="0"/>
              </a:r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rotWithShape="0">
          <a:blip r:embed="rId2" r:link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标题 113665"/>
          <p:cNvSpPr>
            <a:spLocks noGrp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lIns="92075" tIns="46038" rIns="92075" bIns="46038" anchor="ctr" anchorCtr="0">
            <a:noAutofit/>
          </a:bodyPr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13667" name="副标题 113666"/>
          <p:cNvSpPr>
            <a:spLocks noGrp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lIns="92075" tIns="46038" rIns="92075" bIns="46038" anchor="ctr" anchorCtr="0">
            <a:noAutofit/>
          </a:bodyPr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None/>
              <a:defRPr kumimoji="0" lang="zh-CN" altLang="en-US" sz="3200" b="0" i="0" u="none" baseline="0">
                <a:solidFill>
                  <a:schemeClr val="bg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5000"/>
              <a:buFontTx/>
              <a:buNone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t>单击此处编辑母版副标题样式</a:t>
            </a:r>
          </a:p>
        </p:txBody>
      </p:sp>
      <p:sp>
        <p:nvSpPr>
          <p:cNvPr id="113668" name="日期占位符 113667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0" sz="1400">
              <a:solidFill>
                <a:srgbClr val="EAEAEA"/>
              </a:solidFill>
            </a:endParaRPr>
          </a:p>
        </p:txBody>
      </p:sp>
      <p:sp>
        <p:nvSpPr>
          <p:cNvPr id="113669" name="页脚占位符 11366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endParaRPr kumimoji="0" sz="1400">
              <a:solidFill>
                <a:srgbClr val="EAEAEA"/>
              </a:solidFill>
            </a:endParaRPr>
          </a:p>
        </p:txBody>
      </p:sp>
      <p:sp>
        <p:nvSpPr>
          <p:cNvPr id="113670" name="灯片编号占位符 11366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>
              <a:spcBef>
                <a:spcPct val="50000"/>
              </a:spcBef>
            </a:pPr>
            <a:fld id="{7E8BA561-A9D6-464E-8958-5772EA5CB77A}" type="slidenum">
              <a:rPr kumimoji="0" sz="1400">
                <a:solidFill>
                  <a:srgbClr val="EAEAEA"/>
                </a:solidFill>
              </a:rPr>
              <a:t>‹#›</a:t>
            </a:fld>
            <a:endParaRPr kumimoji="0" sz="1400">
              <a:solidFill>
                <a:srgbClr val="EAEAEA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Relationship Id="rId4" Type="http://schemas.openxmlformats.org/officeDocument/2006/relationships/image" Target="file:///D:\qq&#25991;&#20214;\712321467\Image\C2C\Image2\%7b75232B38-A165-1FB7-499C-2E1C792CACB5%7d.png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heme" Target="../theme/theme2.xml"/><Relationship Id="rId7" Type="http://schemas.openxmlformats.org/officeDocument/2006/relationships/image" Target="R04" TargetMode="Externa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R02" TargetMode="External"/><Relationship Id="rId4" Type="http://schemas.openxmlformats.org/officeDocument/2006/relationships/image" Target="../media/image2.png"/><Relationship Id="rId9" Type="http://schemas.openxmlformats.org/officeDocument/2006/relationships/image" Target="file:///D:\qq&#25991;&#20214;\712321467\Image\C2C\Image2\%7b75232B38-A165-1FB7-499C-2E1C792CACB5%7d.png" TargetMode="Externa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7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png"/><Relationship Id="rId5" Type="http://schemas.openxmlformats.org/officeDocument/2006/relationships/image" Target="strtegic1" TargetMode="External"/><Relationship Id="rId4" Type="http://schemas.openxmlformats.org/officeDocument/2006/relationships/image" Target="../media/image6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Relationship Id="rId6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image" Target="../media/image1.png"/><Relationship Id="rId4" Type="http://schemas.openxmlformats.org/officeDocument/2006/relationships/image" Target="minispir" TargetMode="Externa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9BC3FF"/>
            </a:gs>
            <a:gs pos="100000">
              <a:srgbClr val="3386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sz="140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sz="140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ED7097FF-DF03-492C-9C10-D76571D2CD5A}" type="slidenum">
              <a:rPr sz="1400"/>
              <a:t>‹#›</a:t>
            </a:fld>
            <a:endParaRPr sz="1400"/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4" r:id="rId3"/>
  </p:sldLayoutIdLst>
  <p:transition/>
  <p:hf sldNum="0" hdr="0" dt="0"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1" sz="4400" b="0" i="0" u="none" baseline="0">
          <a:solidFill>
            <a:schemeClr val="tx2"/>
          </a:solidFill>
          <a:effectLst/>
          <a:latin typeface="Times New Roman" pitchFamily="18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1" sz="32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1" sz="28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1" sz="24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1" sz="20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1" sz="20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5pPr>
    </p:bodyStyle>
    <p:otherStyle/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矩形 140289"/>
          <p:cNvSpPr/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>
              <a:latin typeface="Tahoma" pitchFamily="34" charset="0"/>
            </a:endParaRPr>
          </a:p>
        </p:txBody>
      </p:sp>
      <p:sp>
        <p:nvSpPr>
          <p:cNvPr id="140291" name="矩形 140290"/>
          <p:cNvSpPr/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>
              <a:latin typeface="Tahoma" pitchFamily="34" charset="0"/>
            </a:endParaRPr>
          </a:p>
        </p:txBody>
      </p:sp>
      <p:sp>
        <p:nvSpPr>
          <p:cNvPr id="140292" name="矩形 140291"/>
          <p:cNvSpPr/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>
              <a:latin typeface="Tahoma" pitchFamily="34" charset="0"/>
            </a:endParaRPr>
          </a:p>
        </p:txBody>
      </p:sp>
      <p:sp>
        <p:nvSpPr>
          <p:cNvPr id="140293" name="矩形 140292"/>
          <p:cNvSpPr/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>
              <a:latin typeface="Tahoma" pitchFamily="34" charset="0"/>
            </a:endParaRPr>
          </a:p>
        </p:txBody>
      </p:sp>
      <p:sp>
        <p:nvSpPr>
          <p:cNvPr id="140294" name="矩形 140293"/>
          <p:cNvSpPr/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>
              <a:latin typeface="Tahoma" pitchFamily="34" charset="0"/>
            </a:endParaRPr>
          </a:p>
        </p:txBody>
      </p:sp>
      <p:sp>
        <p:nvSpPr>
          <p:cNvPr id="140295" name="矩形 140294"/>
          <p:cNvSpPr/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>
              <a:latin typeface="Tahoma" pitchFamily="34" charset="0"/>
            </a:endParaRPr>
          </a:p>
        </p:txBody>
      </p:sp>
      <p:sp>
        <p:nvSpPr>
          <p:cNvPr id="140296" name="矩形 140295"/>
          <p:cNvSpPr/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  <a:miter lim="800000"/>
          </a:ln>
          <a:effectLst/>
        </p:spPr>
        <p:txBody>
          <a:bodyPr wrap="none" anchor="ctr" anchorCtr="0">
            <a:no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>
              <a:latin typeface="Tahoma" pitchFamily="34" charset="0"/>
            </a:endParaRPr>
          </a:p>
        </p:txBody>
      </p:sp>
      <p:sp>
        <p:nvSpPr>
          <p:cNvPr id="140297" name="标题占位符 140296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Tahoma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40298" name="文本占位符 140297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40299" name="日期占位符 140298"/>
          <p:cNvSpPr>
            <a:spLocks noGrp="1"/>
          </p:cNvSpPr>
          <p:nvPr>
            <p:ph type="dt" sz="half" idx="2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kumimoji="0" sz="1400">
              <a:latin typeface="Tahoma" pitchFamily="34" charset="0"/>
            </a:endParaRPr>
          </a:p>
        </p:txBody>
      </p:sp>
      <p:sp>
        <p:nvSpPr>
          <p:cNvPr id="140300" name="页脚占位符 140299"/>
          <p:cNvSpPr>
            <a:spLocks noGrp="1"/>
          </p:cNvSpPr>
          <p:nvPr>
            <p:ph type="ftr" sz="quarter" idx="3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kumimoji="0" sz="1400">
              <a:latin typeface="Tahoma" pitchFamily="34" charset="0"/>
            </a:endParaRPr>
          </a:p>
        </p:txBody>
      </p:sp>
      <p:sp>
        <p:nvSpPr>
          <p:cNvPr id="140301" name="灯片编号占位符 140300"/>
          <p:cNvSpPr>
            <a:spLocks noGrp="1"/>
          </p:cNvSpPr>
          <p:nvPr>
            <p:ph type="sldNum" sz="quarter" idx="4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65B7A878-BC32-430D-996C-1634C66E45C1}" type="slidenum">
              <a:rPr kumimoji="0" sz="1400">
                <a:latin typeface="Tahoma" pitchFamily="34" charset="0"/>
              </a:rPr>
              <a:t>‹#›</a:t>
            </a:fld>
            <a:endParaRPr kumimoji="0" sz="1400">
              <a:latin typeface="Tahoma" pitchFamily="34" charset="0"/>
            </a:endParaRPr>
          </a:p>
        </p:txBody>
      </p:sp>
      <p:pic>
        <p:nvPicPr>
          <p:cNvPr id="140302" name="图片 1073743875" descr="学科网 zxxk.com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2" r:id="rId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blinds dir="vert"/>
      </p:transition>
    </mc:Fallback>
  </mc:AlternateContent>
  <p:txStyles>
    <p:title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Tahoma" pitchFamily="34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0" sz="3200" b="0" i="0" u="none" baseline="0">
          <a:solidFill>
            <a:schemeClr val="tx1"/>
          </a:solidFill>
          <a:effectLst/>
          <a:latin typeface="Tahoma" pitchFamily="34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0" sz="2800" b="0" i="0" u="none" baseline="0">
          <a:solidFill>
            <a:schemeClr val="tx1"/>
          </a:solidFill>
          <a:effectLst/>
          <a:latin typeface="Tahoma" pitchFamily="34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0" sz="2400" b="0" i="0" u="none" baseline="0">
          <a:solidFill>
            <a:schemeClr val="tx1"/>
          </a:solidFill>
          <a:effectLst/>
          <a:latin typeface="Tahoma" pitchFamily="34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0" sz="2000" b="0" i="0" u="none" baseline="0">
          <a:solidFill>
            <a:schemeClr val="tx1"/>
          </a:solidFill>
          <a:effectLst/>
          <a:latin typeface="Tahoma" pitchFamily="34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0" sz="2000" b="0" i="0" u="none" baseline="0">
          <a:solidFill>
            <a:schemeClr val="tx1"/>
          </a:solidFill>
          <a:effectLst/>
          <a:latin typeface="Tahoma" pitchFamily="34" charset="0"/>
          <a:ea typeface="宋体" pitchFamily="2" charset="-122"/>
        </a:defRPr>
      </a:lvl5pPr>
    </p:bodyStyle>
    <p:otherStyle/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9BC3FF"/>
            </a:gs>
            <a:gs pos="100000">
              <a:srgbClr val="3386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标题占位符 17510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75107" name="文本占位符 17510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75108" name="日期占位符 17510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sz="1400"/>
          </a:p>
        </p:txBody>
      </p:sp>
      <p:sp>
        <p:nvSpPr>
          <p:cNvPr id="175109" name="页脚占位符 17510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sz="1400"/>
          </a:p>
        </p:txBody>
      </p:sp>
      <p:sp>
        <p:nvSpPr>
          <p:cNvPr id="175110" name="灯片编号占位符 17510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8DBB29EF-2304-49B4-8E01-0CD80A0FA0A0}" type="slidenum">
              <a:rPr sz="1400"/>
              <a:t>‹#›</a:t>
            </a:fld>
            <a:endParaRPr sz="1400"/>
          </a:p>
        </p:txBody>
      </p:sp>
      <p:pic>
        <p:nvPicPr>
          <p:cNvPr id="175111" name="图片 1073743875" descr="学科网 zxxk.com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Times New Roman" pitchFamily="18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5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图片 100353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0" y="4303713"/>
            <a:ext cx="9144000" cy="2554287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00355" name="图片 100354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609600" y="0"/>
            <a:ext cx="1685925" cy="68580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00356" name="标题占位符 100355"/>
          <p:cNvSpPr>
            <a:spLocks noGrp="1"/>
          </p:cNvSpPr>
          <p:nvPr>
            <p:ph type="title"/>
          </p:nvPr>
        </p:nvSpPr>
        <p:spPr>
          <a:xfrm>
            <a:off x="609600" y="381000"/>
            <a:ext cx="1371600" cy="609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0357" name="文本占位符 100356"/>
          <p:cNvSpPr>
            <a:spLocks noGrp="1"/>
          </p:cNvSpPr>
          <p:nvPr>
            <p:ph type="body" idx="1"/>
          </p:nvPr>
        </p:nvSpPr>
        <p:spPr>
          <a:xfrm>
            <a:off x="2514600" y="381000"/>
            <a:ext cx="6096000" cy="609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|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z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]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l"/>
              <a:defRPr kumimoji="0" lang="zh-CN" altLang="en-US" sz="2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pic>
        <p:nvPicPr>
          <p:cNvPr id="100358" name="图片 1073743875" descr="学科网 zxxk.com"/>
          <p:cNvPicPr>
            <a:picLocks noChangeAspect="1"/>
          </p:cNvPicPr>
          <p:nvPr/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7" r:id="rId2"/>
  </p:sldLayoutIdLst>
  <p:transition spd="slow">
    <p:randomBar dir="vert"/>
  </p:transition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000" b="0" i="0" u="none" baseline="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|"/>
        <a:defRPr kumimoji="0" sz="32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z"/>
        <a:defRPr kumimoji="0" sz="28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]"/>
        <a:defRPr kumimoji="0" sz="24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l"/>
        <a:defRPr kumimoji="0" sz="22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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标题占位符 10547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5476" name="日期占位符 1054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05477" name="页脚占位符 1054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kumimoji="0" sz="1400">
              <a:latin typeface="Arial" pitchFamily="34" charset="0"/>
            </a:endParaRPr>
          </a:p>
        </p:txBody>
      </p:sp>
      <p:sp>
        <p:nvSpPr>
          <p:cNvPr id="105478" name="灯片编号占位符 1054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28D220A6-8F20-4B8E-A260-4DE4D1D69443}" type="slidenum">
              <a:rPr kumimoji="0" sz="1400">
                <a:latin typeface="Arial" pitchFamily="34" charset="0"/>
              </a:rPr>
              <a:t>‹#›</a:t>
            </a:fld>
            <a:endParaRPr kumimoji="0" sz="1400">
              <a:latin typeface="Arial" pitchFamily="34" charset="0"/>
            </a:endParaRPr>
          </a:p>
        </p:txBody>
      </p:sp>
      <p:pic>
        <p:nvPicPr>
          <p:cNvPr id="105479" name="图片 1073743875" descr="学科网 zxxk.com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ransition spd="med">
    <p:push dir="r"/>
  </p:transition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 pitchFamily="34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5pPr>
    </p:bodyStyle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标题占位符 109569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9571" name="文本占位符 10957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9572" name="日期占位符 10957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sz="1400"/>
          </a:p>
        </p:txBody>
      </p:sp>
      <p:sp>
        <p:nvSpPr>
          <p:cNvPr id="109573" name="页脚占位符 10957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sz="1400"/>
          </a:p>
        </p:txBody>
      </p:sp>
      <p:sp>
        <p:nvSpPr>
          <p:cNvPr id="109574" name="灯片编号占位符 10957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F157DF0B-430A-41C4-931D-D34E4A7FB2E7}" type="slidenum">
              <a:rPr sz="1400"/>
              <a:t>‹#›</a:t>
            </a:fld>
            <a:endParaRPr sz="1400"/>
          </a:p>
        </p:txBody>
      </p:sp>
      <p:pic>
        <p:nvPicPr>
          <p:cNvPr id="109575" name="图片 1073743875" descr="学科网 zxxk.com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Times New Roman" pitchFamily="18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5pPr>
    </p:bodyStyle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标题占位符 11264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lIns="92075" tIns="46038" rIns="92075" bIns="46038" anchor="ctr" anchorCtr="0">
            <a:noAutofit/>
          </a:bodyPr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12643" name="日期占位符 112642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0" sz="1400"/>
          </a:p>
        </p:txBody>
      </p:sp>
      <p:sp>
        <p:nvSpPr>
          <p:cNvPr id="112644" name="页脚占位符 112643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endParaRPr kumimoji="0" sz="1400"/>
          </a:p>
        </p:txBody>
      </p:sp>
      <p:sp>
        <p:nvSpPr>
          <p:cNvPr id="112645" name="灯片编号占位符 112644"/>
          <p:cNvSpPr>
            <a:spLocks noGrp="1"/>
          </p:cNvSpPr>
          <p:nvPr>
            <p:ph type="sldNum" sz="quarter" idx="4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>
              <a:spcBef>
                <a:spcPct val="50000"/>
              </a:spcBef>
            </a:pPr>
            <a:fld id="{689D3F61-17A8-4CF6-8101-5EA7C78C353D}" type="slidenum">
              <a:rPr kumimoji="0" sz="1400"/>
              <a:t>‹#›</a:t>
            </a:fld>
            <a:endParaRPr kumimoji="0" sz="1400"/>
          </a:p>
        </p:txBody>
      </p:sp>
      <p:pic>
        <p:nvPicPr>
          <p:cNvPr id="112646" name="图片 112645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0" y="0"/>
            <a:ext cx="1219200" cy="68580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12647" name="文本占位符 112646"/>
          <p:cNvSpPr>
            <a:spLocks noGrp="1"/>
          </p:cNvSpPr>
          <p:nvPr>
            <p:ph type="body" idx="1"/>
          </p:nvPr>
        </p:nvSpPr>
        <p:spPr>
          <a:xfrm>
            <a:off x="1371600" y="1981200"/>
            <a:ext cx="7620000" cy="41148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w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5000"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pic>
        <p:nvPicPr>
          <p:cNvPr id="112648" name="图片 1073743875" descr="学科网 zxxk.com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70" r:id="rId2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Times New Roman" pitchFamily="18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Tx/>
        <a:buFont typeface="Wingdings" pitchFamily="2" charset="2"/>
        <a:buChar char="w"/>
        <a:defRPr kumimoji="0" sz="32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Pct val="95000"/>
        <a:buFontTx/>
        <a:buChar char="–"/>
        <a:defRPr kumimoji="0" sz="28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5pPr>
    </p:bodyStyle>
    <p:otherStyle/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C735A"/>
        </a:solidFill>
        <a:effectLst>
          <a:outerShdw dist="107763" dir="2700000" algn="ctr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738" name="组合 116737"/>
          <p:cNvGrpSpPr/>
          <p:nvPr/>
        </p:nvGrpSpPr>
        <p:grpSpPr>
          <a:xfrm>
            <a:off x="0" y="50800"/>
            <a:ext cx="8926513" cy="6743700"/>
            <a:chOff x="0" y="42"/>
            <a:chExt cx="4217" cy="5664"/>
          </a:xfrm>
        </p:grpSpPr>
        <p:grpSp>
          <p:nvGrpSpPr>
            <p:cNvPr id="116739" name="组合 116738"/>
            <p:cNvGrpSpPr/>
            <p:nvPr/>
          </p:nvGrpSpPr>
          <p:grpSpPr>
            <a:xfrm>
              <a:off x="0" y="42"/>
              <a:ext cx="4217" cy="5664"/>
              <a:chOff x="0" y="42"/>
              <a:chExt cx="4217" cy="5664"/>
            </a:xfrm>
          </p:grpSpPr>
          <p:sp>
            <p:nvSpPr>
              <p:cNvPr id="116740" name="矩形 116739"/>
              <p:cNvSpPr/>
              <p:nvPr/>
            </p:nvSpPr>
            <p:spPr bwMode="ltGray">
              <a:xfrm>
                <a:off x="250" y="169"/>
                <a:ext cx="3967" cy="54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 altLang="en-US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 algn="ctr"/>
                <a:endParaRPr/>
              </a:p>
            </p:txBody>
          </p:sp>
          <p:pic>
            <p:nvPicPr>
              <p:cNvPr id="116741" name="图片 116740"/>
              <p:cNvPicPr>
                <a:picLocks noChangeAspect="1"/>
              </p:cNvPicPr>
              <p:nvPr/>
            </p:nvPicPr>
            <p:blipFill>
              <a:blip r:embed="rId3" r:link="rId4"/>
              <a:stretch>
                <a:fillRect/>
              </a:stretch>
            </p:blipFill>
            <p:spPr bwMode="ltGray">
              <a:xfrm>
                <a:off x="0" y="42"/>
                <a:ext cx="558" cy="3600"/>
              </a:xfrm>
              <a:prstGeom prst="rect">
                <a:avLst/>
              </a:prstGeom>
              <a:noFill/>
              <a:ln>
                <a:miter lim="800000"/>
              </a:ln>
            </p:spPr>
          </p:pic>
          <p:sp>
            <p:nvSpPr>
              <p:cNvPr id="116742" name="矩形 116741"/>
              <p:cNvSpPr/>
              <p:nvPr/>
            </p:nvSpPr>
            <p:spPr bwMode="ltGray">
              <a:xfrm>
                <a:off x="282" y="3468"/>
                <a:ext cx="492" cy="38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miter lim="800000"/>
              </a:ln>
            </p:spPr>
            <p:txBody>
              <a:bodyPr wrap="none" anchor="ctr" anchorCtr="0"/>
              <a:lstStyle>
                <a:defPPr>
                  <a:defRPr lang="zh-CN" altLang="en-US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 algn="ctr"/>
                <a:endParaRPr/>
              </a:p>
            </p:txBody>
          </p:sp>
          <p:pic>
            <p:nvPicPr>
              <p:cNvPr id="116743" name="图片 116742"/>
              <p:cNvPicPr>
                <a:picLocks noChangeAspect="1"/>
              </p:cNvPicPr>
              <p:nvPr/>
            </p:nvPicPr>
            <p:blipFill>
              <a:blip r:embed="rId3" r:link="rId4"/>
              <a:srcRect t="40000"/>
              <a:stretch>
                <a:fillRect/>
              </a:stretch>
            </p:blipFill>
            <p:spPr bwMode="ltGray">
              <a:xfrm>
                <a:off x="0" y="3546"/>
                <a:ext cx="558" cy="2160"/>
              </a:xfrm>
              <a:prstGeom prst="rect">
                <a:avLst/>
              </a:prstGeom>
              <a:noFill/>
              <a:ln>
                <a:miter lim="800000"/>
              </a:ln>
            </p:spPr>
          </p:pic>
        </p:grpSp>
        <p:grpSp>
          <p:nvGrpSpPr>
            <p:cNvPr id="116744" name="组合 116743"/>
            <p:cNvGrpSpPr/>
            <p:nvPr/>
          </p:nvGrpSpPr>
          <p:grpSpPr>
            <a:xfrm>
              <a:off x="543" y="1296"/>
              <a:ext cx="3658" cy="4032"/>
              <a:chOff x="198" y="1296"/>
              <a:chExt cx="3658" cy="4032"/>
            </a:xfrm>
          </p:grpSpPr>
          <p:cxnSp>
            <p:nvCxnSpPr>
              <p:cNvPr id="116745" name="直接连接符 116744"/>
              <p:cNvCxnSpPr/>
              <p:nvPr/>
            </p:nvCxnSpPr>
            <p:spPr bwMode="ltGray">
              <a:xfrm>
                <a:off x="198" y="1296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46" name="直接连接符 116745"/>
              <p:cNvCxnSpPr/>
              <p:nvPr/>
            </p:nvCxnSpPr>
            <p:spPr bwMode="ltGray">
              <a:xfrm>
                <a:off x="198" y="1488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47" name="直接连接符 116746"/>
              <p:cNvCxnSpPr/>
              <p:nvPr/>
            </p:nvCxnSpPr>
            <p:spPr bwMode="ltGray">
              <a:xfrm>
                <a:off x="198" y="1680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48" name="直接连接符 116747"/>
              <p:cNvCxnSpPr/>
              <p:nvPr/>
            </p:nvCxnSpPr>
            <p:spPr bwMode="ltGray">
              <a:xfrm>
                <a:off x="198" y="1872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49" name="直接连接符 116748"/>
              <p:cNvCxnSpPr/>
              <p:nvPr/>
            </p:nvCxnSpPr>
            <p:spPr bwMode="ltGray">
              <a:xfrm>
                <a:off x="198" y="2064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50" name="直接连接符 116749"/>
              <p:cNvCxnSpPr/>
              <p:nvPr/>
            </p:nvCxnSpPr>
            <p:spPr bwMode="ltGray">
              <a:xfrm>
                <a:off x="198" y="2256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51" name="直接连接符 116750"/>
              <p:cNvCxnSpPr/>
              <p:nvPr/>
            </p:nvCxnSpPr>
            <p:spPr bwMode="ltGray">
              <a:xfrm>
                <a:off x="198" y="2448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52" name="直接连接符 116751"/>
              <p:cNvCxnSpPr/>
              <p:nvPr/>
            </p:nvCxnSpPr>
            <p:spPr bwMode="ltGray">
              <a:xfrm>
                <a:off x="198" y="2640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53" name="直接连接符 116752"/>
              <p:cNvCxnSpPr/>
              <p:nvPr/>
            </p:nvCxnSpPr>
            <p:spPr bwMode="ltGray">
              <a:xfrm>
                <a:off x="198" y="2832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54" name="直接连接符 116753"/>
              <p:cNvCxnSpPr/>
              <p:nvPr/>
            </p:nvCxnSpPr>
            <p:spPr bwMode="ltGray">
              <a:xfrm>
                <a:off x="198" y="3024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55" name="直接连接符 116754"/>
              <p:cNvCxnSpPr/>
              <p:nvPr/>
            </p:nvCxnSpPr>
            <p:spPr bwMode="ltGray">
              <a:xfrm>
                <a:off x="198" y="3216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56" name="直接连接符 116755"/>
              <p:cNvCxnSpPr/>
              <p:nvPr/>
            </p:nvCxnSpPr>
            <p:spPr bwMode="ltGray">
              <a:xfrm>
                <a:off x="198" y="3408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57" name="直接连接符 116756"/>
              <p:cNvCxnSpPr/>
              <p:nvPr/>
            </p:nvCxnSpPr>
            <p:spPr bwMode="ltGray">
              <a:xfrm>
                <a:off x="198" y="3600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58" name="直接连接符 116757"/>
              <p:cNvCxnSpPr/>
              <p:nvPr/>
            </p:nvCxnSpPr>
            <p:spPr bwMode="ltGray">
              <a:xfrm>
                <a:off x="198" y="3792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59" name="直接连接符 116758"/>
              <p:cNvCxnSpPr/>
              <p:nvPr/>
            </p:nvCxnSpPr>
            <p:spPr bwMode="ltGray">
              <a:xfrm>
                <a:off x="198" y="3984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60" name="直接连接符 116759"/>
              <p:cNvCxnSpPr/>
              <p:nvPr/>
            </p:nvCxnSpPr>
            <p:spPr bwMode="ltGray">
              <a:xfrm>
                <a:off x="198" y="4176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61" name="直接连接符 116760"/>
              <p:cNvCxnSpPr/>
              <p:nvPr/>
            </p:nvCxnSpPr>
            <p:spPr bwMode="ltGray">
              <a:xfrm>
                <a:off x="198" y="4368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62" name="直接连接符 116761"/>
              <p:cNvCxnSpPr/>
              <p:nvPr/>
            </p:nvCxnSpPr>
            <p:spPr bwMode="ltGray">
              <a:xfrm>
                <a:off x="198" y="4560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63" name="直接连接符 116762"/>
              <p:cNvCxnSpPr/>
              <p:nvPr/>
            </p:nvCxnSpPr>
            <p:spPr bwMode="ltGray">
              <a:xfrm>
                <a:off x="198" y="4752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64" name="直接连接符 116763"/>
              <p:cNvCxnSpPr/>
              <p:nvPr/>
            </p:nvCxnSpPr>
            <p:spPr bwMode="ltGray">
              <a:xfrm>
                <a:off x="198" y="4944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65" name="直接连接符 116764"/>
              <p:cNvCxnSpPr/>
              <p:nvPr/>
            </p:nvCxnSpPr>
            <p:spPr bwMode="ltGray">
              <a:xfrm>
                <a:off x="198" y="5136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  <p:cxnSp>
            <p:nvCxnSpPr>
              <p:cNvPr id="116766" name="直接连接符 116765"/>
              <p:cNvCxnSpPr/>
              <p:nvPr/>
            </p:nvCxnSpPr>
            <p:spPr bwMode="ltGray">
              <a:xfrm>
                <a:off x="198" y="5328"/>
                <a:ext cx="3658" cy="0"/>
              </a:xfrm>
              <a:prstGeom prst="line">
                <a:avLst/>
              </a:prstGeom>
              <a:noFill/>
              <a:ln>
                <a:solidFill>
                  <a:schemeClr val="bg2"/>
                </a:solidFill>
                <a:miter lim="800000"/>
              </a:ln>
            </p:spPr>
          </p:cxnSp>
        </p:grpSp>
      </p:grpSp>
      <p:sp>
        <p:nvSpPr>
          <p:cNvPr id="116767" name="标题占位符 116766"/>
          <p:cNvSpPr>
            <a:spLocks noGrp="1"/>
          </p:cNvSpPr>
          <p:nvPr>
            <p:ph type="title"/>
          </p:nvPr>
        </p:nvSpPr>
        <p:spPr>
          <a:xfrm>
            <a:off x="1066800" y="400050"/>
            <a:ext cx="77724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16768" name="文本占位符 116767"/>
          <p:cNvSpPr>
            <a:spLocks noGrp="1"/>
          </p:cNvSpPr>
          <p:nvPr>
            <p:ph type="body" idx="1"/>
          </p:nvPr>
        </p:nvSpPr>
        <p:spPr>
          <a:xfrm>
            <a:off x="1066800" y="1771650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16769" name="日期占位符 116768"/>
          <p:cNvSpPr>
            <a:spLocks noGrp="1"/>
          </p:cNvSpPr>
          <p:nvPr>
            <p:ph type="dt" sz="half" idx="2"/>
          </p:nvPr>
        </p:nvSpPr>
        <p:spPr>
          <a:xfrm>
            <a:off x="1041400" y="6157913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sz="1400">
              <a:solidFill>
                <a:schemeClr val="folHlink"/>
              </a:solidFill>
            </a:endParaRPr>
          </a:p>
        </p:txBody>
      </p:sp>
      <p:sp>
        <p:nvSpPr>
          <p:cNvPr id="116770" name="页脚占位符 116769"/>
          <p:cNvSpPr>
            <a:spLocks noGrp="1"/>
          </p:cNvSpPr>
          <p:nvPr>
            <p:ph type="ftr" sz="quarter" idx="3"/>
          </p:nvPr>
        </p:nvSpPr>
        <p:spPr>
          <a:xfrm>
            <a:off x="3505200" y="6157913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endParaRPr sz="1400">
              <a:solidFill>
                <a:schemeClr val="folHlink"/>
              </a:solidFill>
            </a:endParaRPr>
          </a:p>
        </p:txBody>
      </p:sp>
      <p:sp>
        <p:nvSpPr>
          <p:cNvPr id="116771" name="灯片编号占位符 116770"/>
          <p:cNvSpPr>
            <a:spLocks noGrp="1"/>
          </p:cNvSpPr>
          <p:nvPr>
            <p:ph type="sldNum" sz="quarter" idx="4"/>
          </p:nvPr>
        </p:nvSpPr>
        <p:spPr>
          <a:xfrm>
            <a:off x="6934200" y="6157913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>
              <a:spcBef>
                <a:spcPct val="50000"/>
              </a:spcBef>
            </a:pPr>
            <a:fld id="{9F046D54-4460-4A54-9017-803E368874EE}" type="slidenum">
              <a:rPr sz="1400">
                <a:solidFill>
                  <a:schemeClr val="folHlink"/>
                </a:solidFill>
              </a:rPr>
              <a:t>‹#›</a:t>
            </a:fld>
            <a:endParaRPr sz="1400">
              <a:solidFill>
                <a:schemeClr val="folHlink"/>
              </a:solidFill>
            </a:endParaRPr>
          </a:p>
        </p:txBody>
      </p:sp>
      <p:pic>
        <p:nvPicPr>
          <p:cNvPr id="116772" name="图片 1073743875" descr="学科网 zxxk.com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Times New Roman" pitchFamily="18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宋体" pitchFamily="2" charset="-122"/>
        </a:defRPr>
      </a:lvl5pPr>
    </p:bodyStyle>
    <p:otherStyle/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组合 120833"/>
          <p:cNvGrpSpPr/>
          <p:nvPr/>
        </p:nvGrpSpPr>
        <p:grpSpPr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20835" name="任意多边形 120834"/>
            <p:cNvSpPr/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/>
              <a:rect l="l" t="t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  <a:round/>
            </a:ln>
          </p:spPr>
          <p:txBody>
            <a:bodyPr/>
            <a:lstStyle/>
            <a:p>
              <a:endParaRPr/>
            </a:p>
          </p:txBody>
        </p:sp>
        <p:grpSp>
          <p:nvGrpSpPr>
            <p:cNvPr id="120836" name="组合 120835"/>
            <p:cNvGrpSpPr/>
            <p:nvPr/>
          </p:nvGrpSpPr>
          <p:grpSpPr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20837" name="任意多边形 120836"/>
              <p:cNvSpPr/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38" name="任意多边形 120837"/>
              <p:cNvSpPr/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39" name="任意多边形 120838"/>
              <p:cNvSpPr/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40" name="任意多边形 120839"/>
              <p:cNvSpPr/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41" name="任意多边形 120840"/>
              <p:cNvSpPr/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42" name="任意多边形 120841"/>
              <p:cNvSpPr/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43" name="任意多边形 120842"/>
              <p:cNvSpPr/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44" name="任意多边形 120843"/>
              <p:cNvSpPr/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45" name="任意多边形 120844"/>
              <p:cNvSpPr/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46" name="任意多边形 120845"/>
              <p:cNvSpPr/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47" name="任意多边形 120846"/>
              <p:cNvSpPr/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48" name="任意多边形 120847"/>
              <p:cNvSpPr/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49" name="任意多边形 120848"/>
              <p:cNvSpPr/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50" name="任意多边形 120849"/>
              <p:cNvSpPr/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51" name="任意多边形 120850"/>
              <p:cNvSpPr/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52" name="任意多边形 120851"/>
              <p:cNvSpPr/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53" name="任意多边形 120852"/>
              <p:cNvSpPr/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54" name="任意多边形 120853"/>
              <p:cNvSpPr/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55" name="任意多边形 120854"/>
              <p:cNvSpPr/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56" name="任意多边形 120855"/>
              <p:cNvSpPr/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57" name="任意多边形 120856"/>
              <p:cNvSpPr/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58" name="任意多边形 120857"/>
              <p:cNvSpPr/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59" name="任意多边形 120858"/>
              <p:cNvSpPr/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60" name="任意多边形 120859"/>
              <p:cNvSpPr/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61" name="任意多边形 120860"/>
              <p:cNvSpPr/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grpSp>
            <p:nvGrpSpPr>
              <p:cNvPr id="120862" name="组合 120861"/>
              <p:cNvGrpSpPr/>
              <p:nvPr/>
            </p:nvGrpSpPr>
            <p:grpSpPr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20863" name="任意多边形 120862"/>
                <p:cNvSpPr/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64" name="任意多边形 120863"/>
                <p:cNvSpPr/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65" name="任意多边形 120864"/>
                <p:cNvSpPr/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66" name="任意多边形 120865"/>
                <p:cNvSpPr/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67" name="任意多边形 120866"/>
                <p:cNvSpPr/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68" name="任意多边形 120867"/>
                <p:cNvSpPr/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69" name="任意多边形 120868"/>
                <p:cNvSpPr/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70" name="任意多边形 120869"/>
                <p:cNvSpPr/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71" name="任意多边形 120870"/>
                <p:cNvSpPr/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72" name="任意多边形 120871"/>
                <p:cNvSpPr/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73" name="任意多边形 120872"/>
                <p:cNvSpPr/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74" name="任意多边形 120873"/>
                <p:cNvSpPr/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75" name="任意多边形 120874"/>
                <p:cNvSpPr/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76" name="任意多边形 120875"/>
                <p:cNvSpPr/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77" name="任意多边形 120876"/>
                <p:cNvSpPr/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grpSp>
            <p:nvGrpSpPr>
              <p:cNvPr id="120878" name="组合 120877"/>
              <p:cNvGrpSpPr/>
              <p:nvPr/>
            </p:nvGrpSpPr>
            <p:grpSpPr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20879" name="任意多边形 120878"/>
                <p:cNvSpPr/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80" name="任意多边形 120879"/>
                <p:cNvSpPr/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grpSp>
            <p:nvGrpSpPr>
              <p:cNvPr id="120881" name="组合 120880"/>
              <p:cNvGrpSpPr/>
              <p:nvPr/>
            </p:nvGrpSpPr>
            <p:grpSpPr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20882" name="任意多边形 120881"/>
                <p:cNvSpPr/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83" name="任意多边形 120882"/>
                <p:cNvSpPr/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84" name="任意多边形 120883"/>
                <p:cNvSpPr/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85" name="任意多边形 120884"/>
                <p:cNvSpPr/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86" name="任意多边形 120885"/>
                <p:cNvSpPr/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87" name="任意多边形 120886"/>
                <p:cNvSpPr/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88" name="任意多边形 120887"/>
                <p:cNvSpPr/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89" name="任意多边形 120888"/>
                <p:cNvSpPr/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0890" name="任意多边形 120889"/>
                <p:cNvSpPr/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  <a:round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sp>
            <p:nvSpPr>
              <p:cNvPr id="120891" name="任意多边形 120890"/>
              <p:cNvSpPr/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92" name="任意多边形 120891"/>
              <p:cNvSpPr/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93" name="任意多边形 120892"/>
              <p:cNvSpPr/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94" name="任意多边形 120893"/>
              <p:cNvSpPr/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95" name="任意多边形 120894"/>
              <p:cNvSpPr/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96" name="任意多边形 120895"/>
              <p:cNvSpPr/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/>
                <a:rect l="l" t="t" r="r" b="b"/>
                <a:pathLst>
                  <a:path w="986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97" name="任意多边形 120896"/>
              <p:cNvSpPr/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/>
                <a:rect l="l" t="t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0898" name="任意多边形 120897"/>
              <p:cNvSpPr/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/>
                <a:rect l="l" t="t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round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20899" name="标题占位符 120898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1">
            <a:noAutofit/>
          </a:bodyPr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20900" name="日期占位符 120899"/>
          <p:cNvSpPr>
            <a:spLocks noGrp="1"/>
          </p:cNvSpPr>
          <p:nvPr>
            <p:ph type="dt" sz="half" idx="2"/>
          </p:nvPr>
        </p:nvSpPr>
        <p:spPr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  <p:sp>
        <p:nvSpPr>
          <p:cNvPr id="120901" name="页脚占位符 120900"/>
          <p:cNvSpPr>
            <a:spLocks noGrp="1"/>
          </p:cNvSpPr>
          <p:nvPr>
            <p:ph type="ftr" sz="quarter" idx="3"/>
          </p:nvPr>
        </p:nvSpPr>
        <p:spPr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  <p:sp>
        <p:nvSpPr>
          <p:cNvPr id="120902" name="灯片编号占位符 120901"/>
          <p:cNvSpPr>
            <a:spLocks noGrp="1"/>
          </p:cNvSpPr>
          <p:nvPr>
            <p:ph type="sldNum" sz="quarter" idx="4"/>
          </p:nvPr>
        </p:nvSpPr>
        <p:spPr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37CB46F5-C139-47ED-9229-86547C3CFAE2}" type="slidenum">
              <a:rPr kumimoji="0" sz="1000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</a:rPr>
              <a:t>‹#›</a:t>
            </a:fld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  <p:sp>
        <p:nvSpPr>
          <p:cNvPr id="120903" name="文本占位符 120902"/>
          <p:cNvSpPr>
            <a:spLocks noGrp="1"/>
          </p:cNvSpPr>
          <p:nvPr>
            <p:ph type="body" idx="1"/>
          </p:nvPr>
        </p:nvSpPr>
        <p:spPr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defRPr kumimoji="0" lang="zh-CN" altLang="en-US" sz="28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kumimoji="0" lang="zh-CN" altLang="en-US" sz="24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pic>
        <p:nvPicPr>
          <p:cNvPr id="120904" name="图片 1073743875" descr="学科网 zxxk.com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9" r:id="rId2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kumimoji="0" sz="3200" b="0" i="0" u="none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Wingdings" pitchFamily="2" charset="2"/>
        <a:buChar char="§"/>
        <a:defRPr kumimoji="0" sz="2800" b="0" i="0" u="none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kumimoji="0" sz="2400" b="0" i="0" u="none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Wingdings" pitchFamily="2" charset="2"/>
        <a:buChar char="§"/>
        <a:defRPr kumimoji="0" sz="2000" b="0" i="0" u="none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kumimoji="0" sz="2000" b="0" i="0" u="none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5pPr>
    </p:bodyStyle>
    <p:otherStyle/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50" name="组合 130049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130051" name="椭圆 130050"/>
            <p:cNvSpPr/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miter lim="800000"/>
            </a:ln>
          </p:spPr>
          <p:txBody>
            <a:bodyPr wrap="none" anchor="ctr" anchorCtr="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 kumimoji="0"/>
            </a:p>
          </p:txBody>
        </p:sp>
        <p:sp>
          <p:nvSpPr>
            <p:cNvPr id="130052" name="椭圆 130051"/>
            <p:cNvSpPr/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miter lim="800000"/>
            </a:ln>
          </p:spPr>
          <p:txBody>
            <a:bodyPr wrap="none" anchor="ctr" anchorCtr="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 kumimoji="0"/>
            </a:p>
          </p:txBody>
        </p:sp>
        <p:sp>
          <p:nvSpPr>
            <p:cNvPr id="130053" name="椭圆 130052"/>
            <p:cNvSpPr/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miter lim="800000"/>
            </a:ln>
          </p:spPr>
          <p:txBody>
            <a:bodyPr wrap="none" anchor="ctr" anchorCtr="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 kumimoji="0"/>
            </a:p>
          </p:txBody>
        </p:sp>
        <p:sp>
          <p:nvSpPr>
            <p:cNvPr id="130054" name="椭圆 130053"/>
            <p:cNvSpPr/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miter lim="800000"/>
            </a:ln>
          </p:spPr>
          <p:txBody>
            <a:bodyPr wrap="none" anchor="ctr" anchorCtr="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 kumimoji="0"/>
            </a:p>
          </p:txBody>
        </p:sp>
        <p:sp>
          <p:nvSpPr>
            <p:cNvPr id="130055" name="椭圆 130054"/>
            <p:cNvSpPr/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miter lim="800000"/>
            </a:ln>
          </p:spPr>
          <p:txBody>
            <a:bodyPr wrap="none" anchor="ctr" anchorCtr="0"/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 kumimoji="0"/>
            </a:p>
          </p:txBody>
        </p:sp>
      </p:grpSp>
      <p:sp>
        <p:nvSpPr>
          <p:cNvPr id="130056" name="文本占位符 13005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itchFamily="2" charset="2"/>
              <a:buChar char="l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¡"/>
              <a:defRPr kumimoji="0" lang="zh-CN" altLang="en-US" sz="27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l"/>
              <a:defRPr kumimoji="0" lang="zh-CN" altLang="en-US" sz="23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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30057" name="日期占位符 13005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kumimoji="0" sz="1000">
              <a:latin typeface="Arial" pitchFamily="34" charset="0"/>
            </a:endParaRPr>
          </a:p>
        </p:txBody>
      </p:sp>
      <p:sp>
        <p:nvSpPr>
          <p:cNvPr id="130058" name="页脚占位符 13005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kumimoji="0" sz="1000">
              <a:latin typeface="Arial" pitchFamily="34" charset="0"/>
            </a:endParaRPr>
          </a:p>
        </p:txBody>
      </p:sp>
      <p:sp>
        <p:nvSpPr>
          <p:cNvPr id="130059" name="灯片编号占位符 13005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E599EAD8-45E2-4733-A0AE-060C7E411519}" type="slidenum">
              <a:rPr kumimoji="0" sz="1000">
                <a:latin typeface="Arial" pitchFamily="34" charset="0"/>
              </a:rPr>
              <a:t>‹#›</a:t>
            </a:fld>
            <a:endParaRPr kumimoji="0" sz="1000">
              <a:latin typeface="Arial" pitchFamily="34" charset="0"/>
            </a:endParaRPr>
          </a:p>
        </p:txBody>
      </p:sp>
      <p:sp>
        <p:nvSpPr>
          <p:cNvPr id="130060" name="标题占位符 13005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8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pic>
        <p:nvPicPr>
          <p:cNvPr id="130061" name="图片 1073743875" descr="学科网 zxxk.com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8" r:id="rId2"/>
  </p:sldLayoutIdLst>
  <p:transition/>
  <p:txStyles>
    <p:title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800" b="0" i="0" u="none" baseline="0">
          <a:solidFill>
            <a:schemeClr val="tx2"/>
          </a:solidFill>
          <a:effectLst/>
          <a:latin typeface="Arial" pitchFamily="34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l"/>
        <a:defRPr kumimoji="0" sz="32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¡"/>
        <a:defRPr kumimoji="0" sz="27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l"/>
        <a:defRPr kumimoji="0" sz="23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Tx/>
        <a:buFontTx/>
        <a:buChar char="•"/>
        <a:defRPr kumimoji="0" sz="20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Tx/>
        <a:buFont typeface="Wingdings" pitchFamily="2" charset="2"/>
        <a:buChar char=""/>
        <a:defRPr kumimoji="0" sz="20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5pPr>
    </p:bodyStyle>
    <p:otherStyle/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标题占位符 136193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36195" name="文本占位符 136194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itchFamily="18" charset="2"/>
              <a:buChar char="¡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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Char char="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36196" name="日期占位符 13619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36197" name="页脚占位符 1361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 kumimoji="0" sz="1400">
              <a:latin typeface="Arial" pitchFamily="34" charset="0"/>
            </a:endParaRPr>
          </a:p>
        </p:txBody>
      </p:sp>
      <p:sp>
        <p:nvSpPr>
          <p:cNvPr id="136198" name="灯片编号占位符 1361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/>
            <a:fld id="{F2DB6101-4B33-4F7E-9740-DA0DB917178A}" type="slidenum">
              <a:rPr kumimoji="0" sz="1400">
                <a:latin typeface="Arial" pitchFamily="34" charset="0"/>
              </a:rPr>
              <a:t>‹#›</a:t>
            </a:fld>
            <a:endParaRPr kumimoji="0" sz="1400">
              <a:latin typeface="Arial" pitchFamily="34" charset="0"/>
            </a:endParaRPr>
          </a:p>
        </p:txBody>
      </p:sp>
      <p:pic>
        <p:nvPicPr>
          <p:cNvPr id="136199" name="图片 1073743875" descr="学科网 zxxk.com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1" r:id="rId2"/>
    <p:sldLayoutId id="2147483673" r:id="rId3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blinds dir="vert"/>
      </p:transition>
    </mc:Fallback>
  </mc:AlternateContent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 pitchFamily="34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kumimoji="0" sz="32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"/>
        <a:defRPr kumimoji="0" sz="28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0" sz="24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"/>
        <a:defRPr kumimoji="0" sz="20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0" sz="20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\ppt\slides\NULL" TargetMode="External"/><Relationship Id="rId6" Type="http://schemas.openxmlformats.org/officeDocument/2006/relationships/image" Target="../media/image11.png"/><Relationship Id="rId5" Type="http://schemas.openxmlformats.org/officeDocument/2006/relationships/image" Target="06" TargetMode="External"/><Relationship Id="rId4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&#21448;&#38271;&#20998;&#37327;&#21862;" TargetMode="External"/><Relationship Id="rId3" Type="http://schemas.openxmlformats.org/officeDocument/2006/relationships/image" Target="1172542" TargetMode="External"/><Relationship Id="rId7" Type="http://schemas.openxmlformats.org/officeDocument/2006/relationships/image" Target="&#29240;&#29240;&#21487;&#35201;&#25289;&#32039;&#20102;&#65292;&#19981;&#28982;&#25105;&#35201;&#34987;&#21514;&#19978;&#21435;&#30340;&#21834;" TargetMode="External"/><Relationship Id="rId12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11" Type="http://schemas.openxmlformats.org/officeDocument/2006/relationships/image" Target="&#30495;&#26159;&#22909;&#23401;&#23376;&#65292;&#22920;&#22920;&#25945;&#30340;&#21543;&#65311;" TargetMode="External"/><Relationship Id="rId5" Type="http://schemas.openxmlformats.org/officeDocument/2006/relationships/image" Target="&#31449;&#22909;&#21035;&#26179;&#21834;" TargetMode="External"/><Relationship Id="rId15" Type="http://schemas.openxmlformats.org/officeDocument/2006/relationships/image" Target="&#29926;&#35199;&#37324;&#21516;&#24535;&#30561;&#30528;&#20102;&#21527;&#65311;" TargetMode="External"/><Relationship Id="rId10" Type="http://schemas.openxmlformats.org/officeDocument/2006/relationships/image" Target="../media/image22.jpeg"/><Relationship Id="rId4" Type="http://schemas.openxmlformats.org/officeDocument/2006/relationships/image" Target="../media/image19.jpeg"/><Relationship Id="rId9" Type="http://schemas.openxmlformats.org/officeDocument/2006/relationships/image" Target="&#36367;&#28010;" TargetMode="External"/><Relationship Id="rId1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&#31449;&#22909;&#21035;&#26179;&#21834;" TargetMode="External"/><Relationship Id="rId3" Type="http://schemas.openxmlformats.org/officeDocument/2006/relationships/image" Target="1172542" TargetMode="External"/><Relationship Id="rId7" Type="http://schemas.openxmlformats.org/officeDocument/2006/relationships/image" Target="&#36367;&#28010;" TargetMode="External"/><Relationship Id="rId12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11" Type="http://schemas.openxmlformats.org/officeDocument/2006/relationships/image" Target="&#21448;&#38271;&#20998;&#37327;&#21862;" TargetMode="External"/><Relationship Id="rId5" Type="http://schemas.openxmlformats.org/officeDocument/2006/relationships/image" Target="&#29240;&#29240;&#21487;&#35201;&#25289;&#32039;&#20102;&#65292;&#19981;&#28982;&#25105;&#35201;&#34987;&#21514;&#19978;&#21435;&#30340;&#21834;" TargetMode="External"/><Relationship Id="rId15" Type="http://schemas.openxmlformats.org/officeDocument/2006/relationships/image" Target="&#30495;&#26159;&#22909;&#23401;&#23376;&#65292;&#22920;&#22920;&#25945;&#30340;&#21543;&#65311;" TargetMode="External"/><Relationship Id="rId10" Type="http://schemas.openxmlformats.org/officeDocument/2006/relationships/image" Target="../media/image23.jpeg"/><Relationship Id="rId4" Type="http://schemas.openxmlformats.org/officeDocument/2006/relationships/image" Target="../media/image20.jpeg"/><Relationship Id="rId9" Type="http://schemas.openxmlformats.org/officeDocument/2006/relationships/image" Target="&#29926;&#35199;&#37324;&#21516;&#24535;&#30561;&#30528;&#20102;&#21527;&#65311;" TargetMode="External"/><Relationship Id="rId1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Ar_015" TargetMode="External"/><Relationship Id="rId3" Type="http://schemas.openxmlformats.org/officeDocument/2006/relationships/image" Target="../media/image25.gif"/><Relationship Id="rId7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Ar_019" TargetMode="External"/><Relationship Id="rId5" Type="http://schemas.openxmlformats.org/officeDocument/2006/relationships/image" Target="../media/image26.png"/><Relationship Id="rId4" Type="http://schemas.openxmlformats.org/officeDocument/2006/relationships/image" Target="RY_017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book3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3.xml"/><Relationship Id="rId4" Type="http://schemas.openxmlformats.org/officeDocument/2006/relationships/image" Target="nanhaidonghua0017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Relationship Id="rId4" Type="http://schemas.openxmlformats.org/officeDocument/2006/relationships/image" Target="31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0.xml"/><Relationship Id="rId4" Type="http://schemas.openxmlformats.org/officeDocument/2006/relationships/image" Target="hello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HC_006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0" TargetMode="External"/><Relationship Id="rId4" Type="http://schemas.openxmlformats.org/officeDocument/2006/relationships/image" Target="../media/image32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0" TargetMode="External"/><Relationship Id="rId3" Type="http://schemas.openxmlformats.org/officeDocument/2006/relationships/image" Target="../media/image31.png"/><Relationship Id="rId7" Type="http://schemas.openxmlformats.org/officeDocument/2006/relationships/image" Target="../media/image3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cnimg_net_035" TargetMode="External"/><Relationship Id="rId5" Type="http://schemas.openxmlformats.org/officeDocument/2006/relationships/image" Target="../media/image33.gif"/><Relationship Id="rId4" Type="http://schemas.openxmlformats.org/officeDocument/2006/relationships/image" Target="HC_006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NULL" TargetMode="External"/><Relationship Id="rId13" Type="http://schemas.openxmlformats.org/officeDocument/2006/relationships/image" Target="NULL" TargetMode="External"/><Relationship Id="rId3" Type="http://schemas.openxmlformats.org/officeDocument/2006/relationships/image" Target="../media/image34.wmf"/><Relationship Id="rId7" Type="http://schemas.openxmlformats.org/officeDocument/2006/relationships/image" Target="../media/image36.wmf"/><Relationship Id="rId12" Type="http://schemas.openxmlformats.org/officeDocument/2006/relationships/image" Target="NUL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NULL" TargetMode="External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0" Type="http://schemas.openxmlformats.org/officeDocument/2006/relationships/image" Target="NULL" TargetMode="External"/><Relationship Id="rId4" Type="http://schemas.openxmlformats.org/officeDocument/2006/relationships/image" Target="NULL" TargetMode="External"/><Relationship Id="rId9" Type="http://schemas.openxmlformats.org/officeDocument/2006/relationships/image" Target="../media/image37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056" TargetMode="External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Anim_Arr" TargetMode="Externa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openxmlformats.org/officeDocument/2006/relationships/image" Target="0277" TargetMode="External"/><Relationship Id="rId4" Type="http://schemas.openxmlformats.org/officeDocument/2006/relationships/image" Target="../media/image40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shu6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fs01&#38376;&#37324;&#20986;&#36523;" TargetMode="External"/><Relationship Id="rId4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5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4" Type="http://schemas.openxmlformats.org/officeDocument/2006/relationships/image" Target="NULL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4" Type="http://schemas.openxmlformats.org/officeDocument/2006/relationships/image" Target="un2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s06&#40784;&#24515;&#21327;&#21147;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&#22899;&#32769;&#24072;" TargetMode="External"/><Relationship Id="rId3" Type="http://schemas.openxmlformats.org/officeDocument/2006/relationships/audio" Target="../media/audio2.wav"/><Relationship Id="rId7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6" Type="http://schemas.openxmlformats.org/officeDocument/2006/relationships/image" Target="NULL" TargetMode="External"/><Relationship Id="rId11" Type="http://schemas.openxmlformats.org/officeDocument/2006/relationships/image" Target="78" TargetMode="External"/><Relationship Id="rId5" Type="http://schemas.openxmlformats.org/officeDocument/2006/relationships/image" Target="../media/image46.gif"/><Relationship Id="rId10" Type="http://schemas.openxmlformats.org/officeDocument/2006/relationships/image" Target="../media/image48.gif"/><Relationship Id="rId4" Type="http://schemas.openxmlformats.org/officeDocument/2006/relationships/audio" Target="../media/audio9.wav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s10&#24515;&#22768;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&#29611;&#29808;" TargetMode="External"/><Relationship Id="rId7" Type="http://schemas.openxmlformats.org/officeDocument/2006/relationships/image" Target="BJ2076" TargetMode="External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jpeg"/><Relationship Id="rId5" Type="http://schemas.openxmlformats.org/officeDocument/2006/relationships/image" Target="&#32511;&#21494;&#36817;&#26223;21" TargetMode="External"/><Relationship Id="rId4" Type="http://schemas.openxmlformats.org/officeDocument/2006/relationships/image" Target="../media/image5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j0149481" TargetMode="External"/><Relationship Id="rId7" Type="http://schemas.openxmlformats.org/officeDocument/2006/relationships/image" Target="j0295241" TargetMode="External"/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gif"/><Relationship Id="rId5" Type="http://schemas.openxmlformats.org/officeDocument/2006/relationships/image" Target="j0234687" TargetMode="External"/><Relationship Id="rId4" Type="http://schemas.openxmlformats.org/officeDocument/2006/relationships/image" Target="../media/image53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2" TargetMode="External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2" TargetMode="External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t130" TargetMode="External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6.xml"/><Relationship Id="rId4" Type="http://schemas.openxmlformats.org/officeDocument/2006/relationships/hyperlink" Target="../pczxdy/&#20061;&#24180;&#32423;/Local%20Settings/Temporary%20Internet%20Files/Content.IE5/&#26700;&#38754;/&#26753;&#31069;.DAT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47&#20048;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47&#20048;" TargetMode="External"/><Relationship Id="rId7" Type="http://schemas.openxmlformats.org/officeDocument/2006/relationships/image" Target="fs06&#40784;&#24515;&#21327;&#21147;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fs10&#24515;&#22768;" TargetMode="External"/><Relationship Id="rId4" Type="http://schemas.openxmlformats.org/officeDocument/2006/relationships/image" Target="../media/image16.jpeg"/><Relationship Id="rId9" Type="http://schemas.openxmlformats.org/officeDocument/2006/relationships/image" Target="fs01&#38376;&#37324;&#20986;&#36523;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&#21448;&#38271;&#20998;&#37327;&#21862;" TargetMode="External"/><Relationship Id="rId3" Type="http://schemas.openxmlformats.org/officeDocument/2006/relationships/image" Target="1172542" TargetMode="External"/><Relationship Id="rId7" Type="http://schemas.openxmlformats.org/officeDocument/2006/relationships/image" Target="&#29240;&#29240;&#21487;&#35201;&#25289;&#32039;&#20102;&#65292;&#19981;&#28982;&#25105;&#35201;&#34987;&#21514;&#19978;&#21435;&#30340;&#21834;" TargetMode="External"/><Relationship Id="rId12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11" Type="http://schemas.openxmlformats.org/officeDocument/2006/relationships/image" Target="&#30495;&#26159;&#22909;&#23401;&#23376;&#65292;&#22920;&#22920;&#25945;&#30340;&#21543;&#65311;" TargetMode="External"/><Relationship Id="rId5" Type="http://schemas.openxmlformats.org/officeDocument/2006/relationships/image" Target="&#31449;&#22909;&#21035;&#26179;&#21834;" TargetMode="External"/><Relationship Id="rId15" Type="http://schemas.openxmlformats.org/officeDocument/2006/relationships/image" Target="&#29926;&#35199;&#37324;&#21516;&#24535;&#30561;&#30528;&#20102;&#21527;&#65311;" TargetMode="External"/><Relationship Id="rId10" Type="http://schemas.openxmlformats.org/officeDocument/2006/relationships/image" Target="../media/image22.jpeg"/><Relationship Id="rId4" Type="http://schemas.openxmlformats.org/officeDocument/2006/relationships/image" Target="../media/image19.jpeg"/><Relationship Id="rId9" Type="http://schemas.openxmlformats.org/officeDocument/2006/relationships/image" Target="&#36367;&#28010;" TargetMode="External"/><Relationship Id="rId1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7" name=" 51206"/>
          <p:cNvSpPr/>
          <p:nvPr/>
        </p:nvSpPr>
        <p:spPr>
          <a:xfrm rot="21480000">
            <a:off x="1524000" y="2133600"/>
            <a:ext cx="6096000" cy="1828800"/>
          </a:xfrm>
          <a:blipFill rotWithShape="0">
            <a:blip r:embed="rId3"/>
            <a:tile tx="0" ty="0" sx="100000" sy="100000" flip="none" algn="tl"/>
          </a:blipFill>
          <a:ln>
            <a:solidFill>
              <a:srgbClr val="003300"/>
            </a:solidFill>
            <a:miter lim="800000"/>
          </a:ln>
          <a:effectLst>
            <a:outerShdw dist="563972" dir="14049741" sx="125000" sy="125000" algn="tl">
              <a:srgbClr val="C7DFD3"/>
            </a:outerShdw>
          </a:effectLst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sz="6000" b="1" kern="10">
                <a:ln>
                  <a:solidFill>
                    <a:srgbClr val="003300"/>
                  </a:solidFill>
                </a:ln>
                <a:blipFill rotWithShape="0">
                  <a:blip r:embed="rId3"/>
                  <a:tile tx="0" ty="0" sx="100000" sy="100000" flip="none" algn="tl"/>
                </a:blipFill>
                <a:effectLst>
                  <a:outerShdw dist="563972" dir="14049741" sx="125000" sy="125000" algn="tl">
                    <a:srgbClr val="C7DFD3"/>
                  </a:outerShdw>
                </a:effectLst>
                <a:latin typeface="宋体"/>
              </a:rPr>
              <a:t>作文拟题与开头</a:t>
            </a:r>
          </a:p>
        </p:txBody>
      </p:sp>
      <p:pic>
        <p:nvPicPr>
          <p:cNvPr id="51209" name="图片 51208"/>
          <p:cNvPicPr>
            <a:picLocks noChangeAspect="1" noCrop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304800" y="381000"/>
            <a:ext cx="1096963" cy="9144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51211" name=" 51210"/>
          <p:cNvSpPr/>
          <p:nvPr/>
        </p:nvSpPr>
        <p:spPr>
          <a:xfrm>
            <a:off x="2819400" y="4800600"/>
            <a:ext cx="3733800" cy="614363"/>
          </a:xfr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50000" t="50000" r="50000" b="50000"/>
            </a:path>
          </a:gradFill>
          <a:ln>
            <a:noFill/>
            <a:miter lim="800000"/>
          </a:ln>
          <a:effectLst>
            <a:outerShdw dist="35921" dir="2700000" algn="ctr">
              <a:srgbClr val="C0C0C0"/>
            </a:outerShdw>
          </a:effectLst>
        </p:spPr>
        <p:txBody>
          <a:bodyPr wrap="none" fromWordArt="1">
            <a:prstTxWarp prst="textPlain">
              <a:avLst/>
            </a:prstTxWarp>
          </a:bodyPr>
          <a:lstStyle/>
          <a:p>
            <a:pPr algn="ctr"/>
            <a:r>
              <a:rPr sz="3600" b="1" kern="10">
                <a:ln>
                  <a:noFill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>
                    <a:srgbClr val="C0C0C0"/>
                  </a:outerShdw>
                </a:effectLst>
                <a:latin typeface="隶书"/>
              </a:rPr>
              <a:t>九年级语文备课组</a:t>
            </a:r>
          </a:p>
        </p:txBody>
      </p:sp>
      <p:pic>
        <p:nvPicPr>
          <p:cNvPr id="51223" name="图片 51222">
            <a:hlinkClick r:id="" action="ppaction://media"/>
          </p:cNvPr>
          <p:cNvPicPr>
            <a:picLocks noRot="1"/>
          </p:cNvPicPr>
          <p:nvPr>
            <a:audioFile r:link="rId1"/>
            <p:extLst/>
          </p:nvPr>
        </p:nvPicPr>
        <p:blipFill>
          <a:blip r:embed="rId6"/>
          <a:stretch>
            <a:fillRect/>
          </a:stretch>
        </p:blipFill>
        <p:spPr>
          <a:xfrm>
            <a:off x="-533400" y="6019800"/>
            <a:ext cx="304800" cy="3048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</p:pic>
      <p:sp>
        <p:nvSpPr>
          <p:cNvPr id="51225" name="矩形 51224"/>
          <p:cNvSpPr/>
          <p:nvPr/>
        </p:nvSpPr>
        <p:spPr>
          <a:xfrm>
            <a:off x="1908175" y="5589588"/>
            <a:ext cx="5111750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4800" b="1"/>
              <a:t>       </a:t>
            </a:r>
          </a:p>
        </p:txBody>
      </p:sp>
      <p:sp>
        <p:nvSpPr>
          <p:cNvPr id="51226" name="矩形 51225"/>
          <p:cNvSpPr/>
          <p:nvPr/>
        </p:nvSpPr>
        <p:spPr>
          <a:xfrm>
            <a:off x="2484438" y="5589588"/>
            <a:ext cx="5400675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48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</a:t>
            </a:r>
            <a:r>
              <a:rPr sz="44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Email：deng </a:t>
            </a:r>
            <a:endParaRPr sz="440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122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122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2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2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图片 124929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miter lim="800000"/>
          </a:ln>
        </p:spPr>
      </p:pic>
      <p:grpSp>
        <p:nvGrpSpPr>
          <p:cNvPr id="124931" name="组合 124930"/>
          <p:cNvGrpSpPr/>
          <p:nvPr/>
        </p:nvGrpSpPr>
        <p:grpSpPr>
          <a:xfrm>
            <a:off x="-36512" y="-26987"/>
            <a:ext cx="9144000" cy="6858000"/>
            <a:chOff x="0" y="0"/>
            <a:chExt cx="5760" cy="4320"/>
          </a:xfrm>
        </p:grpSpPr>
        <p:pic>
          <p:nvPicPr>
            <p:cNvPr id="124932" name="图片 124931"/>
            <p:cNvPicPr>
              <a:picLocks noChangeAspect="1"/>
            </p:cNvPicPr>
            <p:nvPr/>
          </p:nvPicPr>
          <p:blipFill>
            <a:blip r:embed="rId4" r:link="rId5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4933" name="矩形 124932"/>
            <p:cNvSpPr/>
            <p:nvPr/>
          </p:nvSpPr>
          <p:spPr>
            <a:xfrm>
              <a:off x="1519" y="3475"/>
              <a:ext cx="2813" cy="63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kumimoji="0" sz="6000">
                  <a:solidFill>
                    <a:srgbClr val="FFFF00"/>
                  </a:solidFill>
                  <a:latin typeface="Arial" pitchFamily="34" charset="0"/>
                  <a:ea typeface="方正舒体" pitchFamily="2" charset="-122"/>
                </a:rPr>
                <a:t>站好别晃啊!</a:t>
              </a:r>
            </a:p>
          </p:txBody>
        </p:sp>
      </p:grpSp>
      <p:grpSp>
        <p:nvGrpSpPr>
          <p:cNvPr id="124934" name="组合 124933"/>
          <p:cNvGrpSpPr/>
          <p:nvPr/>
        </p:nvGrpSpPr>
        <p:grpSpPr>
          <a:xfrm>
            <a:off x="0" y="0"/>
            <a:ext cx="8243888" cy="6858000"/>
            <a:chOff x="0" y="0"/>
            <a:chExt cx="5193" cy="4320"/>
          </a:xfrm>
        </p:grpSpPr>
        <p:pic>
          <p:nvPicPr>
            <p:cNvPr id="124935" name="图片 124934"/>
            <p:cNvPicPr>
              <a:picLocks noChangeAspect="1"/>
            </p:cNvPicPr>
            <p:nvPr/>
          </p:nvPicPr>
          <p:blipFill>
            <a:blip r:embed="rId6" r:link="rId7"/>
            <a:stretch>
              <a:fillRect/>
            </a:stretch>
          </p:blipFill>
          <p:spPr>
            <a:xfrm>
              <a:off x="0" y="0"/>
              <a:ext cx="2880" cy="4320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4936" name="矩形 124935"/>
            <p:cNvSpPr/>
            <p:nvPr/>
          </p:nvSpPr>
          <p:spPr>
            <a:xfrm>
              <a:off x="3811" y="407"/>
              <a:ext cx="1382" cy="35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20000"/>
                </a:spcBef>
                <a:buClr>
                  <a:schemeClr val="tx2"/>
                </a:buClr>
                <a:buSzPct val="115000"/>
                <a:buFont typeface="Wingdings" pitchFamily="2" charset="2"/>
              </a:pPr>
              <a:r>
                <a:rPr kumimoji="0" sz="44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方正舒体" pitchFamily="2" charset="-122"/>
                  <a:ea typeface="方正舒体" pitchFamily="2" charset="-122"/>
                </a:rPr>
                <a:t>爸爸可要拉紧了，不然我要被吊上去的啊!</a:t>
              </a:r>
            </a:p>
            <a:p>
              <a:pPr lvl="0"/>
              <a:endParaRPr kumimoji="0" sz="4400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</p:grpSp>
      <p:grpSp>
        <p:nvGrpSpPr>
          <p:cNvPr id="124937" name="组合 124936"/>
          <p:cNvGrpSpPr/>
          <p:nvPr/>
        </p:nvGrpSpPr>
        <p:grpSpPr>
          <a:xfrm>
            <a:off x="0" y="0"/>
            <a:ext cx="9144000" cy="6937375"/>
            <a:chOff x="0" y="0"/>
            <a:chExt cx="5760" cy="4370"/>
          </a:xfrm>
        </p:grpSpPr>
        <p:pic>
          <p:nvPicPr>
            <p:cNvPr id="124938" name="图片 124937"/>
            <p:cNvPicPr>
              <a:picLocks noChangeAspect="1"/>
            </p:cNvPicPr>
            <p:nvPr/>
          </p:nvPicPr>
          <p:blipFill>
            <a:blip r:embed="rId8" r:link="rId9"/>
            <a:stretch>
              <a:fillRect/>
            </a:stretch>
          </p:blipFill>
          <p:spPr>
            <a:xfrm>
              <a:off x="0" y="0"/>
              <a:ext cx="5760" cy="4370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4939" name="矩形 124938"/>
            <p:cNvSpPr/>
            <p:nvPr/>
          </p:nvSpPr>
          <p:spPr>
            <a:xfrm>
              <a:off x="330" y="799"/>
              <a:ext cx="538" cy="252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wrap="none" anchor="t" anchorCtr="0"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kumimoji="0" sz="4400">
                  <a:solidFill>
                    <a:srgbClr val="0000FF"/>
                  </a:solidFill>
                  <a:latin typeface="Arial" pitchFamily="34" charset="0"/>
                  <a:ea typeface="方正舒体" pitchFamily="2" charset="-122"/>
                </a:rPr>
                <a:t>我和爸爸踏浪呢</a:t>
              </a:r>
            </a:p>
          </p:txBody>
        </p:sp>
      </p:grpSp>
      <p:grpSp>
        <p:nvGrpSpPr>
          <p:cNvPr id="124940" name="组合 124939"/>
          <p:cNvGrpSpPr/>
          <p:nvPr/>
        </p:nvGrpSpPr>
        <p:grpSpPr>
          <a:xfrm>
            <a:off x="-36512" y="-26987"/>
            <a:ext cx="9180512" cy="6858000"/>
            <a:chOff x="0" y="0"/>
            <a:chExt cx="5760" cy="4320"/>
          </a:xfrm>
        </p:grpSpPr>
        <p:pic>
          <p:nvPicPr>
            <p:cNvPr id="124941" name="图片 124940"/>
            <p:cNvPicPr>
              <a:picLocks noChangeAspect="1"/>
            </p:cNvPicPr>
            <p:nvPr/>
          </p:nvPicPr>
          <p:blipFill>
            <a:blip r:embed="rId10" r:link="rId11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4942" name="矩形 124941"/>
            <p:cNvSpPr/>
            <p:nvPr/>
          </p:nvSpPr>
          <p:spPr>
            <a:xfrm>
              <a:off x="781" y="3444"/>
              <a:ext cx="4323" cy="48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kumimoji="0" sz="4400">
                  <a:solidFill>
                    <a:srgbClr val="FFFFFF"/>
                  </a:solidFill>
                  <a:latin typeface="Arial" pitchFamily="34" charset="0"/>
                  <a:ea typeface="方正舒体" pitchFamily="2" charset="-122"/>
                </a:rPr>
                <a:t>真是好孩子，妈妈教的吧？</a:t>
              </a:r>
            </a:p>
          </p:txBody>
        </p:sp>
      </p:grpSp>
      <p:grpSp>
        <p:nvGrpSpPr>
          <p:cNvPr id="124943" name="组合 124942"/>
          <p:cNvGrpSpPr/>
          <p:nvPr/>
        </p:nvGrpSpPr>
        <p:grpSpPr>
          <a:xfrm>
            <a:off x="0" y="0"/>
            <a:ext cx="9144000" cy="6897688"/>
            <a:chOff x="0" y="0"/>
            <a:chExt cx="5760" cy="4345"/>
          </a:xfrm>
        </p:grpSpPr>
        <p:pic>
          <p:nvPicPr>
            <p:cNvPr id="124944" name="图片 124943"/>
            <p:cNvPicPr>
              <a:picLocks noChangeAspect="1"/>
            </p:cNvPicPr>
            <p:nvPr/>
          </p:nvPicPr>
          <p:blipFill>
            <a:blip r:embed="rId12" r:link="rId13"/>
            <a:stretch>
              <a:fillRect/>
            </a:stretch>
          </p:blipFill>
          <p:spPr>
            <a:xfrm>
              <a:off x="0" y="0"/>
              <a:ext cx="5760" cy="4345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4945" name="矩形 124944"/>
            <p:cNvSpPr/>
            <p:nvPr/>
          </p:nvSpPr>
          <p:spPr>
            <a:xfrm>
              <a:off x="4715" y="1224"/>
              <a:ext cx="538" cy="181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wrap="none" anchor="t" anchorCtr="0"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kumimoji="0" sz="4400">
                  <a:solidFill>
                    <a:srgbClr val="FFFF00"/>
                  </a:solidFill>
                  <a:latin typeface="Arial" pitchFamily="34" charset="0"/>
                  <a:ea typeface="方正舒体" pitchFamily="2" charset="-122"/>
                </a:rPr>
                <a:t>又长分量啦</a:t>
              </a:r>
            </a:p>
          </p:txBody>
        </p:sp>
      </p:grpSp>
      <p:grpSp>
        <p:nvGrpSpPr>
          <p:cNvPr id="124946" name="组合 124945"/>
          <p:cNvGrpSpPr/>
          <p:nvPr/>
        </p:nvGrpSpPr>
        <p:grpSpPr>
          <a:xfrm>
            <a:off x="0" y="0"/>
            <a:ext cx="7789863" cy="6858000"/>
            <a:chOff x="0" y="0"/>
            <a:chExt cx="4907" cy="4320"/>
          </a:xfrm>
        </p:grpSpPr>
        <p:pic>
          <p:nvPicPr>
            <p:cNvPr id="124947" name="图片 124946"/>
            <p:cNvPicPr>
              <a:picLocks noChangeAspect="1"/>
            </p:cNvPicPr>
            <p:nvPr/>
          </p:nvPicPr>
          <p:blipFill>
            <a:blip r:embed="rId14" r:link="rId15"/>
            <a:stretch>
              <a:fillRect/>
            </a:stretch>
          </p:blipFill>
          <p:spPr>
            <a:xfrm>
              <a:off x="0" y="0"/>
              <a:ext cx="2995" cy="4320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4948" name="矩形 124947"/>
            <p:cNvSpPr/>
            <p:nvPr/>
          </p:nvSpPr>
          <p:spPr>
            <a:xfrm>
              <a:off x="4369" y="527"/>
              <a:ext cx="538" cy="357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wrap="none" anchor="t" anchorCtr="0"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kumimoji="0" sz="4400">
                  <a:solidFill>
                    <a:srgbClr val="FFFF00"/>
                  </a:solidFill>
                  <a:latin typeface="Arial" pitchFamily="34" charset="0"/>
                  <a:ea typeface="方正舒体" pitchFamily="2" charset="-122"/>
                </a:rPr>
                <a:t>瓦西里同志睡着了吗？</a:t>
              </a:r>
            </a:p>
          </p:txBody>
        </p:sp>
      </p:grpSp>
      <p:sp>
        <p:nvSpPr>
          <p:cNvPr id="12494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  <p:sp>
        <p:nvSpPr>
          <p:cNvPr id="12495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24" presetID="15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38" presetID="31" presetClass="exit" presetSubtype="0" fill="hold" nodeType="afterEffect">
                                  <p:stCondLst>
                                    <p:cond delay="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30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52" presetID="49" presetClass="exit" presetSubtype="0" accel="10000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30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733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96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96" fill="hold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98" fill="hold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46" fill="hold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39" fill="hold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249" decel="50000" fill="hold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39" fill="hold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249" decel="50000" fill="hold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39" fill="hold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249" decel="50000" fill="hold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39" fill="hold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249" decel="50000" fill="hold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76" presetID="26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270" accel="50000">
                                          <p:stCondLst>
                                            <p:cond delay="273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733" fill="hold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67" fill="hold">
                                          <p:stCondLst>
                                            <p:cond delay="2733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96" fill="hold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96" fill="hold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98" fill="hold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46" fill="hold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70" accel="50000" fill="hold">
                                          <p:stCondLst>
                                            <p:cond delay="273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39" fill="hold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249" decel="50000" fill="hold">
                                          <p:stCondLst>
                                            <p:cond delay="969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39" fill="hold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249" decel="50000" fill="hold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39" fill="hold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249" decel="50000" fill="hold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39" fill="hold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249" decel="50000" fill="hold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66000"/>
                            </p:stCondLst>
                            <p:childTnLst>
                              <p:par>
                                <p:cTn id="9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30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69000"/>
                            </p:stCondLst>
                            <p:childTnLst>
                              <p:par>
                                <p:cTn id="99" presetID="20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0" dur="30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78000"/>
                            </p:stCondLst>
                            <p:childTnLst>
                              <p:par>
                                <p:cTn id="10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3000"/>
                                        <p:tgtEl>
                                          <p:spTgt spid="124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81000"/>
                            </p:stCondLst>
                            <p:childTnLst>
                              <p:par>
                                <p:cTn id="110" presetID="21" presetClass="exit" presetSubtype="4" fill="hold" nodeType="afterEffect">
                                  <p:stCondLst>
                                    <p:cond delay="8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111" dur="3000"/>
                                        <p:tgtEl>
                                          <p:spTgt spid="1249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图片 125953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-36512" y="-26987"/>
            <a:ext cx="3490912" cy="2336800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25955" name="图片 125954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6659563" y="908050"/>
            <a:ext cx="2484437" cy="3141663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25956" name="图片 125955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250825" y="2349500"/>
            <a:ext cx="3132138" cy="2443163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25957" name="图片 125956"/>
          <p:cNvPicPr>
            <a:picLocks noChangeAspect="1"/>
          </p:cNvPicPr>
          <p:nvPr/>
        </p:nvPicPr>
        <p:blipFill>
          <a:blip r:embed="rId8" r:link="rId9"/>
          <a:stretch>
            <a:fillRect/>
          </a:stretch>
        </p:blipFill>
        <p:spPr>
          <a:xfrm>
            <a:off x="3851275" y="2852738"/>
            <a:ext cx="2576513" cy="3716337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25958" name="图片 125957"/>
          <p:cNvPicPr>
            <a:picLocks noChangeAspect="1"/>
          </p:cNvPicPr>
          <p:nvPr/>
        </p:nvPicPr>
        <p:blipFill>
          <a:blip r:embed="rId10" r:link="rId11"/>
          <a:stretch>
            <a:fillRect/>
          </a:stretch>
        </p:blipFill>
        <p:spPr>
          <a:xfrm>
            <a:off x="6415088" y="4687888"/>
            <a:ext cx="2728912" cy="2170112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25959" name="图片 125958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3419475" y="0"/>
            <a:ext cx="3240088" cy="2295525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25960" name="图片 125959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0" y="4818063"/>
            <a:ext cx="3779838" cy="2039937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25961" name="矩形 125960"/>
          <p:cNvSpPr/>
          <p:nvPr/>
        </p:nvSpPr>
        <p:spPr>
          <a:xfrm>
            <a:off x="5795963" y="1530350"/>
            <a:ext cx="1200150" cy="13112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8000">
                <a:solidFill>
                  <a:srgbClr val="FFFF00"/>
                </a:solidFill>
                <a:latin typeface="Arial" pitchFamily="34" charset="0"/>
                <a:ea typeface="华文行楷" pitchFamily="2" charset="-122"/>
              </a:rPr>
              <a:t>精</a:t>
            </a:r>
          </a:p>
        </p:txBody>
      </p:sp>
      <p:sp>
        <p:nvSpPr>
          <p:cNvPr id="125962" name="矩形 125961"/>
          <p:cNvSpPr/>
          <p:nvPr/>
        </p:nvSpPr>
        <p:spPr>
          <a:xfrm>
            <a:off x="3779838" y="2178050"/>
            <a:ext cx="1200150" cy="13112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8000">
                <a:solidFill>
                  <a:srgbClr val="FFFF00"/>
                </a:solidFill>
                <a:latin typeface="Arial" pitchFamily="34" charset="0"/>
                <a:ea typeface="华文行楷" pitchFamily="2" charset="-122"/>
              </a:rPr>
              <a:t>彩</a:t>
            </a:r>
          </a:p>
        </p:txBody>
      </p:sp>
      <p:sp>
        <p:nvSpPr>
          <p:cNvPr id="125963" name="矩形 125962"/>
          <p:cNvSpPr/>
          <p:nvPr/>
        </p:nvSpPr>
        <p:spPr>
          <a:xfrm>
            <a:off x="2987675" y="3690938"/>
            <a:ext cx="1200150" cy="13112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8000">
                <a:solidFill>
                  <a:srgbClr val="FFFF00"/>
                </a:solidFill>
                <a:latin typeface="Arial" pitchFamily="34" charset="0"/>
                <a:ea typeface="华文行楷" pitchFamily="2" charset="-122"/>
              </a:rPr>
              <a:t>回</a:t>
            </a:r>
          </a:p>
        </p:txBody>
      </p:sp>
      <p:sp>
        <p:nvSpPr>
          <p:cNvPr id="125964" name="矩形 125963"/>
          <p:cNvSpPr/>
          <p:nvPr/>
        </p:nvSpPr>
        <p:spPr>
          <a:xfrm>
            <a:off x="1258888" y="4410075"/>
            <a:ext cx="1200150" cy="13112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8000">
                <a:solidFill>
                  <a:srgbClr val="FFFF00"/>
                </a:solidFill>
                <a:latin typeface="Arial" pitchFamily="34" charset="0"/>
                <a:ea typeface="华文行楷" pitchFamily="2" charset="-122"/>
              </a:rPr>
              <a:t>放</a:t>
            </a:r>
          </a:p>
        </p:txBody>
      </p:sp>
      <p:sp>
        <p:nvSpPr>
          <p:cNvPr id="12596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  <p:sp>
        <p:nvSpPr>
          <p:cNvPr id="12596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59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259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2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259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3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259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4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259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5"/>
                            </p:stCondLst>
                            <p:childTnLst>
                              <p:par>
                                <p:cTn id="25" presetID="24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259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6"/>
                            </p:stCondLst>
                            <p:childTnLst>
                              <p:par>
                                <p:cTn id="2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259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7"/>
                            </p:stCondLst>
                            <p:childTnLst>
                              <p:par>
                                <p:cTn id="3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9007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733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96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96" fill="hold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98" fill="hold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46" fill="hold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39" fill="hold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249" decel="50000" fill="hold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39" fill="hold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249" decel="50000" fill="hold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39" fill="hold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249" decel="50000" fill="hold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39" fill="hold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249" decel="50000" fill="hold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2007"/>
                            </p:stCondLst>
                            <p:childTnLst>
                              <p:par>
                                <p:cTn id="56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155" decel="1000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155" decel="100000" fill="hold"/>
                                        <p:tgtEl>
                                          <p:spTgt spid="1259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1155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1155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5007"/>
                            </p:stCondLst>
                            <p:childTnLst>
                              <p:par>
                                <p:cTn id="6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365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68" decel="50000" autoRev="1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61" grpId="0"/>
      <p:bldP spid="125962" grpId="0"/>
      <p:bldP spid="125963" grpId="0"/>
      <p:bldP spid="1259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矩形 61443"/>
          <p:cNvSpPr/>
          <p:nvPr/>
        </p:nvSpPr>
        <p:spPr>
          <a:xfrm>
            <a:off x="533400" y="228600"/>
            <a:ext cx="8820150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6000" b="1">
                <a:latin typeface="Arial" pitchFamily="34" charset="0"/>
                <a:ea typeface="华文彩云" pitchFamily="2" charset="-122"/>
              </a:rPr>
              <a:t> 题目是文章的</a:t>
            </a:r>
            <a:r>
              <a:rPr kumimoji="0" sz="6000" b="1">
                <a:solidFill>
                  <a:srgbClr val="FF0000"/>
                </a:solidFill>
                <a:latin typeface="Arial" pitchFamily="34" charset="0"/>
                <a:ea typeface="华文彩云" pitchFamily="2" charset="-122"/>
              </a:rPr>
              <a:t> </a:t>
            </a:r>
            <a:r>
              <a:rPr kumimoji="0" sz="8000" b="1">
                <a:solidFill>
                  <a:srgbClr val="FF0000"/>
                </a:solidFill>
                <a:latin typeface="Arial" pitchFamily="34" charset="0"/>
                <a:ea typeface="华文彩云" pitchFamily="2" charset="-122"/>
              </a:rPr>
              <a:t>“</a:t>
            </a:r>
            <a:r>
              <a:rPr kumimoji="0" sz="6600" b="1">
                <a:solidFill>
                  <a:srgbClr val="FF0000"/>
                </a:solidFill>
                <a:latin typeface="Arial" pitchFamily="34" charset="0"/>
                <a:ea typeface="华文彩云" pitchFamily="2" charset="-122"/>
              </a:rPr>
              <a:t>眼睛</a:t>
            </a:r>
            <a:r>
              <a:rPr kumimoji="0" sz="8000" b="1">
                <a:solidFill>
                  <a:srgbClr val="FF0000"/>
                </a:solidFill>
                <a:latin typeface="Arial" pitchFamily="34" charset="0"/>
                <a:ea typeface="华文彩云" pitchFamily="2" charset="-122"/>
              </a:rPr>
              <a:t>”</a:t>
            </a:r>
            <a:r>
              <a:rPr kumimoji="0" sz="6000" b="1">
                <a:solidFill>
                  <a:srgbClr val="FF0000"/>
                </a:solidFill>
                <a:latin typeface="Arial" pitchFamily="34" charset="0"/>
                <a:ea typeface="华文彩云" pitchFamily="2" charset="-122"/>
              </a:rPr>
              <a:t>。</a:t>
            </a:r>
          </a:p>
        </p:txBody>
      </p:sp>
      <p:grpSp>
        <p:nvGrpSpPr>
          <p:cNvPr id="61445" name="组合 61444"/>
          <p:cNvGrpSpPr/>
          <p:nvPr/>
        </p:nvGrpSpPr>
        <p:grpSpPr>
          <a:xfrm>
            <a:off x="5791200" y="304800"/>
            <a:ext cx="2230438" cy="1225550"/>
            <a:chOff x="3470" y="1162"/>
            <a:chExt cx="1405" cy="635"/>
          </a:xfrm>
        </p:grpSpPr>
        <p:pic>
          <p:nvPicPr>
            <p:cNvPr id="61446" name="图片 61445"/>
            <p:cNvPicPr>
              <a:picLocks noChangeAspect="1" noCrop="1"/>
            </p:cNvPicPr>
            <p:nvPr/>
          </p:nvPicPr>
          <p:blipFill>
            <a:blip r:embed="rId3" r:link="rId4"/>
            <a:stretch>
              <a:fillRect/>
            </a:stretch>
          </p:blipFill>
          <p:spPr>
            <a:xfrm rot="10860000" flipV="1">
              <a:off x="4169" y="1162"/>
              <a:ext cx="706" cy="635"/>
            </a:xfrm>
            <a:prstGeom prst="rect">
              <a:avLst/>
            </a:prstGeom>
            <a:noFill/>
            <a:ln>
              <a:miter lim="800000"/>
            </a:ln>
          </p:spPr>
        </p:pic>
        <p:pic>
          <p:nvPicPr>
            <p:cNvPr id="61447" name="图片 61446"/>
            <p:cNvPicPr>
              <a:picLocks noChangeAspect="1" noCrop="1"/>
            </p:cNvPicPr>
            <p:nvPr/>
          </p:nvPicPr>
          <p:blipFill>
            <a:blip r:embed="rId3" r:link="rId4"/>
            <a:stretch>
              <a:fillRect/>
            </a:stretch>
          </p:blipFill>
          <p:spPr>
            <a:xfrm rot="10860000" flipV="1">
              <a:off x="3470" y="1162"/>
              <a:ext cx="706" cy="635"/>
            </a:xfrm>
            <a:prstGeom prst="rect">
              <a:avLst/>
            </a:prstGeom>
            <a:noFill/>
            <a:ln>
              <a:miter lim="800000"/>
            </a:ln>
          </p:spPr>
        </p:pic>
      </p:grpSp>
      <p:sp>
        <p:nvSpPr>
          <p:cNvPr id="61448" name="矩形 61447"/>
          <p:cNvSpPr/>
          <p:nvPr/>
        </p:nvSpPr>
        <p:spPr>
          <a:xfrm>
            <a:off x="0" y="2349500"/>
            <a:ext cx="91440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solidFill>
                  <a:srgbClr val="FFFF00"/>
                </a:solidFill>
                <a:ea typeface="楷体_GB2312" pitchFamily="49" charset="-122"/>
              </a:rPr>
              <a:t>《〈十五的月亮〉岂能总是十六“元”？》</a:t>
            </a:r>
          </a:p>
        </p:txBody>
      </p:sp>
      <p:grpSp>
        <p:nvGrpSpPr>
          <p:cNvPr id="61453" name="组合 61452"/>
          <p:cNvGrpSpPr/>
          <p:nvPr/>
        </p:nvGrpSpPr>
        <p:grpSpPr>
          <a:xfrm>
            <a:off x="2438400" y="2971800"/>
            <a:ext cx="4572000" cy="1371600"/>
            <a:chOff x="1536" y="1872"/>
            <a:chExt cx="2880" cy="864"/>
          </a:xfrm>
        </p:grpSpPr>
        <p:pic>
          <p:nvPicPr>
            <p:cNvPr id="61449" name="图片 61448"/>
            <p:cNvPicPr>
              <a:picLocks noChangeAspect="1"/>
            </p:cNvPicPr>
            <p:nvPr/>
          </p:nvPicPr>
          <p:blipFill>
            <a:blip r:embed="rId5" r:link="rId6"/>
            <a:stretch>
              <a:fillRect/>
            </a:stretch>
          </p:blipFill>
          <p:spPr>
            <a:xfrm>
              <a:off x="2304" y="1872"/>
              <a:ext cx="716" cy="461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61450" name="矩形 61449"/>
            <p:cNvSpPr/>
            <p:nvPr/>
          </p:nvSpPr>
          <p:spPr>
            <a:xfrm>
              <a:off x="1536" y="2448"/>
              <a:ext cx="2880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b="1">
                  <a:ea typeface="黑体" panose="02010609060101010101" pitchFamily="2" charset="-122"/>
                </a:rPr>
                <a:t>醒目、新鲜、有趣、发人深思</a:t>
              </a:r>
            </a:p>
          </p:txBody>
        </p:sp>
      </p:grpSp>
      <p:grpSp>
        <p:nvGrpSpPr>
          <p:cNvPr id="61454" name="组合 61453"/>
          <p:cNvGrpSpPr/>
          <p:nvPr/>
        </p:nvGrpSpPr>
        <p:grpSpPr>
          <a:xfrm>
            <a:off x="2555875" y="4437063"/>
            <a:ext cx="4191000" cy="2135187"/>
            <a:chOff x="1536" y="2736"/>
            <a:chExt cx="2640" cy="1345"/>
          </a:xfrm>
        </p:grpSpPr>
        <p:pic>
          <p:nvPicPr>
            <p:cNvPr id="61451" name="图片 61450"/>
            <p:cNvPicPr>
              <a:picLocks noChangeAspect="1"/>
            </p:cNvPicPr>
            <p:nvPr/>
          </p:nvPicPr>
          <p:blipFill>
            <a:blip r:embed="rId7" r:link="rId8"/>
            <a:stretch>
              <a:fillRect/>
            </a:stretch>
          </p:blipFill>
          <p:spPr>
            <a:xfrm>
              <a:off x="2496" y="2736"/>
              <a:ext cx="384" cy="480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61452" name="矩形 61451"/>
            <p:cNvSpPr/>
            <p:nvPr/>
          </p:nvSpPr>
          <p:spPr>
            <a:xfrm>
              <a:off x="1536" y="3216"/>
              <a:ext cx="2640" cy="8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sz="2800" b="1">
                  <a:solidFill>
                    <a:schemeClr val="bg1"/>
                  </a:solidFill>
                </a:rPr>
                <a:t>用借代的手法，巧妙地把俗语“十五的月亮十六圆”化成此题</a:t>
              </a:r>
            </a:p>
          </p:txBody>
        </p:sp>
      </p:grpSp>
      <p:sp>
        <p:nvSpPr>
          <p:cNvPr id="6145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6145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nextClick" afterEffect="1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矩形 114689"/>
          <p:cNvSpPr/>
          <p:nvPr/>
        </p:nvSpPr>
        <p:spPr>
          <a:xfrm>
            <a:off x="1752600" y="304800"/>
            <a:ext cx="5867400" cy="64135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solidFill>
                  <a:srgbClr val="0000FF"/>
                </a:solidFill>
              </a:rPr>
              <a:t>话题作文及其特点</a:t>
            </a:r>
            <a:r>
              <a:rPr sz="36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14691" name="矩形 114690"/>
          <p:cNvSpPr/>
          <p:nvPr/>
        </p:nvSpPr>
        <p:spPr>
          <a:xfrm>
            <a:off x="1752600" y="1066800"/>
            <a:ext cx="7086600" cy="14335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200" b="1"/>
              <a:t>定义</a:t>
            </a:r>
            <a:r>
              <a:rPr sz="2800" b="1"/>
              <a:t>：就日常生活、学习、工作、劳动或社会现象等方面的某一个“话题”所引发出来的作文，就是“话题作文”。 </a:t>
            </a:r>
          </a:p>
        </p:txBody>
      </p:sp>
      <p:sp>
        <p:nvSpPr>
          <p:cNvPr id="114692" name="矩形 114691"/>
          <p:cNvSpPr/>
          <p:nvPr/>
        </p:nvSpPr>
        <p:spPr>
          <a:xfrm>
            <a:off x="1752600" y="2590800"/>
            <a:ext cx="2603500" cy="579438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200" b="1"/>
              <a:t>特点    ：</a:t>
            </a:r>
          </a:p>
        </p:txBody>
      </p:sp>
      <p:sp>
        <p:nvSpPr>
          <p:cNvPr id="114693" name="矩形 114692"/>
          <p:cNvSpPr/>
          <p:nvPr/>
        </p:nvSpPr>
        <p:spPr>
          <a:xfrm>
            <a:off x="1676400" y="3200400"/>
            <a:ext cx="5334000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/>
              <a:t>1．话题作文自由灵活。 </a:t>
            </a:r>
          </a:p>
        </p:txBody>
      </p:sp>
      <p:sp>
        <p:nvSpPr>
          <p:cNvPr id="114694" name="矩形 114693"/>
          <p:cNvSpPr/>
          <p:nvPr/>
        </p:nvSpPr>
        <p:spPr>
          <a:xfrm>
            <a:off x="1600200" y="3886200"/>
            <a:ext cx="5562600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/>
              <a:t> 2．话题作文选材广泛。 </a:t>
            </a:r>
          </a:p>
        </p:txBody>
      </p:sp>
      <p:sp>
        <p:nvSpPr>
          <p:cNvPr id="114695" name="矩形 114694"/>
          <p:cNvSpPr/>
          <p:nvPr/>
        </p:nvSpPr>
        <p:spPr>
          <a:xfrm>
            <a:off x="1676400" y="4572000"/>
            <a:ext cx="5638800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/>
              <a:t>3．话题作文文体不限。 </a:t>
            </a:r>
          </a:p>
        </p:txBody>
      </p:sp>
      <p:sp>
        <p:nvSpPr>
          <p:cNvPr id="114696" name="矩形 114695"/>
          <p:cNvSpPr/>
          <p:nvPr/>
        </p:nvSpPr>
        <p:spPr>
          <a:xfrm>
            <a:off x="1600200" y="5257800"/>
            <a:ext cx="5867400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/>
              <a:t> 4．话题作文鼓励创新。 </a:t>
            </a:r>
          </a:p>
        </p:txBody>
      </p:sp>
      <p:sp>
        <p:nvSpPr>
          <p:cNvPr id="114699" name="矩形 114698"/>
          <p:cNvSpPr/>
          <p:nvPr/>
        </p:nvSpPr>
        <p:spPr>
          <a:xfrm>
            <a:off x="6659563" y="-141287"/>
            <a:ext cx="251936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4400">
                <a:solidFill>
                  <a:srgbClr val="FF0000"/>
                </a:solidFill>
                <a:ea typeface="方正舒体" pitchFamily="2" charset="-122"/>
              </a:rPr>
              <a:t>认知阅读</a:t>
            </a:r>
          </a:p>
        </p:txBody>
      </p:sp>
      <p:sp>
        <p:nvSpPr>
          <p:cNvPr id="11470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kumimoji="0" sz="1400"/>
          </a:p>
        </p:txBody>
      </p:sp>
      <p:sp>
        <p:nvSpPr>
          <p:cNvPr id="11470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>
              <a:spcBef>
                <a:spcPct val="50000"/>
              </a:spcBef>
            </a:pPr>
            <a:endParaRPr kumimoji="0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  <p:bldP spid="114691" grpId="0"/>
      <p:bldP spid="114692" grpId="0"/>
      <p:bldP spid="114693" grpId="0"/>
      <p:bldP spid="114694" grpId="0"/>
      <p:bldP spid="114695" grpId="0"/>
      <p:bldP spid="1146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文本占位符 59395"/>
          <p:cNvSpPr>
            <a:spLocks noGrp="1"/>
          </p:cNvSpPr>
          <p:nvPr>
            <p:ph type="body" idx="1"/>
          </p:nvPr>
        </p:nvSpPr>
        <p:spPr>
          <a:xfrm>
            <a:off x="304800" y="2057400"/>
            <a:ext cx="88392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  <a:buFontTx/>
              <a:buNone/>
            </a:pPr>
            <a:r>
              <a:rPr kumimoji="0" sz="3600" b="1">
                <a:latin typeface="Arial" pitchFamily="34" charset="0"/>
              </a:rPr>
              <a:t>让读者从你的题目中看出你的</a:t>
            </a:r>
            <a:r>
              <a:rPr kumimoji="0" sz="3600" b="1">
                <a:solidFill>
                  <a:srgbClr val="FF0000"/>
                </a:solidFill>
                <a:latin typeface="Arial" pitchFamily="34" charset="0"/>
              </a:rPr>
              <a:t>文学素养</a:t>
            </a:r>
            <a:r>
              <a:rPr kumimoji="0" sz="3600" b="1">
                <a:latin typeface="Arial" pitchFamily="34" charset="0"/>
              </a:rPr>
              <a:t>。</a:t>
            </a:r>
          </a:p>
          <a:p>
            <a:pPr lvl="0">
              <a:spcBef>
                <a:spcPct val="50000"/>
              </a:spcBef>
              <a:buFontTx/>
              <a:buNone/>
            </a:pPr>
            <a:r>
              <a:rPr kumimoji="0" b="1">
                <a:latin typeface="Arial" pitchFamily="34" charset="0"/>
              </a:rPr>
              <a:t>1、我们可以引用</a:t>
            </a:r>
            <a:r>
              <a:rPr kumimoji="0" b="1">
                <a:solidFill>
                  <a:schemeClr val="bg1"/>
                </a:solidFill>
                <a:latin typeface="Arial" pitchFamily="34" charset="0"/>
              </a:rPr>
              <a:t>诗句、格言、警句、符号</a:t>
            </a:r>
          </a:p>
          <a:p>
            <a:pPr lvl="0">
              <a:spcBef>
                <a:spcPct val="50000"/>
              </a:spcBef>
              <a:buFontTx/>
              <a:buNone/>
            </a:pPr>
            <a:r>
              <a:rPr kumimoji="0" b="1">
                <a:latin typeface="Arial" pitchFamily="34" charset="0"/>
              </a:rPr>
              <a:t>2、我们也可以运用一些</a:t>
            </a:r>
            <a:r>
              <a:rPr kumimoji="0" b="1">
                <a:solidFill>
                  <a:schemeClr val="bg1"/>
                </a:solidFill>
                <a:latin typeface="Arial" pitchFamily="34" charset="0"/>
              </a:rPr>
              <a:t>修辞手法</a:t>
            </a:r>
          </a:p>
          <a:p>
            <a:pPr lvl="0">
              <a:spcBef>
                <a:spcPct val="50000"/>
              </a:spcBef>
              <a:buFontTx/>
              <a:buNone/>
            </a:pPr>
            <a:r>
              <a:rPr kumimoji="0" b="1">
                <a:latin typeface="Arial" pitchFamily="34" charset="0"/>
              </a:rPr>
              <a:t>3、我们还可以出奇制胜，</a:t>
            </a:r>
            <a:r>
              <a:rPr kumimoji="0" b="1">
                <a:solidFill>
                  <a:schemeClr val="bg1"/>
                </a:solidFill>
                <a:latin typeface="Arial" pitchFamily="34" charset="0"/>
              </a:rPr>
              <a:t>别出心裁，以反胜常</a:t>
            </a:r>
          </a:p>
          <a:p>
            <a:pPr lvl="0">
              <a:spcBef>
                <a:spcPct val="50000"/>
              </a:spcBef>
              <a:buFontTx/>
              <a:buNone/>
            </a:pPr>
            <a:r>
              <a:rPr kumimoji="0" b="1">
                <a:latin typeface="Arial" pitchFamily="34" charset="0"/>
              </a:rPr>
              <a:t>4、当然，我们更可以直接</a:t>
            </a:r>
            <a:r>
              <a:rPr kumimoji="0" b="1">
                <a:solidFill>
                  <a:schemeClr val="bg1"/>
                </a:solidFill>
                <a:latin typeface="Arial" pitchFamily="34" charset="0"/>
              </a:rPr>
              <a:t>表达自己的情感</a:t>
            </a:r>
          </a:p>
          <a:p>
            <a:pPr lvl="0">
              <a:spcBef>
                <a:spcPct val="50000"/>
              </a:spcBef>
              <a:buFontTx/>
              <a:buNone/>
            </a:pPr>
            <a:endParaRPr kumimoji="0" b="1">
              <a:solidFill>
                <a:srgbClr val="0000CC"/>
              </a:solidFill>
              <a:latin typeface="Arial" pitchFamily="34" charset="0"/>
            </a:endParaRPr>
          </a:p>
          <a:p>
            <a:pPr lvl="0">
              <a:spcBef>
                <a:spcPct val="50000"/>
              </a:spcBef>
              <a:buFontTx/>
              <a:buNone/>
            </a:pPr>
            <a:endParaRPr kumimoji="0" b="1">
              <a:solidFill>
                <a:srgbClr val="0000CC"/>
              </a:solidFill>
              <a:latin typeface="Arial" pitchFamily="34" charset="0"/>
            </a:endParaRPr>
          </a:p>
        </p:txBody>
      </p:sp>
      <p:sp>
        <p:nvSpPr>
          <p:cNvPr id="59399" name="矩形 59398"/>
          <p:cNvSpPr/>
          <p:nvPr/>
        </p:nvSpPr>
        <p:spPr>
          <a:xfrm>
            <a:off x="990600" y="457200"/>
            <a:ext cx="66103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400">
                <a:solidFill>
                  <a:srgbClr val="FFFF00"/>
                </a:solidFill>
                <a:latin typeface="隶书" pitchFamily="49" charset="-122"/>
                <a:ea typeface="隶书" panose="02010509060101010101" pitchFamily="49" charset="-122"/>
              </a:rPr>
              <a:t>怎样才能拟好作文的题目?</a:t>
            </a:r>
          </a:p>
        </p:txBody>
      </p:sp>
      <p:pic>
        <p:nvPicPr>
          <p:cNvPr id="59406" name="图片 59405">
            <a:hlinkClick r:id="rId2" action="ppaction://hlinksldjump"/>
          </p:cNvPr>
          <p:cNvPicPr>
            <a:picLocks noCrop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7848600" y="990600"/>
            <a:ext cx="974725" cy="89535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5940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940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矩形 138241"/>
          <p:cNvSpPr/>
          <p:nvPr/>
        </p:nvSpPr>
        <p:spPr>
          <a:xfrm>
            <a:off x="0" y="981075"/>
            <a:ext cx="9144000" cy="448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3200">
                <a:latin typeface="黑体" pitchFamily="2" charset="-122"/>
                <a:ea typeface="黑体" panose="02010609060101010101" pitchFamily="2" charset="-122"/>
              </a:rPr>
              <a:t> 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1、标题范围要小，不要太大太泛；</a:t>
            </a:r>
          </a:p>
          <a:p>
            <a:pPr lvl="0" eaLnBrk="0" hangingPunct="0"/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 2、标题不能过长，过长显得松散；  </a:t>
            </a:r>
          </a:p>
          <a:p>
            <a:pPr lvl="0" eaLnBrk="0" hangingPunct="0"/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 3、标题要含蓄，把思维蕴涵于形象的标题    之中；</a:t>
            </a:r>
          </a:p>
          <a:p>
            <a:pPr lvl="0" eaLnBrk="0" hangingPunct="0"/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 4、拟题时要善于联想；联想主要有三种： </a:t>
            </a:r>
          </a:p>
          <a:p>
            <a:pPr lvl="0" eaLnBrk="0" hangingPunct="0"/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 </a:t>
            </a:r>
            <a:r>
              <a:rPr kumimoji="0" sz="3600" b="1">
                <a:solidFill>
                  <a:srgbClr val="333399"/>
                </a:solidFill>
                <a:latin typeface="黑体" pitchFamily="2" charset="-122"/>
                <a:ea typeface="黑体" panose="02010609060101010101" pitchFamily="2" charset="-122"/>
              </a:rPr>
              <a:t>A、相关联想，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桌子----椅子（空间关联）</a:t>
            </a:r>
          </a:p>
          <a:p>
            <a:pPr lvl="0" eaLnBrk="0" hangingPunct="0"/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 </a:t>
            </a:r>
            <a:r>
              <a:rPr kumimoji="0" sz="3600" b="1">
                <a:solidFill>
                  <a:srgbClr val="333399"/>
                </a:solidFill>
                <a:latin typeface="黑体" pitchFamily="2" charset="-122"/>
                <a:ea typeface="黑体" panose="02010609060101010101" pitchFamily="2" charset="-122"/>
              </a:rPr>
              <a:t>B、相似联想，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春蚕----老师（奉献精神）</a:t>
            </a:r>
          </a:p>
          <a:p>
            <a:pPr lvl="0" eaLnBrk="0" hangingPunct="0"/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 </a:t>
            </a:r>
            <a:r>
              <a:rPr kumimoji="0" sz="3600" b="1">
                <a:solidFill>
                  <a:srgbClr val="333399"/>
                </a:solidFill>
                <a:latin typeface="黑体" pitchFamily="2" charset="-122"/>
                <a:ea typeface="黑体" panose="02010609060101010101" pitchFamily="2" charset="-122"/>
              </a:rPr>
              <a:t>C、相反联想，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安乐----忧患</a:t>
            </a:r>
            <a:r>
              <a:rPr kumimoji="0" sz="3600">
                <a:latin typeface="黑体" pitchFamily="2" charset="-122"/>
                <a:ea typeface="黑体" panose="02010609060101010101" pitchFamily="2" charset="-122"/>
              </a:rPr>
              <a:t>（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本质相反）</a:t>
            </a:r>
            <a:endParaRPr kumimoji="0" sz="3600">
              <a:latin typeface="黑体" pitchFamily="2" charset="-122"/>
              <a:ea typeface="黑体" panose="02010609060101010101" pitchFamily="2" charset="-122"/>
            </a:endParaRPr>
          </a:p>
        </p:txBody>
      </p:sp>
      <p:sp>
        <p:nvSpPr>
          <p:cNvPr id="138243" name="矩形 138242"/>
          <p:cNvSpPr/>
          <p:nvPr/>
        </p:nvSpPr>
        <p:spPr>
          <a:xfrm>
            <a:off x="0" y="74613"/>
            <a:ext cx="5219700" cy="762000"/>
          </a:xfrm>
          <a:prstGeom prst="rect">
            <a:avLst/>
          </a:prstGeom>
          <a:solidFill>
            <a:srgbClr val="F6FC80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4000" b="1">
                <a:solidFill>
                  <a:schemeClr val="folHlink"/>
                </a:solidFill>
                <a:latin typeface="隶书" pitchFamily="49" charset="-122"/>
                <a:ea typeface="隶书" panose="02010509060101010101" pitchFamily="49" charset="-122"/>
              </a:rPr>
              <a:t> </a:t>
            </a:r>
            <a:r>
              <a:rPr kumimoji="0" sz="4400" b="1">
                <a:solidFill>
                  <a:schemeClr val="folHlink"/>
                </a:solidFill>
                <a:latin typeface="隶书" pitchFamily="49" charset="-122"/>
                <a:ea typeface="隶书" panose="02010509060101010101" pitchFamily="49" charset="-122"/>
              </a:rPr>
              <a:t>拟题的基本要求：</a:t>
            </a:r>
            <a:r>
              <a:rPr kumimoji="0" sz="3200">
                <a:latin typeface="隶书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13824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3824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标题 142337"/>
          <p:cNvSpPr>
            <a:spLocks noGrp="1"/>
          </p:cNvSpPr>
          <p:nvPr>
            <p:ph type="title"/>
          </p:nvPr>
        </p:nvSpPr>
        <p:spPr>
          <a:xfrm>
            <a:off x="1258888" y="981075"/>
            <a:ext cx="3025775" cy="755650"/>
          </a:xfrm>
          <a:solidFill>
            <a:srgbClr val="F6FC80"/>
          </a:solidFill>
          <a:ln>
            <a:miter lim="800000"/>
          </a:ln>
        </p:spPr>
        <p:txBody>
          <a:bodyPr anchor="b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Tahoma" pitchFamily="34" charset="0"/>
                <a:ea typeface="宋体" pitchFamily="2" charset="-122"/>
              </a:defRPr>
            </a:lvl1pPr>
          </a:lstStyle>
          <a:p>
            <a:pPr lvl="0"/>
            <a:r>
              <a:rPr b="1">
                <a:solidFill>
                  <a:srgbClr val="FF0000"/>
                </a:solidFill>
                <a:latin typeface="隶书" pitchFamily="49" charset="-122"/>
                <a:ea typeface="隶书" panose="02010509060101010101" pitchFamily="49" charset="-122"/>
              </a:rPr>
              <a:t> </a:t>
            </a:r>
            <a:r>
              <a:rPr sz="4800" b="1">
                <a:solidFill>
                  <a:srgbClr val="FF0000"/>
                </a:solidFill>
                <a:latin typeface="隶书" pitchFamily="49" charset="-122"/>
                <a:ea typeface="隶书" panose="02010509060101010101" pitchFamily="49" charset="-122"/>
              </a:rPr>
              <a:t>好题标准</a:t>
            </a:r>
          </a:p>
        </p:txBody>
      </p:sp>
      <p:sp>
        <p:nvSpPr>
          <p:cNvPr id="142339" name="文本占位符 142338"/>
          <p:cNvSpPr>
            <a:spLocks noGrp="1"/>
          </p:cNvSpPr>
          <p:nvPr>
            <p:ph type="body" sz="half" idx="1"/>
          </p:nvPr>
        </p:nvSpPr>
        <p:spPr>
          <a:xfrm>
            <a:off x="1908175" y="1916113"/>
            <a:ext cx="4103688" cy="4249737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defRPr>
            </a:lvl5pPr>
          </a:lstStyle>
          <a:p>
            <a:pPr lvl="0"/>
            <a:r>
              <a:rPr sz="5400">
                <a:latin typeface="隶书" pitchFamily="49" charset="-122"/>
                <a:ea typeface="隶书" panose="02010509060101010101" pitchFamily="49" charset="-122"/>
              </a:rPr>
              <a:t> 概括内容</a:t>
            </a:r>
          </a:p>
          <a:p>
            <a:pPr lvl="0"/>
            <a:r>
              <a:rPr sz="5400">
                <a:latin typeface="隶书" pitchFamily="49" charset="-122"/>
                <a:ea typeface="隶书" panose="02010509060101010101" pitchFamily="49" charset="-122"/>
              </a:rPr>
              <a:t> 观点鲜明</a:t>
            </a:r>
          </a:p>
          <a:p>
            <a:pPr lvl="0"/>
            <a:r>
              <a:rPr sz="5400">
                <a:latin typeface="隶书" pitchFamily="49" charset="-122"/>
                <a:ea typeface="隶书" panose="02010509060101010101" pitchFamily="49" charset="-122"/>
              </a:rPr>
              <a:t> 新颖别致</a:t>
            </a:r>
          </a:p>
          <a:p>
            <a:pPr lvl="0"/>
            <a:r>
              <a:rPr sz="5400">
                <a:latin typeface="隶书" pitchFamily="49" charset="-122"/>
                <a:ea typeface="隶书" panose="02010509060101010101" pitchFamily="49" charset="-122"/>
              </a:rPr>
              <a:t> 简洁生动 </a:t>
            </a:r>
          </a:p>
        </p:txBody>
      </p:sp>
      <p:pic>
        <p:nvPicPr>
          <p:cNvPr id="142340" name="内容占位符 142339"/>
          <p:cNvPicPr>
            <a:picLocks noGrp="1" noChangeAspect="1" noCrop="1"/>
          </p:cNvPicPr>
          <p:nvPr>
            <p:ph sz="half" idx="1"/>
          </p:nvPr>
        </p:nvPicPr>
        <p:blipFill>
          <a:blip r:embed="rId3" r:link="rId4"/>
          <a:stretch>
            <a:fillRect/>
          </a:stretch>
        </p:blipFill>
        <p:spPr>
          <a:xfrm>
            <a:off x="7812088" y="5300663"/>
            <a:ext cx="1331912" cy="1557337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4234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Tahoma" pitchFamily="34" charset="0"/>
            </a:endParaRPr>
          </a:p>
        </p:txBody>
      </p:sp>
      <p:sp>
        <p:nvSpPr>
          <p:cNvPr id="14234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Tahoma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矩形 144385"/>
          <p:cNvSpPr/>
          <p:nvPr/>
        </p:nvSpPr>
        <p:spPr>
          <a:xfrm>
            <a:off x="2916238" y="0"/>
            <a:ext cx="460851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3600" b="1">
                <a:latin typeface="Arial" pitchFamily="34" charset="0"/>
              </a:rPr>
              <a:t>    </a:t>
            </a:r>
            <a:r>
              <a:rPr kumimoji="0" sz="4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隶书" panose="02010509060101010101" pitchFamily="49" charset="-122"/>
              </a:rPr>
              <a:t>拟题的方法</a:t>
            </a:r>
          </a:p>
        </p:txBody>
      </p:sp>
      <p:sp>
        <p:nvSpPr>
          <p:cNvPr id="144387" name="矩形 144386"/>
          <p:cNvSpPr/>
          <p:nvPr/>
        </p:nvSpPr>
        <p:spPr>
          <a:xfrm>
            <a:off x="0" y="836613"/>
            <a:ext cx="9144000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0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1</a:t>
            </a:r>
            <a:r>
              <a:rPr kumimoji="0" sz="44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、扩展法</a:t>
            </a:r>
            <a:r>
              <a:rPr kumimoji="0" sz="3200" b="1">
                <a:latin typeface="Arial" pitchFamily="34" charset="0"/>
              </a:rPr>
              <a:t>-----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在所给话题前面或后面加上适当的词语。</a:t>
            </a:r>
          </a:p>
        </p:txBody>
      </p:sp>
      <p:sp>
        <p:nvSpPr>
          <p:cNvPr id="144388" name="矩形 144387"/>
          <p:cNvSpPr/>
          <p:nvPr/>
        </p:nvSpPr>
        <p:spPr>
          <a:xfrm>
            <a:off x="0" y="3357563"/>
            <a:ext cx="9144000" cy="1123950"/>
          </a:xfrm>
          <a:prstGeom prst="rect">
            <a:avLst/>
          </a:prstGeom>
          <a:solidFill>
            <a:srgbClr val="FFFFFF"/>
          </a:solidFill>
          <a:ln w="57150" cap="rnd">
            <a:solidFill>
              <a:srgbClr val="339966"/>
            </a:solidFill>
            <a:prstDash val="sysDot"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示例：《阳光明媚》《温暖的阳光》《今天，阳光灿烂》 《一缕阳光》《阳光照耀的日子</a:t>
            </a:r>
            <a:r>
              <a:rPr kumimoji="0" lang="en-US" altLang="en-US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》…</a:t>
            </a:r>
          </a:p>
        </p:txBody>
      </p:sp>
      <p:sp>
        <p:nvSpPr>
          <p:cNvPr id="144389" name="矩形 144388"/>
          <p:cNvSpPr/>
          <p:nvPr/>
        </p:nvSpPr>
        <p:spPr>
          <a:xfrm>
            <a:off x="0" y="188913"/>
            <a:ext cx="184150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endParaRPr kumimoji="0" sz="1800">
              <a:latin typeface="Arial" pitchFamily="34" charset="0"/>
            </a:endParaRPr>
          </a:p>
        </p:txBody>
      </p:sp>
      <p:sp>
        <p:nvSpPr>
          <p:cNvPr id="144390" name="矩形 144389"/>
          <p:cNvSpPr/>
          <p:nvPr/>
        </p:nvSpPr>
        <p:spPr>
          <a:xfrm>
            <a:off x="0" y="0"/>
            <a:ext cx="2447925" cy="762000"/>
          </a:xfrm>
          <a:prstGeom prst="rect">
            <a:avLst/>
          </a:prstGeom>
          <a:solidFill>
            <a:srgbClr val="F6FC80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4400" b="1">
                <a:solidFill>
                  <a:schemeClr val="folHlink"/>
                </a:solidFill>
                <a:latin typeface="隶书" pitchFamily="49" charset="-122"/>
                <a:ea typeface="隶书" panose="02010509060101010101" pitchFamily="49" charset="-122"/>
              </a:rPr>
              <a:t>教你一招</a:t>
            </a:r>
          </a:p>
        </p:txBody>
      </p:sp>
      <p:sp>
        <p:nvSpPr>
          <p:cNvPr id="144391" name="十字星 144390"/>
          <p:cNvSpPr/>
          <p:nvPr/>
        </p:nvSpPr>
        <p:spPr>
          <a:xfrm>
            <a:off x="2987675" y="188913"/>
            <a:ext cx="360363" cy="431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44392" name="十字星 144391"/>
          <p:cNvSpPr/>
          <p:nvPr/>
        </p:nvSpPr>
        <p:spPr>
          <a:xfrm>
            <a:off x="6515100" y="188913"/>
            <a:ext cx="361950" cy="431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44393" name="矩形 144392"/>
          <p:cNvSpPr/>
          <p:nvPr/>
        </p:nvSpPr>
        <p:spPr>
          <a:xfrm>
            <a:off x="0" y="4724400"/>
            <a:ext cx="9467850" cy="1860550"/>
          </a:xfrm>
          <a:prstGeom prst="rect">
            <a:avLst/>
          </a:prstGeom>
          <a:noFill/>
          <a:ln w="57150" cap="rnd">
            <a:noFill/>
            <a:prstDash val="sysDot"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4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优 点</a:t>
            </a:r>
            <a:r>
              <a:rPr kumimoji="0" sz="1800" b="1">
                <a:latin typeface="Arial" pitchFamily="34" charset="0"/>
              </a:rPr>
              <a:t>     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这种方法可使所给的话题由大化小，由概括到具体，避免出现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“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下笔千言，离题万里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”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的现象，利于把握文章的中心。</a:t>
            </a:r>
          </a:p>
        </p:txBody>
      </p:sp>
      <p:sp>
        <p:nvSpPr>
          <p:cNvPr id="144394" name="矩形 144393"/>
          <p:cNvSpPr/>
          <p:nvPr/>
        </p:nvSpPr>
        <p:spPr>
          <a:xfrm>
            <a:off x="179388" y="2349500"/>
            <a:ext cx="7523162" cy="64135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练习：请以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“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阳光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”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为话题拟定文题。</a:t>
            </a:r>
          </a:p>
        </p:txBody>
      </p:sp>
      <p:sp>
        <p:nvSpPr>
          <p:cNvPr id="14439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4439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 fill="hold"/>
                                        <p:tgtEl>
                                          <p:spTgt spid="1443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  <p:bldP spid="144387" grpId="0"/>
      <p:bldP spid="144388" grpId="0" animBg="1"/>
      <p:bldP spid="144393" grpId="0"/>
      <p:bldP spid="1443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矩形 145409"/>
          <p:cNvSpPr/>
          <p:nvPr/>
        </p:nvSpPr>
        <p:spPr>
          <a:xfrm>
            <a:off x="0" y="822325"/>
            <a:ext cx="9324975" cy="1311275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0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２</a:t>
            </a:r>
            <a:r>
              <a:rPr kumimoji="0" sz="44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、想像法</a:t>
            </a:r>
            <a:r>
              <a:rPr kumimoji="0" sz="1800" b="1">
                <a:latin typeface="Arial" pitchFamily="34" charset="0"/>
              </a:rPr>
              <a:t>-------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由所给的话题想像开去，让思维自由翱翔，拟出新颖独特的题目。</a:t>
            </a:r>
          </a:p>
        </p:txBody>
      </p:sp>
      <p:sp>
        <p:nvSpPr>
          <p:cNvPr id="145411" name="矩形 145410"/>
          <p:cNvSpPr/>
          <p:nvPr/>
        </p:nvSpPr>
        <p:spPr>
          <a:xfrm>
            <a:off x="0" y="2420938"/>
            <a:ext cx="874871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　练习：请以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“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阳光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”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为话题，自拟文题。</a:t>
            </a:r>
          </a:p>
        </p:txBody>
      </p:sp>
      <p:sp>
        <p:nvSpPr>
          <p:cNvPr id="145412" name="矩形 145411"/>
          <p:cNvSpPr/>
          <p:nvPr/>
        </p:nvSpPr>
        <p:spPr>
          <a:xfrm>
            <a:off x="0" y="3529013"/>
            <a:ext cx="9144000" cy="1123950"/>
          </a:xfrm>
          <a:prstGeom prst="rect">
            <a:avLst/>
          </a:prstGeom>
          <a:solidFill>
            <a:srgbClr val="FFFFFF"/>
          </a:solidFill>
          <a:ln w="57150" cap="rnd">
            <a:solidFill>
              <a:schemeClr val="tx1"/>
            </a:solidFill>
            <a:prstDash val="sysDot"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示例：《假如阳光是绿色的》《阳光女孩》《如果生活中没有阳光》《阳光王国》</a:t>
            </a:r>
          </a:p>
        </p:txBody>
      </p:sp>
      <p:sp>
        <p:nvSpPr>
          <p:cNvPr id="145413" name="矩形 145412"/>
          <p:cNvSpPr/>
          <p:nvPr/>
        </p:nvSpPr>
        <p:spPr>
          <a:xfrm>
            <a:off x="0" y="4808538"/>
            <a:ext cx="9144000" cy="186055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4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优 点　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运用想像法拟题，既可以培养自己的想像力、创新力，同时也能使写出的文章富有新意，读来令人耳目一新。</a:t>
            </a:r>
          </a:p>
        </p:txBody>
      </p:sp>
      <p:sp>
        <p:nvSpPr>
          <p:cNvPr id="145414" name="矩形 145413"/>
          <p:cNvSpPr/>
          <p:nvPr/>
        </p:nvSpPr>
        <p:spPr>
          <a:xfrm>
            <a:off x="2124075" y="0"/>
            <a:ext cx="32400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4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隶书" panose="02010509060101010101" pitchFamily="49" charset="-122"/>
              </a:rPr>
              <a:t> 拟题的方法</a:t>
            </a:r>
          </a:p>
        </p:txBody>
      </p:sp>
      <p:sp>
        <p:nvSpPr>
          <p:cNvPr id="145415" name="十字星 145414"/>
          <p:cNvSpPr/>
          <p:nvPr/>
        </p:nvSpPr>
        <p:spPr>
          <a:xfrm>
            <a:off x="1547813" y="188913"/>
            <a:ext cx="360362" cy="431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45416" name="十字星 145415"/>
          <p:cNvSpPr/>
          <p:nvPr/>
        </p:nvSpPr>
        <p:spPr>
          <a:xfrm>
            <a:off x="5507038" y="188913"/>
            <a:ext cx="360362" cy="431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4541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4541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/>
      <p:bldP spid="145411" grpId="0"/>
      <p:bldP spid="145412" grpId="0" animBg="1"/>
      <p:bldP spid="1454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矩形 146433"/>
          <p:cNvSpPr/>
          <p:nvPr/>
        </p:nvSpPr>
        <p:spPr>
          <a:xfrm>
            <a:off x="4479925" y="5280025"/>
            <a:ext cx="184150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152400" algn="ctr">
              <a:tabLst>
                <a:tab pos="296862" algn="l"/>
              </a:tabLst>
            </a:pPr>
            <a:endParaRPr kumimoji="0" sz="1800">
              <a:latin typeface="Arial" pitchFamily="34" charset="0"/>
            </a:endParaRPr>
          </a:p>
        </p:txBody>
      </p:sp>
      <p:sp>
        <p:nvSpPr>
          <p:cNvPr id="146435" name="矩形 146434"/>
          <p:cNvSpPr/>
          <p:nvPr/>
        </p:nvSpPr>
        <p:spPr>
          <a:xfrm>
            <a:off x="0" y="692150"/>
            <a:ext cx="9144000" cy="1311275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0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３</a:t>
            </a:r>
            <a:r>
              <a:rPr kumimoji="0" sz="44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、拟人法</a:t>
            </a:r>
            <a:r>
              <a:rPr kumimoji="0" sz="2800" b="1">
                <a:latin typeface="Arial" pitchFamily="34" charset="0"/>
              </a:rPr>
              <a:t>——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运用拟人的手法，把所给的话题拟人化，拟出人性化的题目。</a:t>
            </a:r>
          </a:p>
        </p:txBody>
      </p:sp>
      <p:sp>
        <p:nvSpPr>
          <p:cNvPr id="146436" name="矩形 146435"/>
          <p:cNvSpPr/>
          <p:nvPr/>
        </p:nvSpPr>
        <p:spPr>
          <a:xfrm>
            <a:off x="611188" y="2282825"/>
            <a:ext cx="8064500" cy="64135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练习：请以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“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月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”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为话题，拟文题。</a:t>
            </a:r>
          </a:p>
        </p:txBody>
      </p:sp>
      <p:sp>
        <p:nvSpPr>
          <p:cNvPr id="146437" name="矩形 146436"/>
          <p:cNvSpPr/>
          <p:nvPr/>
        </p:nvSpPr>
        <p:spPr>
          <a:xfrm>
            <a:off x="2195513" y="0"/>
            <a:ext cx="3240087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4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隶书" panose="02010509060101010101" pitchFamily="49" charset="-122"/>
              </a:rPr>
              <a:t>拟题的方法</a:t>
            </a:r>
          </a:p>
        </p:txBody>
      </p:sp>
      <p:sp>
        <p:nvSpPr>
          <p:cNvPr id="146438" name="十字星 146437"/>
          <p:cNvSpPr/>
          <p:nvPr/>
        </p:nvSpPr>
        <p:spPr>
          <a:xfrm>
            <a:off x="1547813" y="188913"/>
            <a:ext cx="360362" cy="431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46439" name="十字星 146438"/>
          <p:cNvSpPr/>
          <p:nvPr/>
        </p:nvSpPr>
        <p:spPr>
          <a:xfrm>
            <a:off x="5580063" y="188913"/>
            <a:ext cx="360362" cy="431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46440" name="矩形 146439"/>
          <p:cNvSpPr/>
          <p:nvPr/>
        </p:nvSpPr>
        <p:spPr>
          <a:xfrm>
            <a:off x="0" y="3186113"/>
            <a:ext cx="9144000" cy="1611312"/>
          </a:xfrm>
          <a:prstGeom prst="rect">
            <a:avLst/>
          </a:prstGeom>
          <a:solidFill>
            <a:srgbClr val="FFFFFF"/>
          </a:solidFill>
          <a:ln w="57150" cap="rnd">
            <a:solidFill>
              <a:srgbClr val="339966"/>
            </a:solidFill>
            <a:prstDash val="sysDot"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示例：　&lt;&lt;我是月亮&gt;&gt; 、&lt;&lt;月亮的泪&gt;&gt;、 &lt;&lt;月亮也曾是个 </a:t>
            </a:r>
            <a:r>
              <a:rPr kumimoji="0" sz="3200" b="1">
                <a:solidFill>
                  <a:srgbClr val="A50021"/>
                </a:solidFill>
                <a:latin typeface="Arial" pitchFamily="34" charset="0"/>
                <a:ea typeface="黑体" panose="02010609060101010101" pitchFamily="2" charset="-122"/>
              </a:rPr>
              <a:t>‘</a:t>
            </a:r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贼</a:t>
            </a:r>
            <a:r>
              <a:rPr kumimoji="0" sz="3200" b="1">
                <a:solidFill>
                  <a:srgbClr val="A50021"/>
                </a:solidFill>
                <a:latin typeface="Arial" pitchFamily="34" charset="0"/>
                <a:ea typeface="黑体" panose="02010609060101010101" pitchFamily="2" charset="-122"/>
              </a:rPr>
              <a:t>’</a:t>
            </a:r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&gt;&gt; &lt;&lt;月亮小姐为什么偷鸡蛋?&gt;&gt; &lt;&lt;月亮的新衣&gt;&gt;、《月亮天使》</a:t>
            </a:r>
            <a:r>
              <a:rPr kumimoji="0" sz="3200" b="1">
                <a:solidFill>
                  <a:srgbClr val="A50021"/>
                </a:solidFill>
                <a:latin typeface="Arial" pitchFamily="34" charset="0"/>
                <a:ea typeface="黑体" panose="02010609060101010101" pitchFamily="2" charset="-122"/>
              </a:rPr>
              <a:t>……</a:t>
            </a:r>
            <a:endParaRPr kumimoji="0" sz="3200" b="1">
              <a:solidFill>
                <a:srgbClr val="A50021"/>
              </a:solidFill>
              <a:latin typeface="黑体" pitchFamily="2" charset="-122"/>
              <a:ea typeface="黑体" panose="02010609060101010101" pitchFamily="2" charset="-122"/>
            </a:endParaRPr>
          </a:p>
        </p:txBody>
      </p:sp>
      <p:sp>
        <p:nvSpPr>
          <p:cNvPr id="146441" name="矩形 146440"/>
          <p:cNvSpPr/>
          <p:nvPr/>
        </p:nvSpPr>
        <p:spPr>
          <a:xfrm>
            <a:off x="179388" y="5084763"/>
            <a:ext cx="8713787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4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优 点 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这样拟题，能使文章生动、形象，新颖别致，引人入胜。</a:t>
            </a:r>
          </a:p>
        </p:txBody>
      </p:sp>
      <p:sp>
        <p:nvSpPr>
          <p:cNvPr id="14644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4644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/>
      <p:bldP spid="146436" grpId="0"/>
      <p:bldP spid="146440" grpId="0" animBg="1"/>
      <p:bldP spid="1464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矩形 134145"/>
          <p:cNvSpPr/>
          <p:nvPr/>
        </p:nvSpPr>
        <p:spPr>
          <a:xfrm>
            <a:off x="323850" y="692150"/>
            <a:ext cx="9467850" cy="3195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b="1">
                <a:solidFill>
                  <a:srgbClr val="0D04BA"/>
                </a:solidFill>
                <a:latin typeface="黑体" pitchFamily="2" charset="-122"/>
                <a:ea typeface="黑体" panose="02010609060101010101" pitchFamily="2" charset="-122"/>
              </a:rPr>
              <a:t>知识与能力</a:t>
            </a:r>
          </a:p>
          <a:p>
            <a:pPr lvl="0">
              <a:spcBef>
                <a:spcPct val="50000"/>
              </a:spcBef>
            </a:pPr>
            <a:r>
              <a:rPr b="1">
                <a:solidFill>
                  <a:srgbClr val="000000"/>
                </a:solidFill>
                <a:latin typeface="黑体" pitchFamily="2" charset="-122"/>
                <a:ea typeface="黑体" panose="02010609060101010101" pitchFamily="2" charset="-122"/>
              </a:rPr>
              <a:t>   1、了解话题作文，明确拟题要求。</a:t>
            </a:r>
          </a:p>
          <a:p>
            <a:pPr lvl="0">
              <a:spcBef>
                <a:spcPct val="50000"/>
              </a:spcBef>
            </a:pPr>
            <a:r>
              <a:rPr b="1">
                <a:solidFill>
                  <a:srgbClr val="000000"/>
                </a:solidFill>
                <a:latin typeface="黑体" pitchFamily="2" charset="-122"/>
                <a:ea typeface="黑体" panose="02010609060101010101" pitchFamily="2" charset="-122"/>
              </a:rPr>
              <a:t>   2、掌握拟题方法，快速准确拟题。</a:t>
            </a:r>
          </a:p>
          <a:p>
            <a:pPr lvl="0">
              <a:spcBef>
                <a:spcPct val="50000"/>
              </a:spcBef>
            </a:pPr>
            <a:r>
              <a:rPr b="1">
                <a:solidFill>
                  <a:srgbClr val="000000"/>
                </a:solidFill>
                <a:latin typeface="黑体" pitchFamily="2" charset="-122"/>
                <a:ea typeface="黑体" panose="02010609060101010101" pitchFamily="2" charset="-122"/>
              </a:rPr>
              <a:t>   3、为自己的作文拟写精彩的开头，给人以先声夺人之感。</a:t>
            </a:r>
          </a:p>
          <a:p>
            <a:pPr lvl="0" algn="ctr">
              <a:spcBef>
                <a:spcPct val="50000"/>
              </a:spcBef>
            </a:pPr>
            <a:endParaRPr b="1">
              <a:solidFill>
                <a:srgbClr val="000000"/>
              </a:solidFill>
              <a:latin typeface="黑体" pitchFamily="2" charset="-122"/>
              <a:ea typeface="黑体" panose="02010609060101010101" pitchFamily="2" charset="-122"/>
            </a:endParaRPr>
          </a:p>
          <a:p>
            <a:pPr lvl="0" algn="ctr">
              <a:spcBef>
                <a:spcPct val="50000"/>
              </a:spcBef>
            </a:pPr>
            <a:endParaRPr kumimoji="0" b="1">
              <a:solidFill>
                <a:srgbClr val="000000"/>
              </a:solidFill>
              <a:latin typeface="黑体" pitchFamily="2" charset="-122"/>
              <a:ea typeface="黑体" panose="02010609060101010101" pitchFamily="2" charset="-122"/>
            </a:endParaRPr>
          </a:p>
        </p:txBody>
      </p:sp>
      <p:sp>
        <p:nvSpPr>
          <p:cNvPr id="134147" name="矩形 134146"/>
          <p:cNvSpPr/>
          <p:nvPr/>
        </p:nvSpPr>
        <p:spPr>
          <a:xfrm>
            <a:off x="323850" y="3068638"/>
            <a:ext cx="835342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000" b="1">
                <a:latin typeface="黑体" pitchFamily="2" charset="-122"/>
                <a:ea typeface="黑体" panose="02010609060101010101" pitchFamily="2" charset="-122"/>
              </a:rPr>
              <a:t> </a:t>
            </a:r>
            <a:endParaRPr kumimoji="0" sz="4400" b="1">
              <a:solidFill>
                <a:srgbClr val="000000"/>
              </a:solidFill>
              <a:latin typeface="黑体" pitchFamily="2" charset="-122"/>
              <a:ea typeface="黑体" panose="02010609060101010101" pitchFamily="2" charset="-122"/>
            </a:endParaRPr>
          </a:p>
        </p:txBody>
      </p:sp>
      <p:pic>
        <p:nvPicPr>
          <p:cNvPr id="134148" name="图片 134147"/>
          <p:cNvPicPr>
            <a:picLocks noChangeAspect="1" noCrop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859338" y="5949950"/>
            <a:ext cx="3960812" cy="563563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34149" name="矩形 134148"/>
          <p:cNvSpPr/>
          <p:nvPr/>
        </p:nvSpPr>
        <p:spPr>
          <a:xfrm>
            <a:off x="-107950" y="-190500"/>
            <a:ext cx="7129463" cy="109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6600" b="1">
                <a:solidFill>
                  <a:srgbClr val="000000"/>
                </a:solidFill>
                <a:latin typeface="Arial" pitchFamily="34" charset="0"/>
                <a:ea typeface="华文新魏" pitchFamily="2" charset="-122"/>
              </a:rPr>
              <a:t>学习目标</a:t>
            </a:r>
          </a:p>
        </p:txBody>
      </p:sp>
      <p:sp>
        <p:nvSpPr>
          <p:cNvPr id="134150" name="矩形 134149"/>
          <p:cNvSpPr/>
          <p:nvPr/>
        </p:nvSpPr>
        <p:spPr>
          <a:xfrm>
            <a:off x="396875" y="3044825"/>
            <a:ext cx="7704138" cy="1463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b="1">
                <a:solidFill>
                  <a:srgbClr val="0D04BA"/>
                </a:solidFill>
                <a:ea typeface="黑体" panose="02010609060101010101" pitchFamily="2" charset="-122"/>
              </a:rPr>
              <a:t>过程与方法</a:t>
            </a:r>
          </a:p>
          <a:p>
            <a:pPr lvl="0">
              <a:spcBef>
                <a:spcPct val="50000"/>
              </a:spcBef>
            </a:pPr>
            <a:r>
              <a:rPr sz="2800" b="1"/>
              <a:t>      </a:t>
            </a:r>
            <a:r>
              <a:rPr b="1">
                <a:ea typeface="黑体" panose="02010609060101010101" pitchFamily="2" charset="-122"/>
              </a:rPr>
              <a:t>通过自主、合作、探究学习，创新思维，力求作文的题目与开头</a:t>
            </a:r>
            <a:r>
              <a:rPr b="1">
                <a:solidFill>
                  <a:srgbClr val="000000"/>
                </a:solidFill>
                <a:latin typeface="黑体" pitchFamily="2" charset="-122"/>
                <a:ea typeface="黑体" panose="02010609060101010101" pitchFamily="2" charset="-122"/>
              </a:rPr>
              <a:t>引人注目。</a:t>
            </a:r>
          </a:p>
        </p:txBody>
      </p:sp>
      <p:sp>
        <p:nvSpPr>
          <p:cNvPr id="134151" name="矩形 134150"/>
          <p:cNvSpPr/>
          <p:nvPr/>
        </p:nvSpPr>
        <p:spPr>
          <a:xfrm>
            <a:off x="466725" y="4751388"/>
            <a:ext cx="8713788" cy="191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b="1">
                <a:solidFill>
                  <a:srgbClr val="0D04BA"/>
                </a:solidFill>
                <a:ea typeface="黑体" panose="02010609060101010101" pitchFamily="2" charset="-122"/>
              </a:rPr>
              <a:t>情感与态度</a:t>
            </a:r>
          </a:p>
          <a:p>
            <a:pPr lvl="0">
              <a:spcBef>
                <a:spcPct val="50000"/>
              </a:spcBef>
            </a:pPr>
            <a:r>
              <a:t>       </a:t>
            </a:r>
            <a:r>
              <a:rPr b="1">
                <a:latin typeface="黑体" pitchFamily="2" charset="-122"/>
                <a:ea typeface="黑体" panose="02010609060101010101" pitchFamily="2" charset="-122"/>
              </a:rPr>
              <a:t>同学们应相信自己，用心思考、让别人因自己作文靓丽的题目和开头而快乐。</a:t>
            </a:r>
          </a:p>
          <a:p>
            <a:pPr lvl="0">
              <a:spcBef>
                <a:spcPct val="50000"/>
              </a:spcBef>
            </a:pPr>
            <a:endParaRPr b="1">
              <a:latin typeface="黑体" pitchFamily="2" charset="-122"/>
              <a:ea typeface="黑体" panose="02010609060101010101" pitchFamily="2" charset="-122"/>
            </a:endParaRPr>
          </a:p>
        </p:txBody>
      </p:sp>
      <p:sp>
        <p:nvSpPr>
          <p:cNvPr id="13415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000">
              <a:latin typeface="Arial" pitchFamily="34" charset="0"/>
            </a:endParaRPr>
          </a:p>
        </p:txBody>
      </p:sp>
      <p:sp>
        <p:nvSpPr>
          <p:cNvPr id="13415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000"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矩形 147457"/>
          <p:cNvSpPr/>
          <p:nvPr/>
        </p:nvSpPr>
        <p:spPr>
          <a:xfrm>
            <a:off x="0" y="620713"/>
            <a:ext cx="8964613" cy="1311275"/>
          </a:xfrm>
          <a:prstGeom prst="rect">
            <a:avLst/>
          </a:prstGeom>
          <a:noFill/>
          <a:ln w="28575">
            <a:noFill/>
            <a:prstDash val="sysDot"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0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4</a:t>
            </a:r>
            <a:r>
              <a:rPr kumimoji="0" sz="44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、引用法</a:t>
            </a:r>
            <a:r>
              <a:rPr kumimoji="0" sz="4400">
                <a:latin typeface="隶书" pitchFamily="49" charset="-122"/>
                <a:ea typeface="隶书" panose="02010509060101010101" pitchFamily="49" charset="-122"/>
              </a:rPr>
              <a:t>—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引用与所给话题有关的名言、诗句、歌词或进行套装、借用、仿造。</a:t>
            </a:r>
          </a:p>
        </p:txBody>
      </p:sp>
      <p:sp>
        <p:nvSpPr>
          <p:cNvPr id="147459" name="矩形 147458"/>
          <p:cNvSpPr/>
          <p:nvPr/>
        </p:nvSpPr>
        <p:spPr>
          <a:xfrm>
            <a:off x="0" y="2952750"/>
            <a:ext cx="9144000" cy="1611313"/>
          </a:xfrm>
          <a:prstGeom prst="rect">
            <a:avLst/>
          </a:prstGeom>
          <a:solidFill>
            <a:srgbClr val="FFFFFF"/>
          </a:solidFill>
          <a:ln w="57150" cap="rnd">
            <a:solidFill>
              <a:srgbClr val="339966"/>
            </a:solidFill>
            <a:prstDash val="sysDot"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示例：《真我的风采》《我是一个笨小孩》《我想唱歌又不敢唱》《最近我比较烦，比较烦》《天生我材必有用》</a:t>
            </a:r>
            <a:endParaRPr kumimoji="0" sz="2800" b="1">
              <a:latin typeface="Arial" pitchFamily="34" charset="0"/>
            </a:endParaRPr>
          </a:p>
        </p:txBody>
      </p:sp>
      <p:sp>
        <p:nvSpPr>
          <p:cNvPr id="147460" name="矩形 147459"/>
          <p:cNvSpPr/>
          <p:nvPr/>
        </p:nvSpPr>
        <p:spPr>
          <a:xfrm>
            <a:off x="2124075" y="0"/>
            <a:ext cx="32400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4400" b="1">
                <a:latin typeface="Arial" pitchFamily="34" charset="0"/>
                <a:ea typeface="隶书" panose="02010509060101010101" pitchFamily="49" charset="-122"/>
              </a:rPr>
              <a:t> </a:t>
            </a:r>
            <a:r>
              <a:rPr kumimoji="0" sz="4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隶书" panose="02010509060101010101" pitchFamily="49" charset="-122"/>
              </a:rPr>
              <a:t>拟题的方法</a:t>
            </a:r>
          </a:p>
        </p:txBody>
      </p:sp>
      <p:sp>
        <p:nvSpPr>
          <p:cNvPr id="147461" name="十字星 147460"/>
          <p:cNvSpPr/>
          <p:nvPr/>
        </p:nvSpPr>
        <p:spPr>
          <a:xfrm>
            <a:off x="1547813" y="188913"/>
            <a:ext cx="360362" cy="431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47462" name="十字星 147461"/>
          <p:cNvSpPr/>
          <p:nvPr/>
        </p:nvSpPr>
        <p:spPr>
          <a:xfrm>
            <a:off x="5507038" y="188913"/>
            <a:ext cx="360362" cy="431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47463" name="矩形 147462"/>
          <p:cNvSpPr/>
          <p:nvPr/>
        </p:nvSpPr>
        <p:spPr>
          <a:xfrm>
            <a:off x="539750" y="1982788"/>
            <a:ext cx="70643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练习：请以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“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我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”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为话题，拟文题。</a:t>
            </a:r>
          </a:p>
        </p:txBody>
      </p:sp>
      <p:sp>
        <p:nvSpPr>
          <p:cNvPr id="147464" name="矩形 147463"/>
          <p:cNvSpPr/>
          <p:nvPr/>
        </p:nvSpPr>
        <p:spPr>
          <a:xfrm>
            <a:off x="0" y="4508500"/>
            <a:ext cx="9144000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44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优 点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这样拟题，常显得典雅大方，亦庄亦谐，妙趣横生，是考场中拟题的高明之举。</a:t>
            </a:r>
          </a:p>
        </p:txBody>
      </p:sp>
      <p:sp>
        <p:nvSpPr>
          <p:cNvPr id="14746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4746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 animBg="1"/>
      <p:bldP spid="147463" grpId="0"/>
      <p:bldP spid="1474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矩形 148481"/>
          <p:cNvSpPr/>
          <p:nvPr/>
        </p:nvSpPr>
        <p:spPr>
          <a:xfrm>
            <a:off x="0" y="692150"/>
            <a:ext cx="9144000" cy="2224088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0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5</a:t>
            </a:r>
            <a:r>
              <a:rPr kumimoji="0" sz="44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、悬念法</a:t>
            </a:r>
            <a:r>
              <a:rPr kumimoji="0" sz="3200" b="1">
                <a:latin typeface="Arial" pitchFamily="34" charset="0"/>
              </a:rPr>
              <a:t>----</a:t>
            </a:r>
            <a:r>
              <a:rPr kumimoji="0" sz="3200" b="1">
                <a:latin typeface="黑体" pitchFamily="2" charset="-122"/>
                <a:ea typeface="黑体" panose="02010609060101010101" pitchFamily="2" charset="-122"/>
              </a:rPr>
              <a:t>让文题违背常情，造成悬念，能激起读者阅读兴趣。如《我渴望每天晚上都停电》《张三哥出嫁》《请珍惜你的痛苦》《100分，我恨你》</a:t>
            </a:r>
            <a:endParaRPr kumimoji="0" sz="3600" b="1">
              <a:latin typeface="黑体" pitchFamily="2" charset="-122"/>
              <a:ea typeface="黑体" panose="02010609060101010101" pitchFamily="2" charset="-122"/>
            </a:endParaRPr>
          </a:p>
        </p:txBody>
      </p:sp>
      <p:sp>
        <p:nvSpPr>
          <p:cNvPr id="148483" name="矩形 148482"/>
          <p:cNvSpPr/>
          <p:nvPr/>
        </p:nvSpPr>
        <p:spPr>
          <a:xfrm>
            <a:off x="323850" y="5229225"/>
            <a:ext cx="8820150" cy="1311275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4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优 点 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用悬念、用反常法制作的好标题会令人产生一种非读不可的感觉。</a:t>
            </a:r>
          </a:p>
        </p:txBody>
      </p:sp>
      <p:sp>
        <p:nvSpPr>
          <p:cNvPr id="148484" name="矩形 148483"/>
          <p:cNvSpPr/>
          <p:nvPr/>
        </p:nvSpPr>
        <p:spPr>
          <a:xfrm>
            <a:off x="0" y="3789363"/>
            <a:ext cx="9144000" cy="1123950"/>
          </a:xfrm>
          <a:prstGeom prst="rect">
            <a:avLst/>
          </a:prstGeom>
          <a:solidFill>
            <a:srgbClr val="FFFFFF"/>
          </a:solidFill>
          <a:ln w="57150" cap="rnd">
            <a:solidFill>
              <a:srgbClr val="339966"/>
            </a:solidFill>
            <a:prstDash val="sysDot"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示例： 《这是真情吗？》《真情从这里</a:t>
            </a:r>
            <a:r>
              <a:rPr kumimoji="0" sz="3200" b="1">
                <a:solidFill>
                  <a:srgbClr val="A50021"/>
                </a:solidFill>
                <a:latin typeface="Arial" pitchFamily="34" charset="0"/>
                <a:ea typeface="黑体" panose="02010609060101010101" pitchFamily="2" charset="-122"/>
              </a:rPr>
              <a:t>……</a:t>
            </a:r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》《</a:t>
            </a:r>
            <a:r>
              <a:rPr kumimoji="0" sz="3200" b="1">
                <a:solidFill>
                  <a:srgbClr val="A50021"/>
                </a:solidFill>
                <a:latin typeface="Arial" pitchFamily="34" charset="0"/>
                <a:ea typeface="黑体" panose="02010609060101010101" pitchFamily="2" charset="-122"/>
              </a:rPr>
              <a:t>“</a:t>
            </a:r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真</a:t>
            </a:r>
            <a:r>
              <a:rPr kumimoji="0" sz="3200" b="1">
                <a:solidFill>
                  <a:srgbClr val="A50021"/>
                </a:solidFill>
                <a:latin typeface="Arial" pitchFamily="34" charset="0"/>
                <a:ea typeface="黑体" panose="02010609060101010101" pitchFamily="2" charset="-122"/>
              </a:rPr>
              <a:t>”</a:t>
            </a:r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，使我困惑</a:t>
            </a:r>
            <a:r>
              <a:rPr kumimoji="0" sz="3200" b="1">
                <a:solidFill>
                  <a:srgbClr val="A50021"/>
                </a:solidFill>
                <a:latin typeface="Arial" pitchFamily="34" charset="0"/>
                <a:ea typeface="黑体" panose="02010609060101010101" pitchFamily="2" charset="-122"/>
              </a:rPr>
              <a:t>……</a:t>
            </a:r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》《真情永恒吗？》</a:t>
            </a:r>
          </a:p>
        </p:txBody>
      </p:sp>
      <p:sp>
        <p:nvSpPr>
          <p:cNvPr id="148485" name="矩形 148484"/>
          <p:cNvSpPr/>
          <p:nvPr/>
        </p:nvSpPr>
        <p:spPr>
          <a:xfrm>
            <a:off x="2195513" y="0"/>
            <a:ext cx="3240087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4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隶书" panose="02010509060101010101" pitchFamily="49" charset="-122"/>
              </a:rPr>
              <a:t>拟题的方法</a:t>
            </a:r>
          </a:p>
        </p:txBody>
      </p:sp>
      <p:sp>
        <p:nvSpPr>
          <p:cNvPr id="148486" name="十字星 148485"/>
          <p:cNvSpPr/>
          <p:nvPr/>
        </p:nvSpPr>
        <p:spPr>
          <a:xfrm>
            <a:off x="1547813" y="188913"/>
            <a:ext cx="360362" cy="431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48487" name="十字星 148486"/>
          <p:cNvSpPr/>
          <p:nvPr/>
        </p:nvSpPr>
        <p:spPr>
          <a:xfrm>
            <a:off x="5435600" y="188913"/>
            <a:ext cx="360363" cy="431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48488" name="矩形 148487"/>
          <p:cNvSpPr/>
          <p:nvPr/>
        </p:nvSpPr>
        <p:spPr>
          <a:xfrm>
            <a:off x="179388" y="2997200"/>
            <a:ext cx="640873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 请以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“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真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”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为话题，拟文题。</a:t>
            </a:r>
          </a:p>
        </p:txBody>
      </p:sp>
      <p:sp>
        <p:nvSpPr>
          <p:cNvPr id="14848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4849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4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/>
      <p:bldP spid="148483" grpId="0"/>
      <p:bldP spid="148484" grpId="0" animBg="1"/>
      <p:bldP spid="14848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矩形 149505"/>
          <p:cNvSpPr/>
          <p:nvPr/>
        </p:nvSpPr>
        <p:spPr>
          <a:xfrm>
            <a:off x="152400" y="3748088"/>
            <a:ext cx="8763000" cy="36671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ctr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1800" b="1">
                <a:latin typeface="Arial" pitchFamily="34" charset="0"/>
              </a:rPr>
              <a:t>   </a:t>
            </a:r>
          </a:p>
        </p:txBody>
      </p:sp>
      <p:sp>
        <p:nvSpPr>
          <p:cNvPr id="149507" name="矩形 149506"/>
          <p:cNvSpPr/>
          <p:nvPr/>
        </p:nvSpPr>
        <p:spPr>
          <a:xfrm>
            <a:off x="323850" y="1460500"/>
            <a:ext cx="8208963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endParaRPr kumimoji="0" sz="1800">
              <a:latin typeface="Arial" pitchFamily="34" charset="0"/>
            </a:endParaRPr>
          </a:p>
        </p:txBody>
      </p:sp>
      <p:sp>
        <p:nvSpPr>
          <p:cNvPr id="149508" name="矩形 149507"/>
          <p:cNvSpPr/>
          <p:nvPr/>
        </p:nvSpPr>
        <p:spPr>
          <a:xfrm>
            <a:off x="2124075" y="0"/>
            <a:ext cx="34559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4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隶书" panose="02010509060101010101" pitchFamily="49" charset="-122"/>
              </a:rPr>
              <a:t>拟题的方法</a:t>
            </a:r>
          </a:p>
        </p:txBody>
      </p:sp>
      <p:sp>
        <p:nvSpPr>
          <p:cNvPr id="149509" name="十字星 149508"/>
          <p:cNvSpPr/>
          <p:nvPr/>
        </p:nvSpPr>
        <p:spPr>
          <a:xfrm>
            <a:off x="1547813" y="188913"/>
            <a:ext cx="360362" cy="431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49510" name="十字星 149509"/>
          <p:cNvSpPr/>
          <p:nvPr/>
        </p:nvSpPr>
        <p:spPr>
          <a:xfrm>
            <a:off x="5435600" y="188913"/>
            <a:ext cx="360363" cy="431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49511" name="矩形 149510"/>
          <p:cNvSpPr/>
          <p:nvPr/>
        </p:nvSpPr>
        <p:spPr>
          <a:xfrm>
            <a:off x="250825" y="908050"/>
            <a:ext cx="8642350" cy="1189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40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6、符号法</a:t>
            </a:r>
            <a:r>
              <a:rPr kumimoji="0" sz="3200" b="1">
                <a:latin typeface="黑体" pitchFamily="2" charset="-122"/>
                <a:ea typeface="黑体" panose="02010609060101010101" pitchFamily="2" charset="-122"/>
              </a:rPr>
              <a:t>---- 巧用数字、公式、标点，出奇制胜。</a:t>
            </a:r>
            <a:endParaRPr kumimoji="0" sz="3200" b="1">
              <a:solidFill>
                <a:srgbClr val="A50021"/>
              </a:solidFill>
              <a:latin typeface="黑体" pitchFamily="2" charset="-122"/>
              <a:ea typeface="黑体" panose="02010609060101010101" pitchFamily="2" charset="-122"/>
            </a:endParaRPr>
          </a:p>
        </p:txBody>
      </p:sp>
      <p:sp>
        <p:nvSpPr>
          <p:cNvPr id="149512" name="矩形 149511"/>
          <p:cNvSpPr/>
          <p:nvPr/>
        </p:nvSpPr>
        <p:spPr>
          <a:xfrm>
            <a:off x="0" y="4581525"/>
            <a:ext cx="9144000" cy="1860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4400" b="1">
                <a:solidFill>
                  <a:srgbClr val="333399"/>
                </a:solidFill>
                <a:latin typeface="隶书" pitchFamily="49" charset="-122"/>
                <a:ea typeface="隶书" panose="02010509060101010101" pitchFamily="49" charset="-122"/>
              </a:rPr>
              <a:t>优点 </a:t>
            </a:r>
            <a:r>
              <a:rPr kumimoji="0" sz="1800" b="1">
                <a:latin typeface="Arial" pitchFamily="34" charset="0"/>
              </a:rPr>
              <a:t> 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给文题加一个恰到好处的符号，能帮助读者理解题意，增强文题的表现力，起到文字难代替的作用。</a:t>
            </a:r>
          </a:p>
        </p:txBody>
      </p:sp>
      <p:sp>
        <p:nvSpPr>
          <p:cNvPr id="149513" name="矩形 149512"/>
          <p:cNvSpPr/>
          <p:nvPr/>
        </p:nvSpPr>
        <p:spPr>
          <a:xfrm>
            <a:off x="0" y="2276475"/>
            <a:ext cx="9144000" cy="2098675"/>
          </a:xfrm>
          <a:prstGeom prst="rect">
            <a:avLst/>
          </a:prstGeom>
          <a:solidFill>
            <a:srgbClr val="FFFFFF"/>
          </a:solidFill>
          <a:ln w="57150" cap="rnd">
            <a:solidFill>
              <a:schemeClr val="tx1"/>
            </a:solidFill>
            <a:prstDash val="sysDot"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如《给予=快乐》、《我的2005》、《1+1＞2</a:t>
            </a:r>
            <a:r>
              <a:rPr kumimoji="0" sz="3200" b="1">
                <a:solidFill>
                  <a:srgbClr val="A50021"/>
                </a:solidFill>
                <a:latin typeface="Arial" pitchFamily="34" charset="0"/>
                <a:ea typeface="黑体" panose="02010609060101010101" pitchFamily="2" charset="-122"/>
              </a:rPr>
              <a:t>——</a:t>
            </a:r>
            <a:r>
              <a:rPr kumimoji="0" sz="3200" b="1">
                <a:solidFill>
                  <a:srgbClr val="A50021"/>
                </a:solidFill>
                <a:latin typeface="黑体" pitchFamily="2" charset="-122"/>
                <a:ea typeface="黑体" panose="02010609060101010101" pitchFamily="2" charset="-122"/>
              </a:rPr>
              <a:t>谈合作的重要性》《W=X+Y+Z》（W表示成功，X表示艰苦劳动，Y表示正确方法，Z表示少说空话）《那山·那人·那狗》</a:t>
            </a:r>
          </a:p>
        </p:txBody>
      </p:sp>
      <p:sp>
        <p:nvSpPr>
          <p:cNvPr id="14951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4951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149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500"/>
                                        <p:tgtEl>
                                          <p:spTgt spid="14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4" dur="500"/>
                                        <p:tgtEl>
                                          <p:spTgt spid="14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/>
      <p:bldP spid="149512" grpId="0"/>
      <p:bldP spid="1495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标题 150529"/>
          <p:cNvSpPr>
            <a:spLocks noGrp="1"/>
          </p:cNvSpPr>
          <p:nvPr>
            <p:ph type="title"/>
          </p:nvPr>
        </p:nvSpPr>
        <p:spPr>
          <a:xfrm>
            <a:off x="250825" y="620713"/>
            <a:ext cx="7489825" cy="11430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rPr>
                <a:solidFill>
                  <a:schemeClr val="tx1"/>
                </a:solidFill>
                <a:latin typeface="隶书" pitchFamily="49" charset="-122"/>
                <a:ea typeface="隶书" panose="02010509060101010101" pitchFamily="49" charset="-122"/>
              </a:rPr>
              <a:t>拟好话题作文题目歌诀</a:t>
            </a:r>
          </a:p>
        </p:txBody>
      </p:sp>
      <p:sp>
        <p:nvSpPr>
          <p:cNvPr id="150531" name="文本占位符 150530"/>
          <p:cNvSpPr>
            <a:spLocks noGrp="1"/>
          </p:cNvSpPr>
          <p:nvPr>
            <p:ph type="body" idx="1"/>
          </p:nvPr>
        </p:nvSpPr>
        <p:spPr>
          <a:xfrm>
            <a:off x="827088" y="1700213"/>
            <a:ext cx="6911975" cy="4498975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itchFamily="18" charset="2"/>
              <a:buChar char="¡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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Char char="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ea typeface="隶书" panose="02010509060101010101" pitchFamily="49" charset="-122"/>
              </a:rPr>
              <a:t>文好题一半，拟题须思量。</a:t>
            </a:r>
          </a:p>
          <a:p>
            <a:pPr lvl="0"/>
            <a:r>
              <a:rPr sz="4000" b="1">
                <a:ea typeface="隶书" panose="02010509060101010101" pitchFamily="49" charset="-122"/>
              </a:rPr>
              <a:t>话题作文好，佳题不可少。</a:t>
            </a:r>
          </a:p>
          <a:p>
            <a:pPr lvl="0"/>
            <a:r>
              <a:rPr sz="4000" b="1">
                <a:ea typeface="隶书" panose="02010509060101010101" pitchFamily="49" charset="-122"/>
              </a:rPr>
              <a:t>增删最方便，引用更奇妙。</a:t>
            </a:r>
          </a:p>
          <a:p>
            <a:pPr lvl="0"/>
            <a:r>
              <a:rPr sz="4000" b="1">
                <a:ea typeface="隶书" panose="02010509060101010101" pitchFamily="49" charset="-122"/>
              </a:rPr>
              <a:t>比喻和拟人，新颖又独到。</a:t>
            </a:r>
          </a:p>
          <a:p>
            <a:pPr lvl="0"/>
            <a:r>
              <a:rPr sz="4000" b="1">
                <a:ea typeface="隶书" panose="02010509060101010101" pitchFamily="49" charset="-122"/>
              </a:rPr>
              <a:t>方法用得好，读书少不了。</a:t>
            </a:r>
          </a:p>
        </p:txBody>
      </p:sp>
      <p:sp>
        <p:nvSpPr>
          <p:cNvPr id="150532" name="矩形 150531"/>
          <p:cNvSpPr/>
          <p:nvPr/>
        </p:nvSpPr>
        <p:spPr>
          <a:xfrm>
            <a:off x="0" y="0"/>
            <a:ext cx="2771775" cy="762000"/>
          </a:xfrm>
          <a:prstGeom prst="rect">
            <a:avLst/>
          </a:prstGeom>
          <a:solidFill>
            <a:srgbClr val="F6FC80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4400" b="1">
                <a:solidFill>
                  <a:schemeClr val="folHlink"/>
                </a:solidFill>
                <a:latin typeface="隶书" pitchFamily="49" charset="-122"/>
                <a:ea typeface="隶书" panose="02010509060101010101" pitchFamily="49" charset="-122"/>
              </a:rPr>
              <a:t>总结规律</a:t>
            </a:r>
          </a:p>
        </p:txBody>
      </p:sp>
      <p:pic>
        <p:nvPicPr>
          <p:cNvPr id="150533" name="图片 150532"/>
          <p:cNvPicPr>
            <a:picLocks noChangeAspect="1" noCrop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732588" y="5949950"/>
            <a:ext cx="2124075" cy="69215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5053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5053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  <p:bldP spid="150531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图片 97281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</p:pic>
      <p:sp>
        <p:nvSpPr>
          <p:cNvPr id="97283" name="矩形 97282"/>
          <p:cNvSpPr/>
          <p:nvPr/>
        </p:nvSpPr>
        <p:spPr>
          <a:xfrm>
            <a:off x="0" y="1268413"/>
            <a:ext cx="9612313" cy="3384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7200" b="1">
                <a:latin typeface="Arial" pitchFamily="34" charset="0"/>
              </a:rPr>
              <a:t>俗话说：</a:t>
            </a:r>
          </a:p>
          <a:p>
            <a:pPr lvl="0">
              <a:spcBef>
                <a:spcPct val="50000"/>
              </a:spcBef>
            </a:pPr>
            <a:r>
              <a:rPr kumimoji="0" sz="8800" b="1">
                <a:solidFill>
                  <a:srgbClr val="FF0000"/>
                </a:solidFill>
                <a:latin typeface="Arial" pitchFamily="34" charset="0"/>
                <a:ea typeface="方正舒体" pitchFamily="2" charset="-122"/>
              </a:rPr>
              <a:t>      </a:t>
            </a:r>
            <a:r>
              <a:rPr kumimoji="0" sz="9600" b="1">
                <a:solidFill>
                  <a:srgbClr val="FF0000"/>
                </a:solidFill>
                <a:latin typeface="Arial" pitchFamily="34" charset="0"/>
                <a:ea typeface="方正舒体" pitchFamily="2" charset="-122"/>
              </a:rPr>
              <a:t>题好一半文！</a:t>
            </a:r>
          </a:p>
        </p:txBody>
      </p:sp>
      <p:pic>
        <p:nvPicPr>
          <p:cNvPr id="97284" name="图片 97283"/>
          <p:cNvPicPr>
            <a:picLocks noChangeAspect="1" noCrop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381000" y="4267200"/>
            <a:ext cx="2193925" cy="2193925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9728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9728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图片 98305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</p:pic>
      <p:pic>
        <p:nvPicPr>
          <p:cNvPr id="98307" name="图片 98306"/>
          <p:cNvPicPr>
            <a:picLocks noChangeAspect="1" noCrop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7620000" y="4800600"/>
            <a:ext cx="822325" cy="822325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98308" name="矩形 98307"/>
          <p:cNvSpPr/>
          <p:nvPr/>
        </p:nvSpPr>
        <p:spPr>
          <a:xfrm>
            <a:off x="0" y="685800"/>
            <a:ext cx="8229600" cy="5124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0" sz="6000">
                <a:latin typeface="Arial" pitchFamily="34" charset="0"/>
              </a:rPr>
              <a:t>  </a:t>
            </a:r>
            <a:r>
              <a:rPr kumimoji="0" sz="6000" b="1">
                <a:solidFill>
                  <a:srgbClr val="FF00FF"/>
                </a:solidFill>
                <a:latin typeface="Arial" pitchFamily="34" charset="0"/>
                <a:ea typeface="黑体" panose="02010609060101010101" pitchFamily="2" charset="-122"/>
              </a:rPr>
              <a:t>你</a:t>
            </a:r>
            <a:r>
              <a:rPr kumimoji="0" sz="4400" b="1">
                <a:solidFill>
                  <a:srgbClr val="FF00FF"/>
                </a:solidFill>
                <a:latin typeface="Arial" pitchFamily="34" charset="0"/>
                <a:ea typeface="黑体" panose="02010609060101010101" pitchFamily="2" charset="-122"/>
              </a:rPr>
              <a:t>准备好了为你的作文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0" sz="4000">
                <a:latin typeface="Arial" pitchFamily="34" charset="0"/>
              </a:rPr>
              <a:t>              </a:t>
            </a:r>
            <a:r>
              <a:rPr kumimoji="0" sz="7200" b="1">
                <a:solidFill>
                  <a:srgbClr val="003300"/>
                </a:solidFill>
                <a:latin typeface="Arial" pitchFamily="34" charset="0"/>
              </a:rPr>
              <a:t>命</a:t>
            </a:r>
            <a:r>
              <a:rPr kumimoji="0" sz="5400" b="1">
                <a:solidFill>
                  <a:srgbClr val="003300"/>
                </a:solidFill>
                <a:latin typeface="Arial" pitchFamily="34" charset="0"/>
              </a:rPr>
              <a:t>一个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0" sz="4000">
                <a:latin typeface="Arial" pitchFamily="34" charset="0"/>
              </a:rPr>
              <a:t>                   </a:t>
            </a:r>
            <a:r>
              <a:rPr kumimoji="0" sz="8000" b="1">
                <a:solidFill>
                  <a:srgbClr val="0000CC"/>
                </a:solidFill>
                <a:latin typeface="Arial" pitchFamily="34" charset="0"/>
              </a:rPr>
              <a:t>让</a:t>
            </a:r>
            <a:r>
              <a:rPr kumimoji="0" sz="5400" b="1">
                <a:solidFill>
                  <a:srgbClr val="0000CC"/>
                </a:solidFill>
                <a:latin typeface="Arial" pitchFamily="34" charset="0"/>
              </a:rPr>
              <a:t>人耳目一新的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kumimoji="0" sz="4000">
                <a:latin typeface="Arial" pitchFamily="34" charset="0"/>
              </a:rPr>
              <a:t>                      </a:t>
            </a:r>
            <a:r>
              <a:rPr kumimoji="0" sz="6000" b="1">
                <a:solidFill>
                  <a:srgbClr val="FF0000"/>
                </a:solidFill>
                <a:latin typeface="Arial" pitchFamily="34" charset="0"/>
              </a:rPr>
              <a:t>“</a:t>
            </a:r>
            <a:r>
              <a:rPr kumimoji="0" sz="8800" b="1">
                <a:solidFill>
                  <a:srgbClr val="FF0000"/>
                </a:solidFill>
                <a:latin typeface="Arial" pitchFamily="34" charset="0"/>
                <a:ea typeface="华文彩云" pitchFamily="2" charset="-122"/>
              </a:rPr>
              <a:t>靓题</a:t>
            </a:r>
            <a:r>
              <a:rPr kumimoji="0" sz="6000" b="1">
                <a:solidFill>
                  <a:srgbClr val="FF0000"/>
                </a:solidFill>
                <a:latin typeface="Arial" pitchFamily="34" charset="0"/>
              </a:rPr>
              <a:t>”了吗</a:t>
            </a:r>
          </a:p>
        </p:txBody>
      </p:sp>
      <p:pic>
        <p:nvPicPr>
          <p:cNvPr id="98309" name="图片 98308"/>
          <p:cNvPicPr>
            <a:picLocks noChangeAspect="1" noCrop="1"/>
          </p:cNvPicPr>
          <p:nvPr/>
        </p:nvPicPr>
        <p:blipFill>
          <a:blip r:embed="rId7" r:link="rId8"/>
          <a:stretch>
            <a:fillRect/>
          </a:stretch>
        </p:blipFill>
        <p:spPr>
          <a:xfrm>
            <a:off x="381000" y="4267200"/>
            <a:ext cx="2193925" cy="2193925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9831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9831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图片 62465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372225" y="692150"/>
            <a:ext cx="1296988" cy="1441450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62467" name="图片 62466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538163" y="3429000"/>
            <a:ext cx="1441450" cy="1836738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62468" name="图片 62467"/>
          <p:cNvPicPr>
            <a:picLocks noChangeAspect="1"/>
          </p:cNvPicPr>
          <p:nvPr/>
        </p:nvPicPr>
        <p:blipFill>
          <a:blip r:embed="rId7" r:link="rId8"/>
          <a:stretch>
            <a:fillRect/>
          </a:stretch>
        </p:blipFill>
        <p:spPr>
          <a:xfrm>
            <a:off x="323850" y="549275"/>
            <a:ext cx="1698625" cy="1843088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62469" name="图片 62468"/>
          <p:cNvPicPr>
            <a:picLocks noChangeAspect="1"/>
          </p:cNvPicPr>
          <p:nvPr/>
        </p:nvPicPr>
        <p:blipFill>
          <a:blip r:embed="rId9" r:link="rId10"/>
          <a:stretch>
            <a:fillRect/>
          </a:stretch>
        </p:blipFill>
        <p:spPr>
          <a:xfrm>
            <a:off x="6877050" y="3500438"/>
            <a:ext cx="1560513" cy="1814512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62470" name="图片 62469"/>
          <p:cNvPicPr>
            <a:picLocks noChangeAspect="1"/>
          </p:cNvPicPr>
          <p:nvPr/>
        </p:nvPicPr>
        <p:blipFill>
          <a:blip r:embed="rId11" r:link="rId12"/>
          <a:stretch>
            <a:fillRect/>
          </a:stretch>
        </p:blipFill>
        <p:spPr>
          <a:xfrm>
            <a:off x="3419475" y="549275"/>
            <a:ext cx="1758950" cy="1808163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62471" name="矩形 62470"/>
          <p:cNvSpPr/>
          <p:nvPr/>
        </p:nvSpPr>
        <p:spPr>
          <a:xfrm>
            <a:off x="250825" y="2708275"/>
            <a:ext cx="23764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3600" b="1">
                <a:latin typeface="Arial" pitchFamily="34" charset="0"/>
              </a:rPr>
              <a:t>a: 希望</a:t>
            </a:r>
          </a:p>
        </p:txBody>
      </p:sp>
      <p:sp>
        <p:nvSpPr>
          <p:cNvPr id="62472" name="矩形 62471"/>
          <p:cNvSpPr/>
          <p:nvPr/>
        </p:nvSpPr>
        <p:spPr>
          <a:xfrm>
            <a:off x="3203575" y="2565400"/>
            <a:ext cx="23764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3600" b="1">
                <a:latin typeface="Arial" pitchFamily="34" charset="0"/>
              </a:rPr>
              <a:t>b:书</a:t>
            </a:r>
          </a:p>
        </p:txBody>
      </p:sp>
      <p:sp>
        <p:nvSpPr>
          <p:cNvPr id="62473" name="矩形 62472"/>
          <p:cNvSpPr/>
          <p:nvPr/>
        </p:nvSpPr>
        <p:spPr>
          <a:xfrm>
            <a:off x="6516688" y="2852738"/>
            <a:ext cx="1800225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0" sz="1800">
              <a:latin typeface="Arial" pitchFamily="34" charset="0"/>
            </a:endParaRPr>
          </a:p>
        </p:txBody>
      </p:sp>
      <p:sp>
        <p:nvSpPr>
          <p:cNvPr id="62474" name="矩形 62473"/>
          <p:cNvSpPr/>
          <p:nvPr/>
        </p:nvSpPr>
        <p:spPr>
          <a:xfrm>
            <a:off x="8216900" y="1052513"/>
            <a:ext cx="458788" cy="424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0" sz="1800">
              <a:latin typeface="Arial" pitchFamily="34" charset="0"/>
            </a:endParaRPr>
          </a:p>
        </p:txBody>
      </p:sp>
      <p:sp>
        <p:nvSpPr>
          <p:cNvPr id="62475" name="矩形 62474"/>
          <p:cNvSpPr/>
          <p:nvPr/>
        </p:nvSpPr>
        <p:spPr>
          <a:xfrm>
            <a:off x="5943600" y="2565400"/>
            <a:ext cx="2895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3600" b="1">
                <a:latin typeface="Arial" pitchFamily="34" charset="0"/>
              </a:rPr>
              <a:t>c：温暖</a:t>
            </a:r>
          </a:p>
        </p:txBody>
      </p:sp>
      <p:sp>
        <p:nvSpPr>
          <p:cNvPr id="62476" name="矩形 62475"/>
          <p:cNvSpPr/>
          <p:nvPr/>
        </p:nvSpPr>
        <p:spPr>
          <a:xfrm>
            <a:off x="250825" y="5873750"/>
            <a:ext cx="237648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3200" b="1">
                <a:latin typeface="Arial" pitchFamily="34" charset="0"/>
              </a:rPr>
              <a:t>d：幸福</a:t>
            </a:r>
          </a:p>
        </p:txBody>
      </p:sp>
      <p:sp>
        <p:nvSpPr>
          <p:cNvPr id="62477" name="矩形 62476"/>
          <p:cNvSpPr/>
          <p:nvPr/>
        </p:nvSpPr>
        <p:spPr>
          <a:xfrm>
            <a:off x="6443663" y="5805488"/>
            <a:ext cx="2808287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3200" b="1">
                <a:latin typeface="Arial" pitchFamily="34" charset="0"/>
              </a:rPr>
              <a:t>f：时间</a:t>
            </a:r>
          </a:p>
        </p:txBody>
      </p:sp>
      <p:sp>
        <p:nvSpPr>
          <p:cNvPr id="62478" name="矩形 62477"/>
          <p:cNvSpPr/>
          <p:nvPr/>
        </p:nvSpPr>
        <p:spPr>
          <a:xfrm>
            <a:off x="179388" y="188913"/>
            <a:ext cx="3168650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endParaRPr kumimoji="0" sz="1800">
              <a:latin typeface="Arial" pitchFamily="34" charset="0"/>
            </a:endParaRPr>
          </a:p>
        </p:txBody>
      </p:sp>
      <p:sp>
        <p:nvSpPr>
          <p:cNvPr id="62479" name="矩形 62478"/>
          <p:cNvSpPr/>
          <p:nvPr/>
        </p:nvSpPr>
        <p:spPr>
          <a:xfrm>
            <a:off x="179388" y="188913"/>
            <a:ext cx="4545012" cy="396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kumimoji="0" sz="2000" b="1">
                <a:solidFill>
                  <a:schemeClr val="bg1"/>
                </a:solidFill>
                <a:latin typeface="Arial" pitchFamily="34" charset="0"/>
              </a:rPr>
              <a:t>分组代以下人拟题    顺序1 2 3 4 56组</a:t>
            </a:r>
          </a:p>
        </p:txBody>
      </p:sp>
      <p:pic>
        <p:nvPicPr>
          <p:cNvPr id="62481" name="图片 62480"/>
          <p:cNvPicPr>
            <a:picLocks noChangeAspect="1"/>
          </p:cNvPicPr>
          <p:nvPr/>
        </p:nvPicPr>
        <p:blipFill>
          <a:blip r:embed="rId3" r:link="rId13"/>
          <a:stretch>
            <a:fillRect/>
          </a:stretch>
        </p:blipFill>
        <p:spPr>
          <a:xfrm>
            <a:off x="3779838" y="3789363"/>
            <a:ext cx="1223962" cy="144145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62482" name="矩形 62481"/>
          <p:cNvSpPr/>
          <p:nvPr/>
        </p:nvSpPr>
        <p:spPr>
          <a:xfrm>
            <a:off x="3635375" y="5516563"/>
            <a:ext cx="2665413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200" b="1"/>
              <a:t>e</a:t>
            </a:r>
            <a:r>
              <a:rPr kumimoji="0" sz="4400" b="1">
                <a:solidFill>
                  <a:srgbClr val="080808"/>
                </a:solidFill>
                <a:latin typeface="Arial" pitchFamily="34" charset="0"/>
              </a:rPr>
              <a:t>：水</a:t>
            </a:r>
          </a:p>
        </p:txBody>
      </p:sp>
      <p:sp>
        <p:nvSpPr>
          <p:cNvPr id="6248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6248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blinds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6553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 lvl="0" algn="l"/>
            <a:r>
              <a:rPr sz="4800">
                <a:latin typeface="隶书" pitchFamily="49" charset="-122"/>
                <a:ea typeface="隶书" panose="02010509060101010101" pitchFamily="49" charset="-122"/>
              </a:rPr>
              <a:t>  大家评一评，哪一组的表现最好</a:t>
            </a:r>
          </a:p>
        </p:txBody>
      </p:sp>
      <p:pic>
        <p:nvPicPr>
          <p:cNvPr id="65540" name="内容占位符 65539"/>
          <p:cNvPicPr>
            <a:picLocks noGrp="1" noChangeAspect="1" noCrop="1"/>
          </p:cNvPicPr>
          <p:nvPr>
            <p:ph sz="half" idx="1"/>
          </p:nvPr>
        </p:nvPicPr>
        <p:blipFill>
          <a:blip r:embed="rId2" r:link="rId3"/>
          <a:stretch>
            <a:fillRect/>
          </a:stretch>
        </p:blipFill>
        <p:spPr>
          <a:xfrm>
            <a:off x="5940425" y="1557338"/>
            <a:ext cx="2916238" cy="4465637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6554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6554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8AEC7A"/>
            </a:gs>
            <a:gs pos="100000">
              <a:srgbClr val="C5E87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1" name="图片 75780"/>
          <p:cNvPicPr>
            <a:picLocks noChangeAspect="1" noCrop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457200" y="838200"/>
            <a:ext cx="2514600" cy="1492250"/>
          </a:xfrm>
          <a:prstGeom prst="rect">
            <a:avLst/>
          </a:prstGeom>
          <a:noFill/>
          <a:ln>
            <a:miter lim="800000"/>
          </a:ln>
        </p:spPr>
      </p:pic>
      <p:grpSp>
        <p:nvGrpSpPr>
          <p:cNvPr id="75788" name="组合 75787"/>
          <p:cNvGrpSpPr/>
          <p:nvPr/>
        </p:nvGrpSpPr>
        <p:grpSpPr>
          <a:xfrm>
            <a:off x="685800" y="1752600"/>
            <a:ext cx="7772400" cy="4700588"/>
            <a:chOff x="432" y="1104"/>
            <a:chExt cx="4896" cy="2961"/>
          </a:xfrm>
        </p:grpSpPr>
        <p:sp>
          <p:nvSpPr>
            <p:cNvPr id="75780" name="文本占位符 75779"/>
            <p:cNvSpPr>
              <a:spLocks noGrp="1"/>
            </p:cNvSpPr>
            <p:nvPr>
              <p:ph type="body" idx="1"/>
            </p:nvPr>
          </p:nvSpPr>
          <p:spPr>
            <a:xfrm>
              <a:off x="432" y="1104"/>
              <a:ext cx="4896" cy="26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rot="0" vert="horz" wrap="square" lIns="91440" tIns="45720" rIns="91440" bIns="45720" anchor="t" anchorCtr="0">
              <a:noAutofit/>
            </a:bodyPr>
            <a:lstStyle>
              <a:lvl1pPr marL="342900" indent="-342900" algn="l" defTabSz="914400" rtl="0"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1" lang="zh-CN" altLang="en-US" sz="32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742950" indent="-285750" algn="l" defTabSz="914400" rtl="0"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1" lang="zh-CN" altLang="en-US" sz="28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1143000" indent="-228600" algn="l" defTabSz="914400" rtl="0"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600200" indent="-228600" algn="l" defTabSz="914400" rtl="0"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1" lang="zh-CN" altLang="en-US" sz="20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2057400" indent="-228600" algn="l" defTabSz="914400" rtl="0"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1" lang="zh-CN" altLang="en-US" sz="20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  <a:buFontTx/>
                <a:buNone/>
              </a:pPr>
              <a:r>
                <a:rPr kumimoji="0" sz="6000" b="1">
                  <a:latin typeface="Arial" pitchFamily="34" charset="0"/>
                </a:rPr>
                <a:t>         我们常说：“良好的开端是成功的一半！”所以</a:t>
              </a:r>
              <a:r>
                <a:rPr kumimoji="0" sz="6000" b="1">
                  <a:solidFill>
                    <a:srgbClr val="FF0000"/>
                  </a:solidFill>
                  <a:latin typeface="Arial" pitchFamily="34" charset="0"/>
                </a:rPr>
                <a:t>好东西</a:t>
              </a:r>
              <a:r>
                <a:rPr kumimoji="0" sz="6000" b="1">
                  <a:latin typeface="Arial" pitchFamily="34" charset="0"/>
                </a:rPr>
                <a:t>我们应该将它放在开头。</a:t>
              </a:r>
            </a:p>
          </p:txBody>
        </p:sp>
        <p:grpSp>
          <p:nvGrpSpPr>
            <p:cNvPr id="75783" name="组合 75782"/>
            <p:cNvGrpSpPr/>
            <p:nvPr/>
          </p:nvGrpSpPr>
          <p:grpSpPr>
            <a:xfrm>
              <a:off x="2064" y="3657"/>
              <a:ext cx="1588" cy="408"/>
              <a:chOff x="2064" y="3657"/>
              <a:chExt cx="1588" cy="408"/>
            </a:xfrm>
          </p:grpSpPr>
          <p:pic>
            <p:nvPicPr>
              <p:cNvPr id="75784" name="图片 75783"/>
              <p:cNvPicPr>
                <a:picLocks noChangeAspect="1" noCrop="1"/>
              </p:cNvPicPr>
              <p:nvPr/>
            </p:nvPicPr>
            <p:blipFill>
              <a:blip r:embed="rId6" r:link="rId7"/>
              <a:stretch>
                <a:fillRect/>
              </a:stretch>
            </p:blipFill>
            <p:spPr>
              <a:xfrm rot="11280000">
                <a:off x="2654" y="3657"/>
                <a:ext cx="367" cy="408"/>
              </a:xfrm>
              <a:prstGeom prst="rect">
                <a:avLst/>
              </a:prstGeom>
              <a:solidFill>
                <a:srgbClr val="FFFFFF"/>
              </a:solidFill>
              <a:ln>
                <a:miter lim="800000"/>
              </a:ln>
            </p:spPr>
          </p:pic>
          <p:grpSp>
            <p:nvGrpSpPr>
              <p:cNvPr id="75785" name="组合 75784"/>
              <p:cNvGrpSpPr/>
              <p:nvPr/>
            </p:nvGrpSpPr>
            <p:grpSpPr>
              <a:xfrm flipV="1">
                <a:off x="2064" y="3928"/>
                <a:ext cx="1588" cy="46"/>
                <a:chOff x="2018" y="4020"/>
                <a:chExt cx="1497" cy="0"/>
              </a:xfrm>
            </p:grpSpPr>
            <p:cxnSp>
              <p:nvCxnSpPr>
                <p:cNvPr id="75786" name="直接连接符 75785"/>
                <p:cNvCxnSpPr/>
                <p:nvPr/>
              </p:nvCxnSpPr>
              <p:spPr>
                <a:xfrm>
                  <a:off x="2018" y="4020"/>
                  <a:ext cx="408" cy="0"/>
                </a:xfrm>
                <a:prstGeom prst="line">
                  <a:avLst/>
                </a:prstGeom>
                <a:noFill/>
                <a:ln w="76200" cap="rnd">
                  <a:solidFill>
                    <a:srgbClr val="0000FF"/>
                  </a:solidFill>
                  <a:prstDash val="sysDot"/>
                  <a:miter lim="800000"/>
                </a:ln>
              </p:spPr>
            </p:cxnSp>
            <p:cxnSp>
              <p:nvCxnSpPr>
                <p:cNvPr id="75787" name="直接连接符 75786"/>
                <p:cNvCxnSpPr/>
                <p:nvPr/>
              </p:nvCxnSpPr>
              <p:spPr>
                <a:xfrm>
                  <a:off x="3107" y="4020"/>
                  <a:ext cx="408" cy="0"/>
                </a:xfrm>
                <a:prstGeom prst="line">
                  <a:avLst/>
                </a:prstGeom>
                <a:noFill/>
                <a:ln w="76200" cap="rnd">
                  <a:solidFill>
                    <a:srgbClr val="0000FF"/>
                  </a:solidFill>
                  <a:prstDash val="sysDot"/>
                  <a:miter lim="800000"/>
                </a:ln>
              </p:spPr>
            </p:cxnSp>
          </p:grpSp>
        </p:grpSp>
      </p:grpSp>
      <p:sp>
        <p:nvSpPr>
          <p:cNvPr id="7578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7579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9BC3FF"/>
            </a:gs>
            <a:gs pos="100000">
              <a:srgbClr val="CCFF3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圆角矩形标注 78852"/>
          <p:cNvSpPr/>
          <p:nvPr/>
        </p:nvSpPr>
        <p:spPr>
          <a:xfrm>
            <a:off x="5867400" y="1828800"/>
            <a:ext cx="2590800" cy="1600200"/>
          </a:xfrm>
          <a:prstGeom prst="wedgeRoundRectCallout">
            <a:avLst>
              <a:gd name="adj1" fmla="val -81616"/>
              <a:gd name="adj2" fmla="val 45435"/>
              <a:gd name="adj3" fmla="val 16667"/>
            </a:avLst>
          </a:prstGeom>
          <a:solidFill>
            <a:srgbClr val="3366FF"/>
          </a:solidFill>
          <a:ln>
            <a:solidFill>
              <a:srgbClr val="CCFFCC"/>
            </a:solidFill>
            <a:miter lim="800000"/>
          </a:ln>
        </p:spPr>
        <p:txBody>
          <a:bodyPr>
            <a:no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endParaRPr/>
          </a:p>
        </p:txBody>
      </p:sp>
      <p:sp>
        <p:nvSpPr>
          <p:cNvPr id="78851" name="矩形 78850"/>
          <p:cNvSpPr/>
          <p:nvPr/>
        </p:nvSpPr>
        <p:spPr>
          <a:xfrm>
            <a:off x="250825" y="1676400"/>
            <a:ext cx="8893175" cy="4360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4800" b="1">
                <a:latin typeface="Arial" pitchFamily="34" charset="0"/>
              </a:rPr>
              <a:t>题目： </a:t>
            </a:r>
            <a:r>
              <a:rPr kumimoji="0" sz="3600" b="1">
                <a:latin typeface="Arial" pitchFamily="34" charset="0"/>
              </a:rPr>
              <a:t>《</a:t>
            </a:r>
            <a:r>
              <a:rPr kumimoji="0" sz="4800" b="1">
                <a:latin typeface="Arial" pitchFamily="34" charset="0"/>
              </a:rPr>
              <a:t>“</a:t>
            </a:r>
            <a:r>
              <a:rPr kumimoji="0" sz="4800" b="1">
                <a:latin typeface="Arial" pitchFamily="34" charset="0"/>
                <a:ea typeface="汉仪大黑简" pitchFamily="2" charset="-122"/>
              </a:rPr>
              <a:t>书” </a:t>
            </a:r>
            <a:r>
              <a:rPr kumimoji="0" sz="3600" b="1">
                <a:latin typeface="Arial" pitchFamily="34" charset="0"/>
              </a:rPr>
              <a:t>》</a:t>
            </a:r>
            <a:r>
              <a:rPr kumimoji="0" sz="4800" b="1">
                <a:latin typeface="Arial" pitchFamily="34" charset="0"/>
                <a:ea typeface="汉仪大黑简" pitchFamily="2" charset="-122"/>
              </a:rPr>
              <a:t> </a:t>
            </a:r>
            <a:endParaRPr kumimoji="0" sz="6000" b="1">
              <a:latin typeface="Arial" pitchFamily="34" charset="0"/>
              <a:ea typeface="华文行楷" pitchFamily="2" charset="-122"/>
            </a:endParaRPr>
          </a:p>
          <a:p>
            <a:pPr lvl="0">
              <a:spcBef>
                <a:spcPct val="50000"/>
              </a:spcBef>
            </a:pPr>
            <a:r>
              <a:rPr kumimoji="0" sz="4800" b="1">
                <a:solidFill>
                  <a:srgbClr val="FF0000"/>
                </a:solidFill>
                <a:latin typeface="Arial" pitchFamily="34" charset="0"/>
              </a:rPr>
              <a:t>开头：</a:t>
            </a:r>
          </a:p>
          <a:p>
            <a:pPr lvl="0">
              <a:spcBef>
                <a:spcPct val="50000"/>
              </a:spcBef>
            </a:pPr>
            <a:r>
              <a:rPr kumimoji="0" sz="4000" b="1">
                <a:latin typeface="Arial" pitchFamily="34" charset="0"/>
              </a:rPr>
              <a:t>       一本好书，会将你引向艺术的殿堂。</a:t>
            </a:r>
          </a:p>
          <a:p>
            <a:pPr lvl="0">
              <a:spcBef>
                <a:spcPct val="50000"/>
              </a:spcBef>
            </a:pPr>
            <a:r>
              <a:rPr kumimoji="0" sz="4000" b="1">
                <a:latin typeface="Arial" pitchFamily="34" charset="0"/>
              </a:rPr>
              <a:t>       一本不好的书，会将你引向黑暗的深渊。</a:t>
            </a:r>
          </a:p>
        </p:txBody>
      </p:sp>
      <p:sp>
        <p:nvSpPr>
          <p:cNvPr id="78852" name="矩形 78851"/>
          <p:cNvSpPr/>
          <p:nvPr/>
        </p:nvSpPr>
        <p:spPr>
          <a:xfrm>
            <a:off x="6477000" y="2133600"/>
            <a:ext cx="1655763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4800" b="1">
                <a:solidFill>
                  <a:srgbClr val="FF0000"/>
                </a:solidFill>
                <a:latin typeface="Arial" pitchFamily="34" charset="0"/>
              </a:rPr>
              <a:t>对比</a:t>
            </a:r>
          </a:p>
        </p:txBody>
      </p:sp>
      <p:pic>
        <p:nvPicPr>
          <p:cNvPr id="78855" name="图片 78854"/>
          <p:cNvPicPr>
            <a:picLocks noChangeAspect="1" noCrop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400800" y="381000"/>
            <a:ext cx="2057400" cy="1182688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78856" name=" 78855"/>
          <p:cNvSpPr/>
          <p:nvPr/>
        </p:nvSpPr>
        <p:spPr>
          <a:xfrm>
            <a:off x="609600" y="304800"/>
            <a:ext cx="5257800" cy="914400"/>
          </a:xfrm>
          <a:blipFill rotWithShape="0">
            <a:blip r:embed="rId5"/>
            <a:tile tx="0" ty="0" sx="100000" sy="100000" flip="none" algn="tl"/>
          </a:blipFill>
          <a:ln>
            <a:noFill/>
            <a:miter lim="800000"/>
          </a:ln>
          <a:effectLst/>
          <a:scene3d>
            <a:camera prst="legacyObliqueRight">
              <a:rot lat="0" lon="0" rev="0"/>
            </a:camera>
            <a:lightRig rig="legacyHarsh3" dir="t"/>
          </a:scene3d>
          <a:sp3d extrusionH="100000" prstMaterial="legacyMatte">
            <a:bevelT w="13500" h="13500" prst="angle"/>
            <a:bevelB w="13500" h="13500" prst="angle"/>
            <a:extrusionClr>
              <a:srgbClr val="663300"/>
            </a:extrusionClr>
            <a:contourClr>
              <a:srgbClr val="000000"/>
            </a:contourClr>
          </a:sp3d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algn="ctr"/>
            <a:r>
              <a:rPr sz="3600" kern="10">
                <a:ln>
                  <a:solidFill>
                    <a:prstClr val="black"/>
                  </a:solidFill>
                </a:ln>
                <a:blipFill rotWithShape="0">
                  <a:blip r:embed="rId5"/>
                  <a:tile tx="0" ty="0" sx="100000" sy="100000" flip="none" algn="tl"/>
                </a:blipFill>
                <a:effectLst/>
                <a:latin typeface="宋体"/>
              </a:rPr>
              <a:t>开头范例</a:t>
            </a:r>
          </a:p>
        </p:txBody>
      </p:sp>
      <p:sp>
        <p:nvSpPr>
          <p:cNvPr id="7885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7885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788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图片 82945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0" y="0"/>
            <a:ext cx="6629400" cy="68580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82947" name=" 82946"/>
          <p:cNvSpPr/>
          <p:nvPr/>
        </p:nvSpPr>
        <p:spPr>
          <a:xfrm rot="5400000">
            <a:off x="6210300" y="1257300"/>
            <a:ext cx="2971800" cy="1066800"/>
          </a:xfrm>
          <a:gradFill rotWithShape="0">
            <a:gsLst>
              <a:gs pos="0">
                <a:srgbClr val="00FF00"/>
              </a:gs>
              <a:gs pos="100000">
                <a:srgbClr val="00CCFF"/>
              </a:gs>
            </a:gsLst>
            <a:lin ang="5400000" scaled="1"/>
          </a:gradFill>
          <a:ln>
            <a:noFill/>
            <a:miter lim="800000"/>
          </a:ln>
          <a:effectLst>
            <a:outerShdw dist="99190" dir="7788334" algn="ctr">
              <a:srgbClr val="000080"/>
            </a:outerShdw>
          </a:effectLst>
        </p:spPr>
        <p:txBody>
          <a:bodyPr wrap="none" fromWordArt="1">
            <a:prstTxWarp prst="textWave4">
              <a:avLst/>
            </a:prstTxWarp>
          </a:bodyPr>
          <a:lstStyle/>
          <a:p>
            <a:pPr algn="ctr"/>
            <a:r>
              <a:rPr sz="3600" b="1" kern="10">
                <a:ln>
                  <a:noFill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5400000" scaled="1"/>
                </a:gradFill>
                <a:effectLst>
                  <a:outerShdw dist="99190" dir="7788334" algn="ctr">
                    <a:srgbClr val="000080"/>
                  </a:outerShdw>
                </a:effectLst>
                <a:latin typeface="华文新魏"/>
              </a:rPr>
              <a:t>耐人寻味</a:t>
            </a:r>
          </a:p>
        </p:txBody>
      </p:sp>
      <p:sp>
        <p:nvSpPr>
          <p:cNvPr id="82948" name="矩形 82947"/>
          <p:cNvSpPr/>
          <p:nvPr/>
        </p:nvSpPr>
        <p:spPr>
          <a:xfrm>
            <a:off x="7299325" y="3657600"/>
            <a:ext cx="1006475" cy="2362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5400" b="1">
                <a:effectLst>
                  <a:outerShdw blurRad="38100" dist="38100" dir="2700000" algn="tl">
                    <a:srgbClr val="FFFFFF"/>
                  </a:outerShdw>
                </a:effectLst>
              </a:rPr>
              <a:t>拟标题</a:t>
            </a:r>
          </a:p>
        </p:txBody>
      </p:sp>
      <p:sp>
        <p:nvSpPr>
          <p:cNvPr id="82949" name="矩形 82948"/>
          <p:cNvSpPr/>
          <p:nvPr/>
        </p:nvSpPr>
        <p:spPr>
          <a:xfrm>
            <a:off x="533400" y="990600"/>
            <a:ext cx="5791200" cy="228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solidFill>
                  <a:srgbClr val="FFFF00"/>
                </a:solidFill>
                <a:ea typeface="黑体" panose="02010609060101010101" pitchFamily="2" charset="-122"/>
              </a:rPr>
              <a:t>《哟！你也会吗？》</a:t>
            </a:r>
          </a:p>
          <a:p>
            <a:pPr lvl="0">
              <a:spcBef>
                <a:spcPct val="50000"/>
              </a:spcBef>
            </a:pPr>
            <a:r>
              <a:rPr sz="3600" b="1">
                <a:solidFill>
                  <a:srgbClr val="FFFF00"/>
                </a:solidFill>
                <a:ea typeface="黑体" panose="02010609060101010101" pitchFamily="2" charset="-122"/>
              </a:rPr>
              <a:t>《小光光，你在做什么？》</a:t>
            </a:r>
          </a:p>
          <a:p>
            <a:pPr lvl="0">
              <a:spcBef>
                <a:spcPct val="50000"/>
              </a:spcBef>
            </a:pPr>
            <a:r>
              <a:rPr sz="3600" b="1">
                <a:solidFill>
                  <a:srgbClr val="FFFF00"/>
                </a:solidFill>
                <a:ea typeface="黑体" panose="02010609060101010101" pitchFamily="2" charset="-122"/>
              </a:rPr>
              <a:t>《我跟你学》</a:t>
            </a:r>
          </a:p>
        </p:txBody>
      </p:sp>
      <p:sp>
        <p:nvSpPr>
          <p:cNvPr id="8295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8295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rgbClr val="CCFF3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矩形 79874"/>
          <p:cNvSpPr/>
          <p:nvPr/>
        </p:nvSpPr>
        <p:spPr>
          <a:xfrm>
            <a:off x="1143000" y="533400"/>
            <a:ext cx="54864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4000" b="1">
                <a:latin typeface="Arial" pitchFamily="34" charset="0"/>
              </a:rPr>
              <a:t>题目： </a:t>
            </a:r>
            <a:r>
              <a:rPr kumimoji="0" sz="3600" b="1">
                <a:latin typeface="Arial" pitchFamily="34" charset="0"/>
              </a:rPr>
              <a:t>《</a:t>
            </a:r>
            <a:r>
              <a:rPr kumimoji="0" sz="4000" b="1">
                <a:latin typeface="Arial" pitchFamily="34" charset="0"/>
              </a:rPr>
              <a:t> </a:t>
            </a:r>
            <a:r>
              <a:rPr kumimoji="0" sz="4000" b="1">
                <a:solidFill>
                  <a:srgbClr val="FF0000"/>
                </a:solidFill>
                <a:latin typeface="Arial" pitchFamily="34" charset="0"/>
              </a:rPr>
              <a:t>路 </a:t>
            </a:r>
            <a:r>
              <a:rPr kumimoji="0" sz="3600" b="1">
                <a:latin typeface="Arial" pitchFamily="34" charset="0"/>
              </a:rPr>
              <a:t>》</a:t>
            </a:r>
            <a:r>
              <a:rPr kumimoji="0" sz="4000" b="1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kumimoji="0" sz="4000" b="1">
                <a:latin typeface="Arial" pitchFamily="34" charset="0"/>
              </a:rPr>
              <a:t>开头：</a:t>
            </a:r>
          </a:p>
        </p:txBody>
      </p:sp>
      <p:sp>
        <p:nvSpPr>
          <p:cNvPr id="79876" name="矩形 79875"/>
          <p:cNvSpPr/>
          <p:nvPr/>
        </p:nvSpPr>
        <p:spPr>
          <a:xfrm>
            <a:off x="0" y="1700213"/>
            <a:ext cx="9144000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4000" b="1">
                <a:latin typeface="Arial" pitchFamily="34" charset="0"/>
              </a:rPr>
              <a:t>       西方有一名著名的谚语，叫：“条条大路通罗马。”</a:t>
            </a:r>
            <a:endParaRPr kumimoji="0" sz="4000">
              <a:latin typeface="Arial" pitchFamily="34" charset="0"/>
            </a:endParaRPr>
          </a:p>
        </p:txBody>
      </p:sp>
      <p:sp>
        <p:nvSpPr>
          <p:cNvPr id="79877" name="矩形 79876"/>
          <p:cNvSpPr/>
          <p:nvPr/>
        </p:nvSpPr>
        <p:spPr>
          <a:xfrm>
            <a:off x="0" y="2819400"/>
            <a:ext cx="914400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3600" b="1">
                <a:latin typeface="Arial" pitchFamily="34" charset="0"/>
              </a:rPr>
              <a:t>       电视连续剧《西游记》的主题歌里有：敢问路在何方，路在脚下。</a:t>
            </a:r>
          </a:p>
        </p:txBody>
      </p:sp>
      <p:sp>
        <p:nvSpPr>
          <p:cNvPr id="79878" name="矩形 79877"/>
          <p:cNvSpPr/>
          <p:nvPr/>
        </p:nvSpPr>
        <p:spPr>
          <a:xfrm>
            <a:off x="0" y="3962400"/>
            <a:ext cx="8893175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4000" b="1">
                <a:latin typeface="Arial" pitchFamily="34" charset="0"/>
              </a:rPr>
              <a:t>      鲁迅先生说过：其实地上本没有路，走的人多了便成了路。</a:t>
            </a:r>
          </a:p>
        </p:txBody>
      </p:sp>
      <p:sp>
        <p:nvSpPr>
          <p:cNvPr id="79879" name="矩形 79878"/>
          <p:cNvSpPr/>
          <p:nvPr/>
        </p:nvSpPr>
        <p:spPr>
          <a:xfrm>
            <a:off x="0" y="3886200"/>
            <a:ext cx="9144000" cy="2530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4000" b="1">
                <a:latin typeface="Arial" pitchFamily="34" charset="0"/>
              </a:rPr>
              <a:t>       马克思名言：在科学的道路上，没有平坦的大路可走，只有不畏艰辛，沿着陡峭的山路攀登的人，才有希望到达光辉的顶点。</a:t>
            </a:r>
            <a:endParaRPr kumimoji="0" sz="4000">
              <a:latin typeface="Arial" pitchFamily="34" charset="0"/>
            </a:endParaRPr>
          </a:p>
        </p:txBody>
      </p:sp>
      <p:grpSp>
        <p:nvGrpSpPr>
          <p:cNvPr id="79882" name="组合 79881"/>
          <p:cNvGrpSpPr/>
          <p:nvPr/>
        </p:nvGrpSpPr>
        <p:grpSpPr>
          <a:xfrm>
            <a:off x="3048000" y="1524000"/>
            <a:ext cx="2743200" cy="1905000"/>
            <a:chOff x="1920" y="1008"/>
            <a:chExt cx="1728" cy="1200"/>
          </a:xfrm>
        </p:grpSpPr>
        <p:sp>
          <p:nvSpPr>
            <p:cNvPr id="79881" name="圆角矩形标注 79880"/>
            <p:cNvSpPr/>
            <p:nvPr/>
          </p:nvSpPr>
          <p:spPr>
            <a:xfrm>
              <a:off x="1920" y="1008"/>
              <a:ext cx="1728" cy="1200"/>
            </a:xfrm>
            <a:prstGeom prst="wedgeRoundRectCallout">
              <a:avLst>
                <a:gd name="adj1" fmla="val -21528"/>
                <a:gd name="adj2" fmla="val 98167"/>
                <a:gd name="adj3" fmla="val 16667"/>
              </a:avLst>
            </a:prstGeom>
            <a:solidFill>
              <a:srgbClr val="3366FF"/>
            </a:solidFill>
            <a:ln>
              <a:solidFill>
                <a:srgbClr val="CCFFCC"/>
              </a:solidFill>
              <a:miter lim="800000"/>
            </a:ln>
          </p:spPr>
          <p:txBody>
            <a:bodyPr>
              <a:no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/>
            </a:p>
          </p:txBody>
        </p:sp>
        <p:sp>
          <p:nvSpPr>
            <p:cNvPr id="79880" name="矩形 79879"/>
            <p:cNvSpPr/>
            <p:nvPr/>
          </p:nvSpPr>
          <p:spPr>
            <a:xfrm>
              <a:off x="2245" y="1389"/>
              <a:ext cx="1179" cy="63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kumimoji="0" sz="6000" b="1">
                  <a:solidFill>
                    <a:srgbClr val="FF0000"/>
                  </a:solidFill>
                  <a:latin typeface="Arial" pitchFamily="34" charset="0"/>
                </a:rPr>
                <a:t>引用</a:t>
              </a:r>
            </a:p>
          </p:txBody>
        </p:sp>
      </p:grpSp>
      <p:sp>
        <p:nvSpPr>
          <p:cNvPr id="7988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7988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nextClick" afterEffect="1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nextClick" afterEffect="1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nextClick" afterEffect="1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nextClick" afterEffect="1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/>
      <p:bldP spid="79876" grpId="0"/>
      <p:bldP spid="79877" grpId="0"/>
      <p:bldP spid="79878" grpId="0"/>
      <p:bldP spid="7987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rgbClr val="CCFF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906" name="组合 80905"/>
          <p:cNvGrpSpPr/>
          <p:nvPr/>
        </p:nvGrpSpPr>
        <p:grpSpPr>
          <a:xfrm>
            <a:off x="2819400" y="2209800"/>
            <a:ext cx="4191000" cy="2149475"/>
            <a:chOff x="1776" y="1392"/>
            <a:chExt cx="2640" cy="1354"/>
          </a:xfrm>
        </p:grpSpPr>
        <p:sp>
          <p:nvSpPr>
            <p:cNvPr id="80904" name="圆角矩形标注 80903"/>
            <p:cNvSpPr/>
            <p:nvPr/>
          </p:nvSpPr>
          <p:spPr>
            <a:xfrm>
              <a:off x="1776" y="1392"/>
              <a:ext cx="2640" cy="1344"/>
            </a:xfrm>
            <a:prstGeom prst="wedgeRoundRectCallout">
              <a:avLst>
                <a:gd name="adj1" fmla="val -80454"/>
                <a:gd name="adj2" fmla="val -3421"/>
                <a:gd name="adj3" fmla="val 16667"/>
              </a:avLst>
            </a:prstGeom>
            <a:solidFill>
              <a:srgbClr val="3366FF"/>
            </a:solidFill>
            <a:ln>
              <a:solidFill>
                <a:srgbClr val="CCFFCC"/>
              </a:solidFill>
              <a:miter lim="800000"/>
            </a:ln>
          </p:spPr>
          <p:txBody>
            <a:bodyPr>
              <a:no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/>
            </a:p>
          </p:txBody>
        </p:sp>
        <p:sp>
          <p:nvSpPr>
            <p:cNvPr id="80901" name="矩形 80900"/>
            <p:cNvSpPr/>
            <p:nvPr/>
          </p:nvSpPr>
          <p:spPr>
            <a:xfrm>
              <a:off x="1872" y="1488"/>
              <a:ext cx="2536" cy="63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kumimoji="0" sz="6000" b="1">
                  <a:solidFill>
                    <a:srgbClr val="FF0000"/>
                  </a:solidFill>
                  <a:latin typeface="Arial" pitchFamily="34" charset="0"/>
                </a:rPr>
                <a:t>比喻、排比</a:t>
              </a:r>
            </a:p>
          </p:txBody>
        </p:sp>
        <p:sp>
          <p:nvSpPr>
            <p:cNvPr id="80903" name="矩形 80902"/>
            <p:cNvSpPr/>
            <p:nvPr/>
          </p:nvSpPr>
          <p:spPr>
            <a:xfrm>
              <a:off x="2352" y="2112"/>
              <a:ext cx="1179" cy="63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kumimoji="0" sz="6000" b="1">
                  <a:solidFill>
                    <a:srgbClr val="FF0000"/>
                  </a:solidFill>
                  <a:latin typeface="Arial" pitchFamily="34" charset="0"/>
                </a:rPr>
                <a:t>对比</a:t>
              </a:r>
            </a:p>
          </p:txBody>
        </p:sp>
      </p:grpSp>
      <p:sp>
        <p:nvSpPr>
          <p:cNvPr id="80899" name="矩形 80898"/>
          <p:cNvSpPr/>
          <p:nvPr/>
        </p:nvSpPr>
        <p:spPr>
          <a:xfrm>
            <a:off x="0" y="333375"/>
            <a:ext cx="9144000" cy="100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6000">
                <a:latin typeface="Arial" pitchFamily="34" charset="0"/>
              </a:rPr>
              <a:t>题目： </a:t>
            </a:r>
            <a:r>
              <a:rPr kumimoji="0" sz="4000" b="1">
                <a:solidFill>
                  <a:schemeClr val="accent2"/>
                </a:solidFill>
                <a:latin typeface="Arial" pitchFamily="34" charset="0"/>
              </a:rPr>
              <a:t>《</a:t>
            </a:r>
            <a:r>
              <a:rPr kumimoji="0" sz="6000" b="1">
                <a:solidFill>
                  <a:srgbClr val="0000FF"/>
                </a:solidFill>
                <a:latin typeface="Arial" pitchFamily="34" charset="0"/>
              </a:rPr>
              <a:t>幸福</a:t>
            </a:r>
            <a:r>
              <a:rPr kumimoji="0" sz="6000">
                <a:latin typeface="Arial" pitchFamily="34" charset="0"/>
              </a:rPr>
              <a:t> </a:t>
            </a:r>
            <a:r>
              <a:rPr kumimoji="0" sz="4000" b="1">
                <a:solidFill>
                  <a:schemeClr val="accent2"/>
                </a:solidFill>
                <a:latin typeface="Arial" pitchFamily="34" charset="0"/>
              </a:rPr>
              <a:t>》</a:t>
            </a:r>
            <a:r>
              <a:rPr kumimoji="0" sz="6000">
                <a:latin typeface="Arial" pitchFamily="34" charset="0"/>
              </a:rPr>
              <a:t> 开头：</a:t>
            </a:r>
          </a:p>
        </p:txBody>
      </p:sp>
      <p:sp>
        <p:nvSpPr>
          <p:cNvPr id="80900" name="矩形 80899"/>
          <p:cNvSpPr/>
          <p:nvPr/>
        </p:nvSpPr>
        <p:spPr>
          <a:xfrm>
            <a:off x="304800" y="1641475"/>
            <a:ext cx="8229600" cy="521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4800" b="1">
                <a:latin typeface="Arial" pitchFamily="34" charset="0"/>
              </a:rPr>
              <a:t>       幸福是灿烂的阳光，可以温暖人们冰冷的心。</a:t>
            </a:r>
          </a:p>
          <a:p>
            <a:pPr lvl="0">
              <a:spcBef>
                <a:spcPct val="50000"/>
              </a:spcBef>
            </a:pPr>
            <a:r>
              <a:rPr kumimoji="0" sz="4800" b="1">
                <a:latin typeface="Arial" pitchFamily="34" charset="0"/>
              </a:rPr>
              <a:t>       幸福是黑夜的灯烛，可以照亮人们的心田。</a:t>
            </a:r>
          </a:p>
          <a:p>
            <a:pPr lvl="0">
              <a:spcBef>
                <a:spcPct val="50000"/>
              </a:spcBef>
            </a:pPr>
            <a:r>
              <a:rPr kumimoji="0" sz="4800" b="1">
                <a:latin typeface="Arial" pitchFamily="34" charset="0"/>
              </a:rPr>
              <a:t>       幸福是一把钥匙，可以开启人们的心扉。</a:t>
            </a:r>
          </a:p>
        </p:txBody>
      </p:sp>
      <p:sp>
        <p:nvSpPr>
          <p:cNvPr id="80902" name="矩形 80901"/>
          <p:cNvSpPr/>
          <p:nvPr/>
        </p:nvSpPr>
        <p:spPr>
          <a:xfrm>
            <a:off x="0" y="1412875"/>
            <a:ext cx="8820150" cy="4940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0" sz="5400" b="1">
                <a:latin typeface="Arial" pitchFamily="34" charset="0"/>
              </a:rPr>
              <a:t>      </a:t>
            </a:r>
            <a:r>
              <a:rPr kumimoji="0" sz="4800" b="1">
                <a:latin typeface="Arial" pitchFamily="34" charset="0"/>
              </a:rPr>
              <a:t>阳光的幸福是可以放出钻石般的光芒；森林的幸福是成长为绿色的海洋；大海的幸福是博大和宽广。而我的幸福则是和朋友们一起沐浴阳光、追求希望。</a:t>
            </a:r>
          </a:p>
          <a:p>
            <a:pPr lvl="0">
              <a:spcBef>
                <a:spcPct val="50000"/>
              </a:spcBef>
            </a:pPr>
            <a:r>
              <a:rPr kumimoji="0" sz="4800" b="1">
                <a:latin typeface="Arial" pitchFamily="34" charset="0"/>
              </a:rPr>
              <a:t>                     </a:t>
            </a:r>
          </a:p>
        </p:txBody>
      </p:sp>
      <p:sp>
        <p:nvSpPr>
          <p:cNvPr id="8090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8090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nextClick" afterEffect="1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nextClick" afterEffect="1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/>
      <p:bldP spid="80900" grpId="0"/>
      <p:bldP spid="8090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rgbClr val="CCFF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0" name="矩形 77829"/>
          <p:cNvSpPr/>
          <p:nvPr/>
        </p:nvSpPr>
        <p:spPr>
          <a:xfrm>
            <a:off x="1828800" y="533400"/>
            <a:ext cx="5081588" cy="100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800" b="1">
                <a:latin typeface="Arial" pitchFamily="34" charset="0"/>
              </a:rPr>
              <a:t>题目：</a:t>
            </a:r>
            <a:r>
              <a:rPr kumimoji="0" sz="6000" b="1">
                <a:latin typeface="Arial" pitchFamily="34" charset="0"/>
                <a:ea typeface="华文行楷" pitchFamily="2" charset="-122"/>
              </a:rPr>
              <a:t>妈妈的爱</a:t>
            </a:r>
          </a:p>
        </p:txBody>
      </p:sp>
      <p:sp>
        <p:nvSpPr>
          <p:cNvPr id="77831" name="矩形 77830"/>
          <p:cNvSpPr/>
          <p:nvPr/>
        </p:nvSpPr>
        <p:spPr>
          <a:xfrm>
            <a:off x="381000" y="1371600"/>
            <a:ext cx="2027238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4800" b="1">
                <a:solidFill>
                  <a:srgbClr val="FF0000"/>
                </a:solidFill>
                <a:latin typeface="Arial" pitchFamily="34" charset="0"/>
              </a:rPr>
              <a:t>开头：</a:t>
            </a:r>
          </a:p>
        </p:txBody>
      </p:sp>
      <p:sp>
        <p:nvSpPr>
          <p:cNvPr id="77834" name="矩形 77833"/>
          <p:cNvSpPr/>
          <p:nvPr/>
        </p:nvSpPr>
        <p:spPr>
          <a:xfrm>
            <a:off x="838200" y="2362200"/>
            <a:ext cx="7543800" cy="191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b="1">
                <a:solidFill>
                  <a:schemeClr val="accent2"/>
                </a:solidFill>
              </a:rPr>
              <a:t>A     世界上的每个人都有自己所爱的事物，而凡是被人所爱的一定都是美好的。人常说世界上最伟大的爱是母爱。是的，我觉得妈妈对我的爱是无私的，是伟大的，我尊敬妈妈，妈妈理解我，正是这由衷的尊敬和可贵的理解，才产生了这美好的爱。</a:t>
            </a:r>
          </a:p>
        </p:txBody>
      </p:sp>
      <p:sp>
        <p:nvSpPr>
          <p:cNvPr id="77835" name="矩形 77834"/>
          <p:cNvSpPr/>
          <p:nvPr/>
        </p:nvSpPr>
        <p:spPr>
          <a:xfrm>
            <a:off x="914400" y="4343400"/>
            <a:ext cx="7467600" cy="1187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b="1"/>
              <a:t>B     星期天下午，我就返校了，脚儿刚踏进门槛，母亲突然叫了一声；“扣子！”我低头一看，果然发现小褂上的一颗纽扣掉了。</a:t>
            </a:r>
          </a:p>
        </p:txBody>
      </p:sp>
      <p:sp>
        <p:nvSpPr>
          <p:cNvPr id="77836" name="矩形 77835"/>
          <p:cNvSpPr/>
          <p:nvPr/>
        </p:nvSpPr>
        <p:spPr>
          <a:xfrm>
            <a:off x="914400" y="5638800"/>
            <a:ext cx="739140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b="1">
                <a:solidFill>
                  <a:srgbClr val="9B200B"/>
                </a:solidFill>
              </a:rPr>
              <a:t>C     “世上只有妈妈好，有妈的孩子像块宝|……”听着这首歌，唱着这首歌，我的心也颤抖起来。</a:t>
            </a:r>
          </a:p>
        </p:txBody>
      </p:sp>
      <p:sp>
        <p:nvSpPr>
          <p:cNvPr id="77837" name="标题 77836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rPr b="1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b="1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grpSp>
        <p:nvGrpSpPr>
          <p:cNvPr id="77838" name="组合 77837"/>
          <p:cNvGrpSpPr/>
          <p:nvPr/>
        </p:nvGrpSpPr>
        <p:grpSpPr>
          <a:xfrm>
            <a:off x="5486400" y="838200"/>
            <a:ext cx="3886200" cy="1520825"/>
            <a:chOff x="1989" y="1752"/>
            <a:chExt cx="1390" cy="862"/>
          </a:xfrm>
        </p:grpSpPr>
        <p:pic>
          <p:nvPicPr>
            <p:cNvPr id="77839" name="图片 77838"/>
            <p:cNvPicPr>
              <a:picLocks noChangeAspect="1" noCrop="1"/>
            </p:cNvPicPr>
            <p:nvPr/>
          </p:nvPicPr>
          <p:blipFill>
            <a:blip r:embed="rId3" r:link="rId4"/>
            <a:stretch>
              <a:fillRect/>
            </a:stretch>
          </p:blipFill>
          <p:spPr>
            <a:xfrm>
              <a:off x="1989" y="2115"/>
              <a:ext cx="484" cy="499"/>
            </a:xfrm>
            <a:prstGeom prst="rect">
              <a:avLst/>
            </a:prstGeom>
            <a:solidFill>
              <a:srgbClr val="FFFFFF"/>
            </a:solidFill>
            <a:ln>
              <a:miter lim="800000"/>
            </a:ln>
          </p:spPr>
        </p:pic>
        <p:grpSp>
          <p:nvGrpSpPr>
            <p:cNvPr id="77840" name="组合 77839"/>
            <p:cNvGrpSpPr/>
            <p:nvPr/>
          </p:nvGrpSpPr>
          <p:grpSpPr>
            <a:xfrm>
              <a:off x="2472" y="1752"/>
              <a:ext cx="907" cy="544"/>
              <a:chOff x="2472" y="1752"/>
              <a:chExt cx="907" cy="544"/>
            </a:xfrm>
          </p:grpSpPr>
          <p:sp>
            <p:nvSpPr>
              <p:cNvPr id="77841" name="椭圆形标注 77840"/>
              <p:cNvSpPr/>
              <p:nvPr/>
            </p:nvSpPr>
            <p:spPr>
              <a:xfrm>
                <a:off x="2472" y="1752"/>
                <a:ext cx="816" cy="544"/>
              </a:xfrm>
              <a:prstGeom prst="wedgeEllipseCallout">
                <a:avLst>
                  <a:gd name="adj1" fmla="val -52204"/>
                  <a:gd name="adj2" fmla="val 44301"/>
                </a:avLst>
              </a:prstGeom>
              <a:noFill/>
              <a:ln>
                <a:solidFill>
                  <a:schemeClr val="tx1"/>
                </a:solidFill>
                <a:miter lim="800000"/>
              </a:ln>
            </p:spPr>
            <p:txBody>
              <a:bodyPr>
                <a:noAutofit/>
              </a:bodyPr>
              <a:lstStyle>
                <a:defPPr>
                  <a:defRPr lang="zh-CN" altLang="en-US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 algn="ctr"/>
                <a:endParaRPr kumimoji="0" sz="1800">
                  <a:latin typeface="Arial" pitchFamily="34" charset="0"/>
                </a:endParaRPr>
              </a:p>
            </p:txBody>
          </p:sp>
          <p:sp>
            <p:nvSpPr>
              <p:cNvPr id="77842" name="矩形 77841"/>
              <p:cNvSpPr/>
              <p:nvPr/>
            </p:nvSpPr>
            <p:spPr>
              <a:xfrm>
                <a:off x="2562" y="1842"/>
                <a:ext cx="817" cy="20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 altLang="en-US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1" lang="zh-CN" altLang="en-US" sz="2400" b="0" i="0" u="none" baseline="0"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kumimoji="0" sz="1800" b="1">
                    <a:latin typeface="Arial" pitchFamily="34" charset="0"/>
                  </a:rPr>
                  <a:t>你学到了吗？</a:t>
                </a:r>
              </a:p>
            </p:txBody>
          </p:sp>
        </p:grpSp>
      </p:grpSp>
      <p:sp>
        <p:nvSpPr>
          <p:cNvPr id="7784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7784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778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rotWithShape="0">
          <a:gsLst>
            <a:gs pos="0">
              <a:srgbClr val="C5E87E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标题 90113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rPr b="1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b="1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0115" name="文本占位符 90114"/>
          <p:cNvSpPr>
            <a:spLocks noGrp="1"/>
          </p:cNvSpPr>
          <p:nvPr>
            <p:ph type="body" idx="1"/>
          </p:nvPr>
        </p:nvSpPr>
        <p:spPr>
          <a:xfrm>
            <a:off x="762000" y="1143000"/>
            <a:ext cx="7772400" cy="411480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kumimoji="0" sz="4800" b="1">
                <a:solidFill>
                  <a:srgbClr val="0000FF"/>
                </a:solidFill>
                <a:latin typeface="Arial" pitchFamily="34" charset="0"/>
              </a:rPr>
              <a:t>开头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kumimoji="0" sz="4800" b="1">
                <a:solidFill>
                  <a:srgbClr val="FF0000"/>
                </a:solidFill>
                <a:latin typeface="Arial" pitchFamily="34" charset="0"/>
              </a:rPr>
              <a:t>写出特色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kumimoji="0" sz="4800" b="1">
                <a:solidFill>
                  <a:srgbClr val="FF0000"/>
                </a:solidFill>
                <a:latin typeface="Arial" pitchFamily="34" charset="0"/>
              </a:rPr>
              <a:t>写出新意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kumimoji="0" sz="4800" b="1">
                <a:solidFill>
                  <a:srgbClr val="0000FF"/>
                </a:solidFill>
                <a:latin typeface="Arial" pitchFamily="34" charset="0"/>
              </a:rPr>
              <a:t>              是十分重要的。</a:t>
            </a:r>
          </a:p>
          <a:p>
            <a:pPr lvl="0">
              <a:lnSpc>
                <a:spcPct val="90000"/>
              </a:lnSpc>
              <a:buChar char="•"/>
            </a:pPr>
            <a:endParaRPr kumimoji="0" sz="4800" b="1">
              <a:solidFill>
                <a:srgbClr val="0000FF"/>
              </a:solidFill>
              <a:latin typeface="Arial" pitchFamily="34" charset="0"/>
            </a:endParaRPr>
          </a:p>
        </p:txBody>
      </p:sp>
      <p:pic>
        <p:nvPicPr>
          <p:cNvPr id="90116" name="图片 90115"/>
          <p:cNvPicPr>
            <a:picLocks noChangeAspect="1" noCrop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800600" y="2438400"/>
            <a:ext cx="1079500" cy="10795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011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901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OPL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OPL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OPL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OPL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 154625"/>
          <p:cNvSpPr/>
          <p:nvPr/>
        </p:nvSpPr>
        <p:spPr>
          <a:xfrm>
            <a:off x="381000" y="533400"/>
            <a:ext cx="2809875" cy="457200"/>
          </a:xfrm>
          <a:solidFill>
            <a:srgbClr val="B2B2B2">
              <a:alpha val="50000"/>
            </a:srgbClr>
          </a:solidFill>
          <a:ln w="12700">
            <a:solidFill>
              <a:srgbClr val="3333CC"/>
            </a:solidFill>
            <a:miter lim="800000"/>
          </a:ln>
          <a:effectLst>
            <a:outerShdw dist="45791" dir="2021404" algn="ctr">
              <a:srgbClr val="9999FF"/>
            </a:outerShdw>
          </a:effectLst>
        </p:spPr>
        <p:txBody>
          <a:bodyPr wrap="none" fromWordArt="1">
            <a:prstTxWarp prst="textPlain">
              <a:avLst/>
            </a:prstTxWarp>
          </a:bodyPr>
          <a:lstStyle/>
          <a:p>
            <a:pPr algn="ctr"/>
            <a:r>
              <a:rPr sz="3600" b="1" kern="10">
                <a:ln w="12700">
                  <a:solidFill>
                    <a:srgbClr val="3333CC"/>
                  </a:solidFill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>
                    <a:srgbClr val="9999FF"/>
                  </a:outerShdw>
                </a:effectLst>
                <a:latin typeface="隶书"/>
              </a:rPr>
              <a:t>“凤头”小解</a:t>
            </a:r>
          </a:p>
        </p:txBody>
      </p:sp>
      <p:sp>
        <p:nvSpPr>
          <p:cNvPr id="154627" name="矩形 154626"/>
          <p:cNvSpPr/>
          <p:nvPr/>
        </p:nvSpPr>
        <p:spPr>
          <a:xfrm>
            <a:off x="457200" y="1219200"/>
            <a:ext cx="8305800" cy="5453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/>
            <a:r>
              <a:rPr sz="3200"/>
              <a:t>        </a:t>
            </a:r>
            <a:r>
              <a:rPr sz="3200" b="1"/>
              <a:t>开头是文章结构的一个重要组成部分。古人把文章开头称为“凤头”，就是说文章的开头要</a:t>
            </a:r>
            <a:r>
              <a:rPr sz="3200" b="1">
                <a:solidFill>
                  <a:srgbClr val="FF3300"/>
                </a:solidFill>
              </a:rPr>
              <a:t>小巧、亮丽、引人注目</a:t>
            </a:r>
            <a:r>
              <a:rPr sz="3200" b="1"/>
              <a:t>，</a:t>
            </a:r>
            <a:r>
              <a:rPr sz="3200" b="1">
                <a:solidFill>
                  <a:srgbClr val="FF3300"/>
                </a:solidFill>
              </a:rPr>
              <a:t>给人以先声夺人之感</a:t>
            </a:r>
            <a:r>
              <a:rPr sz="3200" b="1"/>
              <a:t>。好的开头要有利于围绕主题拓展作者的思想，有利于吸引和引导读者读完全文。一篇文章不管如何开头，作者都要想到如何更好地表现文章的主题内容，为正文作自然的辅垫。在写作实践中一般不孤立考虑开头，而要从文章的整体构思出发，全局考虑成熟，开头也就水到渠成了。</a:t>
            </a:r>
          </a:p>
          <a:p>
            <a:pPr lvl="0" eaLnBrk="0" hangingPunct="0"/>
            <a:endParaRPr sz="3200" b="1"/>
          </a:p>
        </p:txBody>
      </p:sp>
      <p:sp>
        <p:nvSpPr>
          <p:cNvPr id="15462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5462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矩形 155649"/>
          <p:cNvSpPr/>
          <p:nvPr/>
        </p:nvSpPr>
        <p:spPr>
          <a:xfrm>
            <a:off x="2667000" y="457200"/>
            <a:ext cx="25146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solidFill>
                  <a:srgbClr val="CC00CC"/>
                </a:solidFill>
                <a:ea typeface="方正舒体" pitchFamily="2" charset="-122"/>
              </a:rPr>
              <a:t>开门见山</a:t>
            </a:r>
            <a:r>
              <a:rPr sz="4000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155651" name="矩形 155650"/>
          <p:cNvSpPr/>
          <p:nvPr/>
        </p:nvSpPr>
        <p:spPr>
          <a:xfrm>
            <a:off x="609600" y="1371600"/>
            <a:ext cx="8153400" cy="448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/>
            <a:r>
              <a:rPr sz="3600"/>
              <a:t>        </a:t>
            </a:r>
            <a:r>
              <a:rPr sz="3600" b="1">
                <a:solidFill>
                  <a:srgbClr val="FF3300"/>
                </a:solidFill>
              </a:rPr>
              <a:t>这种开头简单明快，单刀直入，一下子就把读者引入到文章的中心。</a:t>
            </a:r>
          </a:p>
          <a:p>
            <a:pPr lvl="0" algn="just" eaLnBrk="0" hangingPunct="0"/>
            <a:r>
              <a:rPr sz="3600"/>
              <a:t>例：《苦与乐》</a:t>
            </a:r>
          </a:p>
          <a:p>
            <a:pPr lvl="0" algn="just" eaLnBrk="0" hangingPunct="0"/>
            <a:r>
              <a:rPr sz="3600"/>
              <a:t>        “我们的苦如滔滔江水，倒也倒不完，我们的乐如满天星星，数也数不清，特别是到了初三，更是苦中有乐，乐中含苦……”</a:t>
            </a:r>
          </a:p>
          <a:p>
            <a:pPr lvl="0" eaLnBrk="0" hangingPunct="0"/>
            <a:endParaRPr sz="3600"/>
          </a:p>
        </p:txBody>
      </p:sp>
      <p:sp>
        <p:nvSpPr>
          <p:cNvPr id="155652" name="任意多边形 155651">
            <a:hlinkClick r:id="rId2" action="ppaction://hlinksldjump"/>
          </p:cNvPr>
          <p:cNvSpPr/>
          <p:nvPr/>
        </p:nvSpPr>
        <p:spPr>
          <a:xfrm flipV="1">
            <a:off x="7467600" y="5791200"/>
            <a:ext cx="1066800" cy="685800"/>
          </a:xfrm>
          <a:custGeom>
            <a:avLst>
              <a:gd name="adj0" fmla="val 54613333"/>
              <a:gd name="adj1" fmla="val 0"/>
              <a:gd name="adj2" fmla="val 25463"/>
            </a:avLst>
            <a:gdLst>
              <a:gd name="G54" fmla="+- 0 23592960 0"/>
              <a:gd name="GT82" fmla="*/ adj0 21600 100000"/>
              <a:gd name="GT83" fmla="*/ adj1 21600 100000"/>
              <a:gd name="GT84" fmla="*/ adj2 21600 100000"/>
              <a:gd name="GT85" fmla="*/ 3200 w 21600"/>
              <a:gd name="GT86" fmla="+- l GT85 0"/>
              <a:gd name="GT87" fmla="*/ 3200 h 21600"/>
              <a:gd name="GT88" fmla="+- t GT87 0"/>
              <a:gd name="GT89" fmla="*/ 18400 w 21600"/>
              <a:gd name="GT90" fmla="+- l GT89 0"/>
              <a:gd name="GT91" fmla="*/ 18400 h 21600"/>
              <a:gd name="GT92" fmla="+- t GT91 0"/>
              <a:gd name="G0" fmla="+- GT82 0 0"/>
              <a:gd name="G1" fmla="+- GT83 0 0"/>
              <a:gd name="G2" fmla="+- GT84 0 0"/>
              <a:gd name="G3" fmla="+- 10800 0 GT84"/>
              <a:gd name="G20" fmla="+- 21600 0 G3"/>
              <a:gd name="G25" fmla="+- GT84 0 2700"/>
              <a:gd name="G38" fmla="+- GT83 5898240 0"/>
              <a:gd name="G40" fmla="*/ G3 1 2"/>
              <a:gd name="G41" fmla="+- G40 2700 0"/>
              <a:gd name="G53" fmla="+- G1 0 G0"/>
              <a:gd name="G55" fmla="?: G53 0 G54"/>
              <a:gd name="G56" fmla="+- G1 G55 0"/>
              <a:gd name="GT57" fmla="*/ GT82 60000 65536"/>
              <a:gd name="GT58" fmla="*/ GT83 60000 65536"/>
              <a:gd name="GT59" fmla="*/ G38 60000 65536"/>
              <a:gd name="GT61" fmla="+- G20 0 G3"/>
              <a:gd name="GT62" fmla="*/ GT61 1 2"/>
              <a:gd name="GT63" fmla="+/ G3 G20 2"/>
              <a:gd name="G4" fmla="sin 10800 GT57"/>
              <a:gd name="G5" fmla="cos 10800 GT57"/>
              <a:gd name="G6" fmla="sin 10800 GT58"/>
              <a:gd name="G7" fmla="cos 10800 GT58"/>
              <a:gd name="G8" fmla="+- G4 10800 0"/>
              <a:gd name="G9" fmla="+- G5 10800 0"/>
              <a:gd name="G10" fmla="+- G6 10800 0"/>
              <a:gd name="G11" fmla="+- G7 10800 0"/>
              <a:gd name="G12" fmla="sin G2 GT57"/>
              <a:gd name="G13" fmla="cos G2 GT57"/>
              <a:gd name="G14" fmla="sin G2 GT58"/>
              <a:gd name="G15" fmla="cos G2 GT58"/>
              <a:gd name="G16" fmla="+- G12 10800 0"/>
              <a:gd name="G17" fmla="+- G13 10800 0"/>
              <a:gd name="G18" fmla="+- G14 10800 0"/>
              <a:gd name="G19" fmla="+- G15 10800 0"/>
              <a:gd name="G21" fmla="sin 13500 GT58"/>
              <a:gd name="G22" fmla="cos 13500 GT58"/>
              <a:gd name="G23" fmla="+- G21 10800 0"/>
              <a:gd name="G24" fmla="+- G22 10800 0"/>
              <a:gd name="G26" fmla="sin G25 GT58"/>
              <a:gd name="G27" fmla="cos G25 GT58"/>
              <a:gd name="G28" fmla="+- G26 10800 0"/>
              <a:gd name="G29" fmla="+- G27 10800 0"/>
              <a:gd name="G36" fmla="sin G41 GT59"/>
              <a:gd name="G37" fmla="cos G41 GT59"/>
              <a:gd name="G39" fmla="+- 10800 0 G40"/>
              <a:gd name="G42" fmla="+/ G17 G9 2"/>
              <a:gd name="G43" fmla="+/ G16 G8 2"/>
              <a:gd name="G44" fmla="+/ G0 G56 2"/>
              <a:gd name="GT60" fmla="*/ G44 60000 65536"/>
              <a:gd name="GT64" fmla="+- G19 0 GT63"/>
              <a:gd name="GT65" fmla="+- G18 0 GT63"/>
              <a:gd name="GT66" fmla="+- G17 0 GT63"/>
              <a:gd name="GT67" fmla="+- G16 0 GT63"/>
              <a:gd name="GT68" fmla="at2 GT64 GT65"/>
              <a:gd name="GT69" fmla="at2 GT66 GT67"/>
              <a:gd name="GT70" fmla="+- GT69 0 GT68"/>
              <a:gd name="GT71" fmla="+- GT70 0 21600000"/>
              <a:gd name="GT72" fmla="?: GT70 GT71 GT70"/>
              <a:gd name="GT73" fmla="+- G9 0 10800"/>
              <a:gd name="GT74" fmla="+- G8 0 10800"/>
              <a:gd name="GT75" fmla="+- G11 0 10800"/>
              <a:gd name="GT76" fmla="+- G10 0 10800"/>
              <a:gd name="GT77" fmla="at2 GT73 GT74"/>
              <a:gd name="GT78" fmla="at2 GT75 GT76"/>
              <a:gd name="GT79" fmla="+- GT78 0 GT77"/>
              <a:gd name="GT80" fmla="+- GT79 21600000 0"/>
              <a:gd name="GT81" fmla="?: GT79 GT79 GT80"/>
              <a:gd name="G32" fmla="sin G39 GT58"/>
              <a:gd name="G33" fmla="cos G39 GT58"/>
              <a:gd name="G34" fmla="+- G32 10800 0"/>
              <a:gd name="G35" fmla="+- G33 10800 0"/>
              <a:gd name="G45" fmla="sin 10800 GT60"/>
              <a:gd name="G46" fmla="cos 10800 GT60"/>
              <a:gd name="G47" fmla="sin G2 GT60"/>
              <a:gd name="G48" fmla="cos G2 GT60"/>
              <a:gd name="G49" fmla="+- G45 10800 0"/>
              <a:gd name="G50" fmla="+- G46 10800 0"/>
              <a:gd name="G51" fmla="+- G47 10800 0"/>
              <a:gd name="G52" fmla="+- G48 10800 0"/>
              <a:gd name="G30" fmla="+- G34 G36 0"/>
              <a:gd name="G31" fmla="+- G35 G37 0"/>
            </a:gdLst>
            <a:ahLst/>
            <a:cxnLst>
              <a:cxn ang="0">
                <a:pos x="G50" y="G49"/>
              </a:cxn>
              <a:cxn ang="0">
                <a:pos x="G42" y="G43"/>
              </a:cxn>
              <a:cxn ang="0">
                <a:pos x="G52" y="G51"/>
              </a:cxn>
              <a:cxn ang="0">
                <a:pos x="G24" y="G23"/>
              </a:cxn>
              <a:cxn ang="0">
                <a:pos x="G31" y="G30"/>
              </a:cxn>
              <a:cxn ang="0">
                <a:pos x="G29" y="G28"/>
              </a:cxn>
            </a:cxnLst>
            <a:rect l="GT86" t="GT88" r="GT90" b="GT92"/>
            <a:pathLst>
              <a:path w="21600" h="21600">
                <a:moveTo>
                  <a:pt x="G19" y="G18"/>
                </a:moveTo>
                <a:arcTo wR="GT62" hR="GT62" stAng="GT68" swAng="GT72"/>
                <a:lnTo>
                  <a:pt x="G9" y="G8"/>
                </a:lnTo>
                <a:arcTo wR="10800" hR="10800" stAng="GT77" swAng="GT81"/>
                <a:lnTo>
                  <a:pt x="G24" y="G23"/>
                </a:lnTo>
                <a:lnTo>
                  <a:pt x="G31" y="G30"/>
                </a:lnTo>
                <a:lnTo>
                  <a:pt x="G29" y="G28"/>
                </a:lnTo>
                <a:close/>
              </a:path>
            </a:pathLst>
          </a:custGeom>
          <a:solidFill>
            <a:srgbClr val="33CC33"/>
          </a:solidFill>
          <a:ln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565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5565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矩形 156673"/>
          <p:cNvSpPr/>
          <p:nvPr/>
        </p:nvSpPr>
        <p:spPr>
          <a:xfrm>
            <a:off x="457200" y="990600"/>
            <a:ext cx="8382000" cy="6134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/>
            <a:r>
              <a:rPr sz="3600"/>
              <a:t>         </a:t>
            </a:r>
            <a:r>
              <a:rPr sz="3600" b="1">
                <a:solidFill>
                  <a:srgbClr val="FF3300"/>
                </a:solidFill>
              </a:rPr>
              <a:t>内容一正一反地进行对比，泾渭分明，既使行条理清楚，便于读者把握，又可巧妙地运用欲扬先抑手法，使文章波澜迭起。</a:t>
            </a:r>
          </a:p>
          <a:p>
            <a:pPr lvl="0" algn="just" eaLnBrk="0" hangingPunct="0"/>
            <a:r>
              <a:rPr sz="3600"/>
              <a:t>例：《生活给我勇气》</a:t>
            </a:r>
          </a:p>
          <a:p>
            <a:pPr lvl="0" algn="just" eaLnBrk="0" hangingPunct="0"/>
            <a:r>
              <a:rPr sz="3600"/>
              <a:t>         “在生活中难免遇到这样那样的坎坷和挫折，有人怯懦地倒下了，永远起不来了；有人勇敢地站起来，成为强者，说实话，我也曾像前者一样，一碰到困难、失败就灰心、就退缩，记得……”</a:t>
            </a:r>
          </a:p>
          <a:p>
            <a:pPr lvl="0" eaLnBrk="0" hangingPunct="0"/>
            <a:endParaRPr sz="3600"/>
          </a:p>
        </p:txBody>
      </p:sp>
      <p:sp>
        <p:nvSpPr>
          <p:cNvPr id="156675" name="矩形 156674"/>
          <p:cNvSpPr/>
          <p:nvPr/>
        </p:nvSpPr>
        <p:spPr>
          <a:xfrm>
            <a:off x="3048000" y="304800"/>
            <a:ext cx="25146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solidFill>
                  <a:srgbClr val="CC00CC"/>
                </a:solidFill>
                <a:ea typeface="方正舒体" pitchFamily="2" charset="-122"/>
              </a:rPr>
              <a:t>对    比</a:t>
            </a:r>
            <a:r>
              <a:rPr sz="4000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156676" name="任意多边形 156675">
            <a:hlinkClick r:id="rId2" action="ppaction://hlinksldjump"/>
          </p:cNvPr>
          <p:cNvSpPr/>
          <p:nvPr/>
        </p:nvSpPr>
        <p:spPr>
          <a:xfrm flipV="1">
            <a:off x="8077200" y="6172200"/>
            <a:ext cx="1066800" cy="685800"/>
          </a:xfrm>
          <a:custGeom>
            <a:avLst>
              <a:gd name="adj0" fmla="val 54613333"/>
              <a:gd name="adj1" fmla="val 0"/>
              <a:gd name="adj2" fmla="val 25463"/>
            </a:avLst>
            <a:gdLst>
              <a:gd name="G54" fmla="+- 0 23592960 0"/>
              <a:gd name="GT82" fmla="*/ adj0 21600 100000"/>
              <a:gd name="GT83" fmla="*/ adj1 21600 100000"/>
              <a:gd name="GT84" fmla="*/ adj2 21600 100000"/>
              <a:gd name="GT85" fmla="*/ 3200 w 21600"/>
              <a:gd name="GT86" fmla="+- l GT85 0"/>
              <a:gd name="GT87" fmla="*/ 3200 h 21600"/>
              <a:gd name="GT88" fmla="+- t GT87 0"/>
              <a:gd name="GT89" fmla="*/ 18400 w 21600"/>
              <a:gd name="GT90" fmla="+- l GT89 0"/>
              <a:gd name="GT91" fmla="*/ 18400 h 21600"/>
              <a:gd name="GT92" fmla="+- t GT91 0"/>
              <a:gd name="G0" fmla="+- GT82 0 0"/>
              <a:gd name="G1" fmla="+- GT83 0 0"/>
              <a:gd name="G2" fmla="+- GT84 0 0"/>
              <a:gd name="G3" fmla="+- 10800 0 GT84"/>
              <a:gd name="G20" fmla="+- 21600 0 G3"/>
              <a:gd name="G25" fmla="+- GT84 0 2700"/>
              <a:gd name="G38" fmla="+- GT83 5898240 0"/>
              <a:gd name="G40" fmla="*/ G3 1 2"/>
              <a:gd name="G41" fmla="+- G40 2700 0"/>
              <a:gd name="G53" fmla="+- G1 0 G0"/>
              <a:gd name="G55" fmla="?: G53 0 G54"/>
              <a:gd name="G56" fmla="+- G1 G55 0"/>
              <a:gd name="GT57" fmla="*/ GT82 60000 65536"/>
              <a:gd name="GT58" fmla="*/ GT83 60000 65536"/>
              <a:gd name="GT59" fmla="*/ G38 60000 65536"/>
              <a:gd name="GT61" fmla="+- G20 0 G3"/>
              <a:gd name="GT62" fmla="*/ GT61 1 2"/>
              <a:gd name="GT63" fmla="+/ G3 G20 2"/>
              <a:gd name="G4" fmla="sin 10800 GT57"/>
              <a:gd name="G5" fmla="cos 10800 GT57"/>
              <a:gd name="G6" fmla="sin 10800 GT58"/>
              <a:gd name="G7" fmla="cos 10800 GT58"/>
              <a:gd name="G8" fmla="+- G4 10800 0"/>
              <a:gd name="G9" fmla="+- G5 10800 0"/>
              <a:gd name="G10" fmla="+- G6 10800 0"/>
              <a:gd name="G11" fmla="+- G7 10800 0"/>
              <a:gd name="G12" fmla="sin G2 GT57"/>
              <a:gd name="G13" fmla="cos G2 GT57"/>
              <a:gd name="G14" fmla="sin G2 GT58"/>
              <a:gd name="G15" fmla="cos G2 GT58"/>
              <a:gd name="G16" fmla="+- G12 10800 0"/>
              <a:gd name="G17" fmla="+- G13 10800 0"/>
              <a:gd name="G18" fmla="+- G14 10800 0"/>
              <a:gd name="G19" fmla="+- G15 10800 0"/>
              <a:gd name="G21" fmla="sin 13500 GT58"/>
              <a:gd name="G22" fmla="cos 13500 GT58"/>
              <a:gd name="G23" fmla="+- G21 10800 0"/>
              <a:gd name="G24" fmla="+- G22 10800 0"/>
              <a:gd name="G26" fmla="sin G25 GT58"/>
              <a:gd name="G27" fmla="cos G25 GT58"/>
              <a:gd name="G28" fmla="+- G26 10800 0"/>
              <a:gd name="G29" fmla="+- G27 10800 0"/>
              <a:gd name="G36" fmla="sin G41 GT59"/>
              <a:gd name="G37" fmla="cos G41 GT59"/>
              <a:gd name="G39" fmla="+- 10800 0 G40"/>
              <a:gd name="G42" fmla="+/ G17 G9 2"/>
              <a:gd name="G43" fmla="+/ G16 G8 2"/>
              <a:gd name="G44" fmla="+/ G0 G56 2"/>
              <a:gd name="GT60" fmla="*/ G44 60000 65536"/>
              <a:gd name="GT64" fmla="+- G19 0 GT63"/>
              <a:gd name="GT65" fmla="+- G18 0 GT63"/>
              <a:gd name="GT66" fmla="+- G17 0 GT63"/>
              <a:gd name="GT67" fmla="+- G16 0 GT63"/>
              <a:gd name="GT68" fmla="at2 GT64 GT65"/>
              <a:gd name="GT69" fmla="at2 GT66 GT67"/>
              <a:gd name="GT70" fmla="+- GT69 0 GT68"/>
              <a:gd name="GT71" fmla="+- GT70 0 21600000"/>
              <a:gd name="GT72" fmla="?: GT70 GT71 GT70"/>
              <a:gd name="GT73" fmla="+- G9 0 10800"/>
              <a:gd name="GT74" fmla="+- G8 0 10800"/>
              <a:gd name="GT75" fmla="+- G11 0 10800"/>
              <a:gd name="GT76" fmla="+- G10 0 10800"/>
              <a:gd name="GT77" fmla="at2 GT73 GT74"/>
              <a:gd name="GT78" fmla="at2 GT75 GT76"/>
              <a:gd name="GT79" fmla="+- GT78 0 GT77"/>
              <a:gd name="GT80" fmla="+- GT79 21600000 0"/>
              <a:gd name="GT81" fmla="?: GT79 GT79 GT80"/>
              <a:gd name="G32" fmla="sin G39 GT58"/>
              <a:gd name="G33" fmla="cos G39 GT58"/>
              <a:gd name="G34" fmla="+- G32 10800 0"/>
              <a:gd name="G35" fmla="+- G33 10800 0"/>
              <a:gd name="G45" fmla="sin 10800 GT60"/>
              <a:gd name="G46" fmla="cos 10800 GT60"/>
              <a:gd name="G47" fmla="sin G2 GT60"/>
              <a:gd name="G48" fmla="cos G2 GT60"/>
              <a:gd name="G49" fmla="+- G45 10800 0"/>
              <a:gd name="G50" fmla="+- G46 10800 0"/>
              <a:gd name="G51" fmla="+- G47 10800 0"/>
              <a:gd name="G52" fmla="+- G48 10800 0"/>
              <a:gd name="G30" fmla="+- G34 G36 0"/>
              <a:gd name="G31" fmla="+- G35 G37 0"/>
            </a:gdLst>
            <a:ahLst/>
            <a:cxnLst>
              <a:cxn ang="0">
                <a:pos x="G50" y="G49"/>
              </a:cxn>
              <a:cxn ang="0">
                <a:pos x="G42" y="G43"/>
              </a:cxn>
              <a:cxn ang="0">
                <a:pos x="G52" y="G51"/>
              </a:cxn>
              <a:cxn ang="0">
                <a:pos x="G24" y="G23"/>
              </a:cxn>
              <a:cxn ang="0">
                <a:pos x="G31" y="G30"/>
              </a:cxn>
              <a:cxn ang="0">
                <a:pos x="G29" y="G28"/>
              </a:cxn>
            </a:cxnLst>
            <a:rect l="GT86" t="GT88" r="GT90" b="GT92"/>
            <a:pathLst>
              <a:path w="21600" h="21600">
                <a:moveTo>
                  <a:pt x="G19" y="G18"/>
                </a:moveTo>
                <a:arcTo wR="GT62" hR="GT62" stAng="GT68" swAng="GT72"/>
                <a:lnTo>
                  <a:pt x="G9" y="G8"/>
                </a:lnTo>
                <a:arcTo wR="10800" hR="10800" stAng="GT77" swAng="GT81"/>
                <a:lnTo>
                  <a:pt x="G24" y="G23"/>
                </a:lnTo>
                <a:lnTo>
                  <a:pt x="G31" y="G30"/>
                </a:lnTo>
                <a:lnTo>
                  <a:pt x="G29" y="G28"/>
                </a:lnTo>
                <a:close/>
              </a:path>
            </a:pathLst>
          </a:custGeom>
          <a:solidFill>
            <a:srgbClr val="33CC33"/>
          </a:solidFill>
          <a:ln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667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5667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矩形 157697"/>
          <p:cNvSpPr/>
          <p:nvPr/>
        </p:nvSpPr>
        <p:spPr>
          <a:xfrm>
            <a:off x="304800" y="1371600"/>
            <a:ext cx="8229600" cy="3937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/>
            <a:r>
              <a:rPr sz="3600" b="1">
                <a:solidFill>
                  <a:srgbClr val="FF3300"/>
                </a:solidFill>
              </a:rPr>
              <a:t>        排比、反复式开头，富有文采，语势不凡，可以先声夺人。</a:t>
            </a:r>
          </a:p>
          <a:p>
            <a:pPr lvl="0" algn="just" eaLnBrk="0" hangingPunct="0"/>
            <a:r>
              <a:rPr sz="3600"/>
              <a:t>例：《我说“减负”》</a:t>
            </a:r>
          </a:p>
          <a:p>
            <a:pPr lvl="0" algn="just" eaLnBrk="0" hangingPunct="0"/>
            <a:r>
              <a:rPr sz="3600"/>
              <a:t>       “书本，一叠堆起来；书包，一天天重起来；眼镜，一天天厚起来。沉重，沉重，沉重……”</a:t>
            </a:r>
          </a:p>
          <a:p>
            <a:pPr lvl="0" eaLnBrk="0" hangingPunct="0"/>
            <a:endParaRPr sz="3600"/>
          </a:p>
        </p:txBody>
      </p:sp>
      <p:sp>
        <p:nvSpPr>
          <p:cNvPr id="157699" name="矩形 157698"/>
          <p:cNvSpPr/>
          <p:nvPr/>
        </p:nvSpPr>
        <p:spPr>
          <a:xfrm>
            <a:off x="2667000" y="457200"/>
            <a:ext cx="29718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solidFill>
                  <a:srgbClr val="CC00CC"/>
                </a:solidFill>
                <a:ea typeface="方正舒体" pitchFamily="2" charset="-122"/>
              </a:rPr>
              <a:t>排比、反复</a:t>
            </a:r>
            <a:r>
              <a:rPr sz="3200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157700" name="任意多边形 157699">
            <a:hlinkClick r:id="rId2" action="ppaction://hlinksldjump"/>
          </p:cNvPr>
          <p:cNvSpPr/>
          <p:nvPr/>
        </p:nvSpPr>
        <p:spPr>
          <a:xfrm flipV="1">
            <a:off x="7467600" y="5791200"/>
            <a:ext cx="1066800" cy="685800"/>
          </a:xfrm>
          <a:custGeom>
            <a:avLst>
              <a:gd name="adj0" fmla="val 54613333"/>
              <a:gd name="adj1" fmla="val 0"/>
              <a:gd name="adj2" fmla="val 25463"/>
            </a:avLst>
            <a:gdLst>
              <a:gd name="G54" fmla="+- 0 23592960 0"/>
              <a:gd name="GT82" fmla="*/ adj0 21600 100000"/>
              <a:gd name="GT83" fmla="*/ adj1 21600 100000"/>
              <a:gd name="GT84" fmla="*/ adj2 21600 100000"/>
              <a:gd name="GT85" fmla="*/ 3200 w 21600"/>
              <a:gd name="GT86" fmla="+- l GT85 0"/>
              <a:gd name="GT87" fmla="*/ 3200 h 21600"/>
              <a:gd name="GT88" fmla="+- t GT87 0"/>
              <a:gd name="GT89" fmla="*/ 18400 w 21600"/>
              <a:gd name="GT90" fmla="+- l GT89 0"/>
              <a:gd name="GT91" fmla="*/ 18400 h 21600"/>
              <a:gd name="GT92" fmla="+- t GT91 0"/>
              <a:gd name="G0" fmla="+- GT82 0 0"/>
              <a:gd name="G1" fmla="+- GT83 0 0"/>
              <a:gd name="G2" fmla="+- GT84 0 0"/>
              <a:gd name="G3" fmla="+- 10800 0 GT84"/>
              <a:gd name="G20" fmla="+- 21600 0 G3"/>
              <a:gd name="G25" fmla="+- GT84 0 2700"/>
              <a:gd name="G38" fmla="+- GT83 5898240 0"/>
              <a:gd name="G40" fmla="*/ G3 1 2"/>
              <a:gd name="G41" fmla="+- G40 2700 0"/>
              <a:gd name="G53" fmla="+- G1 0 G0"/>
              <a:gd name="G55" fmla="?: G53 0 G54"/>
              <a:gd name="G56" fmla="+- G1 G55 0"/>
              <a:gd name="GT57" fmla="*/ GT82 60000 65536"/>
              <a:gd name="GT58" fmla="*/ GT83 60000 65536"/>
              <a:gd name="GT59" fmla="*/ G38 60000 65536"/>
              <a:gd name="GT61" fmla="+- G20 0 G3"/>
              <a:gd name="GT62" fmla="*/ GT61 1 2"/>
              <a:gd name="GT63" fmla="+/ G3 G20 2"/>
              <a:gd name="G4" fmla="sin 10800 GT57"/>
              <a:gd name="G5" fmla="cos 10800 GT57"/>
              <a:gd name="G6" fmla="sin 10800 GT58"/>
              <a:gd name="G7" fmla="cos 10800 GT58"/>
              <a:gd name="G8" fmla="+- G4 10800 0"/>
              <a:gd name="G9" fmla="+- G5 10800 0"/>
              <a:gd name="G10" fmla="+- G6 10800 0"/>
              <a:gd name="G11" fmla="+- G7 10800 0"/>
              <a:gd name="G12" fmla="sin G2 GT57"/>
              <a:gd name="G13" fmla="cos G2 GT57"/>
              <a:gd name="G14" fmla="sin G2 GT58"/>
              <a:gd name="G15" fmla="cos G2 GT58"/>
              <a:gd name="G16" fmla="+- G12 10800 0"/>
              <a:gd name="G17" fmla="+- G13 10800 0"/>
              <a:gd name="G18" fmla="+- G14 10800 0"/>
              <a:gd name="G19" fmla="+- G15 10800 0"/>
              <a:gd name="G21" fmla="sin 13500 GT58"/>
              <a:gd name="G22" fmla="cos 13500 GT58"/>
              <a:gd name="G23" fmla="+- G21 10800 0"/>
              <a:gd name="G24" fmla="+- G22 10800 0"/>
              <a:gd name="G26" fmla="sin G25 GT58"/>
              <a:gd name="G27" fmla="cos G25 GT58"/>
              <a:gd name="G28" fmla="+- G26 10800 0"/>
              <a:gd name="G29" fmla="+- G27 10800 0"/>
              <a:gd name="G36" fmla="sin G41 GT59"/>
              <a:gd name="G37" fmla="cos G41 GT59"/>
              <a:gd name="G39" fmla="+- 10800 0 G40"/>
              <a:gd name="G42" fmla="+/ G17 G9 2"/>
              <a:gd name="G43" fmla="+/ G16 G8 2"/>
              <a:gd name="G44" fmla="+/ G0 G56 2"/>
              <a:gd name="GT60" fmla="*/ G44 60000 65536"/>
              <a:gd name="GT64" fmla="+- G19 0 GT63"/>
              <a:gd name="GT65" fmla="+- G18 0 GT63"/>
              <a:gd name="GT66" fmla="+- G17 0 GT63"/>
              <a:gd name="GT67" fmla="+- G16 0 GT63"/>
              <a:gd name="GT68" fmla="at2 GT64 GT65"/>
              <a:gd name="GT69" fmla="at2 GT66 GT67"/>
              <a:gd name="GT70" fmla="+- GT69 0 GT68"/>
              <a:gd name="GT71" fmla="+- GT70 0 21600000"/>
              <a:gd name="GT72" fmla="?: GT70 GT71 GT70"/>
              <a:gd name="GT73" fmla="+- G9 0 10800"/>
              <a:gd name="GT74" fmla="+- G8 0 10800"/>
              <a:gd name="GT75" fmla="+- G11 0 10800"/>
              <a:gd name="GT76" fmla="+- G10 0 10800"/>
              <a:gd name="GT77" fmla="at2 GT73 GT74"/>
              <a:gd name="GT78" fmla="at2 GT75 GT76"/>
              <a:gd name="GT79" fmla="+- GT78 0 GT77"/>
              <a:gd name="GT80" fmla="+- GT79 21600000 0"/>
              <a:gd name="GT81" fmla="?: GT79 GT79 GT80"/>
              <a:gd name="G32" fmla="sin G39 GT58"/>
              <a:gd name="G33" fmla="cos G39 GT58"/>
              <a:gd name="G34" fmla="+- G32 10800 0"/>
              <a:gd name="G35" fmla="+- G33 10800 0"/>
              <a:gd name="G45" fmla="sin 10800 GT60"/>
              <a:gd name="G46" fmla="cos 10800 GT60"/>
              <a:gd name="G47" fmla="sin G2 GT60"/>
              <a:gd name="G48" fmla="cos G2 GT60"/>
              <a:gd name="G49" fmla="+- G45 10800 0"/>
              <a:gd name="G50" fmla="+- G46 10800 0"/>
              <a:gd name="G51" fmla="+- G47 10800 0"/>
              <a:gd name="G52" fmla="+- G48 10800 0"/>
              <a:gd name="G30" fmla="+- G34 G36 0"/>
              <a:gd name="G31" fmla="+- G35 G37 0"/>
            </a:gdLst>
            <a:ahLst/>
            <a:cxnLst>
              <a:cxn ang="0">
                <a:pos x="G50" y="G49"/>
              </a:cxn>
              <a:cxn ang="0">
                <a:pos x="G42" y="G43"/>
              </a:cxn>
              <a:cxn ang="0">
                <a:pos x="G52" y="G51"/>
              </a:cxn>
              <a:cxn ang="0">
                <a:pos x="G24" y="G23"/>
              </a:cxn>
              <a:cxn ang="0">
                <a:pos x="G31" y="G30"/>
              </a:cxn>
              <a:cxn ang="0">
                <a:pos x="G29" y="G28"/>
              </a:cxn>
            </a:cxnLst>
            <a:rect l="GT86" t="GT88" r="GT90" b="GT92"/>
            <a:pathLst>
              <a:path w="21600" h="21600">
                <a:moveTo>
                  <a:pt x="G19" y="G18"/>
                </a:moveTo>
                <a:arcTo wR="GT62" hR="GT62" stAng="GT68" swAng="GT72"/>
                <a:lnTo>
                  <a:pt x="G9" y="G8"/>
                </a:lnTo>
                <a:arcTo wR="10800" hR="10800" stAng="GT77" swAng="GT81"/>
                <a:lnTo>
                  <a:pt x="G24" y="G23"/>
                </a:lnTo>
                <a:lnTo>
                  <a:pt x="G31" y="G30"/>
                </a:lnTo>
                <a:lnTo>
                  <a:pt x="G29" y="G28"/>
                </a:lnTo>
                <a:close/>
              </a:path>
            </a:pathLst>
          </a:custGeom>
          <a:solidFill>
            <a:srgbClr val="33CC33"/>
          </a:solidFill>
          <a:ln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770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5770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矩形 158721"/>
          <p:cNvSpPr/>
          <p:nvPr/>
        </p:nvSpPr>
        <p:spPr>
          <a:xfrm>
            <a:off x="762000" y="990600"/>
            <a:ext cx="8001000" cy="6134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/>
            <a:r>
              <a:rPr sz="3600"/>
              <a:t>        </a:t>
            </a:r>
            <a:r>
              <a:rPr sz="3600" b="1">
                <a:solidFill>
                  <a:srgbClr val="FF3300"/>
                </a:solidFill>
              </a:rPr>
              <a:t>这种开头可以直接抒发作者浓烈的感情，以情动人，让读者情不自禁地融入其中。</a:t>
            </a:r>
          </a:p>
          <a:p>
            <a:pPr lvl="0" algn="just" eaLnBrk="0" hangingPunct="0"/>
            <a:r>
              <a:rPr sz="3600"/>
              <a:t>例：《母爱，让心中阳光永驻》</a:t>
            </a:r>
          </a:p>
          <a:p>
            <a:pPr lvl="0" algn="just" eaLnBrk="0" hangingPunct="0"/>
            <a:r>
              <a:rPr sz="3600"/>
              <a:t>        “如果我是一艘小船，妈妈就是温馨的港湾，让我幸福停靠；如果我是一棵种子，妈妈就是那一方热土，让我茁壮成长；如果我是一片白云，妈妈就是那蔚蓝的天空，让我驰骋翱翔。母爱，伟大的母爱，让我的心中阳光永驻。”</a:t>
            </a:r>
          </a:p>
          <a:p>
            <a:pPr lvl="0" eaLnBrk="0" hangingPunct="0"/>
            <a:endParaRPr sz="3600"/>
          </a:p>
        </p:txBody>
      </p:sp>
      <p:sp>
        <p:nvSpPr>
          <p:cNvPr id="158723" name="矩形 158722"/>
          <p:cNvSpPr/>
          <p:nvPr/>
        </p:nvSpPr>
        <p:spPr>
          <a:xfrm>
            <a:off x="3352800" y="304800"/>
            <a:ext cx="25146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solidFill>
                  <a:srgbClr val="CC00CC"/>
                </a:solidFill>
                <a:ea typeface="方正舒体" pitchFamily="2" charset="-122"/>
              </a:rPr>
              <a:t>抒发感情</a:t>
            </a:r>
            <a:r>
              <a:rPr sz="3200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158724" name="任意多边形 158723">
            <a:hlinkClick r:id="rId2" action="ppaction://hlinksldjump"/>
          </p:cNvPr>
          <p:cNvSpPr/>
          <p:nvPr/>
        </p:nvSpPr>
        <p:spPr>
          <a:xfrm flipV="1">
            <a:off x="8077200" y="6172200"/>
            <a:ext cx="1066800" cy="685800"/>
          </a:xfrm>
          <a:custGeom>
            <a:avLst>
              <a:gd name="adj0" fmla="val 54613333"/>
              <a:gd name="adj1" fmla="val 0"/>
              <a:gd name="adj2" fmla="val 25463"/>
            </a:avLst>
            <a:gdLst>
              <a:gd name="G54" fmla="+- 0 23592960 0"/>
              <a:gd name="GT82" fmla="*/ adj0 21600 100000"/>
              <a:gd name="GT83" fmla="*/ adj1 21600 100000"/>
              <a:gd name="GT84" fmla="*/ adj2 21600 100000"/>
              <a:gd name="GT85" fmla="*/ 3200 w 21600"/>
              <a:gd name="GT86" fmla="+- l GT85 0"/>
              <a:gd name="GT87" fmla="*/ 3200 h 21600"/>
              <a:gd name="GT88" fmla="+- t GT87 0"/>
              <a:gd name="GT89" fmla="*/ 18400 w 21600"/>
              <a:gd name="GT90" fmla="+- l GT89 0"/>
              <a:gd name="GT91" fmla="*/ 18400 h 21600"/>
              <a:gd name="GT92" fmla="+- t GT91 0"/>
              <a:gd name="G0" fmla="+- GT82 0 0"/>
              <a:gd name="G1" fmla="+- GT83 0 0"/>
              <a:gd name="G2" fmla="+- GT84 0 0"/>
              <a:gd name="G3" fmla="+- 10800 0 GT84"/>
              <a:gd name="G20" fmla="+- 21600 0 G3"/>
              <a:gd name="G25" fmla="+- GT84 0 2700"/>
              <a:gd name="G38" fmla="+- GT83 5898240 0"/>
              <a:gd name="G40" fmla="*/ G3 1 2"/>
              <a:gd name="G41" fmla="+- G40 2700 0"/>
              <a:gd name="G53" fmla="+- G1 0 G0"/>
              <a:gd name="G55" fmla="?: G53 0 G54"/>
              <a:gd name="G56" fmla="+- G1 G55 0"/>
              <a:gd name="GT57" fmla="*/ GT82 60000 65536"/>
              <a:gd name="GT58" fmla="*/ GT83 60000 65536"/>
              <a:gd name="GT59" fmla="*/ G38 60000 65536"/>
              <a:gd name="GT61" fmla="+- G20 0 G3"/>
              <a:gd name="GT62" fmla="*/ GT61 1 2"/>
              <a:gd name="GT63" fmla="+/ G3 G20 2"/>
              <a:gd name="G4" fmla="sin 10800 GT57"/>
              <a:gd name="G5" fmla="cos 10800 GT57"/>
              <a:gd name="G6" fmla="sin 10800 GT58"/>
              <a:gd name="G7" fmla="cos 10800 GT58"/>
              <a:gd name="G8" fmla="+- G4 10800 0"/>
              <a:gd name="G9" fmla="+- G5 10800 0"/>
              <a:gd name="G10" fmla="+- G6 10800 0"/>
              <a:gd name="G11" fmla="+- G7 10800 0"/>
              <a:gd name="G12" fmla="sin G2 GT57"/>
              <a:gd name="G13" fmla="cos G2 GT57"/>
              <a:gd name="G14" fmla="sin G2 GT58"/>
              <a:gd name="G15" fmla="cos G2 GT58"/>
              <a:gd name="G16" fmla="+- G12 10800 0"/>
              <a:gd name="G17" fmla="+- G13 10800 0"/>
              <a:gd name="G18" fmla="+- G14 10800 0"/>
              <a:gd name="G19" fmla="+- G15 10800 0"/>
              <a:gd name="G21" fmla="sin 13500 GT58"/>
              <a:gd name="G22" fmla="cos 13500 GT58"/>
              <a:gd name="G23" fmla="+- G21 10800 0"/>
              <a:gd name="G24" fmla="+- G22 10800 0"/>
              <a:gd name="G26" fmla="sin G25 GT58"/>
              <a:gd name="G27" fmla="cos G25 GT58"/>
              <a:gd name="G28" fmla="+- G26 10800 0"/>
              <a:gd name="G29" fmla="+- G27 10800 0"/>
              <a:gd name="G36" fmla="sin G41 GT59"/>
              <a:gd name="G37" fmla="cos G41 GT59"/>
              <a:gd name="G39" fmla="+- 10800 0 G40"/>
              <a:gd name="G42" fmla="+/ G17 G9 2"/>
              <a:gd name="G43" fmla="+/ G16 G8 2"/>
              <a:gd name="G44" fmla="+/ G0 G56 2"/>
              <a:gd name="GT60" fmla="*/ G44 60000 65536"/>
              <a:gd name="GT64" fmla="+- G19 0 GT63"/>
              <a:gd name="GT65" fmla="+- G18 0 GT63"/>
              <a:gd name="GT66" fmla="+- G17 0 GT63"/>
              <a:gd name="GT67" fmla="+- G16 0 GT63"/>
              <a:gd name="GT68" fmla="at2 GT64 GT65"/>
              <a:gd name="GT69" fmla="at2 GT66 GT67"/>
              <a:gd name="GT70" fmla="+- GT69 0 GT68"/>
              <a:gd name="GT71" fmla="+- GT70 0 21600000"/>
              <a:gd name="GT72" fmla="?: GT70 GT71 GT70"/>
              <a:gd name="GT73" fmla="+- G9 0 10800"/>
              <a:gd name="GT74" fmla="+- G8 0 10800"/>
              <a:gd name="GT75" fmla="+- G11 0 10800"/>
              <a:gd name="GT76" fmla="+- G10 0 10800"/>
              <a:gd name="GT77" fmla="at2 GT73 GT74"/>
              <a:gd name="GT78" fmla="at2 GT75 GT76"/>
              <a:gd name="GT79" fmla="+- GT78 0 GT77"/>
              <a:gd name="GT80" fmla="+- GT79 21600000 0"/>
              <a:gd name="GT81" fmla="?: GT79 GT79 GT80"/>
              <a:gd name="G32" fmla="sin G39 GT58"/>
              <a:gd name="G33" fmla="cos G39 GT58"/>
              <a:gd name="G34" fmla="+- G32 10800 0"/>
              <a:gd name="G35" fmla="+- G33 10800 0"/>
              <a:gd name="G45" fmla="sin 10800 GT60"/>
              <a:gd name="G46" fmla="cos 10800 GT60"/>
              <a:gd name="G47" fmla="sin G2 GT60"/>
              <a:gd name="G48" fmla="cos G2 GT60"/>
              <a:gd name="G49" fmla="+- G45 10800 0"/>
              <a:gd name="G50" fmla="+- G46 10800 0"/>
              <a:gd name="G51" fmla="+- G47 10800 0"/>
              <a:gd name="G52" fmla="+- G48 10800 0"/>
              <a:gd name="G30" fmla="+- G34 G36 0"/>
              <a:gd name="G31" fmla="+- G35 G37 0"/>
            </a:gdLst>
            <a:ahLst/>
            <a:cxnLst>
              <a:cxn ang="0">
                <a:pos x="G50" y="G49"/>
              </a:cxn>
              <a:cxn ang="0">
                <a:pos x="G42" y="G43"/>
              </a:cxn>
              <a:cxn ang="0">
                <a:pos x="G52" y="G51"/>
              </a:cxn>
              <a:cxn ang="0">
                <a:pos x="G24" y="G23"/>
              </a:cxn>
              <a:cxn ang="0">
                <a:pos x="G31" y="G30"/>
              </a:cxn>
              <a:cxn ang="0">
                <a:pos x="G29" y="G28"/>
              </a:cxn>
            </a:cxnLst>
            <a:rect l="GT86" t="GT88" r="GT90" b="GT92"/>
            <a:pathLst>
              <a:path w="21600" h="21600">
                <a:moveTo>
                  <a:pt x="G19" y="G18"/>
                </a:moveTo>
                <a:arcTo wR="GT62" hR="GT62" stAng="GT68" swAng="GT72"/>
                <a:lnTo>
                  <a:pt x="G9" y="G8"/>
                </a:lnTo>
                <a:arcTo wR="10800" hR="10800" stAng="GT77" swAng="GT81"/>
                <a:lnTo>
                  <a:pt x="G24" y="G23"/>
                </a:lnTo>
                <a:lnTo>
                  <a:pt x="G31" y="G30"/>
                </a:lnTo>
                <a:lnTo>
                  <a:pt x="G29" y="G28"/>
                </a:lnTo>
                <a:close/>
              </a:path>
            </a:pathLst>
          </a:custGeom>
          <a:solidFill>
            <a:srgbClr val="33CC33"/>
          </a:solidFill>
          <a:ln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5872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5872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矩形 160769"/>
          <p:cNvSpPr/>
          <p:nvPr/>
        </p:nvSpPr>
        <p:spPr>
          <a:xfrm>
            <a:off x="2819400" y="609600"/>
            <a:ext cx="25146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solidFill>
                  <a:srgbClr val="CC00CC"/>
                </a:solidFill>
                <a:ea typeface="方正舒体" pitchFamily="2" charset="-122"/>
              </a:rPr>
              <a:t>直入情节</a:t>
            </a:r>
            <a:r>
              <a:rPr sz="3200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160771" name="矩形 160770"/>
          <p:cNvSpPr/>
          <p:nvPr/>
        </p:nvSpPr>
        <p:spPr>
          <a:xfrm>
            <a:off x="685800" y="1447800"/>
            <a:ext cx="7848600" cy="5035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/>
            <a:r>
              <a:rPr sz="3600"/>
              <a:t>        </a:t>
            </a:r>
            <a:r>
              <a:rPr sz="3600" b="1">
                <a:solidFill>
                  <a:srgbClr val="FF3300"/>
                </a:solidFill>
              </a:rPr>
              <a:t>这种开头直接展示故事的焦点，引起读者的兴趣，激起阅读的欲望，使人一气呵成读完全文。</a:t>
            </a:r>
          </a:p>
          <a:p>
            <a:pPr lvl="0" algn="just" eaLnBrk="0" hangingPunct="0"/>
            <a:r>
              <a:rPr sz="3600"/>
              <a:t>例：《上了封条的小箱子》</a:t>
            </a:r>
          </a:p>
          <a:p>
            <a:pPr lvl="0" algn="just" eaLnBrk="0" hangingPunct="0"/>
            <a:r>
              <a:rPr sz="3600"/>
              <a:t>        “今天放学要是封条断了，我一定跟他们大吵一架。坐在课堂里，神不守舍的刘亚亚带着几丝愤慨、几丝得意暗暗地想……”</a:t>
            </a:r>
          </a:p>
          <a:p>
            <a:pPr lvl="0" eaLnBrk="0" hangingPunct="0"/>
            <a:endParaRPr sz="3600"/>
          </a:p>
        </p:txBody>
      </p:sp>
      <p:sp>
        <p:nvSpPr>
          <p:cNvPr id="160772" name="任意多边形 160771">
            <a:hlinkClick r:id="rId2" action="ppaction://hlinksldjump"/>
          </p:cNvPr>
          <p:cNvSpPr/>
          <p:nvPr/>
        </p:nvSpPr>
        <p:spPr>
          <a:xfrm flipV="1">
            <a:off x="7467600" y="5791200"/>
            <a:ext cx="1066800" cy="685800"/>
          </a:xfrm>
          <a:custGeom>
            <a:avLst>
              <a:gd name="adj0" fmla="val 54613333"/>
              <a:gd name="adj1" fmla="val 0"/>
              <a:gd name="adj2" fmla="val 25463"/>
            </a:avLst>
            <a:gdLst>
              <a:gd name="G54" fmla="+- 0 23592960 0"/>
              <a:gd name="GT82" fmla="*/ adj0 21600 100000"/>
              <a:gd name="GT83" fmla="*/ adj1 21600 100000"/>
              <a:gd name="GT84" fmla="*/ adj2 21600 100000"/>
              <a:gd name="GT85" fmla="*/ 3200 w 21600"/>
              <a:gd name="GT86" fmla="+- l GT85 0"/>
              <a:gd name="GT87" fmla="*/ 3200 h 21600"/>
              <a:gd name="GT88" fmla="+- t GT87 0"/>
              <a:gd name="GT89" fmla="*/ 18400 w 21600"/>
              <a:gd name="GT90" fmla="+- l GT89 0"/>
              <a:gd name="GT91" fmla="*/ 18400 h 21600"/>
              <a:gd name="GT92" fmla="+- t GT91 0"/>
              <a:gd name="G0" fmla="+- GT82 0 0"/>
              <a:gd name="G1" fmla="+- GT83 0 0"/>
              <a:gd name="G2" fmla="+- GT84 0 0"/>
              <a:gd name="G3" fmla="+- 10800 0 GT84"/>
              <a:gd name="G20" fmla="+- 21600 0 G3"/>
              <a:gd name="G25" fmla="+- GT84 0 2700"/>
              <a:gd name="G38" fmla="+- GT83 5898240 0"/>
              <a:gd name="G40" fmla="*/ G3 1 2"/>
              <a:gd name="G41" fmla="+- G40 2700 0"/>
              <a:gd name="G53" fmla="+- G1 0 G0"/>
              <a:gd name="G55" fmla="?: G53 0 G54"/>
              <a:gd name="G56" fmla="+- G1 G55 0"/>
              <a:gd name="GT57" fmla="*/ GT82 60000 65536"/>
              <a:gd name="GT58" fmla="*/ GT83 60000 65536"/>
              <a:gd name="GT59" fmla="*/ G38 60000 65536"/>
              <a:gd name="GT61" fmla="+- G20 0 G3"/>
              <a:gd name="GT62" fmla="*/ GT61 1 2"/>
              <a:gd name="GT63" fmla="+/ G3 G20 2"/>
              <a:gd name="G4" fmla="sin 10800 GT57"/>
              <a:gd name="G5" fmla="cos 10800 GT57"/>
              <a:gd name="G6" fmla="sin 10800 GT58"/>
              <a:gd name="G7" fmla="cos 10800 GT58"/>
              <a:gd name="G8" fmla="+- G4 10800 0"/>
              <a:gd name="G9" fmla="+- G5 10800 0"/>
              <a:gd name="G10" fmla="+- G6 10800 0"/>
              <a:gd name="G11" fmla="+- G7 10800 0"/>
              <a:gd name="G12" fmla="sin G2 GT57"/>
              <a:gd name="G13" fmla="cos G2 GT57"/>
              <a:gd name="G14" fmla="sin G2 GT58"/>
              <a:gd name="G15" fmla="cos G2 GT58"/>
              <a:gd name="G16" fmla="+- G12 10800 0"/>
              <a:gd name="G17" fmla="+- G13 10800 0"/>
              <a:gd name="G18" fmla="+- G14 10800 0"/>
              <a:gd name="G19" fmla="+- G15 10800 0"/>
              <a:gd name="G21" fmla="sin 13500 GT58"/>
              <a:gd name="G22" fmla="cos 13500 GT58"/>
              <a:gd name="G23" fmla="+- G21 10800 0"/>
              <a:gd name="G24" fmla="+- G22 10800 0"/>
              <a:gd name="G26" fmla="sin G25 GT58"/>
              <a:gd name="G27" fmla="cos G25 GT58"/>
              <a:gd name="G28" fmla="+- G26 10800 0"/>
              <a:gd name="G29" fmla="+- G27 10800 0"/>
              <a:gd name="G36" fmla="sin G41 GT59"/>
              <a:gd name="G37" fmla="cos G41 GT59"/>
              <a:gd name="G39" fmla="+- 10800 0 G40"/>
              <a:gd name="G42" fmla="+/ G17 G9 2"/>
              <a:gd name="G43" fmla="+/ G16 G8 2"/>
              <a:gd name="G44" fmla="+/ G0 G56 2"/>
              <a:gd name="GT60" fmla="*/ G44 60000 65536"/>
              <a:gd name="GT64" fmla="+- G19 0 GT63"/>
              <a:gd name="GT65" fmla="+- G18 0 GT63"/>
              <a:gd name="GT66" fmla="+- G17 0 GT63"/>
              <a:gd name="GT67" fmla="+- G16 0 GT63"/>
              <a:gd name="GT68" fmla="at2 GT64 GT65"/>
              <a:gd name="GT69" fmla="at2 GT66 GT67"/>
              <a:gd name="GT70" fmla="+- GT69 0 GT68"/>
              <a:gd name="GT71" fmla="+- GT70 0 21600000"/>
              <a:gd name="GT72" fmla="?: GT70 GT71 GT70"/>
              <a:gd name="GT73" fmla="+- G9 0 10800"/>
              <a:gd name="GT74" fmla="+- G8 0 10800"/>
              <a:gd name="GT75" fmla="+- G11 0 10800"/>
              <a:gd name="GT76" fmla="+- G10 0 10800"/>
              <a:gd name="GT77" fmla="at2 GT73 GT74"/>
              <a:gd name="GT78" fmla="at2 GT75 GT76"/>
              <a:gd name="GT79" fmla="+- GT78 0 GT77"/>
              <a:gd name="GT80" fmla="+- GT79 21600000 0"/>
              <a:gd name="GT81" fmla="?: GT79 GT79 GT80"/>
              <a:gd name="G32" fmla="sin G39 GT58"/>
              <a:gd name="G33" fmla="cos G39 GT58"/>
              <a:gd name="G34" fmla="+- G32 10800 0"/>
              <a:gd name="G35" fmla="+- G33 10800 0"/>
              <a:gd name="G45" fmla="sin 10800 GT60"/>
              <a:gd name="G46" fmla="cos 10800 GT60"/>
              <a:gd name="G47" fmla="sin G2 GT60"/>
              <a:gd name="G48" fmla="cos G2 GT60"/>
              <a:gd name="G49" fmla="+- G45 10800 0"/>
              <a:gd name="G50" fmla="+- G46 10800 0"/>
              <a:gd name="G51" fmla="+- G47 10800 0"/>
              <a:gd name="G52" fmla="+- G48 10800 0"/>
              <a:gd name="G30" fmla="+- G34 G36 0"/>
              <a:gd name="G31" fmla="+- G35 G37 0"/>
            </a:gdLst>
            <a:ahLst/>
            <a:cxnLst>
              <a:cxn ang="0">
                <a:pos x="G50" y="G49"/>
              </a:cxn>
              <a:cxn ang="0">
                <a:pos x="G42" y="G43"/>
              </a:cxn>
              <a:cxn ang="0">
                <a:pos x="G52" y="G51"/>
              </a:cxn>
              <a:cxn ang="0">
                <a:pos x="G24" y="G23"/>
              </a:cxn>
              <a:cxn ang="0">
                <a:pos x="G31" y="G30"/>
              </a:cxn>
              <a:cxn ang="0">
                <a:pos x="G29" y="G28"/>
              </a:cxn>
            </a:cxnLst>
            <a:rect l="GT86" t="GT88" r="GT90" b="GT92"/>
            <a:pathLst>
              <a:path w="21600" h="21600">
                <a:moveTo>
                  <a:pt x="G19" y="G18"/>
                </a:moveTo>
                <a:arcTo wR="GT62" hR="GT62" stAng="GT68" swAng="GT72"/>
                <a:lnTo>
                  <a:pt x="G9" y="G8"/>
                </a:lnTo>
                <a:arcTo wR="10800" hR="10800" stAng="GT77" swAng="GT81"/>
                <a:lnTo>
                  <a:pt x="G24" y="G23"/>
                </a:lnTo>
                <a:lnTo>
                  <a:pt x="G31" y="G30"/>
                </a:lnTo>
                <a:lnTo>
                  <a:pt x="G29" y="G28"/>
                </a:lnTo>
                <a:close/>
              </a:path>
            </a:pathLst>
          </a:custGeom>
          <a:solidFill>
            <a:srgbClr val="33CC33"/>
          </a:solidFill>
          <a:ln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077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6077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图片 83969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0" y="381000"/>
            <a:ext cx="9144000" cy="61722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8397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8397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矩形 161793"/>
          <p:cNvSpPr/>
          <p:nvPr/>
        </p:nvSpPr>
        <p:spPr>
          <a:xfrm>
            <a:off x="3352800" y="260350"/>
            <a:ext cx="25146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solidFill>
                  <a:srgbClr val="CC00CC"/>
                </a:solidFill>
                <a:ea typeface="方正舒体" pitchFamily="2" charset="-122"/>
              </a:rPr>
              <a:t>古诗引入</a:t>
            </a:r>
            <a:r>
              <a:rPr sz="3200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161795" name="矩形 161794"/>
          <p:cNvSpPr/>
          <p:nvPr/>
        </p:nvSpPr>
        <p:spPr>
          <a:xfrm>
            <a:off x="250825" y="908050"/>
            <a:ext cx="8534400" cy="558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/>
            <a:r>
              <a:rPr sz="3600"/>
              <a:t>       </a:t>
            </a:r>
            <a:r>
              <a:rPr sz="3600" b="1">
                <a:solidFill>
                  <a:srgbClr val="FF3300"/>
                </a:solidFill>
              </a:rPr>
              <a:t>这种开头别具韵味，雅致而富有诗意</a:t>
            </a:r>
            <a:r>
              <a:rPr sz="3600"/>
              <a:t>。</a:t>
            </a:r>
          </a:p>
          <a:p>
            <a:pPr lvl="0" algn="just" eaLnBrk="0" hangingPunct="0"/>
            <a:r>
              <a:rPr sz="3600"/>
              <a:t>例：《立志》</a:t>
            </a:r>
          </a:p>
          <a:p>
            <a:pPr lvl="0" eaLnBrk="0" hangingPunct="0"/>
            <a:r>
              <a:rPr sz="3600">
                <a:latin typeface="宋体" pitchFamily="2" charset="-122"/>
              </a:rPr>
              <a:t>    “＇问渠哪得清如许，为有源头活水来＇这首诗包含了多少深刻的哲理，每个人都会对＇源头＇、＇活水＇有不同的理解。就我们</a:t>
            </a:r>
            <a:r>
              <a:rPr sz="3600"/>
              <a:t>21</a:t>
            </a:r>
            <a:r>
              <a:rPr sz="3600">
                <a:latin typeface="宋体" pitchFamily="2" charset="-122"/>
              </a:rPr>
              <a:t>世纪的中学生而言，我们学习、生活的＇源头＇、＇活水＇是什么呢？我认为是祖国的强盛，是民族的繁荣，是人民的幸福。”</a:t>
            </a:r>
            <a:r>
              <a:rPr sz="3600"/>
              <a:t> </a:t>
            </a:r>
          </a:p>
        </p:txBody>
      </p:sp>
      <p:sp>
        <p:nvSpPr>
          <p:cNvPr id="161796" name="任意多边形 161795">
            <a:hlinkClick r:id="rId2" action="ppaction://hlinksldjump"/>
          </p:cNvPr>
          <p:cNvSpPr/>
          <p:nvPr/>
        </p:nvSpPr>
        <p:spPr>
          <a:xfrm flipV="1">
            <a:off x="7467600" y="5791200"/>
            <a:ext cx="1066800" cy="685800"/>
          </a:xfrm>
          <a:custGeom>
            <a:avLst>
              <a:gd name="adj0" fmla="val 54613333"/>
              <a:gd name="adj1" fmla="val 0"/>
              <a:gd name="adj2" fmla="val 25463"/>
            </a:avLst>
            <a:gdLst>
              <a:gd name="G54" fmla="+- 0 23592960 0"/>
              <a:gd name="GT82" fmla="*/ adj0 21600 100000"/>
              <a:gd name="GT83" fmla="*/ adj1 21600 100000"/>
              <a:gd name="GT84" fmla="*/ adj2 21600 100000"/>
              <a:gd name="GT85" fmla="*/ 3200 w 21600"/>
              <a:gd name="GT86" fmla="+- l GT85 0"/>
              <a:gd name="GT87" fmla="*/ 3200 h 21600"/>
              <a:gd name="GT88" fmla="+- t GT87 0"/>
              <a:gd name="GT89" fmla="*/ 18400 w 21600"/>
              <a:gd name="GT90" fmla="+- l GT89 0"/>
              <a:gd name="GT91" fmla="*/ 18400 h 21600"/>
              <a:gd name="GT92" fmla="+- t GT91 0"/>
              <a:gd name="G0" fmla="+- GT82 0 0"/>
              <a:gd name="G1" fmla="+- GT83 0 0"/>
              <a:gd name="G2" fmla="+- GT84 0 0"/>
              <a:gd name="G3" fmla="+- 10800 0 GT84"/>
              <a:gd name="G20" fmla="+- 21600 0 G3"/>
              <a:gd name="G25" fmla="+- GT84 0 2700"/>
              <a:gd name="G38" fmla="+- GT83 5898240 0"/>
              <a:gd name="G40" fmla="*/ G3 1 2"/>
              <a:gd name="G41" fmla="+- G40 2700 0"/>
              <a:gd name="G53" fmla="+- G1 0 G0"/>
              <a:gd name="G55" fmla="?: G53 0 G54"/>
              <a:gd name="G56" fmla="+- G1 G55 0"/>
              <a:gd name="GT57" fmla="*/ GT82 60000 65536"/>
              <a:gd name="GT58" fmla="*/ GT83 60000 65536"/>
              <a:gd name="GT59" fmla="*/ G38 60000 65536"/>
              <a:gd name="GT61" fmla="+- G20 0 G3"/>
              <a:gd name="GT62" fmla="*/ GT61 1 2"/>
              <a:gd name="GT63" fmla="+/ G3 G20 2"/>
              <a:gd name="G4" fmla="sin 10800 GT57"/>
              <a:gd name="G5" fmla="cos 10800 GT57"/>
              <a:gd name="G6" fmla="sin 10800 GT58"/>
              <a:gd name="G7" fmla="cos 10800 GT58"/>
              <a:gd name="G8" fmla="+- G4 10800 0"/>
              <a:gd name="G9" fmla="+- G5 10800 0"/>
              <a:gd name="G10" fmla="+- G6 10800 0"/>
              <a:gd name="G11" fmla="+- G7 10800 0"/>
              <a:gd name="G12" fmla="sin G2 GT57"/>
              <a:gd name="G13" fmla="cos G2 GT57"/>
              <a:gd name="G14" fmla="sin G2 GT58"/>
              <a:gd name="G15" fmla="cos G2 GT58"/>
              <a:gd name="G16" fmla="+- G12 10800 0"/>
              <a:gd name="G17" fmla="+- G13 10800 0"/>
              <a:gd name="G18" fmla="+- G14 10800 0"/>
              <a:gd name="G19" fmla="+- G15 10800 0"/>
              <a:gd name="G21" fmla="sin 13500 GT58"/>
              <a:gd name="G22" fmla="cos 13500 GT58"/>
              <a:gd name="G23" fmla="+- G21 10800 0"/>
              <a:gd name="G24" fmla="+- G22 10800 0"/>
              <a:gd name="G26" fmla="sin G25 GT58"/>
              <a:gd name="G27" fmla="cos G25 GT58"/>
              <a:gd name="G28" fmla="+- G26 10800 0"/>
              <a:gd name="G29" fmla="+- G27 10800 0"/>
              <a:gd name="G36" fmla="sin G41 GT59"/>
              <a:gd name="G37" fmla="cos G41 GT59"/>
              <a:gd name="G39" fmla="+- 10800 0 G40"/>
              <a:gd name="G42" fmla="+/ G17 G9 2"/>
              <a:gd name="G43" fmla="+/ G16 G8 2"/>
              <a:gd name="G44" fmla="+/ G0 G56 2"/>
              <a:gd name="GT60" fmla="*/ G44 60000 65536"/>
              <a:gd name="GT64" fmla="+- G19 0 GT63"/>
              <a:gd name="GT65" fmla="+- G18 0 GT63"/>
              <a:gd name="GT66" fmla="+- G17 0 GT63"/>
              <a:gd name="GT67" fmla="+- G16 0 GT63"/>
              <a:gd name="GT68" fmla="at2 GT64 GT65"/>
              <a:gd name="GT69" fmla="at2 GT66 GT67"/>
              <a:gd name="GT70" fmla="+- GT69 0 GT68"/>
              <a:gd name="GT71" fmla="+- GT70 0 21600000"/>
              <a:gd name="GT72" fmla="?: GT70 GT71 GT70"/>
              <a:gd name="GT73" fmla="+- G9 0 10800"/>
              <a:gd name="GT74" fmla="+- G8 0 10800"/>
              <a:gd name="GT75" fmla="+- G11 0 10800"/>
              <a:gd name="GT76" fmla="+- G10 0 10800"/>
              <a:gd name="GT77" fmla="at2 GT73 GT74"/>
              <a:gd name="GT78" fmla="at2 GT75 GT76"/>
              <a:gd name="GT79" fmla="+- GT78 0 GT77"/>
              <a:gd name="GT80" fmla="+- GT79 21600000 0"/>
              <a:gd name="GT81" fmla="?: GT79 GT79 GT80"/>
              <a:gd name="G32" fmla="sin G39 GT58"/>
              <a:gd name="G33" fmla="cos G39 GT58"/>
              <a:gd name="G34" fmla="+- G32 10800 0"/>
              <a:gd name="G35" fmla="+- G33 10800 0"/>
              <a:gd name="G45" fmla="sin 10800 GT60"/>
              <a:gd name="G46" fmla="cos 10800 GT60"/>
              <a:gd name="G47" fmla="sin G2 GT60"/>
              <a:gd name="G48" fmla="cos G2 GT60"/>
              <a:gd name="G49" fmla="+- G45 10800 0"/>
              <a:gd name="G50" fmla="+- G46 10800 0"/>
              <a:gd name="G51" fmla="+- G47 10800 0"/>
              <a:gd name="G52" fmla="+- G48 10800 0"/>
              <a:gd name="G30" fmla="+- G34 G36 0"/>
              <a:gd name="G31" fmla="+- G35 G37 0"/>
            </a:gdLst>
            <a:ahLst/>
            <a:cxnLst>
              <a:cxn ang="0">
                <a:pos x="G50" y="G49"/>
              </a:cxn>
              <a:cxn ang="0">
                <a:pos x="G42" y="G43"/>
              </a:cxn>
              <a:cxn ang="0">
                <a:pos x="G52" y="G51"/>
              </a:cxn>
              <a:cxn ang="0">
                <a:pos x="G24" y="G23"/>
              </a:cxn>
              <a:cxn ang="0">
                <a:pos x="G31" y="G30"/>
              </a:cxn>
              <a:cxn ang="0">
                <a:pos x="G29" y="G28"/>
              </a:cxn>
            </a:cxnLst>
            <a:rect l="GT86" t="GT88" r="GT90" b="GT92"/>
            <a:pathLst>
              <a:path w="21600" h="21600">
                <a:moveTo>
                  <a:pt x="G19" y="G18"/>
                </a:moveTo>
                <a:arcTo wR="GT62" hR="GT62" stAng="GT68" swAng="GT72"/>
                <a:lnTo>
                  <a:pt x="G9" y="G8"/>
                </a:lnTo>
                <a:arcTo wR="10800" hR="10800" stAng="GT77" swAng="GT81"/>
                <a:lnTo>
                  <a:pt x="G24" y="G23"/>
                </a:lnTo>
                <a:lnTo>
                  <a:pt x="G31" y="G30"/>
                </a:lnTo>
                <a:lnTo>
                  <a:pt x="G29" y="G28"/>
                </a:lnTo>
                <a:close/>
              </a:path>
            </a:pathLst>
          </a:custGeom>
          <a:solidFill>
            <a:srgbClr val="33CC33"/>
          </a:solidFill>
          <a:ln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179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6179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矩形 162817"/>
          <p:cNvSpPr/>
          <p:nvPr/>
        </p:nvSpPr>
        <p:spPr>
          <a:xfrm>
            <a:off x="3124200" y="533400"/>
            <a:ext cx="25146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solidFill>
                  <a:srgbClr val="CC00CC"/>
                </a:solidFill>
                <a:ea typeface="方正舒体" pitchFamily="2" charset="-122"/>
              </a:rPr>
              <a:t>富含哲理</a:t>
            </a:r>
            <a:r>
              <a:rPr sz="3200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162819" name="矩形 162818"/>
          <p:cNvSpPr/>
          <p:nvPr/>
        </p:nvSpPr>
        <p:spPr>
          <a:xfrm>
            <a:off x="381000" y="1600200"/>
            <a:ext cx="8305800" cy="5035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/>
            <a:r>
              <a:rPr sz="3600"/>
              <a:t>       </a:t>
            </a:r>
            <a:r>
              <a:rPr sz="3600" b="1">
                <a:solidFill>
                  <a:srgbClr val="FF3300"/>
                </a:solidFill>
              </a:rPr>
              <a:t>这种开头含义深刻，给人以启迪和回味。</a:t>
            </a:r>
          </a:p>
          <a:p>
            <a:pPr lvl="0" algn="just" eaLnBrk="0" hangingPunct="0"/>
            <a:r>
              <a:rPr sz="3600"/>
              <a:t>例：《坎坷》</a:t>
            </a:r>
          </a:p>
          <a:p>
            <a:pPr lvl="0" algn="just" eaLnBrk="0" hangingPunct="0"/>
            <a:r>
              <a:rPr sz="3600"/>
              <a:t>       “有些东西，当你拥有时，不懂珍惜；当你懂得珍惜时，不再拥有。人生就是这样充满矛盾，人生就是这样残酷，人生就是这样无奈……人生匆匆，你懂得珍惜吗？”</a:t>
            </a:r>
          </a:p>
          <a:p>
            <a:pPr lvl="0" eaLnBrk="0" hangingPunct="0"/>
            <a:endParaRPr sz="3600"/>
          </a:p>
        </p:txBody>
      </p:sp>
      <p:sp>
        <p:nvSpPr>
          <p:cNvPr id="162820" name="任意多边形 162819">
            <a:hlinkClick r:id="rId2" action="ppaction://hlinksldjump"/>
          </p:cNvPr>
          <p:cNvSpPr/>
          <p:nvPr/>
        </p:nvSpPr>
        <p:spPr>
          <a:xfrm flipV="1">
            <a:off x="7467600" y="5791200"/>
            <a:ext cx="1066800" cy="685800"/>
          </a:xfrm>
          <a:custGeom>
            <a:avLst>
              <a:gd name="adj0" fmla="val 54613333"/>
              <a:gd name="adj1" fmla="val 0"/>
              <a:gd name="adj2" fmla="val 25463"/>
            </a:avLst>
            <a:gdLst>
              <a:gd name="G54" fmla="+- 0 23592960 0"/>
              <a:gd name="GT82" fmla="*/ adj0 21600 100000"/>
              <a:gd name="GT83" fmla="*/ adj1 21600 100000"/>
              <a:gd name="GT84" fmla="*/ adj2 21600 100000"/>
              <a:gd name="GT85" fmla="*/ 3200 w 21600"/>
              <a:gd name="GT86" fmla="+- l GT85 0"/>
              <a:gd name="GT87" fmla="*/ 3200 h 21600"/>
              <a:gd name="GT88" fmla="+- t GT87 0"/>
              <a:gd name="GT89" fmla="*/ 18400 w 21600"/>
              <a:gd name="GT90" fmla="+- l GT89 0"/>
              <a:gd name="GT91" fmla="*/ 18400 h 21600"/>
              <a:gd name="GT92" fmla="+- t GT91 0"/>
              <a:gd name="G0" fmla="+- GT82 0 0"/>
              <a:gd name="G1" fmla="+- GT83 0 0"/>
              <a:gd name="G2" fmla="+- GT84 0 0"/>
              <a:gd name="G3" fmla="+- 10800 0 GT84"/>
              <a:gd name="G20" fmla="+- 21600 0 G3"/>
              <a:gd name="G25" fmla="+- GT84 0 2700"/>
              <a:gd name="G38" fmla="+- GT83 5898240 0"/>
              <a:gd name="G40" fmla="*/ G3 1 2"/>
              <a:gd name="G41" fmla="+- G40 2700 0"/>
              <a:gd name="G53" fmla="+- G1 0 G0"/>
              <a:gd name="G55" fmla="?: G53 0 G54"/>
              <a:gd name="G56" fmla="+- G1 G55 0"/>
              <a:gd name="GT57" fmla="*/ GT82 60000 65536"/>
              <a:gd name="GT58" fmla="*/ GT83 60000 65536"/>
              <a:gd name="GT59" fmla="*/ G38 60000 65536"/>
              <a:gd name="GT61" fmla="+- G20 0 G3"/>
              <a:gd name="GT62" fmla="*/ GT61 1 2"/>
              <a:gd name="GT63" fmla="+/ G3 G20 2"/>
              <a:gd name="G4" fmla="sin 10800 GT57"/>
              <a:gd name="G5" fmla="cos 10800 GT57"/>
              <a:gd name="G6" fmla="sin 10800 GT58"/>
              <a:gd name="G7" fmla="cos 10800 GT58"/>
              <a:gd name="G8" fmla="+- G4 10800 0"/>
              <a:gd name="G9" fmla="+- G5 10800 0"/>
              <a:gd name="G10" fmla="+- G6 10800 0"/>
              <a:gd name="G11" fmla="+- G7 10800 0"/>
              <a:gd name="G12" fmla="sin G2 GT57"/>
              <a:gd name="G13" fmla="cos G2 GT57"/>
              <a:gd name="G14" fmla="sin G2 GT58"/>
              <a:gd name="G15" fmla="cos G2 GT58"/>
              <a:gd name="G16" fmla="+- G12 10800 0"/>
              <a:gd name="G17" fmla="+- G13 10800 0"/>
              <a:gd name="G18" fmla="+- G14 10800 0"/>
              <a:gd name="G19" fmla="+- G15 10800 0"/>
              <a:gd name="G21" fmla="sin 13500 GT58"/>
              <a:gd name="G22" fmla="cos 13500 GT58"/>
              <a:gd name="G23" fmla="+- G21 10800 0"/>
              <a:gd name="G24" fmla="+- G22 10800 0"/>
              <a:gd name="G26" fmla="sin G25 GT58"/>
              <a:gd name="G27" fmla="cos G25 GT58"/>
              <a:gd name="G28" fmla="+- G26 10800 0"/>
              <a:gd name="G29" fmla="+- G27 10800 0"/>
              <a:gd name="G36" fmla="sin G41 GT59"/>
              <a:gd name="G37" fmla="cos G41 GT59"/>
              <a:gd name="G39" fmla="+- 10800 0 G40"/>
              <a:gd name="G42" fmla="+/ G17 G9 2"/>
              <a:gd name="G43" fmla="+/ G16 G8 2"/>
              <a:gd name="G44" fmla="+/ G0 G56 2"/>
              <a:gd name="GT60" fmla="*/ G44 60000 65536"/>
              <a:gd name="GT64" fmla="+- G19 0 GT63"/>
              <a:gd name="GT65" fmla="+- G18 0 GT63"/>
              <a:gd name="GT66" fmla="+- G17 0 GT63"/>
              <a:gd name="GT67" fmla="+- G16 0 GT63"/>
              <a:gd name="GT68" fmla="at2 GT64 GT65"/>
              <a:gd name="GT69" fmla="at2 GT66 GT67"/>
              <a:gd name="GT70" fmla="+- GT69 0 GT68"/>
              <a:gd name="GT71" fmla="+- GT70 0 21600000"/>
              <a:gd name="GT72" fmla="?: GT70 GT71 GT70"/>
              <a:gd name="GT73" fmla="+- G9 0 10800"/>
              <a:gd name="GT74" fmla="+- G8 0 10800"/>
              <a:gd name="GT75" fmla="+- G11 0 10800"/>
              <a:gd name="GT76" fmla="+- G10 0 10800"/>
              <a:gd name="GT77" fmla="at2 GT73 GT74"/>
              <a:gd name="GT78" fmla="at2 GT75 GT76"/>
              <a:gd name="GT79" fmla="+- GT78 0 GT77"/>
              <a:gd name="GT80" fmla="+- GT79 21600000 0"/>
              <a:gd name="GT81" fmla="?: GT79 GT79 GT80"/>
              <a:gd name="G32" fmla="sin G39 GT58"/>
              <a:gd name="G33" fmla="cos G39 GT58"/>
              <a:gd name="G34" fmla="+- G32 10800 0"/>
              <a:gd name="G35" fmla="+- G33 10800 0"/>
              <a:gd name="G45" fmla="sin 10800 GT60"/>
              <a:gd name="G46" fmla="cos 10800 GT60"/>
              <a:gd name="G47" fmla="sin G2 GT60"/>
              <a:gd name="G48" fmla="cos G2 GT60"/>
              <a:gd name="G49" fmla="+- G45 10800 0"/>
              <a:gd name="G50" fmla="+- G46 10800 0"/>
              <a:gd name="G51" fmla="+- G47 10800 0"/>
              <a:gd name="G52" fmla="+- G48 10800 0"/>
              <a:gd name="G30" fmla="+- G34 G36 0"/>
              <a:gd name="G31" fmla="+- G35 G37 0"/>
            </a:gdLst>
            <a:ahLst/>
            <a:cxnLst>
              <a:cxn ang="0">
                <a:pos x="G50" y="G49"/>
              </a:cxn>
              <a:cxn ang="0">
                <a:pos x="G42" y="G43"/>
              </a:cxn>
              <a:cxn ang="0">
                <a:pos x="G52" y="G51"/>
              </a:cxn>
              <a:cxn ang="0">
                <a:pos x="G24" y="G23"/>
              </a:cxn>
              <a:cxn ang="0">
                <a:pos x="G31" y="G30"/>
              </a:cxn>
              <a:cxn ang="0">
                <a:pos x="G29" y="G28"/>
              </a:cxn>
            </a:cxnLst>
            <a:rect l="GT86" t="GT88" r="GT90" b="GT92"/>
            <a:pathLst>
              <a:path w="21600" h="21600">
                <a:moveTo>
                  <a:pt x="G19" y="G18"/>
                </a:moveTo>
                <a:arcTo wR="GT62" hR="GT62" stAng="GT68" swAng="GT72"/>
                <a:lnTo>
                  <a:pt x="G9" y="G8"/>
                </a:lnTo>
                <a:arcTo wR="10800" hR="10800" stAng="GT77" swAng="GT81"/>
                <a:lnTo>
                  <a:pt x="G24" y="G23"/>
                </a:lnTo>
                <a:lnTo>
                  <a:pt x="G31" y="G30"/>
                </a:lnTo>
                <a:lnTo>
                  <a:pt x="G29" y="G28"/>
                </a:lnTo>
                <a:close/>
              </a:path>
            </a:pathLst>
          </a:custGeom>
          <a:solidFill>
            <a:srgbClr val="33CC33"/>
          </a:solidFill>
          <a:ln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282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6282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矩形 163841"/>
          <p:cNvSpPr/>
          <p:nvPr/>
        </p:nvSpPr>
        <p:spPr>
          <a:xfrm>
            <a:off x="3276600" y="457200"/>
            <a:ext cx="25146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solidFill>
                  <a:srgbClr val="CC00CC"/>
                </a:solidFill>
                <a:ea typeface="方正舒体" pitchFamily="2" charset="-122"/>
              </a:rPr>
              <a:t>比兴手法</a:t>
            </a:r>
            <a:r>
              <a:rPr sz="3200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163843" name="矩形 163842"/>
          <p:cNvSpPr/>
          <p:nvPr/>
        </p:nvSpPr>
        <p:spPr>
          <a:xfrm>
            <a:off x="0" y="1219200"/>
            <a:ext cx="9144000" cy="6134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/>
            <a:r>
              <a:rPr sz="3600"/>
              <a:t>       </a:t>
            </a:r>
            <a:r>
              <a:rPr sz="3600" b="1">
                <a:solidFill>
                  <a:srgbClr val="FF3300"/>
                </a:solidFill>
              </a:rPr>
              <a:t>这种开头先借动物或其他景物的叙述故事，最后揭示主题。</a:t>
            </a:r>
          </a:p>
          <a:p>
            <a:pPr lvl="0" algn="just" eaLnBrk="0" hangingPunct="0"/>
            <a:r>
              <a:rPr sz="3600"/>
              <a:t>例：《寻找幸福》</a:t>
            </a:r>
          </a:p>
          <a:p>
            <a:pPr lvl="0" algn="just" eaLnBrk="0" hangingPunct="0"/>
            <a:r>
              <a:rPr sz="3600"/>
              <a:t>         “在一棵古树上，一只刚出生不久的小鸟，躺在妈妈的怀抱中，无忧无虑，望着蔚蓝的天空对妈妈说：＇妈妈，昨天我从课本中学到了一个新词，叫幸福，可是什么叫幸福呢？＇妈妈笑着说＇幸福啊，无处不在。不信妈妈带你去找＇。于是，小鸟在妈妈的带领导下，踏上了寻找幸福的路程。”</a:t>
            </a:r>
          </a:p>
          <a:p>
            <a:pPr lvl="0" eaLnBrk="0" hangingPunct="0"/>
            <a:endParaRPr sz="3600"/>
          </a:p>
        </p:txBody>
      </p:sp>
      <p:sp>
        <p:nvSpPr>
          <p:cNvPr id="163844" name="任意多边形 163843">
            <a:hlinkClick r:id="rId2" action="ppaction://hlinksldjump"/>
          </p:cNvPr>
          <p:cNvSpPr/>
          <p:nvPr/>
        </p:nvSpPr>
        <p:spPr>
          <a:xfrm flipV="1">
            <a:off x="7696200" y="6172200"/>
            <a:ext cx="1066800" cy="685800"/>
          </a:xfrm>
          <a:custGeom>
            <a:avLst>
              <a:gd name="adj0" fmla="val 54613333"/>
              <a:gd name="adj1" fmla="val 0"/>
              <a:gd name="adj2" fmla="val 25463"/>
            </a:avLst>
            <a:gdLst>
              <a:gd name="G54" fmla="+- 0 23592960 0"/>
              <a:gd name="GT82" fmla="*/ adj0 21600 100000"/>
              <a:gd name="GT83" fmla="*/ adj1 21600 100000"/>
              <a:gd name="GT84" fmla="*/ adj2 21600 100000"/>
              <a:gd name="GT85" fmla="*/ 3200 w 21600"/>
              <a:gd name="GT86" fmla="+- l GT85 0"/>
              <a:gd name="GT87" fmla="*/ 3200 h 21600"/>
              <a:gd name="GT88" fmla="+- t GT87 0"/>
              <a:gd name="GT89" fmla="*/ 18400 w 21600"/>
              <a:gd name="GT90" fmla="+- l GT89 0"/>
              <a:gd name="GT91" fmla="*/ 18400 h 21600"/>
              <a:gd name="GT92" fmla="+- t GT91 0"/>
              <a:gd name="G0" fmla="+- GT82 0 0"/>
              <a:gd name="G1" fmla="+- GT83 0 0"/>
              <a:gd name="G2" fmla="+- GT84 0 0"/>
              <a:gd name="G3" fmla="+- 10800 0 GT84"/>
              <a:gd name="G20" fmla="+- 21600 0 G3"/>
              <a:gd name="G25" fmla="+- GT84 0 2700"/>
              <a:gd name="G38" fmla="+- GT83 5898240 0"/>
              <a:gd name="G40" fmla="*/ G3 1 2"/>
              <a:gd name="G41" fmla="+- G40 2700 0"/>
              <a:gd name="G53" fmla="+- G1 0 G0"/>
              <a:gd name="G55" fmla="?: G53 0 G54"/>
              <a:gd name="G56" fmla="+- G1 G55 0"/>
              <a:gd name="GT57" fmla="*/ GT82 60000 65536"/>
              <a:gd name="GT58" fmla="*/ GT83 60000 65536"/>
              <a:gd name="GT59" fmla="*/ G38 60000 65536"/>
              <a:gd name="GT61" fmla="+- G20 0 G3"/>
              <a:gd name="GT62" fmla="*/ GT61 1 2"/>
              <a:gd name="GT63" fmla="+/ G3 G20 2"/>
              <a:gd name="G4" fmla="sin 10800 GT57"/>
              <a:gd name="G5" fmla="cos 10800 GT57"/>
              <a:gd name="G6" fmla="sin 10800 GT58"/>
              <a:gd name="G7" fmla="cos 10800 GT58"/>
              <a:gd name="G8" fmla="+- G4 10800 0"/>
              <a:gd name="G9" fmla="+- G5 10800 0"/>
              <a:gd name="G10" fmla="+- G6 10800 0"/>
              <a:gd name="G11" fmla="+- G7 10800 0"/>
              <a:gd name="G12" fmla="sin G2 GT57"/>
              <a:gd name="G13" fmla="cos G2 GT57"/>
              <a:gd name="G14" fmla="sin G2 GT58"/>
              <a:gd name="G15" fmla="cos G2 GT58"/>
              <a:gd name="G16" fmla="+- G12 10800 0"/>
              <a:gd name="G17" fmla="+- G13 10800 0"/>
              <a:gd name="G18" fmla="+- G14 10800 0"/>
              <a:gd name="G19" fmla="+- G15 10800 0"/>
              <a:gd name="G21" fmla="sin 13500 GT58"/>
              <a:gd name="G22" fmla="cos 13500 GT58"/>
              <a:gd name="G23" fmla="+- G21 10800 0"/>
              <a:gd name="G24" fmla="+- G22 10800 0"/>
              <a:gd name="G26" fmla="sin G25 GT58"/>
              <a:gd name="G27" fmla="cos G25 GT58"/>
              <a:gd name="G28" fmla="+- G26 10800 0"/>
              <a:gd name="G29" fmla="+- G27 10800 0"/>
              <a:gd name="G36" fmla="sin G41 GT59"/>
              <a:gd name="G37" fmla="cos G41 GT59"/>
              <a:gd name="G39" fmla="+- 10800 0 G40"/>
              <a:gd name="G42" fmla="+/ G17 G9 2"/>
              <a:gd name="G43" fmla="+/ G16 G8 2"/>
              <a:gd name="G44" fmla="+/ G0 G56 2"/>
              <a:gd name="GT60" fmla="*/ G44 60000 65536"/>
              <a:gd name="GT64" fmla="+- G19 0 GT63"/>
              <a:gd name="GT65" fmla="+- G18 0 GT63"/>
              <a:gd name="GT66" fmla="+- G17 0 GT63"/>
              <a:gd name="GT67" fmla="+- G16 0 GT63"/>
              <a:gd name="GT68" fmla="at2 GT64 GT65"/>
              <a:gd name="GT69" fmla="at2 GT66 GT67"/>
              <a:gd name="GT70" fmla="+- GT69 0 GT68"/>
              <a:gd name="GT71" fmla="+- GT70 0 21600000"/>
              <a:gd name="GT72" fmla="?: GT70 GT71 GT70"/>
              <a:gd name="GT73" fmla="+- G9 0 10800"/>
              <a:gd name="GT74" fmla="+- G8 0 10800"/>
              <a:gd name="GT75" fmla="+- G11 0 10800"/>
              <a:gd name="GT76" fmla="+- G10 0 10800"/>
              <a:gd name="GT77" fmla="at2 GT73 GT74"/>
              <a:gd name="GT78" fmla="at2 GT75 GT76"/>
              <a:gd name="GT79" fmla="+- GT78 0 GT77"/>
              <a:gd name="GT80" fmla="+- GT79 21600000 0"/>
              <a:gd name="GT81" fmla="?: GT79 GT79 GT80"/>
              <a:gd name="G32" fmla="sin G39 GT58"/>
              <a:gd name="G33" fmla="cos G39 GT58"/>
              <a:gd name="G34" fmla="+- G32 10800 0"/>
              <a:gd name="G35" fmla="+- G33 10800 0"/>
              <a:gd name="G45" fmla="sin 10800 GT60"/>
              <a:gd name="G46" fmla="cos 10800 GT60"/>
              <a:gd name="G47" fmla="sin G2 GT60"/>
              <a:gd name="G48" fmla="cos G2 GT60"/>
              <a:gd name="G49" fmla="+- G45 10800 0"/>
              <a:gd name="G50" fmla="+- G46 10800 0"/>
              <a:gd name="G51" fmla="+- G47 10800 0"/>
              <a:gd name="G52" fmla="+- G48 10800 0"/>
              <a:gd name="G30" fmla="+- G34 G36 0"/>
              <a:gd name="G31" fmla="+- G35 G37 0"/>
            </a:gdLst>
            <a:ahLst/>
            <a:cxnLst>
              <a:cxn ang="0">
                <a:pos x="G50" y="G49"/>
              </a:cxn>
              <a:cxn ang="0">
                <a:pos x="G42" y="G43"/>
              </a:cxn>
              <a:cxn ang="0">
                <a:pos x="G52" y="G51"/>
              </a:cxn>
              <a:cxn ang="0">
                <a:pos x="G24" y="G23"/>
              </a:cxn>
              <a:cxn ang="0">
                <a:pos x="G31" y="G30"/>
              </a:cxn>
              <a:cxn ang="0">
                <a:pos x="G29" y="G28"/>
              </a:cxn>
            </a:cxnLst>
            <a:rect l="GT86" t="GT88" r="GT90" b="GT92"/>
            <a:pathLst>
              <a:path w="21600" h="21600">
                <a:moveTo>
                  <a:pt x="G19" y="G18"/>
                </a:moveTo>
                <a:arcTo wR="GT62" hR="GT62" stAng="GT68" swAng="GT72"/>
                <a:lnTo>
                  <a:pt x="G9" y="G8"/>
                </a:lnTo>
                <a:arcTo wR="10800" hR="10800" stAng="GT77" swAng="GT81"/>
                <a:lnTo>
                  <a:pt x="G24" y="G23"/>
                </a:lnTo>
                <a:lnTo>
                  <a:pt x="G31" y="G30"/>
                </a:lnTo>
                <a:lnTo>
                  <a:pt x="G29" y="G28"/>
                </a:lnTo>
                <a:close/>
              </a:path>
            </a:pathLst>
          </a:custGeom>
          <a:solidFill>
            <a:srgbClr val="33CC33"/>
          </a:solidFill>
          <a:ln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384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6384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矩形 164865"/>
          <p:cNvSpPr/>
          <p:nvPr/>
        </p:nvSpPr>
        <p:spPr>
          <a:xfrm>
            <a:off x="2819400" y="533400"/>
            <a:ext cx="25146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solidFill>
                  <a:srgbClr val="CC00CC"/>
                </a:solidFill>
                <a:ea typeface="方正舒体" pitchFamily="2" charset="-122"/>
              </a:rPr>
              <a:t>自述式</a:t>
            </a:r>
            <a:endParaRPr sz="4000">
              <a:solidFill>
                <a:srgbClr val="FFFF99"/>
              </a:solidFill>
            </a:endParaRPr>
          </a:p>
        </p:txBody>
      </p:sp>
      <p:sp>
        <p:nvSpPr>
          <p:cNvPr id="164867" name="矩形 164866"/>
          <p:cNvSpPr/>
          <p:nvPr/>
        </p:nvSpPr>
        <p:spPr>
          <a:xfrm>
            <a:off x="228600" y="1600200"/>
            <a:ext cx="9144000" cy="3937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/>
            <a:r>
              <a:rPr sz="3600" b="1">
                <a:solidFill>
                  <a:srgbClr val="FF3300"/>
                </a:solidFill>
              </a:rPr>
              <a:t>       这种开头可以化抽象为具体，化呆板为灵活，化平凡为奇特。</a:t>
            </a:r>
          </a:p>
          <a:p>
            <a:pPr lvl="0" algn="just" eaLnBrk="0" hangingPunct="0"/>
            <a:r>
              <a:rPr sz="3600"/>
              <a:t>例：《“分”的自述》</a:t>
            </a:r>
          </a:p>
          <a:p>
            <a:pPr lvl="0" algn="just" eaLnBrk="0" hangingPunct="0"/>
            <a:r>
              <a:rPr sz="3600"/>
              <a:t>        “我，考试的独裁者，命运的把握者，知识的衡量者。我，0，1，2，3……9，组成了可敬又可怕的东西——分……”</a:t>
            </a:r>
          </a:p>
          <a:p>
            <a:pPr lvl="0" eaLnBrk="0" hangingPunct="0"/>
            <a:endParaRPr sz="3600"/>
          </a:p>
        </p:txBody>
      </p:sp>
      <p:sp>
        <p:nvSpPr>
          <p:cNvPr id="164868" name="任意多边形 164867">
            <a:hlinkClick r:id="rId2" action="ppaction://hlinksldjump"/>
          </p:cNvPr>
          <p:cNvSpPr/>
          <p:nvPr/>
        </p:nvSpPr>
        <p:spPr>
          <a:xfrm flipV="1">
            <a:off x="7467600" y="5791200"/>
            <a:ext cx="1066800" cy="685800"/>
          </a:xfrm>
          <a:custGeom>
            <a:avLst>
              <a:gd name="adj0" fmla="val 54613333"/>
              <a:gd name="adj1" fmla="val 0"/>
              <a:gd name="adj2" fmla="val 25463"/>
            </a:avLst>
            <a:gdLst>
              <a:gd name="G54" fmla="+- 0 23592960 0"/>
              <a:gd name="GT82" fmla="*/ adj0 21600 100000"/>
              <a:gd name="GT83" fmla="*/ adj1 21600 100000"/>
              <a:gd name="GT84" fmla="*/ adj2 21600 100000"/>
              <a:gd name="GT85" fmla="*/ 3200 w 21600"/>
              <a:gd name="GT86" fmla="+- l GT85 0"/>
              <a:gd name="GT87" fmla="*/ 3200 h 21600"/>
              <a:gd name="GT88" fmla="+- t GT87 0"/>
              <a:gd name="GT89" fmla="*/ 18400 w 21600"/>
              <a:gd name="GT90" fmla="+- l GT89 0"/>
              <a:gd name="GT91" fmla="*/ 18400 h 21600"/>
              <a:gd name="GT92" fmla="+- t GT91 0"/>
              <a:gd name="G0" fmla="+- GT82 0 0"/>
              <a:gd name="G1" fmla="+- GT83 0 0"/>
              <a:gd name="G2" fmla="+- GT84 0 0"/>
              <a:gd name="G3" fmla="+- 10800 0 GT84"/>
              <a:gd name="G20" fmla="+- 21600 0 G3"/>
              <a:gd name="G25" fmla="+- GT84 0 2700"/>
              <a:gd name="G38" fmla="+- GT83 5898240 0"/>
              <a:gd name="G40" fmla="*/ G3 1 2"/>
              <a:gd name="G41" fmla="+- G40 2700 0"/>
              <a:gd name="G53" fmla="+- G1 0 G0"/>
              <a:gd name="G55" fmla="?: G53 0 G54"/>
              <a:gd name="G56" fmla="+- G1 G55 0"/>
              <a:gd name="GT57" fmla="*/ GT82 60000 65536"/>
              <a:gd name="GT58" fmla="*/ GT83 60000 65536"/>
              <a:gd name="GT59" fmla="*/ G38 60000 65536"/>
              <a:gd name="GT61" fmla="+- G20 0 G3"/>
              <a:gd name="GT62" fmla="*/ GT61 1 2"/>
              <a:gd name="GT63" fmla="+/ G3 G20 2"/>
              <a:gd name="G4" fmla="sin 10800 GT57"/>
              <a:gd name="G5" fmla="cos 10800 GT57"/>
              <a:gd name="G6" fmla="sin 10800 GT58"/>
              <a:gd name="G7" fmla="cos 10800 GT58"/>
              <a:gd name="G8" fmla="+- G4 10800 0"/>
              <a:gd name="G9" fmla="+- G5 10800 0"/>
              <a:gd name="G10" fmla="+- G6 10800 0"/>
              <a:gd name="G11" fmla="+- G7 10800 0"/>
              <a:gd name="G12" fmla="sin G2 GT57"/>
              <a:gd name="G13" fmla="cos G2 GT57"/>
              <a:gd name="G14" fmla="sin G2 GT58"/>
              <a:gd name="G15" fmla="cos G2 GT58"/>
              <a:gd name="G16" fmla="+- G12 10800 0"/>
              <a:gd name="G17" fmla="+- G13 10800 0"/>
              <a:gd name="G18" fmla="+- G14 10800 0"/>
              <a:gd name="G19" fmla="+- G15 10800 0"/>
              <a:gd name="G21" fmla="sin 13500 GT58"/>
              <a:gd name="G22" fmla="cos 13500 GT58"/>
              <a:gd name="G23" fmla="+- G21 10800 0"/>
              <a:gd name="G24" fmla="+- G22 10800 0"/>
              <a:gd name="G26" fmla="sin G25 GT58"/>
              <a:gd name="G27" fmla="cos G25 GT58"/>
              <a:gd name="G28" fmla="+- G26 10800 0"/>
              <a:gd name="G29" fmla="+- G27 10800 0"/>
              <a:gd name="G36" fmla="sin G41 GT59"/>
              <a:gd name="G37" fmla="cos G41 GT59"/>
              <a:gd name="G39" fmla="+- 10800 0 G40"/>
              <a:gd name="G42" fmla="+/ G17 G9 2"/>
              <a:gd name="G43" fmla="+/ G16 G8 2"/>
              <a:gd name="G44" fmla="+/ G0 G56 2"/>
              <a:gd name="GT60" fmla="*/ G44 60000 65536"/>
              <a:gd name="GT64" fmla="+- G19 0 GT63"/>
              <a:gd name="GT65" fmla="+- G18 0 GT63"/>
              <a:gd name="GT66" fmla="+- G17 0 GT63"/>
              <a:gd name="GT67" fmla="+- G16 0 GT63"/>
              <a:gd name="GT68" fmla="at2 GT64 GT65"/>
              <a:gd name="GT69" fmla="at2 GT66 GT67"/>
              <a:gd name="GT70" fmla="+- GT69 0 GT68"/>
              <a:gd name="GT71" fmla="+- GT70 0 21600000"/>
              <a:gd name="GT72" fmla="?: GT70 GT71 GT70"/>
              <a:gd name="GT73" fmla="+- G9 0 10800"/>
              <a:gd name="GT74" fmla="+- G8 0 10800"/>
              <a:gd name="GT75" fmla="+- G11 0 10800"/>
              <a:gd name="GT76" fmla="+- G10 0 10800"/>
              <a:gd name="GT77" fmla="at2 GT73 GT74"/>
              <a:gd name="GT78" fmla="at2 GT75 GT76"/>
              <a:gd name="GT79" fmla="+- GT78 0 GT77"/>
              <a:gd name="GT80" fmla="+- GT79 21600000 0"/>
              <a:gd name="GT81" fmla="?: GT79 GT79 GT80"/>
              <a:gd name="G32" fmla="sin G39 GT58"/>
              <a:gd name="G33" fmla="cos G39 GT58"/>
              <a:gd name="G34" fmla="+- G32 10800 0"/>
              <a:gd name="G35" fmla="+- G33 10800 0"/>
              <a:gd name="G45" fmla="sin 10800 GT60"/>
              <a:gd name="G46" fmla="cos 10800 GT60"/>
              <a:gd name="G47" fmla="sin G2 GT60"/>
              <a:gd name="G48" fmla="cos G2 GT60"/>
              <a:gd name="G49" fmla="+- G45 10800 0"/>
              <a:gd name="G50" fmla="+- G46 10800 0"/>
              <a:gd name="G51" fmla="+- G47 10800 0"/>
              <a:gd name="G52" fmla="+- G48 10800 0"/>
              <a:gd name="G30" fmla="+- G34 G36 0"/>
              <a:gd name="G31" fmla="+- G35 G37 0"/>
            </a:gdLst>
            <a:ahLst/>
            <a:cxnLst>
              <a:cxn ang="0">
                <a:pos x="G50" y="G49"/>
              </a:cxn>
              <a:cxn ang="0">
                <a:pos x="G42" y="G43"/>
              </a:cxn>
              <a:cxn ang="0">
                <a:pos x="G52" y="G51"/>
              </a:cxn>
              <a:cxn ang="0">
                <a:pos x="G24" y="G23"/>
              </a:cxn>
              <a:cxn ang="0">
                <a:pos x="G31" y="G30"/>
              </a:cxn>
              <a:cxn ang="0">
                <a:pos x="G29" y="G28"/>
              </a:cxn>
            </a:cxnLst>
            <a:rect l="GT86" t="GT88" r="GT90" b="GT92"/>
            <a:pathLst>
              <a:path w="21600" h="21600">
                <a:moveTo>
                  <a:pt x="G19" y="G18"/>
                </a:moveTo>
                <a:arcTo wR="GT62" hR="GT62" stAng="GT68" swAng="GT72"/>
                <a:lnTo>
                  <a:pt x="G9" y="G8"/>
                </a:lnTo>
                <a:arcTo wR="10800" hR="10800" stAng="GT77" swAng="GT81"/>
                <a:lnTo>
                  <a:pt x="G24" y="G23"/>
                </a:lnTo>
                <a:lnTo>
                  <a:pt x="G31" y="G30"/>
                </a:lnTo>
                <a:lnTo>
                  <a:pt x="G29" y="G28"/>
                </a:lnTo>
                <a:close/>
              </a:path>
            </a:pathLst>
          </a:custGeom>
          <a:solidFill>
            <a:srgbClr val="33CC33"/>
          </a:solidFill>
          <a:ln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486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6487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矩形 165889"/>
          <p:cNvSpPr/>
          <p:nvPr/>
        </p:nvSpPr>
        <p:spPr>
          <a:xfrm>
            <a:off x="3657600" y="457200"/>
            <a:ext cx="25146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solidFill>
                  <a:srgbClr val="CC00CC"/>
                </a:solidFill>
                <a:ea typeface="方正舒体" pitchFamily="2" charset="-122"/>
              </a:rPr>
              <a:t>童话式</a:t>
            </a:r>
            <a:r>
              <a:rPr sz="3200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165891" name="矩形 165890"/>
          <p:cNvSpPr/>
          <p:nvPr/>
        </p:nvSpPr>
        <p:spPr>
          <a:xfrm>
            <a:off x="914400" y="1828800"/>
            <a:ext cx="7848600" cy="3937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/>
            <a:r>
              <a:rPr sz="3600"/>
              <a:t>        </a:t>
            </a:r>
            <a:r>
              <a:rPr sz="3600" b="1">
                <a:solidFill>
                  <a:srgbClr val="FF3300"/>
                </a:solidFill>
              </a:rPr>
              <a:t>用童话式开头，手法比较灵活，便于作者在广阔的时间和空间中尽情地发挥。</a:t>
            </a:r>
          </a:p>
          <a:p>
            <a:pPr lvl="0" algn="just" eaLnBrk="0" hangingPunct="0"/>
            <a:r>
              <a:rPr sz="3600"/>
              <a:t>例：《天使的报告》</a:t>
            </a:r>
          </a:p>
          <a:p>
            <a:pPr lvl="0" eaLnBrk="0" hangingPunct="0"/>
            <a:r>
              <a:rPr sz="3600">
                <a:latin typeface="宋体" pitchFamily="2" charset="-122"/>
              </a:rPr>
              <a:t>     “有一个天使，受了上帝的指示来到人间，上帝要他去人间调查一下什么是｀幸福｀。”</a:t>
            </a:r>
            <a:r>
              <a:rPr sz="3600"/>
              <a:t> </a:t>
            </a:r>
          </a:p>
        </p:txBody>
      </p:sp>
      <p:sp>
        <p:nvSpPr>
          <p:cNvPr id="165892" name="任意多边形 165891">
            <a:hlinkClick r:id="rId2" action="ppaction://hlinksldjump"/>
          </p:cNvPr>
          <p:cNvSpPr/>
          <p:nvPr/>
        </p:nvSpPr>
        <p:spPr>
          <a:xfrm flipV="1">
            <a:off x="7467600" y="5791200"/>
            <a:ext cx="1066800" cy="685800"/>
          </a:xfrm>
          <a:custGeom>
            <a:avLst>
              <a:gd name="adj0" fmla="val 54613333"/>
              <a:gd name="adj1" fmla="val 0"/>
              <a:gd name="adj2" fmla="val 25463"/>
            </a:avLst>
            <a:gdLst>
              <a:gd name="G54" fmla="+- 0 23592960 0"/>
              <a:gd name="GT82" fmla="*/ adj0 21600 100000"/>
              <a:gd name="GT83" fmla="*/ adj1 21600 100000"/>
              <a:gd name="GT84" fmla="*/ adj2 21600 100000"/>
              <a:gd name="GT85" fmla="*/ 3200 w 21600"/>
              <a:gd name="GT86" fmla="+- l GT85 0"/>
              <a:gd name="GT87" fmla="*/ 3200 h 21600"/>
              <a:gd name="GT88" fmla="+- t GT87 0"/>
              <a:gd name="GT89" fmla="*/ 18400 w 21600"/>
              <a:gd name="GT90" fmla="+- l GT89 0"/>
              <a:gd name="GT91" fmla="*/ 18400 h 21600"/>
              <a:gd name="GT92" fmla="+- t GT91 0"/>
              <a:gd name="G0" fmla="+- GT82 0 0"/>
              <a:gd name="G1" fmla="+- GT83 0 0"/>
              <a:gd name="G2" fmla="+- GT84 0 0"/>
              <a:gd name="G3" fmla="+- 10800 0 GT84"/>
              <a:gd name="G20" fmla="+- 21600 0 G3"/>
              <a:gd name="G25" fmla="+- GT84 0 2700"/>
              <a:gd name="G38" fmla="+- GT83 5898240 0"/>
              <a:gd name="G40" fmla="*/ G3 1 2"/>
              <a:gd name="G41" fmla="+- G40 2700 0"/>
              <a:gd name="G53" fmla="+- G1 0 G0"/>
              <a:gd name="G55" fmla="?: G53 0 G54"/>
              <a:gd name="G56" fmla="+- G1 G55 0"/>
              <a:gd name="GT57" fmla="*/ GT82 60000 65536"/>
              <a:gd name="GT58" fmla="*/ GT83 60000 65536"/>
              <a:gd name="GT59" fmla="*/ G38 60000 65536"/>
              <a:gd name="GT61" fmla="+- G20 0 G3"/>
              <a:gd name="GT62" fmla="*/ GT61 1 2"/>
              <a:gd name="GT63" fmla="+/ G3 G20 2"/>
              <a:gd name="G4" fmla="sin 10800 GT57"/>
              <a:gd name="G5" fmla="cos 10800 GT57"/>
              <a:gd name="G6" fmla="sin 10800 GT58"/>
              <a:gd name="G7" fmla="cos 10800 GT58"/>
              <a:gd name="G8" fmla="+- G4 10800 0"/>
              <a:gd name="G9" fmla="+- G5 10800 0"/>
              <a:gd name="G10" fmla="+- G6 10800 0"/>
              <a:gd name="G11" fmla="+- G7 10800 0"/>
              <a:gd name="G12" fmla="sin G2 GT57"/>
              <a:gd name="G13" fmla="cos G2 GT57"/>
              <a:gd name="G14" fmla="sin G2 GT58"/>
              <a:gd name="G15" fmla="cos G2 GT58"/>
              <a:gd name="G16" fmla="+- G12 10800 0"/>
              <a:gd name="G17" fmla="+- G13 10800 0"/>
              <a:gd name="G18" fmla="+- G14 10800 0"/>
              <a:gd name="G19" fmla="+- G15 10800 0"/>
              <a:gd name="G21" fmla="sin 13500 GT58"/>
              <a:gd name="G22" fmla="cos 13500 GT58"/>
              <a:gd name="G23" fmla="+- G21 10800 0"/>
              <a:gd name="G24" fmla="+- G22 10800 0"/>
              <a:gd name="G26" fmla="sin G25 GT58"/>
              <a:gd name="G27" fmla="cos G25 GT58"/>
              <a:gd name="G28" fmla="+- G26 10800 0"/>
              <a:gd name="G29" fmla="+- G27 10800 0"/>
              <a:gd name="G36" fmla="sin G41 GT59"/>
              <a:gd name="G37" fmla="cos G41 GT59"/>
              <a:gd name="G39" fmla="+- 10800 0 G40"/>
              <a:gd name="G42" fmla="+/ G17 G9 2"/>
              <a:gd name="G43" fmla="+/ G16 G8 2"/>
              <a:gd name="G44" fmla="+/ G0 G56 2"/>
              <a:gd name="GT60" fmla="*/ G44 60000 65536"/>
              <a:gd name="GT64" fmla="+- G19 0 GT63"/>
              <a:gd name="GT65" fmla="+- G18 0 GT63"/>
              <a:gd name="GT66" fmla="+- G17 0 GT63"/>
              <a:gd name="GT67" fmla="+- G16 0 GT63"/>
              <a:gd name="GT68" fmla="at2 GT64 GT65"/>
              <a:gd name="GT69" fmla="at2 GT66 GT67"/>
              <a:gd name="GT70" fmla="+- GT69 0 GT68"/>
              <a:gd name="GT71" fmla="+- GT70 0 21600000"/>
              <a:gd name="GT72" fmla="?: GT70 GT71 GT70"/>
              <a:gd name="GT73" fmla="+- G9 0 10800"/>
              <a:gd name="GT74" fmla="+- G8 0 10800"/>
              <a:gd name="GT75" fmla="+- G11 0 10800"/>
              <a:gd name="GT76" fmla="+- G10 0 10800"/>
              <a:gd name="GT77" fmla="at2 GT73 GT74"/>
              <a:gd name="GT78" fmla="at2 GT75 GT76"/>
              <a:gd name="GT79" fmla="+- GT78 0 GT77"/>
              <a:gd name="GT80" fmla="+- GT79 21600000 0"/>
              <a:gd name="GT81" fmla="?: GT79 GT79 GT80"/>
              <a:gd name="G32" fmla="sin G39 GT58"/>
              <a:gd name="G33" fmla="cos G39 GT58"/>
              <a:gd name="G34" fmla="+- G32 10800 0"/>
              <a:gd name="G35" fmla="+- G33 10800 0"/>
              <a:gd name="G45" fmla="sin 10800 GT60"/>
              <a:gd name="G46" fmla="cos 10800 GT60"/>
              <a:gd name="G47" fmla="sin G2 GT60"/>
              <a:gd name="G48" fmla="cos G2 GT60"/>
              <a:gd name="G49" fmla="+- G45 10800 0"/>
              <a:gd name="G50" fmla="+- G46 10800 0"/>
              <a:gd name="G51" fmla="+- G47 10800 0"/>
              <a:gd name="G52" fmla="+- G48 10800 0"/>
              <a:gd name="G30" fmla="+- G34 G36 0"/>
              <a:gd name="G31" fmla="+- G35 G37 0"/>
            </a:gdLst>
            <a:ahLst/>
            <a:cxnLst>
              <a:cxn ang="0">
                <a:pos x="G50" y="G49"/>
              </a:cxn>
              <a:cxn ang="0">
                <a:pos x="G42" y="G43"/>
              </a:cxn>
              <a:cxn ang="0">
                <a:pos x="G52" y="G51"/>
              </a:cxn>
              <a:cxn ang="0">
                <a:pos x="G24" y="G23"/>
              </a:cxn>
              <a:cxn ang="0">
                <a:pos x="G31" y="G30"/>
              </a:cxn>
              <a:cxn ang="0">
                <a:pos x="G29" y="G28"/>
              </a:cxn>
            </a:cxnLst>
            <a:rect l="GT86" t="GT88" r="GT90" b="GT92"/>
            <a:pathLst>
              <a:path w="21600" h="21600">
                <a:moveTo>
                  <a:pt x="G19" y="G18"/>
                </a:moveTo>
                <a:arcTo wR="GT62" hR="GT62" stAng="GT68" swAng="GT72"/>
                <a:lnTo>
                  <a:pt x="G9" y="G8"/>
                </a:lnTo>
                <a:arcTo wR="10800" hR="10800" stAng="GT77" swAng="GT81"/>
                <a:lnTo>
                  <a:pt x="G24" y="G23"/>
                </a:lnTo>
                <a:lnTo>
                  <a:pt x="G31" y="G30"/>
                </a:lnTo>
                <a:lnTo>
                  <a:pt x="G29" y="G28"/>
                </a:lnTo>
                <a:close/>
              </a:path>
            </a:pathLst>
          </a:custGeom>
          <a:solidFill>
            <a:srgbClr val="33CC33"/>
          </a:solidFill>
          <a:ln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589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6589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矩形 166913"/>
          <p:cNvSpPr/>
          <p:nvPr/>
        </p:nvSpPr>
        <p:spPr>
          <a:xfrm>
            <a:off x="2286000" y="990600"/>
            <a:ext cx="54864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solidFill>
                  <a:srgbClr val="CC00CC"/>
                </a:solidFill>
                <a:ea typeface="方正舒体" pitchFamily="2" charset="-122"/>
              </a:rPr>
              <a:t>开头提问题，设悬念</a:t>
            </a:r>
            <a:r>
              <a:rPr sz="4400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166915" name="矩形 166914"/>
          <p:cNvSpPr/>
          <p:nvPr/>
        </p:nvSpPr>
        <p:spPr>
          <a:xfrm>
            <a:off x="685800" y="1822450"/>
            <a:ext cx="8077200" cy="5035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/>
            <a:r>
              <a:rPr sz="3600"/>
              <a:t>例：《落棋有声》</a:t>
            </a:r>
          </a:p>
          <a:p>
            <a:pPr lvl="0" algn="just" eaLnBrk="0" hangingPunct="0"/>
            <a:r>
              <a:rPr sz="3600"/>
              <a:t>        “铸造车间主任人选，通过民意测验、调查座谈，集中在大黄和小李两个人的名下。要说工作能力、群众关系，两个人各有千秋，不分上下。这可把干部科张科长难住了……”扣住了“难住了”这个悬念，设计故事情节，吸引读者注意。</a:t>
            </a:r>
          </a:p>
          <a:p>
            <a:pPr lvl="0" eaLnBrk="0" hangingPunct="0"/>
            <a:endParaRPr sz="3600"/>
          </a:p>
        </p:txBody>
      </p:sp>
      <p:sp>
        <p:nvSpPr>
          <p:cNvPr id="166916" name="任意多边形 166915">
            <a:hlinkClick r:id="rId2" action="ppaction://hlinksldjump"/>
          </p:cNvPr>
          <p:cNvSpPr/>
          <p:nvPr/>
        </p:nvSpPr>
        <p:spPr>
          <a:xfrm flipV="1">
            <a:off x="7467600" y="5791200"/>
            <a:ext cx="1066800" cy="685800"/>
          </a:xfrm>
          <a:custGeom>
            <a:avLst>
              <a:gd name="adj0" fmla="val 54613333"/>
              <a:gd name="adj1" fmla="val 0"/>
              <a:gd name="adj2" fmla="val 25463"/>
            </a:avLst>
            <a:gdLst>
              <a:gd name="G54" fmla="+- 0 23592960 0"/>
              <a:gd name="GT82" fmla="*/ adj0 21600 100000"/>
              <a:gd name="GT83" fmla="*/ adj1 21600 100000"/>
              <a:gd name="GT84" fmla="*/ adj2 21600 100000"/>
              <a:gd name="GT85" fmla="*/ 3200 w 21600"/>
              <a:gd name="GT86" fmla="+- l GT85 0"/>
              <a:gd name="GT87" fmla="*/ 3200 h 21600"/>
              <a:gd name="GT88" fmla="+- t GT87 0"/>
              <a:gd name="GT89" fmla="*/ 18400 w 21600"/>
              <a:gd name="GT90" fmla="+- l GT89 0"/>
              <a:gd name="GT91" fmla="*/ 18400 h 21600"/>
              <a:gd name="GT92" fmla="+- t GT91 0"/>
              <a:gd name="G0" fmla="+- GT82 0 0"/>
              <a:gd name="G1" fmla="+- GT83 0 0"/>
              <a:gd name="G2" fmla="+- GT84 0 0"/>
              <a:gd name="G3" fmla="+- 10800 0 GT84"/>
              <a:gd name="G20" fmla="+- 21600 0 G3"/>
              <a:gd name="G25" fmla="+- GT84 0 2700"/>
              <a:gd name="G38" fmla="+- GT83 5898240 0"/>
              <a:gd name="G40" fmla="*/ G3 1 2"/>
              <a:gd name="G41" fmla="+- G40 2700 0"/>
              <a:gd name="G53" fmla="+- G1 0 G0"/>
              <a:gd name="G55" fmla="?: G53 0 G54"/>
              <a:gd name="G56" fmla="+- G1 G55 0"/>
              <a:gd name="GT57" fmla="*/ GT82 60000 65536"/>
              <a:gd name="GT58" fmla="*/ GT83 60000 65536"/>
              <a:gd name="GT59" fmla="*/ G38 60000 65536"/>
              <a:gd name="GT61" fmla="+- G20 0 G3"/>
              <a:gd name="GT62" fmla="*/ GT61 1 2"/>
              <a:gd name="GT63" fmla="+/ G3 G20 2"/>
              <a:gd name="G4" fmla="sin 10800 GT57"/>
              <a:gd name="G5" fmla="cos 10800 GT57"/>
              <a:gd name="G6" fmla="sin 10800 GT58"/>
              <a:gd name="G7" fmla="cos 10800 GT58"/>
              <a:gd name="G8" fmla="+- G4 10800 0"/>
              <a:gd name="G9" fmla="+- G5 10800 0"/>
              <a:gd name="G10" fmla="+- G6 10800 0"/>
              <a:gd name="G11" fmla="+- G7 10800 0"/>
              <a:gd name="G12" fmla="sin G2 GT57"/>
              <a:gd name="G13" fmla="cos G2 GT57"/>
              <a:gd name="G14" fmla="sin G2 GT58"/>
              <a:gd name="G15" fmla="cos G2 GT58"/>
              <a:gd name="G16" fmla="+- G12 10800 0"/>
              <a:gd name="G17" fmla="+- G13 10800 0"/>
              <a:gd name="G18" fmla="+- G14 10800 0"/>
              <a:gd name="G19" fmla="+- G15 10800 0"/>
              <a:gd name="G21" fmla="sin 13500 GT58"/>
              <a:gd name="G22" fmla="cos 13500 GT58"/>
              <a:gd name="G23" fmla="+- G21 10800 0"/>
              <a:gd name="G24" fmla="+- G22 10800 0"/>
              <a:gd name="G26" fmla="sin G25 GT58"/>
              <a:gd name="G27" fmla="cos G25 GT58"/>
              <a:gd name="G28" fmla="+- G26 10800 0"/>
              <a:gd name="G29" fmla="+- G27 10800 0"/>
              <a:gd name="G36" fmla="sin G41 GT59"/>
              <a:gd name="G37" fmla="cos G41 GT59"/>
              <a:gd name="G39" fmla="+- 10800 0 G40"/>
              <a:gd name="G42" fmla="+/ G17 G9 2"/>
              <a:gd name="G43" fmla="+/ G16 G8 2"/>
              <a:gd name="G44" fmla="+/ G0 G56 2"/>
              <a:gd name="GT60" fmla="*/ G44 60000 65536"/>
              <a:gd name="GT64" fmla="+- G19 0 GT63"/>
              <a:gd name="GT65" fmla="+- G18 0 GT63"/>
              <a:gd name="GT66" fmla="+- G17 0 GT63"/>
              <a:gd name="GT67" fmla="+- G16 0 GT63"/>
              <a:gd name="GT68" fmla="at2 GT64 GT65"/>
              <a:gd name="GT69" fmla="at2 GT66 GT67"/>
              <a:gd name="GT70" fmla="+- GT69 0 GT68"/>
              <a:gd name="GT71" fmla="+- GT70 0 21600000"/>
              <a:gd name="GT72" fmla="?: GT70 GT71 GT70"/>
              <a:gd name="GT73" fmla="+- G9 0 10800"/>
              <a:gd name="GT74" fmla="+- G8 0 10800"/>
              <a:gd name="GT75" fmla="+- G11 0 10800"/>
              <a:gd name="GT76" fmla="+- G10 0 10800"/>
              <a:gd name="GT77" fmla="at2 GT73 GT74"/>
              <a:gd name="GT78" fmla="at2 GT75 GT76"/>
              <a:gd name="GT79" fmla="+- GT78 0 GT77"/>
              <a:gd name="GT80" fmla="+- GT79 21600000 0"/>
              <a:gd name="GT81" fmla="?: GT79 GT79 GT80"/>
              <a:gd name="G32" fmla="sin G39 GT58"/>
              <a:gd name="G33" fmla="cos G39 GT58"/>
              <a:gd name="G34" fmla="+- G32 10800 0"/>
              <a:gd name="G35" fmla="+- G33 10800 0"/>
              <a:gd name="G45" fmla="sin 10800 GT60"/>
              <a:gd name="G46" fmla="cos 10800 GT60"/>
              <a:gd name="G47" fmla="sin G2 GT60"/>
              <a:gd name="G48" fmla="cos G2 GT60"/>
              <a:gd name="G49" fmla="+- G45 10800 0"/>
              <a:gd name="G50" fmla="+- G46 10800 0"/>
              <a:gd name="G51" fmla="+- G47 10800 0"/>
              <a:gd name="G52" fmla="+- G48 10800 0"/>
              <a:gd name="G30" fmla="+- G34 G36 0"/>
              <a:gd name="G31" fmla="+- G35 G37 0"/>
            </a:gdLst>
            <a:ahLst/>
            <a:cxnLst>
              <a:cxn ang="0">
                <a:pos x="G50" y="G49"/>
              </a:cxn>
              <a:cxn ang="0">
                <a:pos x="G42" y="G43"/>
              </a:cxn>
              <a:cxn ang="0">
                <a:pos x="G52" y="G51"/>
              </a:cxn>
              <a:cxn ang="0">
                <a:pos x="G24" y="G23"/>
              </a:cxn>
              <a:cxn ang="0">
                <a:pos x="G31" y="G30"/>
              </a:cxn>
              <a:cxn ang="0">
                <a:pos x="G29" y="G28"/>
              </a:cxn>
            </a:cxnLst>
            <a:rect l="GT86" t="GT88" r="GT90" b="GT92"/>
            <a:pathLst>
              <a:path w="21600" h="21600">
                <a:moveTo>
                  <a:pt x="G19" y="G18"/>
                </a:moveTo>
                <a:arcTo wR="GT62" hR="GT62" stAng="GT68" swAng="GT72"/>
                <a:lnTo>
                  <a:pt x="G9" y="G8"/>
                </a:lnTo>
                <a:arcTo wR="10800" hR="10800" stAng="GT77" swAng="GT81"/>
                <a:lnTo>
                  <a:pt x="G24" y="G23"/>
                </a:lnTo>
                <a:lnTo>
                  <a:pt x="G31" y="G30"/>
                </a:lnTo>
                <a:lnTo>
                  <a:pt x="G29" y="G28"/>
                </a:lnTo>
                <a:close/>
              </a:path>
            </a:pathLst>
          </a:custGeom>
          <a:solidFill>
            <a:srgbClr val="33CC33"/>
          </a:solidFill>
          <a:ln>
            <a:solidFill>
              <a:schemeClr val="tx1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6691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6691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标题 16896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t>引用名言名句</a:t>
            </a:r>
          </a:p>
        </p:txBody>
      </p:sp>
      <p:sp>
        <p:nvSpPr>
          <p:cNvPr id="168963" name="文本占位符 168962"/>
          <p:cNvSpPr>
            <a:spLocks noGrp="1"/>
          </p:cNvSpPr>
          <p:nvPr>
            <p:ph type="body" idx="1"/>
          </p:nvPr>
        </p:nvSpPr>
        <p:spPr>
          <a:xfrm>
            <a:off x="250825" y="1600200"/>
            <a:ext cx="8497888" cy="4924425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80000"/>
              </a:lnSpc>
              <a:buNone/>
            </a:pPr>
            <a:r>
              <a:rPr sz="2800"/>
              <a:t>　</a:t>
            </a:r>
            <a:r>
              <a:rPr sz="4400" b="1"/>
              <a:t>在中世纪的一个教堂里，一位圣者开始了他的演讲:“我之所以成为圣者，是因为我看破了钱财，我的就是大家的。”悠悠岁月，弹指一挥。在跨世纪时的一所监狱里，一个小偷开始了他的人生独白:“我之所以会成为小偷，是因为我看破了钱财，大家的就是我的。”(《圣者与小偷》)</a:t>
            </a:r>
          </a:p>
        </p:txBody>
      </p:sp>
      <p:sp>
        <p:nvSpPr>
          <p:cNvPr id="16896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689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标题 171009"/>
          <p:cNvSpPr>
            <a:spLocks noGrp="1"/>
          </p:cNvSpPr>
          <p:nvPr>
            <p:ph type="title"/>
          </p:nvPr>
        </p:nvSpPr>
        <p:spPr>
          <a:xfrm>
            <a:off x="685800" y="44450"/>
            <a:ext cx="7772400" cy="11430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rPr b="1"/>
              <a:t>巧用书信格式</a:t>
            </a:r>
          </a:p>
        </p:txBody>
      </p:sp>
      <p:sp>
        <p:nvSpPr>
          <p:cNvPr id="171011" name="文本占位符 171010"/>
          <p:cNvSpPr>
            <a:spLocks noGrp="1"/>
          </p:cNvSpPr>
          <p:nvPr>
            <p:ph type="body" idx="1"/>
          </p:nvPr>
        </p:nvSpPr>
        <p:spPr>
          <a:xfrm>
            <a:off x="685800" y="1412875"/>
            <a:ext cx="7772400" cy="411480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3600" b="1"/>
              <a:t>可恶的标准答案: </a:t>
            </a:r>
          </a:p>
          <a:p>
            <a:pPr lvl="0"/>
            <a:r>
              <a:rPr sz="3600" b="1"/>
              <a:t>　　看到你，我实在是义愤填膺。所以，在愤怒火焰的驱使下，我写了这封信来声讨你。答案本是丰富多彩的，可是你却偏偏要戴上"标准"这顶帽子。要知道，就因为"标准"二字，发生了无数的悲剧。以下是你的三大罪状:(《给"标准答案"的一封信》)</a:t>
            </a:r>
          </a:p>
        </p:txBody>
      </p:sp>
      <p:sp>
        <p:nvSpPr>
          <p:cNvPr id="1710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710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标题 17305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t>借用章回小说笔法</a:t>
            </a:r>
          </a:p>
        </p:txBody>
      </p:sp>
      <p:sp>
        <p:nvSpPr>
          <p:cNvPr id="173059" name="文本占位符 173058"/>
          <p:cNvSpPr>
            <a:spLocks noGrp="1"/>
          </p:cNvSpPr>
          <p:nvPr>
            <p:ph type="body" idx="1"/>
          </p:nvPr>
        </p:nvSpPr>
        <p:spPr>
          <a:xfrm>
            <a:off x="0" y="1981200"/>
            <a:ext cx="8820150" cy="487680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80000"/>
              </a:lnSpc>
              <a:buNone/>
            </a:pPr>
            <a:r>
              <a:rPr sz="2800"/>
              <a:t>   </a:t>
            </a:r>
            <a:r>
              <a:rPr sz="4000" b="1"/>
              <a:t>梁山泊的聚义厅里，现在是灯火通明，人声鼎沸。一百单八位好汉都齐聚在这里，大伙儿都在争吵不休。他们在争吵什么呢?原来梁山泊最近要评选打虎英雄。这个荣誉称号评上就了不得，谁评上了就可以坐上梁山泊的第二把交椅。所以惹得众好汉齐聚在此，争论不休。(《谁是打虎英雄》)</a:t>
            </a:r>
          </a:p>
        </p:txBody>
      </p:sp>
      <p:sp>
        <p:nvSpPr>
          <p:cNvPr id="17306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7306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FF"/>
            </a:gs>
            <a:gs pos="100000">
              <a:srgbClr val="C5E87E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6" name="组合 81925"/>
          <p:cNvGrpSpPr/>
          <p:nvPr/>
        </p:nvGrpSpPr>
        <p:grpSpPr>
          <a:xfrm>
            <a:off x="3962400" y="5105400"/>
            <a:ext cx="3908425" cy="1460500"/>
            <a:chOff x="2154" y="2024"/>
            <a:chExt cx="1406" cy="680"/>
          </a:xfrm>
        </p:grpSpPr>
        <p:pic>
          <p:nvPicPr>
            <p:cNvPr id="81927" name="图片 81926"/>
            <p:cNvPicPr>
              <a:picLocks noChangeAspect="1" noCrop="1"/>
            </p:cNvPicPr>
            <p:nvPr/>
          </p:nvPicPr>
          <p:blipFill>
            <a:blip r:embed="rId5" r:link="rId6"/>
            <a:stretch>
              <a:fillRect/>
            </a:stretch>
          </p:blipFill>
          <p:spPr>
            <a:xfrm>
              <a:off x="2154" y="2268"/>
              <a:ext cx="726" cy="436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81928" name="椭圆形标注 81927"/>
            <p:cNvSpPr/>
            <p:nvPr/>
          </p:nvSpPr>
          <p:spPr>
            <a:xfrm>
              <a:off x="2608" y="2024"/>
              <a:ext cx="816" cy="454"/>
            </a:xfrm>
            <a:prstGeom prst="wedgeEllipseCallout">
              <a:avLst>
                <a:gd name="adj1" fmla="val -53065"/>
                <a:gd name="adj2" fmla="val 46037"/>
              </a:avLst>
            </a:prstGeom>
            <a:noFill/>
            <a:ln>
              <a:solidFill>
                <a:schemeClr val="tx1"/>
              </a:solidFill>
              <a:miter lim="800000"/>
            </a:ln>
          </p:spPr>
          <p:txBody>
            <a:bodyPr>
              <a:no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/>
              <a:endParaRPr kumimoji="0" sz="1800">
                <a:latin typeface="Arial" pitchFamily="34" charset="0"/>
              </a:endParaRPr>
            </a:p>
          </p:txBody>
        </p:sp>
        <p:sp>
          <p:nvSpPr>
            <p:cNvPr id="81929" name="矩形 81928"/>
            <p:cNvSpPr/>
            <p:nvPr/>
          </p:nvSpPr>
          <p:spPr>
            <a:xfrm>
              <a:off x="2698" y="2115"/>
              <a:ext cx="862" cy="19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kumimoji="0" sz="2100" b="1">
                  <a:latin typeface="Arial" pitchFamily="34" charset="0"/>
                </a:rPr>
                <a:t>做得好！</a:t>
              </a:r>
            </a:p>
          </p:txBody>
        </p:sp>
      </p:grpSp>
      <p:grpSp>
        <p:nvGrpSpPr>
          <p:cNvPr id="81938" name="组合 81937"/>
          <p:cNvGrpSpPr/>
          <p:nvPr/>
        </p:nvGrpSpPr>
        <p:grpSpPr>
          <a:xfrm>
            <a:off x="-609600" y="609600"/>
            <a:ext cx="3651250" cy="5943600"/>
            <a:chOff x="-384" y="384"/>
            <a:chExt cx="2300" cy="3744"/>
          </a:xfrm>
        </p:grpSpPr>
        <p:pic>
          <p:nvPicPr>
            <p:cNvPr id="81922" name="图片 81921"/>
            <p:cNvPicPr>
              <a:picLocks noChangeAspect="1"/>
            </p:cNvPicPr>
            <p:nvPr/>
          </p:nvPicPr>
          <p:blipFill>
            <a:blip r:embed="rId7" r:link="rId8"/>
            <a:stretch>
              <a:fillRect/>
            </a:stretch>
          </p:blipFill>
          <p:spPr>
            <a:xfrm>
              <a:off x="0" y="1968"/>
              <a:ext cx="1916" cy="2160"/>
            </a:xfrm>
            <a:prstGeom prst="rect">
              <a:avLst/>
            </a:prstGeom>
            <a:solidFill>
              <a:srgbClr val="FFFF99"/>
            </a:solidFill>
            <a:ln>
              <a:miter lim="800000"/>
            </a:ln>
          </p:spPr>
        </p:pic>
        <p:pic>
          <p:nvPicPr>
            <p:cNvPr id="81923" name="图片 81922">
              <a:hlinkClick r:id="" action="ppaction://media"/>
            </p:cNvPr>
            <p:cNvPicPr>
              <a:picLocks noRot="1"/>
            </p:cNvPicPr>
            <p:nvPr>
              <a:wavAudioFile r:embed="rId1"/>
              <p:extLst/>
            </p:nvPr>
          </p:nvPicPr>
          <p:blipFill>
            <a:blip r:embed="rId9"/>
            <a:stretch>
              <a:fillRect/>
            </a:stretch>
          </p:blipFill>
          <p:spPr>
            <a:xfrm>
              <a:off x="-384" y="3744"/>
              <a:ext cx="192" cy="192"/>
            </a:xfrm>
            <a:prstGeom prst="rect">
              <a:avLst/>
            </a:prstGeom>
            <a:solidFill>
              <a:srgbClr val="FFFF99"/>
            </a:solidFill>
            <a:ln>
              <a:miter lim="800000"/>
            </a:ln>
          </p:spPr>
        </p:pic>
        <p:sp>
          <p:nvSpPr>
            <p:cNvPr id="81930" name=" 81929"/>
            <p:cNvSpPr/>
            <p:nvPr/>
          </p:nvSpPr>
          <p:spPr>
            <a:xfrm>
              <a:off x="432" y="384"/>
              <a:ext cx="1152" cy="288"/>
            </a:xfrm>
            <a:solidFill>
              <a:srgbClr val="FFFF99"/>
            </a:solidFill>
            <a:ln w="12700">
              <a:solidFill>
                <a:srgbClr val="993300"/>
              </a:solidFill>
              <a:miter lim="800000"/>
            </a:ln>
            <a:effectLst>
              <a:outerShdw dist="35921" dir="2700000" sy="50000" kx="2115830" algn="bl">
                <a:srgbClr val="C0C0C0"/>
              </a:outerShdw>
            </a:effectLst>
          </p:spPr>
          <p:txBody>
            <a:bodyPr wrap="none" fromWordArt="1">
              <a:prstTxWarp prst="textPlain">
                <a:avLst/>
              </a:prstTxWarp>
            </a:bodyPr>
            <a:lstStyle/>
            <a:p>
              <a:pPr algn="ctr"/>
              <a:r>
                <a:rPr sz="3600" b="1" i="1" kern="10">
                  <a:ln w="12700">
                    <a:solidFill>
                      <a:srgbClr val="993300"/>
                    </a:solidFill>
                  </a:ln>
                  <a:solidFill>
                    <a:srgbClr val="FFFF99"/>
                  </a:solidFill>
                  <a:effectLst>
                    <a:outerShdw dist="35921" dir="2700000" sy="50000" kx="2115830" algn="bl">
                      <a:srgbClr val="C0C0C0"/>
                    </a:outerShdw>
                  </a:effectLst>
                  <a:latin typeface="隶书"/>
                </a:rPr>
                <a:t>写与说</a:t>
              </a:r>
            </a:p>
          </p:txBody>
        </p:sp>
      </p:grpSp>
      <p:grpSp>
        <p:nvGrpSpPr>
          <p:cNvPr id="81933" name="组合 81932"/>
          <p:cNvGrpSpPr/>
          <p:nvPr/>
        </p:nvGrpSpPr>
        <p:grpSpPr>
          <a:xfrm>
            <a:off x="3063875" y="1447800"/>
            <a:ext cx="6477000" cy="4954588"/>
            <a:chOff x="1488" y="912"/>
            <a:chExt cx="4080" cy="3121"/>
          </a:xfrm>
        </p:grpSpPr>
        <p:sp>
          <p:nvSpPr>
            <p:cNvPr id="81924" name="矩形 81923"/>
            <p:cNvSpPr/>
            <p:nvPr/>
          </p:nvSpPr>
          <p:spPr>
            <a:xfrm>
              <a:off x="1488" y="912"/>
              <a:ext cx="3744" cy="288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ctr">
                <a:spcBef>
                  <a:spcPct val="50000"/>
                </a:spcBef>
              </a:pPr>
              <a:endParaRPr/>
            </a:p>
          </p:txBody>
        </p:sp>
        <p:sp>
          <p:nvSpPr>
            <p:cNvPr id="81931" name="矩形 81930"/>
            <p:cNvSpPr/>
            <p:nvPr/>
          </p:nvSpPr>
          <p:spPr>
            <a:xfrm>
              <a:off x="1824" y="1056"/>
              <a:ext cx="3264" cy="297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sz="3200" b="1">
                  <a:solidFill>
                    <a:schemeClr val="accent2"/>
                  </a:solidFill>
                </a:rPr>
                <a:t>        任选一作文题，拟一个有特色和新意的开头：</a:t>
              </a:r>
            </a:p>
            <a:p>
              <a:pPr lvl="0">
                <a:spcBef>
                  <a:spcPct val="50000"/>
                </a:spcBef>
              </a:pPr>
              <a:r>
                <a:rPr sz="3200" b="1">
                  <a:solidFill>
                    <a:schemeClr val="accent2"/>
                  </a:solidFill>
                </a:rPr>
                <a:t>《心愿》</a:t>
              </a:r>
            </a:p>
            <a:p>
              <a:pPr lvl="0">
                <a:spcBef>
                  <a:spcPct val="50000"/>
                </a:spcBef>
              </a:pPr>
              <a:r>
                <a:rPr sz="3200" b="1">
                  <a:solidFill>
                    <a:schemeClr val="accent2"/>
                  </a:solidFill>
                </a:rPr>
                <a:t>《生活告诉我》</a:t>
              </a:r>
            </a:p>
            <a:p>
              <a:pPr lvl="0">
                <a:spcBef>
                  <a:spcPct val="50000"/>
                </a:spcBef>
              </a:pPr>
              <a:r>
                <a:rPr sz="3200" b="1">
                  <a:solidFill>
                    <a:schemeClr val="accent2"/>
                  </a:solidFill>
                </a:rPr>
                <a:t>《可爱的家乡》</a:t>
              </a:r>
            </a:p>
            <a:p>
              <a:pPr lvl="0">
                <a:spcBef>
                  <a:spcPct val="50000"/>
                </a:spcBef>
              </a:pPr>
              <a:endParaRPr sz="3200"/>
            </a:p>
            <a:p>
              <a:pPr lvl="0">
                <a:spcBef>
                  <a:spcPct val="50000"/>
                </a:spcBef>
              </a:pPr>
              <a:endParaRPr sz="3200"/>
            </a:p>
          </p:txBody>
        </p:sp>
        <p:sp>
          <p:nvSpPr>
            <p:cNvPr id="81932" name="矩形 81931"/>
            <p:cNvSpPr/>
            <p:nvPr/>
          </p:nvSpPr>
          <p:spPr>
            <a:xfrm>
              <a:off x="3552" y="1392"/>
              <a:ext cx="2016" cy="220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endParaRPr sz="3200"/>
            </a:p>
            <a:p>
              <a:pPr lvl="0">
                <a:spcBef>
                  <a:spcPct val="50000"/>
                </a:spcBef>
              </a:pPr>
              <a:r>
                <a:rPr sz="3200" b="1">
                  <a:solidFill>
                    <a:schemeClr val="accent2"/>
                  </a:solidFill>
                </a:rPr>
                <a:t>《真没想到》</a:t>
              </a:r>
            </a:p>
            <a:p>
              <a:pPr lvl="0">
                <a:spcBef>
                  <a:spcPct val="50000"/>
                </a:spcBef>
              </a:pPr>
              <a:r>
                <a:rPr sz="3200" b="1">
                  <a:solidFill>
                    <a:schemeClr val="accent2"/>
                  </a:solidFill>
                </a:rPr>
                <a:t>《我的欢乐》 </a:t>
              </a:r>
            </a:p>
            <a:p>
              <a:pPr lvl="0">
                <a:spcBef>
                  <a:spcPct val="50000"/>
                </a:spcBef>
              </a:pPr>
              <a:r>
                <a:rPr sz="3200" b="1">
                  <a:solidFill>
                    <a:schemeClr val="accent2"/>
                  </a:solidFill>
                </a:rPr>
                <a:t>《难忘的时刻》</a:t>
              </a:r>
            </a:p>
            <a:p>
              <a:pPr lvl="0">
                <a:spcBef>
                  <a:spcPct val="50000"/>
                </a:spcBef>
              </a:pPr>
              <a:endParaRPr sz="3200" b="1">
                <a:solidFill>
                  <a:schemeClr val="accent2"/>
                </a:solidFill>
              </a:endParaRPr>
            </a:p>
          </p:txBody>
        </p:sp>
      </p:grpSp>
      <p:pic>
        <p:nvPicPr>
          <p:cNvPr id="81936" name="图片 81935"/>
          <p:cNvPicPr>
            <a:picLocks noChangeAspect="1" noCrop="1"/>
          </p:cNvPicPr>
          <p:nvPr/>
        </p:nvPicPr>
        <p:blipFill>
          <a:blip r:embed="rId10" r:link="rId11"/>
          <a:stretch>
            <a:fillRect/>
          </a:stretch>
        </p:blipFill>
        <p:spPr>
          <a:xfrm>
            <a:off x="3200400" y="304800"/>
            <a:ext cx="1485900" cy="11811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8193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8194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图片 84993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752600" y="0"/>
            <a:ext cx="5176838" cy="68580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8499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8499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矩形 152577"/>
          <p:cNvSpPr/>
          <p:nvPr/>
        </p:nvSpPr>
        <p:spPr>
          <a:xfrm>
            <a:off x="250825" y="836613"/>
            <a:ext cx="8642350" cy="558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3200" b="1">
                <a:latin typeface="黑体" pitchFamily="2" charset="-122"/>
                <a:ea typeface="黑体" panose="02010609060101010101" pitchFamily="2" charset="-122"/>
              </a:rPr>
              <a:t>   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如果说眼睛是心灵的窗户，那眼泪就是窗户内永恒的风景。曾经为那张来之不易的录取通知彻夜难眠，又曾经为一个希望的破灭而失魂落魄。眼泪是情感的升华，是激动时的语言，是脆弱的自白，是心灵破败的碎片---还记得珍藏在记忆中的那颗晶莹的泪珠吗？兴奋、喜悦、委屈、伤感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……</a:t>
            </a:r>
            <a:endParaRPr kumimoji="0" sz="3600" b="1">
              <a:latin typeface="黑体" pitchFamily="2" charset="-122"/>
              <a:ea typeface="黑体" panose="02010609060101010101" pitchFamily="2" charset="-122"/>
            </a:endParaRPr>
          </a:p>
          <a:p>
            <a:pPr lvl="0" eaLnBrk="0" hangingPunct="0"/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   请以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“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眼泪</a:t>
            </a:r>
            <a:r>
              <a:rPr kumimoji="0" sz="3600" b="1">
                <a:latin typeface="Arial" pitchFamily="34" charset="0"/>
                <a:ea typeface="黑体" panose="02010609060101010101" pitchFamily="2" charset="-122"/>
              </a:rPr>
              <a:t>”</a:t>
            </a:r>
            <a:r>
              <a:rPr kumimoji="0" sz="3600" b="1">
                <a:latin typeface="黑体" pitchFamily="2" charset="-122"/>
                <a:ea typeface="黑体" panose="02010609060101010101" pitchFamily="2" charset="-122"/>
              </a:rPr>
              <a:t>为话题，写一篇600字左右的文章，题目自拟。</a:t>
            </a:r>
            <a:r>
              <a:rPr kumimoji="0" sz="3200" b="1">
                <a:latin typeface="黑体" pitchFamily="2" charset="-122"/>
                <a:ea typeface="黑体" panose="02010609060101010101" pitchFamily="2" charset="-122"/>
              </a:rPr>
              <a:t>  </a:t>
            </a:r>
          </a:p>
        </p:txBody>
      </p:sp>
      <p:sp>
        <p:nvSpPr>
          <p:cNvPr id="152579" name="矩形 152578"/>
          <p:cNvSpPr/>
          <p:nvPr/>
        </p:nvSpPr>
        <p:spPr>
          <a:xfrm>
            <a:off x="0" y="0"/>
            <a:ext cx="3059113" cy="762000"/>
          </a:xfrm>
          <a:prstGeom prst="rect">
            <a:avLst/>
          </a:prstGeom>
          <a:solidFill>
            <a:srgbClr val="F6FC80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eaLnBrk="0" hangingPunct="0"/>
            <a:r>
              <a:rPr kumimoji="0" sz="4400" b="1">
                <a:solidFill>
                  <a:schemeClr val="folHlink"/>
                </a:solidFill>
                <a:latin typeface="隶书" pitchFamily="49" charset="-122"/>
                <a:ea typeface="隶书" panose="02010509060101010101" pitchFamily="49" charset="-122"/>
              </a:rPr>
              <a:t>写作训练</a:t>
            </a:r>
          </a:p>
        </p:txBody>
      </p:sp>
      <p:sp>
        <p:nvSpPr>
          <p:cNvPr id="15258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5258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文本占位符 102401"/>
          <p:cNvSpPr>
            <a:spLocks noGrp="1"/>
          </p:cNvSpPr>
          <p:nvPr>
            <p:ph type="body" sz="half" idx="1"/>
          </p:nvPr>
        </p:nvSpPr>
        <p:spPr>
          <a:xfrm>
            <a:off x="2484438" y="2349500"/>
            <a:ext cx="6119812" cy="40322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|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z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]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l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95000"/>
              </a:lnSpc>
            </a:pPr>
            <a:r>
              <a:rPr sz="3600" b="1" i="1">
                <a:solidFill>
                  <a:srgbClr val="6600FF"/>
                </a:solidFill>
                <a:ea typeface="华文行楷" pitchFamily="2" charset="-122"/>
              </a:rPr>
              <a:t>话题作文练习 1</a:t>
            </a:r>
          </a:p>
          <a:p>
            <a:pPr lvl="0">
              <a:lnSpc>
                <a:spcPct val="95000"/>
              </a:lnSpc>
            </a:pPr>
            <a:r>
              <a:rPr b="1"/>
              <a:t>大自然的色彩是绚丽的，红的花，绿的叶，蓝色的天空与海洋……生活的色彩是丰富的，红的热血，绿的生命，蓝色的梦幻与安宁……不同的人对色彩有不同的理解。请你以“色彩”为话题，自拟题目写一篇600字左右的作文。除诗歌外文体不限。        </a:t>
            </a:r>
            <a:r>
              <a:rPr sz="2000" b="1"/>
              <a:t>（2001年湖北省黄冈市中考作文题）</a:t>
            </a:r>
          </a:p>
        </p:txBody>
      </p:sp>
      <p:sp>
        <p:nvSpPr>
          <p:cNvPr id="102403" name="矩形 102402"/>
          <p:cNvSpPr/>
          <p:nvPr/>
        </p:nvSpPr>
        <p:spPr>
          <a:xfrm>
            <a:off x="3348038" y="2349500"/>
            <a:ext cx="2879725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kumimoji="0" sz="1800">
              <a:latin typeface="Arial" pitchFamily="34" charset="0"/>
            </a:endParaRPr>
          </a:p>
        </p:txBody>
      </p:sp>
      <p:pic>
        <p:nvPicPr>
          <p:cNvPr id="102404" name="图片 102403"/>
          <p:cNvPicPr>
            <a:picLocks noChangeAspect="1" noCrop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484438" y="476250"/>
            <a:ext cx="1944687" cy="1458913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</p:pic>
      <p:pic>
        <p:nvPicPr>
          <p:cNvPr id="102405" name="图片 102404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4643438" y="476250"/>
            <a:ext cx="2054225" cy="1457325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02406" name="图片 102405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6948488" y="476250"/>
            <a:ext cx="1979612" cy="1485900"/>
          </a:xfrm>
          <a:prstGeom prst="rect">
            <a:avLst/>
          </a:prstGeom>
          <a:noFill/>
          <a:ln>
            <a:miter lim="800000"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矩形 103425"/>
          <p:cNvSpPr/>
          <p:nvPr/>
        </p:nvSpPr>
        <p:spPr>
          <a:xfrm>
            <a:off x="2987675" y="981075"/>
            <a:ext cx="4392613" cy="1004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/>
          </a:p>
          <a:p>
            <a:pPr lvl="0">
              <a:spcBef>
                <a:spcPct val="50000"/>
              </a:spcBef>
            </a:pPr>
            <a:endParaRPr/>
          </a:p>
        </p:txBody>
      </p:sp>
      <p:sp>
        <p:nvSpPr>
          <p:cNvPr id="103427" name="文本占位符 103426"/>
          <p:cNvSpPr>
            <a:spLocks noGrp="1"/>
          </p:cNvSpPr>
          <p:nvPr>
            <p:ph type="body" sz="half" idx="1"/>
          </p:nvPr>
        </p:nvSpPr>
        <p:spPr>
          <a:xfrm>
            <a:off x="2916238" y="2276475"/>
            <a:ext cx="5041900" cy="396240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|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z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]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l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70000"/>
              <a:buFont typeface="Wingdings" pitchFamily="2" charset="2"/>
              <a:buChar char=""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3600" b="1" i="1">
                <a:solidFill>
                  <a:srgbClr val="0033CC"/>
                </a:solidFill>
                <a:ea typeface="华文行楷" pitchFamily="2" charset="-122"/>
              </a:rPr>
              <a:t>话题作文练习 2</a:t>
            </a:r>
          </a:p>
          <a:p>
            <a:pPr lvl="0"/>
            <a:r>
              <a:rPr b="1"/>
              <a:t>每位同学自身都会存在这样或那样的弱点，如胆怯、自卑、惰性、粗心、娇气……请结合你的实际选择一个话题，以“我终于战胜了——”为题，写一篇不少于600字的文章，文体不限。</a:t>
            </a:r>
          </a:p>
          <a:p>
            <a:pPr lvl="0"/>
            <a:endParaRPr b="1"/>
          </a:p>
        </p:txBody>
      </p:sp>
      <p:pic>
        <p:nvPicPr>
          <p:cNvPr id="103428" name="图片 103427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 rot="19740000">
            <a:off x="4859338" y="260350"/>
            <a:ext cx="1444625" cy="1466850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03429" name="图片 103428"/>
          <p:cNvPicPr>
            <a:picLocks noChangeAspect="1" noCrop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6877050" y="404813"/>
            <a:ext cx="1944688" cy="1146175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03430" name="图片 103429"/>
          <p:cNvPicPr>
            <a:picLocks noChangeAspect="1" noCrop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2843213" y="333375"/>
            <a:ext cx="1511300" cy="1358900"/>
          </a:xfrm>
          <a:prstGeom prst="rect">
            <a:avLst/>
          </a:prstGeom>
          <a:noFill/>
          <a:ln>
            <a:miter lim="800000"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文本占位符 176129"/>
          <p:cNvPicPr>
            <a:picLocks noGrp="1" noChangeAspect="1" noCrop="1"/>
          </p:cNvPicPr>
          <p:nvPr>
            <p:ph type="body" idx="1"/>
          </p:nvPr>
        </p:nvPicPr>
        <p:blipFill>
          <a:blip r:embed="rId2" r:link="rId3"/>
          <a:stretch>
            <a:fillRect/>
          </a:stretch>
        </p:blipFill>
        <p:spPr>
          <a:xfrm>
            <a:off x="457200" y="609600"/>
            <a:ext cx="8153400" cy="56388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761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761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标题 118785"/>
          <p:cNvSpPr>
            <a:spLocks noGrp="1"/>
          </p:cNvSpPr>
          <p:nvPr>
            <p:ph type="ctrTitle"/>
          </p:nvPr>
        </p:nvSpPr>
        <p:spPr>
          <a:xfrm>
            <a:off x="1219200" y="304800"/>
            <a:ext cx="7620000" cy="838200"/>
          </a:xfrm>
          <a:solidFill>
            <a:schemeClr val="bg1"/>
          </a:solidFill>
          <a:ln>
            <a:miter lim="800000"/>
          </a:ln>
        </p:spPr>
        <p:txBody>
          <a:bodyPr anchor="ctr" anchorCtr="0"/>
          <a:lstStyle/>
          <a:p>
            <a:pPr lvl="0" algn="l"/>
            <a:r>
              <a:rPr>
                <a:solidFill>
                  <a:schemeClr val="accent2"/>
                </a:solidFill>
                <a:ea typeface="隶书" panose="02010509060101010101" pitchFamily="49" charset="-122"/>
              </a:rPr>
              <a:t>五、新视角，别开生面</a:t>
            </a:r>
          </a:p>
        </p:txBody>
      </p:sp>
      <p:sp>
        <p:nvSpPr>
          <p:cNvPr id="118787" name="副标题 118786"/>
          <p:cNvSpPr>
            <a:spLocks noGrp="1"/>
          </p:cNvSpPr>
          <p:nvPr>
            <p:ph type="subTitle" idx="1"/>
          </p:nvPr>
        </p:nvSpPr>
        <p:spPr>
          <a:xfrm>
            <a:off x="1219200" y="1066800"/>
            <a:ext cx="7620000" cy="5029200"/>
          </a:xfrm>
          <a:solidFill>
            <a:schemeClr val="bg1"/>
          </a:solidFill>
          <a:ln>
            <a:miter lim="800000"/>
          </a:ln>
        </p:spPr>
        <p:txBody>
          <a:bodyPr/>
          <a:lstStyle/>
          <a:p>
            <a:pPr lvl="0" algn="l"/>
            <a:r>
              <a:rPr sz="2800"/>
              <a:t>拟题不仅要快，更要求新求趣，给人耳目一新的感觉。这就要求我们克服思维定势，逆向思考，追求陌生效果，拟出让阅卷老师一见钟情，怦然心动的好标题。方法有：</a:t>
            </a:r>
          </a:p>
          <a:p>
            <a:pPr lvl="0" algn="l"/>
            <a:r>
              <a:rPr sz="2800"/>
              <a:t>①</a:t>
            </a:r>
            <a:r>
              <a:rPr sz="2800" b="1">
                <a:solidFill>
                  <a:srgbClr val="FF9900"/>
                </a:solidFill>
                <a:ea typeface="黑体" panose="02010609060101010101" pitchFamily="2" charset="-122"/>
              </a:rPr>
              <a:t>违反常情式拟题</a:t>
            </a:r>
            <a:r>
              <a:rPr sz="2800"/>
              <a:t>  </a:t>
            </a:r>
          </a:p>
          <a:p>
            <a:pPr lvl="0" algn="l"/>
            <a:r>
              <a:rPr sz="2800"/>
              <a:t>       </a:t>
            </a:r>
            <a:r>
              <a:rPr sz="2800" b="1"/>
              <a:t>《</a:t>
            </a:r>
            <a:r>
              <a:rPr sz="2800" b="1">
                <a:solidFill>
                  <a:srgbClr val="FF0000"/>
                </a:solidFill>
                <a:ea typeface="楷体_GB2312" pitchFamily="49" charset="-122"/>
              </a:rPr>
              <a:t>真想做个差生</a:t>
            </a:r>
            <a:r>
              <a:rPr sz="2800" b="1"/>
              <a:t>》《</a:t>
            </a:r>
            <a:r>
              <a:rPr sz="2800" b="1">
                <a:solidFill>
                  <a:srgbClr val="FF0000"/>
                </a:solidFill>
                <a:ea typeface="楷体_GB2312" pitchFamily="49" charset="-122"/>
              </a:rPr>
              <a:t>渴望停电</a:t>
            </a:r>
            <a:r>
              <a:rPr sz="2800" b="1"/>
              <a:t>》《</a:t>
            </a:r>
            <a:r>
              <a:rPr sz="2800" b="1">
                <a:solidFill>
                  <a:srgbClr val="FF0000"/>
                </a:solidFill>
                <a:ea typeface="楷体_GB2312" pitchFamily="49" charset="-122"/>
              </a:rPr>
              <a:t>无价的花生米</a:t>
            </a:r>
            <a:r>
              <a:rPr sz="2800" b="1"/>
              <a:t>》</a:t>
            </a:r>
            <a:endParaRPr sz="2800"/>
          </a:p>
          <a:p>
            <a:pPr lvl="0" algn="l"/>
            <a:r>
              <a:rPr sz="2800"/>
              <a:t>②</a:t>
            </a:r>
            <a:r>
              <a:rPr sz="2800" b="1">
                <a:solidFill>
                  <a:srgbClr val="FF9900"/>
                </a:solidFill>
                <a:ea typeface="黑体" panose="02010609060101010101" pitchFamily="2" charset="-122"/>
              </a:rPr>
              <a:t>借用数字式拟题</a:t>
            </a:r>
            <a:r>
              <a:rPr sz="2800"/>
              <a:t>  </a:t>
            </a:r>
          </a:p>
          <a:p>
            <a:pPr lvl="0" algn="l"/>
            <a:r>
              <a:rPr sz="2800"/>
              <a:t>       </a:t>
            </a:r>
            <a:r>
              <a:rPr sz="2800" b="1"/>
              <a:t>《</a:t>
            </a:r>
            <a:r>
              <a:rPr sz="2800" b="1">
                <a:solidFill>
                  <a:srgbClr val="FF0000"/>
                </a:solidFill>
                <a:ea typeface="楷体_GB2312" pitchFamily="49" charset="-122"/>
              </a:rPr>
              <a:t>1234567 i</a:t>
            </a:r>
            <a:r>
              <a:rPr sz="2800" b="1"/>
              <a:t>》</a:t>
            </a:r>
            <a:r>
              <a:rPr sz="2800"/>
              <a:t>，抒写音乐情怀；</a:t>
            </a:r>
          </a:p>
          <a:p>
            <a:pPr lvl="0" algn="l"/>
            <a:r>
              <a:rPr sz="2800"/>
              <a:t>       </a:t>
            </a:r>
            <a:r>
              <a:rPr sz="2800" b="1"/>
              <a:t>《</a:t>
            </a:r>
            <a:r>
              <a:rPr sz="2800" b="1">
                <a:solidFill>
                  <a:srgbClr val="FF0000"/>
                </a:solidFill>
                <a:ea typeface="楷体_GB2312" pitchFamily="49" charset="-122"/>
              </a:rPr>
              <a:t>7+1＞8</a:t>
            </a:r>
            <a:r>
              <a:rPr sz="2800" b="1"/>
              <a:t>》</a:t>
            </a:r>
            <a:r>
              <a:rPr sz="2800"/>
              <a:t>，论述学习与休息的关系。</a:t>
            </a:r>
          </a:p>
        </p:txBody>
      </p:sp>
      <p:sp>
        <p:nvSpPr>
          <p:cNvPr id="118788" name="日期占位符 118787"/>
          <p:cNvSpPr>
            <a:spLocks noGrp="1"/>
          </p:cNvSpPr>
          <p:nvPr>
            <p:ph type="dt" sz="half" idx="2"/>
          </p:nvPr>
        </p:nvSpPr>
        <p:spPr/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sz="1400">
              <a:solidFill>
                <a:srgbClr val="CC9864"/>
              </a:solidFill>
            </a:endParaRPr>
          </a:p>
        </p:txBody>
      </p:sp>
      <p:sp>
        <p:nvSpPr>
          <p:cNvPr id="118789" name="页脚占位符 118788"/>
          <p:cNvSpPr>
            <a:spLocks noGrp="1"/>
          </p:cNvSpPr>
          <p:nvPr>
            <p:ph type="ftr" sz="quarter" idx="3"/>
          </p:nvPr>
        </p:nvSpPr>
        <p:spPr/>
        <p:txBody>
          <a:bodyPr anchor="b" anchorCtr="0"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endParaRPr sz="1400">
              <a:solidFill>
                <a:srgbClr val="CC9864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 animBg="1"/>
      <p:bldP spid="118787" grpId="0" uiExpand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 128001">
            <a:hlinkClick r:id="rId2" action="ppaction://hlinksldjump"/>
          </p:cNvPr>
          <p:cNvSpPr/>
          <p:nvPr/>
        </p:nvSpPr>
        <p:spPr>
          <a:xfrm>
            <a:off x="3962400" y="0"/>
            <a:ext cx="1400175" cy="457200"/>
          </a:xfrm>
          <a:solidFill>
            <a:srgbClr val="0066CC"/>
          </a:solidFill>
          <a:ln w="19050">
            <a:solidFill>
              <a:srgbClr val="99CCFF"/>
            </a:solidFill>
            <a:miter lim="800000"/>
          </a:ln>
          <a:effectLst>
            <a:outerShdw dist="35921" dir="2700000" algn="ctr">
              <a:srgbClr val="990000"/>
            </a:outerShdw>
          </a:effectLst>
        </p:spPr>
        <p:txBody>
          <a:bodyPr wrap="none" fromWordArt="1">
            <a:prstTxWarp prst="textPlain">
              <a:avLst/>
            </a:prstTxWarp>
          </a:bodyPr>
          <a:lstStyle/>
          <a:p>
            <a:pPr algn="ctr"/>
            <a:r>
              <a:rPr sz="3600" b="1" kern="10">
                <a:ln w="19050">
                  <a:solidFill>
                    <a:srgbClr val="99CCFF"/>
                  </a:solidFill>
                </a:ln>
                <a:solidFill>
                  <a:srgbClr val="0066CC"/>
                </a:solidFill>
                <a:effectLst>
                  <a:outerShdw dist="35921" dir="2700000" algn="ctr">
                    <a:srgbClr val="990000"/>
                  </a:outerShdw>
                </a:effectLst>
                <a:latin typeface="经典综艺体简"/>
              </a:rPr>
              <a:t>符号式</a:t>
            </a:r>
          </a:p>
        </p:txBody>
      </p:sp>
      <p:sp>
        <p:nvSpPr>
          <p:cNvPr id="128003" name="矩形 128002"/>
          <p:cNvSpPr/>
          <p:nvPr/>
        </p:nvSpPr>
        <p:spPr>
          <a:xfrm>
            <a:off x="0" y="1295400"/>
            <a:ext cx="9144000" cy="5021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just">
              <a:spcBef>
                <a:spcPct val="50000"/>
              </a:spcBef>
            </a:pPr>
            <a:r>
              <a:t>1、</a:t>
            </a:r>
            <a:r>
              <a:rPr>
                <a:solidFill>
                  <a:srgbClr val="FF3300"/>
                </a:solidFill>
                <a:ea typeface="黑体" panose="02010609060101010101" pitchFamily="2" charset="-122"/>
              </a:rPr>
              <a:t>数学符号</a:t>
            </a:r>
            <a:r>
              <a:t> </a:t>
            </a:r>
          </a:p>
          <a:p>
            <a:pPr lvl="0" algn="just">
              <a:spcBef>
                <a:spcPct val="50000"/>
              </a:spcBef>
            </a:pPr>
            <a:r>
              <a:t> 以“游戏”为话题——</a:t>
            </a:r>
            <a:r>
              <a:rPr b="1">
                <a:solidFill>
                  <a:schemeClr val="accent2"/>
                </a:solidFill>
              </a:rPr>
              <a:t>《7+1=8》</a:t>
            </a:r>
            <a:r>
              <a:t>——学习与游戏的结合 </a:t>
            </a:r>
          </a:p>
          <a:p>
            <a:pPr lvl="0" algn="just">
              <a:spcBef>
                <a:spcPct val="50000"/>
              </a:spcBef>
            </a:pPr>
            <a:r>
              <a:t> 一则新闻报道——</a:t>
            </a:r>
            <a:r>
              <a:rPr b="1">
                <a:solidFill>
                  <a:schemeClr val="accent2"/>
                </a:solidFill>
              </a:rPr>
              <a:t>《99+1=0》</a:t>
            </a:r>
            <a:r>
              <a:t>——合格产品99个，不合格产品1个，前功尽弃。 </a:t>
            </a:r>
          </a:p>
          <a:p>
            <a:pPr lvl="0" algn="just">
              <a:spcBef>
                <a:spcPct val="50000"/>
              </a:spcBef>
            </a:pPr>
            <a:r>
              <a:t> 以“素质教育”为话题——</a:t>
            </a:r>
            <a:r>
              <a:rPr b="1">
                <a:solidFill>
                  <a:schemeClr val="accent2"/>
                </a:solidFill>
              </a:rPr>
              <a:t>《成绩  ≠素质》</a:t>
            </a:r>
          </a:p>
          <a:p>
            <a:pPr lvl="0" algn="just">
              <a:spcBef>
                <a:spcPct val="50000"/>
              </a:spcBef>
            </a:pPr>
            <a:r>
              <a:t>数学中的恒等式——</a:t>
            </a:r>
            <a:r>
              <a:rPr b="1">
                <a:solidFill>
                  <a:schemeClr val="accent2"/>
                </a:solidFill>
              </a:rPr>
              <a:t>《“勤劳×高科技＝致富”》</a:t>
            </a:r>
          </a:p>
          <a:p>
            <a:pPr lvl="0" algn="just">
              <a:spcBef>
                <a:spcPct val="50000"/>
              </a:spcBef>
            </a:pPr>
            <a:r>
              <a:t>2、</a:t>
            </a:r>
            <a:r>
              <a:rPr b="1">
                <a:solidFill>
                  <a:srgbClr val="FF3300"/>
                </a:solidFill>
                <a:latin typeface="黑体" pitchFamily="2" charset="-122"/>
                <a:ea typeface="黑体" panose="02010609060101010101" pitchFamily="2" charset="-122"/>
              </a:rPr>
              <a:t>标点符号 </a:t>
            </a:r>
          </a:p>
          <a:p>
            <a:pPr lvl="0" algn="just">
              <a:spcBef>
                <a:spcPct val="50000"/>
              </a:spcBef>
            </a:pPr>
            <a:r>
              <a:t> 以“关注生活”为话题——</a:t>
            </a:r>
            <a:r>
              <a:rPr b="1">
                <a:solidFill>
                  <a:schemeClr val="accent2"/>
                </a:solidFill>
              </a:rPr>
              <a:t>《生活——？？？》</a:t>
            </a:r>
            <a:r>
              <a:t>生活充满了新鲜，需要随时关注 </a:t>
            </a:r>
          </a:p>
          <a:p>
            <a:pPr lvl="0">
              <a:spcBef>
                <a:spcPct val="50000"/>
              </a:spcBef>
            </a:pPr>
            <a:endParaRPr/>
          </a:p>
        </p:txBody>
      </p:sp>
      <p:sp>
        <p:nvSpPr>
          <p:cNvPr id="12800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12800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文本占位符 89091"/>
          <p:cNvPicPr>
            <a:picLocks noGrp="1" noChangeAspect="1" noCrop="1"/>
          </p:cNvPicPr>
          <p:nvPr>
            <p:ph type="body" idx="1"/>
          </p:nvPr>
        </p:nvPicPr>
        <p:blipFill>
          <a:blip r:embed="rId2" r:link="rId3"/>
          <a:stretch>
            <a:fillRect/>
          </a:stretch>
        </p:blipFill>
        <p:spPr>
          <a:xfrm>
            <a:off x="457200" y="609600"/>
            <a:ext cx="8153400" cy="56388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890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890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图片 106497"/>
          <p:cNvPicPr>
            <a:picLocks noChangeAspect="1" noCrop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06499" name=" 106498">
            <a:hlinkClick r:id="rId4" action="ppaction://hlinkfile"/>
          </p:cNvPr>
          <p:cNvSpPr/>
          <p:nvPr/>
        </p:nvSpPr>
        <p:spPr>
          <a:xfrm>
            <a:off x="2339975" y="1773238"/>
            <a:ext cx="5040313" cy="2952750"/>
          </a:xfrm>
          <a:solidFill>
            <a:srgbClr val="FFFF00"/>
          </a:solidFill>
          <a:ln>
            <a:solidFill>
              <a:srgbClr val="FF0000"/>
            </a:solidFill>
            <a:miter lim="800000"/>
          </a:ln>
          <a:effectLst>
            <a:outerShdw sy="-50000" kx="2453608">
              <a:srgbClr val="C0C0C0"/>
            </a:outerShdw>
          </a:effectLst>
        </p:spPr>
        <p:txBody>
          <a:bodyPr wrap="none" fromWordArt="1">
            <a:prstTxWarp prst="textInflate">
              <a:avLst/>
            </a:prstTxWarp>
            <a:noAutofit/>
          </a:bodyPr>
          <a:lstStyle/>
          <a:p>
            <a:pPr algn="ctr"/>
            <a:r>
              <a:rPr sz="9600" b="1" kern="10" spc="192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sy="-50000" kx="2453608">
                    <a:srgbClr val="C0C0C0"/>
                  </a:outerShdw>
                </a:effectLst>
                <a:latin typeface="隶书"/>
              </a:rPr>
              <a:t>谢谢！</a:t>
            </a:r>
          </a:p>
        </p:txBody>
      </p:sp>
      <p:sp>
        <p:nvSpPr>
          <p:cNvPr id="10650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400">
              <a:latin typeface="Arial" pitchFamily="34" charset="0"/>
            </a:endParaRPr>
          </a:p>
        </p:txBody>
      </p:sp>
      <p:sp>
        <p:nvSpPr>
          <p:cNvPr id="10650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400">
              <a:latin typeface="Arial" pitchFamily="34" charset="0"/>
            </a:endParaRP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矩形 95233"/>
          <p:cNvSpPr/>
          <p:nvPr/>
        </p:nvSpPr>
        <p:spPr>
          <a:xfrm>
            <a:off x="2133600" y="762000"/>
            <a:ext cx="3048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/>
          </a:p>
        </p:txBody>
      </p:sp>
      <p:pic>
        <p:nvPicPr>
          <p:cNvPr id="95236" name="图片 95235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676400" y="1219200"/>
            <a:ext cx="5943600" cy="41148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9523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9523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矩形 86019"/>
          <p:cNvSpPr/>
          <p:nvPr/>
        </p:nvSpPr>
        <p:spPr>
          <a:xfrm>
            <a:off x="2133600" y="762000"/>
            <a:ext cx="3048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/>
          </a:p>
        </p:txBody>
      </p:sp>
      <p:pic>
        <p:nvPicPr>
          <p:cNvPr id="86025" name="图片 86024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800600" y="3429000"/>
            <a:ext cx="3886200" cy="3048000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86026" name="图片 86025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304800" y="3429000"/>
            <a:ext cx="3886200" cy="3048000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86027" name="图片 86026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4800600" y="228600"/>
            <a:ext cx="3886200" cy="2819400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86028" name="图片 86027"/>
          <p:cNvPicPr>
            <a:picLocks noChangeAspect="1"/>
          </p:cNvPicPr>
          <p:nvPr/>
        </p:nvPicPr>
        <p:blipFill>
          <a:blip r:embed="rId8" r:link="rId9"/>
          <a:stretch>
            <a:fillRect/>
          </a:stretch>
        </p:blipFill>
        <p:spPr>
          <a:xfrm>
            <a:off x="304800" y="304800"/>
            <a:ext cx="3886200" cy="274320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86029" name="矩形 86028"/>
          <p:cNvSpPr/>
          <p:nvPr/>
        </p:nvSpPr>
        <p:spPr>
          <a:xfrm>
            <a:off x="1600200" y="533400"/>
            <a:ext cx="28987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3600" b="1">
                <a:solidFill>
                  <a:srgbClr val="FF3300"/>
                </a:solidFill>
                <a:ea typeface="黑体" panose="02010609060101010101" pitchFamily="2" charset="-122"/>
              </a:rPr>
              <a:t>《我跟你学》</a:t>
            </a:r>
          </a:p>
        </p:txBody>
      </p:sp>
      <p:sp>
        <p:nvSpPr>
          <p:cNvPr id="86030" name="矩形 86029"/>
          <p:cNvSpPr/>
          <p:nvPr/>
        </p:nvSpPr>
        <p:spPr>
          <a:xfrm>
            <a:off x="6324600" y="2438400"/>
            <a:ext cx="28194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200" b="1">
                <a:solidFill>
                  <a:srgbClr val="FF3300"/>
                </a:solidFill>
              </a:rPr>
              <a:t>《齐心协力》</a:t>
            </a:r>
          </a:p>
        </p:txBody>
      </p:sp>
      <p:sp>
        <p:nvSpPr>
          <p:cNvPr id="86031" name="矩形 86030"/>
          <p:cNvSpPr/>
          <p:nvPr/>
        </p:nvSpPr>
        <p:spPr>
          <a:xfrm>
            <a:off x="381000" y="3581400"/>
            <a:ext cx="671513" cy="3276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200" b="1">
                <a:solidFill>
                  <a:schemeClr val="bg1"/>
                </a:solidFill>
                <a:ea typeface="黑体" panose="02010609060101010101" pitchFamily="2" charset="-122"/>
              </a:rPr>
              <a:t>《吹出 “希望”》</a:t>
            </a:r>
          </a:p>
        </p:txBody>
      </p:sp>
      <p:sp>
        <p:nvSpPr>
          <p:cNvPr id="86032" name="矩形 86031"/>
          <p:cNvSpPr/>
          <p:nvPr/>
        </p:nvSpPr>
        <p:spPr>
          <a:xfrm>
            <a:off x="5105400" y="3429000"/>
            <a:ext cx="671513" cy="2895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200" b="1">
                <a:solidFill>
                  <a:schemeClr val="bg1"/>
                </a:solidFill>
              </a:rPr>
              <a:t>《喜事我也去》</a:t>
            </a:r>
          </a:p>
        </p:txBody>
      </p:sp>
      <p:sp>
        <p:nvSpPr>
          <p:cNvPr id="8603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8603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图片 122881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miter lim="800000"/>
          </a:ln>
        </p:spPr>
      </p:pic>
      <p:grpSp>
        <p:nvGrpSpPr>
          <p:cNvPr id="122883" name="组合 122882"/>
          <p:cNvGrpSpPr/>
          <p:nvPr/>
        </p:nvGrpSpPr>
        <p:grpSpPr>
          <a:xfrm>
            <a:off x="-36512" y="-26987"/>
            <a:ext cx="9144000" cy="6858000"/>
            <a:chOff x="0" y="0"/>
            <a:chExt cx="5760" cy="4320"/>
          </a:xfrm>
        </p:grpSpPr>
        <p:pic>
          <p:nvPicPr>
            <p:cNvPr id="122884" name="图片 122883"/>
            <p:cNvPicPr>
              <a:picLocks noChangeAspect="1"/>
            </p:cNvPicPr>
            <p:nvPr/>
          </p:nvPicPr>
          <p:blipFill>
            <a:blip r:embed="rId4" r:link="rId5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2885" name="矩形 122884"/>
            <p:cNvSpPr/>
            <p:nvPr/>
          </p:nvSpPr>
          <p:spPr>
            <a:xfrm>
              <a:off x="1519" y="3475"/>
              <a:ext cx="2813" cy="63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kumimoji="0" sz="6000">
                  <a:solidFill>
                    <a:srgbClr val="FFFF00"/>
                  </a:solidFill>
                  <a:latin typeface="Arial" pitchFamily="34" charset="0"/>
                  <a:ea typeface="方正舒体" pitchFamily="2" charset="-122"/>
                </a:rPr>
                <a:t>站好别晃啊!</a:t>
              </a:r>
            </a:p>
          </p:txBody>
        </p:sp>
      </p:grpSp>
      <p:grpSp>
        <p:nvGrpSpPr>
          <p:cNvPr id="122886" name="组合 122885"/>
          <p:cNvGrpSpPr/>
          <p:nvPr/>
        </p:nvGrpSpPr>
        <p:grpSpPr>
          <a:xfrm>
            <a:off x="0" y="0"/>
            <a:ext cx="8243888" cy="6858000"/>
            <a:chOff x="0" y="0"/>
            <a:chExt cx="5193" cy="4320"/>
          </a:xfrm>
        </p:grpSpPr>
        <p:pic>
          <p:nvPicPr>
            <p:cNvPr id="122887" name="图片 122886"/>
            <p:cNvPicPr>
              <a:picLocks noChangeAspect="1"/>
            </p:cNvPicPr>
            <p:nvPr/>
          </p:nvPicPr>
          <p:blipFill>
            <a:blip r:embed="rId6" r:link="rId7"/>
            <a:stretch>
              <a:fillRect/>
            </a:stretch>
          </p:blipFill>
          <p:spPr>
            <a:xfrm>
              <a:off x="0" y="0"/>
              <a:ext cx="2880" cy="4320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2888" name="矩形 122887"/>
            <p:cNvSpPr/>
            <p:nvPr/>
          </p:nvSpPr>
          <p:spPr>
            <a:xfrm>
              <a:off x="3811" y="407"/>
              <a:ext cx="1382" cy="35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20000"/>
                </a:spcBef>
                <a:buClr>
                  <a:schemeClr val="tx2"/>
                </a:buClr>
                <a:buSzPct val="115000"/>
                <a:buFont typeface="Wingdings" pitchFamily="2" charset="2"/>
              </a:pPr>
              <a:r>
                <a:rPr kumimoji="0" sz="44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方正舒体" pitchFamily="2" charset="-122"/>
                  <a:ea typeface="方正舒体" pitchFamily="2" charset="-122"/>
                </a:rPr>
                <a:t>爸爸可要拉紧了，不然我要被吊上去的啊!</a:t>
              </a:r>
            </a:p>
            <a:p>
              <a:pPr lvl="0"/>
              <a:endParaRPr kumimoji="0" sz="4400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endParaRPr>
            </a:p>
          </p:txBody>
        </p:sp>
      </p:grpSp>
      <p:grpSp>
        <p:nvGrpSpPr>
          <p:cNvPr id="122889" name="组合 122888"/>
          <p:cNvGrpSpPr/>
          <p:nvPr/>
        </p:nvGrpSpPr>
        <p:grpSpPr>
          <a:xfrm>
            <a:off x="0" y="0"/>
            <a:ext cx="9144000" cy="6937375"/>
            <a:chOff x="0" y="0"/>
            <a:chExt cx="5760" cy="4370"/>
          </a:xfrm>
        </p:grpSpPr>
        <p:pic>
          <p:nvPicPr>
            <p:cNvPr id="122890" name="图片 122889"/>
            <p:cNvPicPr>
              <a:picLocks noChangeAspect="1"/>
            </p:cNvPicPr>
            <p:nvPr/>
          </p:nvPicPr>
          <p:blipFill>
            <a:blip r:embed="rId8" r:link="rId9"/>
            <a:stretch>
              <a:fillRect/>
            </a:stretch>
          </p:blipFill>
          <p:spPr>
            <a:xfrm>
              <a:off x="0" y="0"/>
              <a:ext cx="5760" cy="4370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2891" name="矩形 122890"/>
            <p:cNvSpPr/>
            <p:nvPr/>
          </p:nvSpPr>
          <p:spPr>
            <a:xfrm>
              <a:off x="330" y="799"/>
              <a:ext cx="538" cy="252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wrap="none" anchor="t" anchorCtr="0"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kumimoji="0" sz="4400">
                  <a:solidFill>
                    <a:srgbClr val="0000FF"/>
                  </a:solidFill>
                  <a:latin typeface="Arial" pitchFamily="34" charset="0"/>
                  <a:ea typeface="方正舒体" pitchFamily="2" charset="-122"/>
                </a:rPr>
                <a:t>我和爸爸踏浪呢</a:t>
              </a:r>
            </a:p>
          </p:txBody>
        </p:sp>
      </p:grpSp>
      <p:grpSp>
        <p:nvGrpSpPr>
          <p:cNvPr id="122892" name="组合 122891"/>
          <p:cNvGrpSpPr/>
          <p:nvPr/>
        </p:nvGrpSpPr>
        <p:grpSpPr>
          <a:xfrm>
            <a:off x="-36512" y="-26987"/>
            <a:ext cx="9180512" cy="6858000"/>
            <a:chOff x="0" y="0"/>
            <a:chExt cx="5760" cy="4320"/>
          </a:xfrm>
        </p:grpSpPr>
        <p:pic>
          <p:nvPicPr>
            <p:cNvPr id="122893" name="图片 122892"/>
            <p:cNvPicPr>
              <a:picLocks noChangeAspect="1"/>
            </p:cNvPicPr>
            <p:nvPr/>
          </p:nvPicPr>
          <p:blipFill>
            <a:blip r:embed="rId10" r:link="rId11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2894" name="矩形 122893"/>
            <p:cNvSpPr/>
            <p:nvPr/>
          </p:nvSpPr>
          <p:spPr>
            <a:xfrm>
              <a:off x="781" y="3444"/>
              <a:ext cx="4323" cy="48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kumimoji="0" sz="4400">
                  <a:solidFill>
                    <a:srgbClr val="FFFFFF"/>
                  </a:solidFill>
                  <a:latin typeface="Arial" pitchFamily="34" charset="0"/>
                  <a:ea typeface="方正舒体" pitchFamily="2" charset="-122"/>
                </a:rPr>
                <a:t>真是好孩子，妈妈教的吧？</a:t>
              </a:r>
            </a:p>
          </p:txBody>
        </p:sp>
      </p:grpSp>
      <p:grpSp>
        <p:nvGrpSpPr>
          <p:cNvPr id="122895" name="组合 122894"/>
          <p:cNvGrpSpPr/>
          <p:nvPr/>
        </p:nvGrpSpPr>
        <p:grpSpPr>
          <a:xfrm>
            <a:off x="0" y="0"/>
            <a:ext cx="9144000" cy="6897688"/>
            <a:chOff x="0" y="0"/>
            <a:chExt cx="5760" cy="4345"/>
          </a:xfrm>
        </p:grpSpPr>
        <p:pic>
          <p:nvPicPr>
            <p:cNvPr id="122896" name="图片 122895"/>
            <p:cNvPicPr>
              <a:picLocks noChangeAspect="1"/>
            </p:cNvPicPr>
            <p:nvPr/>
          </p:nvPicPr>
          <p:blipFill>
            <a:blip r:embed="rId12" r:link="rId13"/>
            <a:stretch>
              <a:fillRect/>
            </a:stretch>
          </p:blipFill>
          <p:spPr>
            <a:xfrm>
              <a:off x="0" y="0"/>
              <a:ext cx="5760" cy="4345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2897" name="矩形 122896"/>
            <p:cNvSpPr/>
            <p:nvPr/>
          </p:nvSpPr>
          <p:spPr>
            <a:xfrm>
              <a:off x="4715" y="1224"/>
              <a:ext cx="538" cy="181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wrap="none" anchor="t" anchorCtr="0"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kumimoji="0" sz="4400">
                  <a:solidFill>
                    <a:srgbClr val="FFFF00"/>
                  </a:solidFill>
                  <a:latin typeface="Arial" pitchFamily="34" charset="0"/>
                  <a:ea typeface="方正舒体" pitchFamily="2" charset="-122"/>
                </a:rPr>
                <a:t>又长分量啦</a:t>
              </a:r>
            </a:p>
          </p:txBody>
        </p:sp>
      </p:grpSp>
      <p:grpSp>
        <p:nvGrpSpPr>
          <p:cNvPr id="122898" name="组合 122897"/>
          <p:cNvGrpSpPr/>
          <p:nvPr/>
        </p:nvGrpSpPr>
        <p:grpSpPr>
          <a:xfrm>
            <a:off x="0" y="0"/>
            <a:ext cx="7789863" cy="6858000"/>
            <a:chOff x="0" y="0"/>
            <a:chExt cx="4907" cy="4320"/>
          </a:xfrm>
        </p:grpSpPr>
        <p:pic>
          <p:nvPicPr>
            <p:cNvPr id="122899" name="图片 122898"/>
            <p:cNvPicPr>
              <a:picLocks noChangeAspect="1"/>
            </p:cNvPicPr>
            <p:nvPr/>
          </p:nvPicPr>
          <p:blipFill>
            <a:blip r:embed="rId14" r:link="rId15"/>
            <a:stretch>
              <a:fillRect/>
            </a:stretch>
          </p:blipFill>
          <p:spPr>
            <a:xfrm>
              <a:off x="0" y="0"/>
              <a:ext cx="2995" cy="4320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2900" name="矩形 122899"/>
            <p:cNvSpPr/>
            <p:nvPr/>
          </p:nvSpPr>
          <p:spPr>
            <a:xfrm>
              <a:off x="4369" y="527"/>
              <a:ext cx="538" cy="357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wrap="none" anchor="t" anchorCtr="0">
              <a:spAutoFit/>
            </a:bodyPr>
            <a:lstStyle>
              <a:defPPr>
                <a:defRPr lang="zh-CN" alt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1" lang="zh-CN" altLang="en-US" sz="2400" b="0" i="0" u="none" baseline="0"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kumimoji="0" sz="4400">
                  <a:solidFill>
                    <a:srgbClr val="FFFF00"/>
                  </a:solidFill>
                  <a:latin typeface="Arial" pitchFamily="34" charset="0"/>
                  <a:ea typeface="方正舒体" pitchFamily="2" charset="-122"/>
                </a:rPr>
                <a:t>瓦西里同志睡着了吗？</a:t>
              </a:r>
            </a:p>
          </p:txBody>
        </p:sp>
      </p:grpSp>
      <p:sp>
        <p:nvSpPr>
          <p:cNvPr id="12290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  <p:sp>
        <p:nvSpPr>
          <p:cNvPr id="12290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24" presetID="15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38" presetID="31" presetClass="exit" presetSubtype="0" fill="hold" nodeType="afterEffect">
                                  <p:stCondLst>
                                    <p:cond delay="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3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52" presetID="49" presetClass="exit" presetSubtype="0" accel="10000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30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733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96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96" fill="hold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98" fill="hold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46" fill="hold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39" fill="hold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249" decel="50000" fill="hold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39" fill="hold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249" decel="50000" fill="hold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39" fill="hold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249" decel="50000" fill="hold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39" fill="hold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249" decel="50000" fill="hold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76" presetID="26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270" accel="50000">
                                          <p:stCondLst>
                                            <p:cond delay="273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733" fill="hold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67" fill="hold">
                                          <p:stCondLst>
                                            <p:cond delay="2733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96" fill="hold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96" fill="hold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98" fill="hold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46" fill="hold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70" accel="50000" fill="hold">
                                          <p:stCondLst>
                                            <p:cond delay="273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39" fill="hold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249" decel="50000" fill="hold">
                                          <p:stCondLst>
                                            <p:cond delay="969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39" fill="hold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249" decel="50000" fill="hold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39" fill="hold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249" decel="50000" fill="hold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39" fill="hold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249" decel="50000" fill="hold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66000"/>
                            </p:stCondLst>
                            <p:childTnLst>
                              <p:par>
                                <p:cTn id="9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3000"/>
                                        <p:tgtEl>
                                          <p:spTgt spid="122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69000"/>
                            </p:stCondLst>
                            <p:childTnLst>
                              <p:par>
                                <p:cTn id="99" presetID="20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0" dur="3000"/>
                                        <p:tgtEl>
                                          <p:spTgt spid="1228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78000"/>
                            </p:stCondLst>
                            <p:childTnLst>
                              <p:par>
                                <p:cTn id="10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3000"/>
                                        <p:tgtEl>
                                          <p:spTgt spid="122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81000"/>
                            </p:stCondLst>
                            <p:childTnLst>
                              <p:par>
                                <p:cTn id="110" presetID="21" presetClass="exit" presetSubtype="4" fill="hold" nodeType="afterEffect">
                                  <p:stCondLst>
                                    <p:cond delay="8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111" dur="3000"/>
                                        <p:tgtEl>
                                          <p:spTgt spid="122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文本占位符 123905"/>
          <p:cNvSpPr>
            <a:spLocks noGrp="1"/>
          </p:cNvSpPr>
          <p:nvPr>
            <p:ph type="body" idx="1"/>
          </p:nvPr>
        </p:nvSpPr>
        <p:spPr>
          <a:xfrm>
            <a:off x="2195513" y="2420938"/>
            <a:ext cx="5256212" cy="1398587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defRPr kumimoji="0" lang="zh-CN" altLang="en-US" sz="28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kumimoji="0" lang="zh-CN" altLang="en-US" sz="24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sz="9600">
                <a:solidFill>
                  <a:srgbClr val="FFFF00"/>
                </a:solidFill>
                <a:ea typeface="华文行楷" pitchFamily="2" charset="-122"/>
              </a:rPr>
              <a:t>父子情深</a:t>
            </a:r>
          </a:p>
        </p:txBody>
      </p:sp>
      <p:sp>
        <p:nvSpPr>
          <p:cNvPr id="123907" name="矩形 123906"/>
          <p:cNvSpPr/>
          <p:nvPr/>
        </p:nvSpPr>
        <p:spPr>
          <a:xfrm>
            <a:off x="381000" y="381000"/>
            <a:ext cx="2819400" cy="13112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sz="4000" b="1">
                <a:solidFill>
                  <a:schemeClr val="tx2"/>
                </a:solidFill>
                <a:ea typeface="华文彩云" pitchFamily="2" charset="-122"/>
              </a:rPr>
              <a:t>走进生活 </a:t>
            </a:r>
          </a:p>
          <a:p>
            <a:pPr lvl="0"/>
            <a:r>
              <a:rPr sz="4000" b="1">
                <a:solidFill>
                  <a:schemeClr val="tx2"/>
                </a:solidFill>
                <a:ea typeface="华文彩云" pitchFamily="2" charset="-122"/>
              </a:rPr>
              <a:t>细心观察</a:t>
            </a:r>
          </a:p>
        </p:txBody>
      </p:sp>
      <p:sp>
        <p:nvSpPr>
          <p:cNvPr id="123908" name="矩形 123907"/>
          <p:cNvSpPr/>
          <p:nvPr/>
        </p:nvSpPr>
        <p:spPr>
          <a:xfrm>
            <a:off x="755650" y="5075238"/>
            <a:ext cx="7431088" cy="579437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 anchor="t" anchorCtr="0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kumimoji="0" sz="3200">
                <a:solidFill>
                  <a:srgbClr val="FFFFFF"/>
                </a:solidFill>
                <a:latin typeface="Arial" pitchFamily="34" charset="0"/>
                <a:ea typeface="方正舒体" pitchFamily="2" charset="-122"/>
              </a:rPr>
              <a:t>你这样折腾过老爸吗?让人心疼的父爱哟!</a:t>
            </a:r>
          </a:p>
        </p:txBody>
      </p:sp>
      <p:sp>
        <p:nvSpPr>
          <p:cNvPr id="12390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  <p:sp>
        <p:nvSpPr>
          <p:cNvPr id="1239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kumimoji="0" sz="1000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39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23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239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 build="p"/>
      <p:bldP spid="123907" grpId="0"/>
      <p:bldP spid="12390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Fast "/>
  <p:tag name="POWER3D SOUND" val="Rings"/>
  <p:tag name="POWER3D TRANSITION" val="Rings.p3d 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Fast "/>
  <p:tag name="POWER3D SOUND" val="Rings"/>
  <p:tag name="POWER3D TRANSITION" val="Rings.p3d 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Fast "/>
  <p:tag name="POWER3D SOUND" val="Rings"/>
  <p:tag name="POWER3D TRANSITION" val="Rings.p3d 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Fast "/>
  <p:tag name="POWER3D SOUND" val="Rings"/>
  <p:tag name="POWER3D TRANSITION" val="Rings.p3d 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Fast "/>
  <p:tag name="POWER3D SOUND" val="Rings"/>
  <p:tag name="POWER3D TRANSITION" val="Rings.p3d 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Fast "/>
  <p:tag name="POWER3D SOUND" val="Rings"/>
  <p:tag name="POWER3D TRANSITION" val="Rings.p3d 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Fast "/>
  <p:tag name="POWER3D SOUND" val="Rings"/>
  <p:tag name="POWER3D TRANSITION" val="Rings.p3d 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Fast "/>
  <p:tag name="POWER3D SOUND" val="Rings"/>
  <p:tag name="POWER3D TRANSITION" val="Rings.p3d 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Fast "/>
  <p:tag name="POWER3D SOUND" val="Rings"/>
  <p:tag name="POWER3D TRANSITION" val="Rings.p3d 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Fast "/>
  <p:tag name="POWER3D SOUND" val="Rings"/>
  <p:tag name="POWER3D TRANSITION" val="Rings.p3d 0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CCCFF"/>
      </a:hlink>
      <a:folHlink>
        <a:srgbClr val="B2B2B2"/>
      </a:folHlink>
    </a:clrScheme>
    <a:fontScheme name="默认设计模板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0000"/>
        </a:dk1>
        <a:lt1>
          <a:srgbClr val="944EE0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Blends">
  <a:themeElements>
    <a:clrScheme name="Blends 7">
      <a:dk1>
        <a:srgbClr val="000000"/>
      </a:dk1>
      <a:lt1>
        <a:srgbClr val="BBFEB8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0000"/>
      </a:hlink>
      <a:folHlink>
        <a:srgbClr val="3333CC"/>
      </a:folHlink>
    </a:clrScheme>
    <a:fontScheme name="Blends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000000"/>
        </a:dk1>
        <a:lt1>
          <a:srgbClr val="FFFFFF"/>
        </a:lt1>
        <a:dk2>
          <a:srgbClr val="969696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CF01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1C1C1C"/>
        </a:dk2>
        <a:lt2>
          <a:srgbClr val="333399"/>
        </a:lt2>
        <a:accent1>
          <a:srgbClr val="00E4A8"/>
        </a:accent1>
        <a:accent2>
          <a:srgbClr val="FFCF0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3333CC"/>
        </a:folHlink>
      </a:clrScheme>
      <a:clrMap bg1="lt1" tx1="dk1" bg2="dk2" tx2="lt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333333"/>
        </a:dk2>
        <a:lt2>
          <a:srgbClr val="000066"/>
        </a:lt2>
        <a:accent1>
          <a:srgbClr val="C4709A"/>
        </a:accent1>
        <a:accent2>
          <a:srgbClr val="4B4EB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481CF"/>
        </a:hlink>
        <a:folHlink>
          <a:srgbClr val="76B749"/>
        </a:folHlink>
      </a:clrScheme>
      <a:clrMap bg1="lt1" tx1="dk1" bg2="dk2" tx2="lt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BBFEB8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3_默认设计模板">
  <a:themeElements>
    <a:clrScheme name="3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CCCFF"/>
      </a:hlink>
      <a:folHlink>
        <a:srgbClr val="B2B2B2"/>
      </a:folHlink>
    </a:clrScheme>
    <a:fontScheme name="3_默认设计模板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0000"/>
        </a:dk1>
        <a:lt1>
          <a:srgbClr val="944EE0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CCCFF"/>
      </a:hlink>
      <a:folHlink>
        <a:srgbClr val="B2B2B2"/>
      </a:folHlink>
    </a:clrScheme>
    <a:fontScheme name="Arial">
      <a:maj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谈古论今">
  <a:themeElements>
    <a:clrScheme name="谈古论今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CCCFF"/>
      </a:hlink>
      <a:folHlink>
        <a:srgbClr val="B2B2B2"/>
      </a:folHlink>
    </a:clrScheme>
    <a:fontScheme name="谈古论今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谈古论今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谈古论今 3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33CC"/>
        </a:hlink>
        <a:folHlink>
          <a:srgbClr val="FFCC66"/>
        </a:folHlink>
      </a:clrScheme>
      <a:clrMap bg1="lt1" tx1="dk1" bg2="dk2" tx2="lt2" accent1="accent1" accent2="accent2" accent3="accent3" accent4="accent4" accent5="accent5" accent6="accent6" hlink="hlink" folHlink="folHlink"/>
    </a:extraClrScheme>
    <a:extraClrScheme>
      <a:clrScheme name="谈古论今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谈古论今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000000"/>
        </a:dk1>
        <a:lt1>
          <a:srgbClr val="FFFFFF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0E500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686B5D"/>
        </a:dk1>
        <a:lt1>
          <a:srgbClr val="FFFFFF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66"/>
        </a:hlink>
        <a:folHlink>
          <a:srgbClr val="E9DCB9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  <a:clrMap bg1="dk2" tx1="lt2" bg2="dk1" tx2="lt1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默认设计模板">
  <a:themeElements>
    <a:clrScheme name="2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CCCFF"/>
      </a:hlink>
      <a:folHlink>
        <a:srgbClr val="B2B2B2"/>
      </a:folHlink>
    </a:clrScheme>
    <a:fontScheme name="2_默认设计模板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300"/>
      </a:hlink>
      <a:folHlink>
        <a:srgbClr val="339933"/>
      </a:folHlink>
    </a:clrScheme>
    <a:fontScheme name="Strategic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记事本型模板">
  <a:themeElements>
    <a:clrScheme name="记事本型模板 2">
      <a:dk1>
        <a:srgbClr val="000000"/>
      </a:dk1>
      <a:lt1>
        <a:srgbClr val="FFFFFF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191E1"/>
      </a:hlink>
      <a:folHlink>
        <a:srgbClr val="CC9864"/>
      </a:folHlink>
    </a:clrScheme>
    <a:fontScheme name="记事本型模板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记事本型模板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191E1"/>
        </a:hlink>
        <a:folHlink>
          <a:srgbClr val="CC98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记事本型模板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191E1"/>
        </a:hlink>
        <a:folHlink>
          <a:srgbClr val="CC98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记事本型模板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记事本型模板 4">
        <a:dk1>
          <a:srgbClr val="221304"/>
        </a:dk1>
        <a:lt1>
          <a:srgbClr val="FDEDFD"/>
        </a:lt1>
        <a:dk2>
          <a:srgbClr val="000066"/>
        </a:dk2>
        <a:lt2>
          <a:srgbClr val="F3D9F3"/>
        </a:lt2>
        <a:accent1>
          <a:srgbClr val="A1BD69"/>
        </a:accent1>
        <a:accent2>
          <a:srgbClr val="3694B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191E1"/>
        </a:hlink>
        <a:folHlink>
          <a:srgbClr val="CC9864"/>
        </a:folHlink>
      </a:clrScheme>
      <a:clrMap bg1="lt1" tx1="dk2" bg2="lt2" tx2="dk1" accent1="accent1" accent2="accent2" accent3="accent3" accent4="accent4" accent5="accent5" accent6="accent6" hlink="hlink" folHlink="folHlink"/>
    </a:extraClrScheme>
    <a:extraClrScheme>
      <a:clrScheme name="记事本型模板 5">
        <a:dk1>
          <a:srgbClr val="000000"/>
        </a:dk1>
        <a:lt1>
          <a:srgbClr val="EBF6FD"/>
        </a:lt1>
        <a:dk2>
          <a:srgbClr val="221304"/>
        </a:dk2>
        <a:lt2>
          <a:srgbClr val="CCECFF"/>
        </a:lt2>
        <a:accent1>
          <a:srgbClr val="A1BD69"/>
        </a:accent1>
        <a:accent2>
          <a:srgbClr val="3694B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191E1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Fading Grid">
  <a:themeElements>
    <a:clrScheme name="Fading Grid 4">
      <a:dk1>
        <a:srgbClr val="EAEAEA"/>
      </a:dk1>
      <a:lt1>
        <a:srgbClr val="666699"/>
      </a:lt1>
      <a:dk2>
        <a:srgbClr val="CCECFF"/>
      </a:dk2>
      <a:lt2>
        <a:srgbClr val="6B6B99"/>
      </a:lt2>
      <a:accent1>
        <a:srgbClr val="00CC66"/>
      </a:accent1>
      <a:accent2>
        <a:srgbClr val="54547A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5B2FF"/>
      </a:hlink>
      <a:folHlink>
        <a:srgbClr val="9900FF"/>
      </a:folHlink>
    </a:clrScheme>
    <a:fontScheme name="Fading Grid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ading Grid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CC"/>
        </a:hlink>
        <a:folHlink>
          <a:srgbClr val="6699FF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Fading Grid 3">
        <a:dk1>
          <a:srgbClr val="000099"/>
        </a:dk1>
        <a:lt1>
          <a:srgbClr val="FFFFFF"/>
        </a:lt1>
        <a:dk2>
          <a:srgbClr val="0101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E701"/>
        </a:hlink>
        <a:folHlink>
          <a:srgbClr val="3366FF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Fading Grid 4">
        <a:dk1>
          <a:srgbClr val="EAEAEA"/>
        </a:dk1>
        <a:lt1>
          <a:srgbClr val="666699"/>
        </a:lt1>
        <a:dk2>
          <a:srgbClr val="CCECFF"/>
        </a:dk2>
        <a:lt2>
          <a:srgbClr val="6B6B99"/>
        </a:lt2>
        <a:accent1>
          <a:srgbClr val="00CC66"/>
        </a:accent1>
        <a:accent2>
          <a:srgbClr val="54547A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5B2FF"/>
        </a:hlink>
        <a:folHlink>
          <a:srgbClr val="99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ading Grid 5">
        <a:dk1>
          <a:srgbClr val="008080"/>
        </a:dk1>
        <a:lt1>
          <a:srgbClr val="FFFFFF"/>
        </a:lt1>
        <a:dk2>
          <a:srgbClr val="00827F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Fading Grid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8">
        <a:dk1>
          <a:srgbClr val="CCCC00"/>
        </a:dk1>
        <a:lt1>
          <a:srgbClr val="FFFFFF"/>
        </a:lt1>
        <a:dk2>
          <a:srgbClr val="D1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00"/>
        </a:hlink>
        <a:folHlink>
          <a:srgbClr val="FFFF99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Fading Grid 9">
        <a:dk1>
          <a:srgbClr val="000000"/>
        </a:dk1>
        <a:lt1>
          <a:srgbClr val="FBFBFB"/>
        </a:lt1>
        <a:dk2>
          <a:srgbClr val="336600"/>
        </a:dk2>
        <a:lt2>
          <a:srgbClr val="F8F8F8"/>
        </a:lt2>
        <a:accent1>
          <a:srgbClr val="009900"/>
        </a:accent1>
        <a:accent2>
          <a:srgbClr val="C6C6C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00"/>
        </a:hlink>
        <a:folHlink>
          <a:srgbClr val="808000"/>
        </a:folHlink>
      </a:clrScheme>
      <a:clrMap bg1="lt2" tx1="dk1" bg2="lt1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9900"/>
        </a:hlink>
        <a:folHlink>
          <a:srgbClr val="FFCC00"/>
        </a:folHlink>
      </a:clrScheme>
      <a:clrMap bg1="dk2" tx1="lt2" bg2="dk1" tx2="lt1" accent1="accent1" accent2="accent2" accent3="accent3" accent4="accent4" accent5="accent5" accent6="accent6" hlink="hlink" folHlink="folHlink"/>
    </a:extraClrScheme>
    <a:extraClrScheme>
      <a:clrScheme name="Watermark 5">
        <a:dk1>
          <a:srgbClr val="004A48"/>
        </a:dk1>
        <a:lt1>
          <a:srgbClr val="FFFFFF"/>
        </a:lt1>
        <a:dk2>
          <a:srgbClr val="42445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66FF"/>
        </a:hlink>
        <a:folHlink>
          <a:srgbClr val="B2B2B2"/>
        </a:folHlink>
      </a:clrScheme>
      <a:clrMap bg1="dk1" tx1="lt2" bg2="dk2" tx2="lt1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6699"/>
        </a:hlink>
        <a:folHlink>
          <a:srgbClr val="9999FF"/>
        </a:folHlink>
      </a:clrScheme>
      <a:clrMap bg1="dk2" tx1="lt2" bg2="dk1" tx2="lt1" accent1="accent1" accent2="accent2" accent3="accent3" accent4="accent4" accent5="accent5" accent6="accent6" hlink="hlink" folHlink="folHlink"/>
    </a:extraClrScheme>
    <a:extraClrScheme>
      <a:clrScheme name="Watermark 7">
        <a:dk1>
          <a:srgbClr val="000066"/>
        </a:dk1>
        <a:lt1>
          <a:srgbClr val="FFFFFF"/>
        </a:lt1>
        <a:dk2>
          <a:srgbClr val="424458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9900"/>
        </a:hlink>
        <a:folHlink>
          <a:srgbClr val="CCCC00"/>
        </a:folHlink>
      </a:clrScheme>
      <a:clrMap bg1="dk1" tx1="lt2" bg2="dk2" tx2="lt1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37D95"/>
        </a:hlink>
        <a:folHlink>
          <a:srgbClr val="FFCC00"/>
        </a:folHlink>
      </a:clrScheme>
      <a:clrMap bg1="dk2" tx1="lt2" bg2="dk1" tx2="lt1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00"/>
        </a:hlink>
        <a:folHlink>
          <a:srgbClr val="FF9900"/>
        </a:folHlink>
      </a:clrScheme>
      <a:clrMap bg1="dk2" tx1="lt2" bg2="dk1" tx2="lt1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砖雕艺术">
  <a:themeElements>
    <a:clrScheme name="砖雕艺术 12">
      <a:dk1>
        <a:srgbClr val="080808"/>
      </a:dk1>
      <a:lt1>
        <a:srgbClr val="CCFF66"/>
      </a:lt1>
      <a:dk2>
        <a:srgbClr val="DBF96F"/>
      </a:dk2>
      <a:lt2>
        <a:srgbClr val="C0C0C0"/>
      </a:lt2>
      <a:accent1>
        <a:srgbClr val="FFFF99"/>
      </a:accent1>
      <a:accent2>
        <a:srgbClr val="FFCC66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66FF"/>
      </a:hlink>
      <a:folHlink>
        <a:srgbClr val="FF3300"/>
      </a:folHlink>
    </a:clrScheme>
    <a:fontScheme name="砖雕艺术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366"/>
        </a:dk1>
        <a:lt1>
          <a:srgbClr val="CCFFCC"/>
        </a:lt1>
        <a:dk2>
          <a:srgbClr val="003BB2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99"/>
        </a:hlink>
        <a:folHlink>
          <a:srgbClr val="E45C00"/>
        </a:folHlink>
      </a:clrScheme>
      <a:clrMap bg1="lt1" tx1="dk2" bg2="lt2" tx2="dk1" accent1="accent1" accent2="accent2" accent3="accent3" accent4="accent4" accent5="accent5" accent6="accent6" hlink="hlink" folHlink="folHlink"/>
    </a:extraClrScheme>
    <a:extraClrScheme>
      <a:clrScheme name="砖雕艺术 4">
        <a:dk1>
          <a:srgbClr val="006666"/>
        </a:dk1>
        <a:lt1>
          <a:srgbClr val="CCECFF"/>
        </a:lt1>
        <a:dk2>
          <a:srgbClr val="0000CC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666699"/>
        </a:folHlink>
      </a:clrScheme>
      <a:clrMap bg1="lt1" tx1="dk2" bg2="lt2" tx2="dk1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000000"/>
        </a:dk1>
        <a:lt1>
          <a:srgbClr val="DDDDDD"/>
        </a:lt1>
        <a:dk2>
          <a:srgbClr val="585884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3300"/>
        </a:hlink>
        <a:folHlink>
          <a:srgbClr val="6E3B8B"/>
        </a:folHlink>
      </a:clrScheme>
      <a:clrMap bg1="lt1" tx1="dk2" bg2="lt2" tx2="dk1" accent1="accent1" accent2="accent2" accent3="accent3" accent4="accent4" accent5="accent5" accent6="accent6" hlink="hlink" folHlink="folHlink"/>
    </a:extraClrScheme>
    <a:extraClrScheme>
      <a:clrScheme name="砖雕艺术 8">
        <a:dk1>
          <a:srgbClr val="00716E"/>
        </a:dk1>
        <a:lt1>
          <a:srgbClr val="FFD9D9"/>
        </a:lt1>
        <a:dk2>
          <a:srgbClr val="333399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0066CC"/>
        </a:folHlink>
      </a:clrScheme>
      <a:clrMap bg1="lt1" tx1="dk2" bg2="lt2" tx2="dk1" accent1="accent1" accent2="accent2" accent3="accent3" accent4="accent4" accent5="accent5" accent6="accent6" hlink="hlink" folHlink="folHlink"/>
    </a:extraClrScheme>
    <a:extraClrScheme>
      <a:clrScheme name="砖雕艺术 9">
        <a:dk1>
          <a:srgbClr val="080808"/>
        </a:dk1>
        <a:lt1>
          <a:srgbClr val="CCFF99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10">
        <a:dk1>
          <a:srgbClr val="080808"/>
        </a:dk1>
        <a:lt1>
          <a:srgbClr val="CCFF99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11">
        <a:dk1>
          <a:srgbClr val="080808"/>
        </a:dk1>
        <a:lt1>
          <a:srgbClr val="C0C0C0"/>
        </a:lt1>
        <a:dk2>
          <a:srgbClr val="0039AC"/>
        </a:dk2>
        <a:lt2>
          <a:srgbClr val="CCFF66"/>
        </a:lt2>
        <a:accent1>
          <a:srgbClr val="FFFF99"/>
        </a:accent1>
        <a:accent2>
          <a:srgbClr val="FFCC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FF"/>
        </a:hlink>
        <a:folHlink>
          <a:srgbClr val="FF3300"/>
        </a:folHlink>
      </a:clrScheme>
      <a:clrMap bg1="lt2" tx1="dk1" bg2="lt1" tx2="dk2" accent1="accent1" accent2="accent2" accent3="accent3" accent4="accent4" accent5="accent5" accent6="accent6" hlink="hlink" folHlink="folHlink"/>
    </a:extraClrScheme>
    <a:extraClrScheme>
      <a:clrScheme name="砖雕艺术 12">
        <a:dk1>
          <a:srgbClr val="080808"/>
        </a:dk1>
        <a:lt1>
          <a:srgbClr val="CCFF66"/>
        </a:lt1>
        <a:dk2>
          <a:srgbClr val="DBF96F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FF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13">
        <a:dk1>
          <a:srgbClr val="000000"/>
        </a:dk1>
        <a:lt1>
          <a:srgbClr val="BBFEB8"/>
        </a:lt1>
        <a:dk2>
          <a:srgbClr val="1C1C1C"/>
        </a:dk2>
        <a:lt2>
          <a:srgbClr val="333399"/>
        </a:lt2>
        <a:accent1>
          <a:srgbClr val="00E4A8"/>
        </a:accent1>
        <a:accent2>
          <a:srgbClr val="FFCF0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3333CC"/>
        </a:folHlink>
      </a:clrScheme>
      <a:clrMap bg1="lt1" tx1="dk1" bg2="dk2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2_默认设计模板 1">
    <a:dk1>
      <a:srgbClr val="FFFFFF"/>
    </a:dk1>
    <a:lt1>
      <a:srgbClr val="0000FF"/>
    </a:lt1>
    <a:dk2>
      <a:srgbClr val="FFFF00"/>
    </a:dk2>
    <a:lt2>
      <a:srgbClr val="000000"/>
    </a:lt2>
    <a:accent1>
      <a:srgbClr val="FF9900"/>
    </a:accent1>
    <a:accent2>
      <a:srgbClr val="00FFFF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FF0000"/>
    </a:hlink>
    <a:folHlink>
      <a:srgbClr val="969696"/>
    </a:folHlink>
  </a:clrScheme>
</a:themeOverride>
</file>

<file path=ppt/theme/themeOverride2.xml><?xml version="1.0" encoding="utf-8"?>
<a:themeOverride xmlns:a="http://schemas.openxmlformats.org/drawingml/2006/main">
  <a:clrScheme name="2_默认设计模板 1">
    <a:dk1>
      <a:srgbClr val="FFFFFF"/>
    </a:dk1>
    <a:lt1>
      <a:srgbClr val="0000FF"/>
    </a:lt1>
    <a:dk2>
      <a:srgbClr val="FFFF00"/>
    </a:dk2>
    <a:lt2>
      <a:srgbClr val="000000"/>
    </a:lt2>
    <a:accent1>
      <a:srgbClr val="FF9900"/>
    </a:accent1>
    <a:accent2>
      <a:srgbClr val="00FFFF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FF0000"/>
    </a:hlink>
    <a:folHlink>
      <a:srgbClr val="969696"/>
    </a:folHlink>
  </a:clrScheme>
</a:themeOverride>
</file>

<file path=ppt/theme/themeOverride3.xml><?xml version="1.0" encoding="utf-8"?>
<a:themeOverride xmlns:a="http://schemas.openxmlformats.org/drawingml/2006/main">
  <a:clrScheme name="2_默认设计模板 1">
    <a:dk1>
      <a:srgbClr val="FFFFFF"/>
    </a:dk1>
    <a:lt1>
      <a:srgbClr val="0000FF"/>
    </a:lt1>
    <a:dk2>
      <a:srgbClr val="FFFF00"/>
    </a:dk2>
    <a:lt2>
      <a:srgbClr val="000000"/>
    </a:lt2>
    <a:accent1>
      <a:srgbClr val="FF9900"/>
    </a:accent1>
    <a:accent2>
      <a:srgbClr val="00FFFF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FF0000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1454</Words>
  <Application>Microsoft Office PowerPoint</Application>
  <PresentationFormat>全屏显示(4:3)</PresentationFormat>
  <Paragraphs>248</Paragraphs>
  <Slides>57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11</vt:i4>
      </vt:variant>
      <vt:variant>
        <vt:lpstr>幻灯片标题</vt:lpstr>
      </vt:variant>
      <vt:variant>
        <vt:i4>57</vt:i4>
      </vt:variant>
    </vt:vector>
  </HeadingPairs>
  <TitlesOfParts>
    <vt:vector size="68" baseType="lpstr">
      <vt:lpstr>默认设计模板</vt:lpstr>
      <vt:lpstr>谈古论今</vt:lpstr>
      <vt:lpstr>1_默认设计模板</vt:lpstr>
      <vt:lpstr>2_默认设计模板</vt:lpstr>
      <vt:lpstr>Strategic</vt:lpstr>
      <vt:lpstr>记事本型模板</vt:lpstr>
      <vt:lpstr>Fading Grid</vt:lpstr>
      <vt:lpstr>Watermark</vt:lpstr>
      <vt:lpstr>砖雕艺术</vt:lpstr>
      <vt:lpstr>Blends</vt:lpstr>
      <vt:lpstr>3_默认设计模板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好题标准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拟好话题作文题目歌诀</vt:lpstr>
      <vt:lpstr>PowerPoint 演示文稿</vt:lpstr>
      <vt:lpstr>PowerPoint 演示文稿</vt:lpstr>
      <vt:lpstr>PowerPoint 演示文稿</vt:lpstr>
      <vt:lpstr>  大家评一评，哪一组的表现最好</vt:lpstr>
      <vt:lpstr>PowerPoint 演示文稿</vt:lpstr>
      <vt:lpstr>PowerPoint 演示文稿</vt:lpstr>
      <vt:lpstr>PowerPoint 演示文稿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引用名言名句</vt:lpstr>
      <vt:lpstr>巧用书信格式</vt:lpstr>
      <vt:lpstr>借用章回小说笔法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五、新视角，别开生面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2022-05-31T17:02:26Z</cp:lastPrinted>
  <dcterms:created xsi:type="dcterms:W3CDTF">2022-05-31T17:02:26Z</dcterms:created>
  <dcterms:modified xsi:type="dcterms:W3CDTF">2022-06-01T00:52:03Z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