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1" r:id="rId2"/>
    <p:sldMasterId id="2147483680" r:id="rId3"/>
  </p:sldMasterIdLst>
  <p:notesMasterIdLst>
    <p:notesMasterId r:id="rId4"/>
  </p:notesMasterIdLst>
  <p:sldIdLst>
    <p:sldId id="300" r:id="rId5"/>
    <p:sldId id="301" r:id="rId6"/>
    <p:sldId id="302" r:id="rId7"/>
    <p:sldId id="303" r:id="rId8"/>
    <p:sldId id="304" r:id="rId9"/>
    <p:sldId id="305" r:id="rId10"/>
    <p:sldId id="306" r:id="rId11"/>
    <p:sldId id="307" r:id="rId12"/>
    <p:sldId id="308" r:id="rId13"/>
    <p:sldId id="309" r:id="rId14"/>
    <p:sldId id="310" r:id="rId15"/>
    <p:sldId id="311" r:id="rId16"/>
    <p:sldId id="312" r:id="rId17"/>
    <p:sldId id="313" r:id="rId18"/>
    <p:sldId id="314" r:id="rId19"/>
    <p:sldId id="315" r:id="rId20"/>
    <p:sldId id="316" r:id="rId21"/>
    <p:sldId id="317" r:id="rId22"/>
    <p:sldId id="318" r:id="rId23"/>
    <p:sldId id="319" r:id="rId24"/>
    <p:sldId id="320" r:id="rId25"/>
    <p:sldId id="321" r:id="rId26"/>
    <p:sldId id="322" r:id="rId27"/>
    <p:sldId id="323" r:id="rId28"/>
    <p:sldId id="324" r:id="rId29"/>
    <p:sldId id="325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slideMaster" Target="slideMasters/slideMaster3.xml" /><Relationship Id="rId30" Type="http://schemas.openxmlformats.org/officeDocument/2006/relationships/slide" Target="slides/slide26.xml" /><Relationship Id="rId31" Type="http://schemas.openxmlformats.org/officeDocument/2006/relationships/tags" Target="tags/tag370.xml" /><Relationship Id="rId32" Type="http://schemas.openxmlformats.org/officeDocument/2006/relationships/presProps" Target="presProps.xml" /><Relationship Id="rId33" Type="http://schemas.openxmlformats.org/officeDocument/2006/relationships/viewProps" Target="viewProps.xml" /><Relationship Id="rId34" Type="http://schemas.openxmlformats.org/officeDocument/2006/relationships/theme" Target="theme/theme1.xml" /><Relationship Id="rId35" Type="http://schemas.openxmlformats.org/officeDocument/2006/relationships/tableStyles" Target="tableStyles.xml" /><Relationship Id="rId4" Type="http://schemas.openxmlformats.org/officeDocument/2006/relationships/notesMaster" Target="notesMasters/notes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12199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9E6B5E2-414F-4B9B-AAB9-9B87664B65D6}" type="slidenum">
              <a:rPr lang="zh-CN" altLang="en-US" smtClean="0">
                <a:solidFill>
                  <a:prstClr val="black"/>
                </a:solidFill>
              </a:rPr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tags" Target="../tags/tag68.xml" /><Relationship Id="rId8" Type="http://schemas.openxmlformats.org/officeDocument/2006/relationships/tags" Target="../tags/tag69.xml" /><Relationship Id="rId9" Type="http://schemas.openxmlformats.org/officeDocument/2006/relationships/tags" Target="../tags/tag70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1.xml" /><Relationship Id="rId2" Type="http://schemas.openxmlformats.org/officeDocument/2006/relationships/tags" Target="../tags/tag72.xml" /><Relationship Id="rId3" Type="http://schemas.openxmlformats.org/officeDocument/2006/relationships/tags" Target="../tags/tag73.xml" /><Relationship Id="rId4" Type="http://schemas.openxmlformats.org/officeDocument/2006/relationships/tags" Target="../tags/tag74.xml" /><Relationship Id="rId5" Type="http://schemas.openxmlformats.org/officeDocument/2006/relationships/tags" Target="../tags/tag75.xml" /><Relationship Id="rId6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tags" Target="../tags/tag76.xml" /><Relationship Id="rId3" Type="http://schemas.openxmlformats.org/officeDocument/2006/relationships/tags" Target="../tags/tag77.xml" /><Relationship Id="rId4" Type="http://schemas.openxmlformats.org/officeDocument/2006/relationships/tags" Target="../tags/tag78.xml" /><Relationship Id="rId5" Type="http://schemas.openxmlformats.org/officeDocument/2006/relationships/tags" Target="../tags/tag79.xml" /><Relationship Id="rId6" Type="http://schemas.openxmlformats.org/officeDocument/2006/relationships/tags" Target="../tags/tag80.xml" /><Relationship Id="rId7" Type="http://schemas.openxmlformats.org/officeDocument/2006/relationships/tags" Target="../tags/tag81.xml" /><Relationship Id="rId8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2.xml" /><Relationship Id="rId2" Type="http://schemas.openxmlformats.org/officeDocument/2006/relationships/tags" Target="../tags/tag83.xml" /><Relationship Id="rId3" Type="http://schemas.openxmlformats.org/officeDocument/2006/relationships/tags" Target="../tags/tag84.xml" /><Relationship Id="rId4" Type="http://schemas.openxmlformats.org/officeDocument/2006/relationships/tags" Target="../tags/tag85.xml" /><Relationship Id="rId5" Type="http://schemas.openxmlformats.org/officeDocument/2006/relationships/tags" Target="../tags/tag86.xml" /><Relationship Id="rId6" Type="http://schemas.openxmlformats.org/officeDocument/2006/relationships/tags" Target="../tags/tag87.xml" /><Relationship Id="rId7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8.xml" /><Relationship Id="rId2" Type="http://schemas.openxmlformats.org/officeDocument/2006/relationships/tags" Target="../tags/tag89.xml" /><Relationship Id="rId3" Type="http://schemas.openxmlformats.org/officeDocument/2006/relationships/tags" Target="../tags/tag90.xml" /><Relationship Id="rId4" Type="http://schemas.openxmlformats.org/officeDocument/2006/relationships/tags" Target="../tags/tag91.xml" /><Relationship Id="rId5" Type="http://schemas.openxmlformats.org/officeDocument/2006/relationships/tags" Target="../tags/tag92.xml" /><Relationship Id="rId6" Type="http://schemas.openxmlformats.org/officeDocument/2006/relationships/tags" Target="../tags/tag93.xml" /><Relationship Id="rId7" Type="http://schemas.openxmlformats.org/officeDocument/2006/relationships/tags" Target="../tags/tag94.xml" /><Relationship Id="rId8" Type="http://schemas.openxmlformats.org/officeDocument/2006/relationships/tags" Target="../tags/tag95.xml" /><Relationship Id="rId9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6.xml" /><Relationship Id="rId2" Type="http://schemas.openxmlformats.org/officeDocument/2006/relationships/tags" Target="../tags/tag97.xml" /><Relationship Id="rId3" Type="http://schemas.openxmlformats.org/officeDocument/2006/relationships/tags" Target="../tags/tag98.xml" /><Relationship Id="rId4" Type="http://schemas.openxmlformats.org/officeDocument/2006/relationships/tags" Target="../tags/tag99.xml" /><Relationship Id="rId5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0.xml" /><Relationship Id="rId2" Type="http://schemas.openxmlformats.org/officeDocument/2006/relationships/tags" Target="../tags/tag101.xml" /><Relationship Id="rId3" Type="http://schemas.openxmlformats.org/officeDocument/2006/relationships/tags" Target="../tags/tag102.xml" /><Relationship Id="rId4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3.xml" /><Relationship Id="rId2" Type="http://schemas.openxmlformats.org/officeDocument/2006/relationships/tags" Target="../tags/tag104.xml" /><Relationship Id="rId3" Type="http://schemas.openxmlformats.org/officeDocument/2006/relationships/tags" Target="../tags/tag105.xml" /><Relationship Id="rId4" Type="http://schemas.openxmlformats.org/officeDocument/2006/relationships/tags" Target="../tags/tag106.xml" /><Relationship Id="rId5" Type="http://schemas.openxmlformats.org/officeDocument/2006/relationships/tags" Target="../tags/tag107.xml" /><Relationship Id="rId6" Type="http://schemas.openxmlformats.org/officeDocument/2006/relationships/tags" Target="../tags/tag108.xml" /><Relationship Id="rId7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9.xml" /><Relationship Id="rId2" Type="http://schemas.openxmlformats.org/officeDocument/2006/relationships/tags" Target="../tags/tag110.xml" /><Relationship Id="rId3" Type="http://schemas.openxmlformats.org/officeDocument/2006/relationships/tags" Target="../tags/tag111.xml" /><Relationship Id="rId4" Type="http://schemas.openxmlformats.org/officeDocument/2006/relationships/tags" Target="../tags/tag112.xml" /><Relationship Id="rId5" Type="http://schemas.openxmlformats.org/officeDocument/2006/relationships/tags" Target="../tags/tag113.xml" /><Relationship Id="rId6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4.xml" /><Relationship Id="rId2" Type="http://schemas.openxmlformats.org/officeDocument/2006/relationships/tags" Target="../tags/tag115.xml" /><Relationship Id="rId3" Type="http://schemas.openxmlformats.org/officeDocument/2006/relationships/tags" Target="../tags/tag116.xml" /><Relationship Id="rId4" Type="http://schemas.openxmlformats.org/officeDocument/2006/relationships/tags" Target="../tags/tag117.xml" /><Relationship Id="rId5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tags" Target="../tags/tag124.xml" /><Relationship Id="rId11" Type="http://schemas.openxmlformats.org/officeDocument/2006/relationships/tags" Target="../tags/tag125.xml" /><Relationship Id="rId12" Type="http://schemas.openxmlformats.org/officeDocument/2006/relationships/slideMaster" Target="../slideMasters/slideMaster2.xml" /><Relationship Id="rId2" Type="http://schemas.openxmlformats.org/officeDocument/2006/relationships/tags" Target="../tags/tag118.xml" /><Relationship Id="rId3" Type="http://schemas.openxmlformats.org/officeDocument/2006/relationships/image" Target="../media/image3.png" /><Relationship Id="rId4" Type="http://schemas.openxmlformats.org/officeDocument/2006/relationships/tags" Target="../tags/tag119.xml" /><Relationship Id="rId5" Type="http://schemas.openxmlformats.org/officeDocument/2006/relationships/image" Target="../media/image4.png" /><Relationship Id="rId6" Type="http://schemas.openxmlformats.org/officeDocument/2006/relationships/tags" Target="../tags/tag120.xml" /><Relationship Id="rId7" Type="http://schemas.openxmlformats.org/officeDocument/2006/relationships/tags" Target="../tags/tag121.xml" /><Relationship Id="rId8" Type="http://schemas.openxmlformats.org/officeDocument/2006/relationships/tags" Target="../tags/tag122.xml" /><Relationship Id="rId9" Type="http://schemas.openxmlformats.org/officeDocument/2006/relationships/tags" Target="../tags/tag12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tags" Target="../tags/tag126.xml" /><Relationship Id="rId3" Type="http://schemas.openxmlformats.org/officeDocument/2006/relationships/tags" Target="../tags/tag127.xml" /><Relationship Id="rId4" Type="http://schemas.openxmlformats.org/officeDocument/2006/relationships/tags" Target="../tags/tag128.xml" /><Relationship Id="rId5" Type="http://schemas.openxmlformats.org/officeDocument/2006/relationships/tags" Target="../tags/tag129.xml" /><Relationship Id="rId6" Type="http://schemas.openxmlformats.org/officeDocument/2006/relationships/tags" Target="../tags/tag130.xml" /><Relationship Id="rId7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1.xm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5.png" /><Relationship Id="rId3" Type="http://schemas.openxmlformats.org/officeDocument/2006/relationships/tags" Target="../tags/tag132.xml" /><Relationship Id="rId4" Type="http://schemas.openxmlformats.org/officeDocument/2006/relationships/tags" Target="../tags/tag133.xml" /><Relationship Id="rId5" Type="http://schemas.openxmlformats.org/officeDocument/2006/relationships/tags" Target="../tags/tag134.xml" /><Relationship Id="rId6" Type="http://schemas.openxmlformats.org/officeDocument/2006/relationships/tags" Target="../tags/tag135.xml" /><Relationship Id="rId7" Type="http://schemas.openxmlformats.org/officeDocument/2006/relationships/tags" Target="../tags/tag136.xml" /><Relationship Id="rId8" Type="http://schemas.openxmlformats.org/officeDocument/2006/relationships/tags" Target="../tags/tag137.xml" /><Relationship Id="rId9" Type="http://schemas.openxmlformats.org/officeDocument/2006/relationships/tags" Target="../tags/tag138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9.xm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6.png" /><Relationship Id="rId3" Type="http://schemas.openxmlformats.org/officeDocument/2006/relationships/tags" Target="../tags/tag140.xml" /><Relationship Id="rId4" Type="http://schemas.openxmlformats.org/officeDocument/2006/relationships/tags" Target="../tags/tag141.xml" /><Relationship Id="rId5" Type="http://schemas.openxmlformats.org/officeDocument/2006/relationships/tags" Target="../tags/tag142.xml" /><Relationship Id="rId6" Type="http://schemas.openxmlformats.org/officeDocument/2006/relationships/tags" Target="../tags/tag143.xml" /><Relationship Id="rId7" Type="http://schemas.openxmlformats.org/officeDocument/2006/relationships/tags" Target="../tags/tag144.xml" /><Relationship Id="rId8" Type="http://schemas.openxmlformats.org/officeDocument/2006/relationships/tags" Target="../tags/tag145.xml" /><Relationship Id="rId9" Type="http://schemas.openxmlformats.org/officeDocument/2006/relationships/tags" Target="../tags/tag146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7.xm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6.png" /><Relationship Id="rId3" Type="http://schemas.openxmlformats.org/officeDocument/2006/relationships/tags" Target="../tags/tag148.xml" /><Relationship Id="rId4" Type="http://schemas.openxmlformats.org/officeDocument/2006/relationships/tags" Target="../tags/tag149.xml" /><Relationship Id="rId5" Type="http://schemas.openxmlformats.org/officeDocument/2006/relationships/tags" Target="../tags/tag150.xml" /><Relationship Id="rId6" Type="http://schemas.openxmlformats.org/officeDocument/2006/relationships/tags" Target="../tags/tag151.xml" /><Relationship Id="rId7" Type="http://schemas.openxmlformats.org/officeDocument/2006/relationships/tags" Target="../tags/tag152.xml" /><Relationship Id="rId8" Type="http://schemas.openxmlformats.org/officeDocument/2006/relationships/tags" Target="../tags/tag153.xml" /><Relationship Id="rId9" Type="http://schemas.openxmlformats.org/officeDocument/2006/relationships/tags" Target="../tags/tag154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.png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55.xml" /><Relationship Id="rId3" Type="http://schemas.openxmlformats.org/officeDocument/2006/relationships/tags" Target="../tags/tag156.xml" /><Relationship Id="rId4" Type="http://schemas.openxmlformats.org/officeDocument/2006/relationships/tags" Target="../tags/tag157.xml" /><Relationship Id="rId5" Type="http://schemas.openxmlformats.org/officeDocument/2006/relationships/tags" Target="../tags/tag158.xml" /><Relationship Id="rId6" Type="http://schemas.openxmlformats.org/officeDocument/2006/relationships/tags" Target="../tags/tag159.xml" /><Relationship Id="rId7" Type="http://schemas.openxmlformats.org/officeDocument/2006/relationships/tags" Target="../tags/tag160.xml" /><Relationship Id="rId8" Type="http://schemas.openxmlformats.org/officeDocument/2006/relationships/tags" Target="../tags/tag161.xml" /><Relationship Id="rId9" Type="http://schemas.openxmlformats.org/officeDocument/2006/relationships/tags" Target="../tags/tag162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.png" /><Relationship Id="rId10" Type="http://schemas.openxmlformats.org/officeDocument/2006/relationships/tags" Target="../tags/tag171.xml" /><Relationship Id="rId11" Type="http://schemas.openxmlformats.org/officeDocument/2006/relationships/tags" Target="../tags/tag172.xml" /><Relationship Id="rId12" Type="http://schemas.openxmlformats.org/officeDocument/2006/relationships/slideMaster" Target="../slideMasters/slideMaster2.xml" /><Relationship Id="rId2" Type="http://schemas.openxmlformats.org/officeDocument/2006/relationships/tags" Target="../tags/tag163.xml" /><Relationship Id="rId3" Type="http://schemas.openxmlformats.org/officeDocument/2006/relationships/tags" Target="../tags/tag164.xml" /><Relationship Id="rId4" Type="http://schemas.openxmlformats.org/officeDocument/2006/relationships/tags" Target="../tags/tag165.xml" /><Relationship Id="rId5" Type="http://schemas.openxmlformats.org/officeDocument/2006/relationships/tags" Target="../tags/tag166.xml" /><Relationship Id="rId6" Type="http://schemas.openxmlformats.org/officeDocument/2006/relationships/tags" Target="../tags/tag167.xml" /><Relationship Id="rId7" Type="http://schemas.openxmlformats.org/officeDocument/2006/relationships/tags" Target="../tags/tag168.xml" /><Relationship Id="rId8" Type="http://schemas.openxmlformats.org/officeDocument/2006/relationships/tags" Target="../tags/tag169.xml" /><Relationship Id="rId9" Type="http://schemas.openxmlformats.org/officeDocument/2006/relationships/tags" Target="../tags/tag170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3.xml" /><Relationship Id="rId10" Type="http://schemas.openxmlformats.org/officeDocument/2006/relationships/tags" Target="../tags/tag180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174.xml" /><Relationship Id="rId3" Type="http://schemas.openxmlformats.org/officeDocument/2006/relationships/tags" Target="../tags/tag175.xml" /><Relationship Id="rId4" Type="http://schemas.openxmlformats.org/officeDocument/2006/relationships/tags" Target="../tags/tag176.xml" /><Relationship Id="rId5" Type="http://schemas.openxmlformats.org/officeDocument/2006/relationships/tags" Target="../tags/tag177.xml" /><Relationship Id="rId6" Type="http://schemas.openxmlformats.org/officeDocument/2006/relationships/tags" Target="../tags/tag178.xml" /><Relationship Id="rId7" Type="http://schemas.openxmlformats.org/officeDocument/2006/relationships/image" Target="../media/image8.png" /><Relationship Id="rId8" Type="http://schemas.openxmlformats.org/officeDocument/2006/relationships/tags" Target="../tags/tag179.xml" /><Relationship Id="rId9" Type="http://schemas.openxmlformats.org/officeDocument/2006/relationships/image" Target="../media/image9.png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10" Type="http://schemas.openxmlformats.org/officeDocument/2006/relationships/slideMaster" Target="../slideMasters/slideMaster3.xml" /><Relationship Id="rId2" Type="http://schemas.openxmlformats.org/officeDocument/2006/relationships/tags" Target="../tags/tag187.xml" /><Relationship Id="rId3" Type="http://schemas.openxmlformats.org/officeDocument/2006/relationships/tags" Target="../tags/tag188.xml" /><Relationship Id="rId4" Type="http://schemas.openxmlformats.org/officeDocument/2006/relationships/tags" Target="../tags/tag189.xml" /><Relationship Id="rId5" Type="http://schemas.openxmlformats.org/officeDocument/2006/relationships/tags" Target="../tags/tag190.xml" /><Relationship Id="rId6" Type="http://schemas.openxmlformats.org/officeDocument/2006/relationships/tags" Target="../tags/tag191.xml" /><Relationship Id="rId7" Type="http://schemas.openxmlformats.org/officeDocument/2006/relationships/tags" Target="../tags/tag192.xml" /><Relationship Id="rId8" Type="http://schemas.openxmlformats.org/officeDocument/2006/relationships/tags" Target="../tags/tag193.xml" /><Relationship Id="rId9" Type="http://schemas.openxmlformats.org/officeDocument/2006/relationships/tags" Target="../tags/tag194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5.xml" /><Relationship Id="rId2" Type="http://schemas.openxmlformats.org/officeDocument/2006/relationships/tags" Target="../tags/tag196.xml" /><Relationship Id="rId3" Type="http://schemas.openxmlformats.org/officeDocument/2006/relationships/tags" Target="../tags/tag197.xml" /><Relationship Id="rId4" Type="http://schemas.openxmlformats.org/officeDocument/2006/relationships/tags" Target="../tags/tag198.xml" /><Relationship Id="rId5" Type="http://schemas.openxmlformats.org/officeDocument/2006/relationships/tags" Target="../tags/tag199.xml" /><Relationship Id="rId6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tags" Target="../tags/tag200.xml" /><Relationship Id="rId3" Type="http://schemas.openxmlformats.org/officeDocument/2006/relationships/tags" Target="../tags/tag201.xml" /><Relationship Id="rId4" Type="http://schemas.openxmlformats.org/officeDocument/2006/relationships/tags" Target="../tags/tag202.xml" /><Relationship Id="rId5" Type="http://schemas.openxmlformats.org/officeDocument/2006/relationships/tags" Target="../tags/tag203.xml" /><Relationship Id="rId6" Type="http://schemas.openxmlformats.org/officeDocument/2006/relationships/tags" Target="../tags/tag204.xml" /><Relationship Id="rId7" Type="http://schemas.openxmlformats.org/officeDocument/2006/relationships/tags" Target="../tags/tag205.xml" /><Relationship Id="rId8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6.xml" /><Relationship Id="rId2" Type="http://schemas.openxmlformats.org/officeDocument/2006/relationships/tags" Target="../tags/tag207.xml" /><Relationship Id="rId3" Type="http://schemas.openxmlformats.org/officeDocument/2006/relationships/tags" Target="../tags/tag208.xml" /><Relationship Id="rId4" Type="http://schemas.openxmlformats.org/officeDocument/2006/relationships/tags" Target="../tags/tag209.xml" /><Relationship Id="rId5" Type="http://schemas.openxmlformats.org/officeDocument/2006/relationships/tags" Target="../tags/tag210.xml" /><Relationship Id="rId6" Type="http://schemas.openxmlformats.org/officeDocument/2006/relationships/tags" Target="../tags/tag211.xml" /><Relationship Id="rId7" Type="http://schemas.openxmlformats.org/officeDocument/2006/relationships/slideMaster" Target="../slideMasters/slideMaster3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2.xml" /><Relationship Id="rId2" Type="http://schemas.openxmlformats.org/officeDocument/2006/relationships/tags" Target="../tags/tag213.xml" /><Relationship Id="rId3" Type="http://schemas.openxmlformats.org/officeDocument/2006/relationships/tags" Target="../tags/tag214.xml" /><Relationship Id="rId4" Type="http://schemas.openxmlformats.org/officeDocument/2006/relationships/tags" Target="../tags/tag215.xml" /><Relationship Id="rId5" Type="http://schemas.openxmlformats.org/officeDocument/2006/relationships/tags" Target="../tags/tag216.xml" /><Relationship Id="rId6" Type="http://schemas.openxmlformats.org/officeDocument/2006/relationships/tags" Target="../tags/tag217.xml" /><Relationship Id="rId7" Type="http://schemas.openxmlformats.org/officeDocument/2006/relationships/tags" Target="../tags/tag218.xml" /><Relationship Id="rId8" Type="http://schemas.openxmlformats.org/officeDocument/2006/relationships/tags" Target="../tags/tag219.xml" /><Relationship Id="rId9" Type="http://schemas.openxmlformats.org/officeDocument/2006/relationships/slideMaster" Target="../slideMasters/slideMaster3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0.xml" /><Relationship Id="rId2" Type="http://schemas.openxmlformats.org/officeDocument/2006/relationships/tags" Target="../tags/tag221.xml" /><Relationship Id="rId3" Type="http://schemas.openxmlformats.org/officeDocument/2006/relationships/tags" Target="../tags/tag222.xml" /><Relationship Id="rId4" Type="http://schemas.openxmlformats.org/officeDocument/2006/relationships/tags" Target="../tags/tag223.xml" /><Relationship Id="rId5" Type="http://schemas.openxmlformats.org/officeDocument/2006/relationships/slideMaster" Target="../slideMasters/slideMaster3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4.xml" /><Relationship Id="rId2" Type="http://schemas.openxmlformats.org/officeDocument/2006/relationships/tags" Target="../tags/tag225.xml" /><Relationship Id="rId3" Type="http://schemas.openxmlformats.org/officeDocument/2006/relationships/tags" Target="../tags/tag226.xml" /><Relationship Id="rId4" Type="http://schemas.openxmlformats.org/officeDocument/2006/relationships/slideMaster" Target="../slideMasters/slideMaster3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7.xml" /><Relationship Id="rId2" Type="http://schemas.openxmlformats.org/officeDocument/2006/relationships/tags" Target="../tags/tag228.xml" /><Relationship Id="rId3" Type="http://schemas.openxmlformats.org/officeDocument/2006/relationships/tags" Target="../tags/tag229.xml" /><Relationship Id="rId4" Type="http://schemas.openxmlformats.org/officeDocument/2006/relationships/tags" Target="../tags/tag230.xml" /><Relationship Id="rId5" Type="http://schemas.openxmlformats.org/officeDocument/2006/relationships/tags" Target="../tags/tag231.xml" /><Relationship Id="rId6" Type="http://schemas.openxmlformats.org/officeDocument/2006/relationships/tags" Target="../tags/tag232.xml" /><Relationship Id="rId7" Type="http://schemas.openxmlformats.org/officeDocument/2006/relationships/slideMaster" Target="../slideMasters/slideMaster3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3.xml" /><Relationship Id="rId2" Type="http://schemas.openxmlformats.org/officeDocument/2006/relationships/tags" Target="../tags/tag234.xml" /><Relationship Id="rId3" Type="http://schemas.openxmlformats.org/officeDocument/2006/relationships/tags" Target="../tags/tag235.xml" /><Relationship Id="rId4" Type="http://schemas.openxmlformats.org/officeDocument/2006/relationships/tags" Target="../tags/tag236.xml" /><Relationship Id="rId5" Type="http://schemas.openxmlformats.org/officeDocument/2006/relationships/tags" Target="../tags/tag237.xml" /><Relationship Id="rId6" Type="http://schemas.openxmlformats.org/officeDocument/2006/relationships/slideMaster" Target="../slideMasters/slideMaster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8.xml" /><Relationship Id="rId2" Type="http://schemas.openxmlformats.org/officeDocument/2006/relationships/tags" Target="../tags/tag239.xml" /><Relationship Id="rId3" Type="http://schemas.openxmlformats.org/officeDocument/2006/relationships/tags" Target="../tags/tag240.xml" /><Relationship Id="rId4" Type="http://schemas.openxmlformats.org/officeDocument/2006/relationships/tags" Target="../tags/tag241.xml" /><Relationship Id="rId5" Type="http://schemas.openxmlformats.org/officeDocument/2006/relationships/slideMaster" Target="../slideMasters/slideMaster3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tags" Target="../tags/tag248.xml" /><Relationship Id="rId11" Type="http://schemas.openxmlformats.org/officeDocument/2006/relationships/tags" Target="../tags/tag249.xml" /><Relationship Id="rId12" Type="http://schemas.openxmlformats.org/officeDocument/2006/relationships/slideMaster" Target="../slideMasters/slideMaster3.xml" /><Relationship Id="rId2" Type="http://schemas.openxmlformats.org/officeDocument/2006/relationships/tags" Target="../tags/tag242.xml" /><Relationship Id="rId3" Type="http://schemas.openxmlformats.org/officeDocument/2006/relationships/image" Target="../media/image3.png" /><Relationship Id="rId4" Type="http://schemas.openxmlformats.org/officeDocument/2006/relationships/tags" Target="../tags/tag243.xml" /><Relationship Id="rId5" Type="http://schemas.openxmlformats.org/officeDocument/2006/relationships/image" Target="../media/image4.png" /><Relationship Id="rId6" Type="http://schemas.openxmlformats.org/officeDocument/2006/relationships/tags" Target="../tags/tag244.xml" /><Relationship Id="rId7" Type="http://schemas.openxmlformats.org/officeDocument/2006/relationships/tags" Target="../tags/tag245.xml" /><Relationship Id="rId8" Type="http://schemas.openxmlformats.org/officeDocument/2006/relationships/tags" Target="../tags/tag246.xml" /><Relationship Id="rId9" Type="http://schemas.openxmlformats.org/officeDocument/2006/relationships/tags" Target="../tags/tag247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tags" Target="../tags/tag250.xml" /><Relationship Id="rId3" Type="http://schemas.openxmlformats.org/officeDocument/2006/relationships/tags" Target="../tags/tag251.xml" /><Relationship Id="rId4" Type="http://schemas.openxmlformats.org/officeDocument/2006/relationships/tags" Target="../tags/tag252.xml" /><Relationship Id="rId5" Type="http://schemas.openxmlformats.org/officeDocument/2006/relationships/tags" Target="../tags/tag253.xml" /><Relationship Id="rId6" Type="http://schemas.openxmlformats.org/officeDocument/2006/relationships/tags" Target="../tags/tag254.xml" /><Relationship Id="rId7" Type="http://schemas.openxmlformats.org/officeDocument/2006/relationships/slideMaster" Target="../slideMasters/slideMaster3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5.xml" /><Relationship Id="rId10" Type="http://schemas.openxmlformats.org/officeDocument/2006/relationships/slideMaster" Target="../slideMasters/slideMaster3.xml" /><Relationship Id="rId2" Type="http://schemas.openxmlformats.org/officeDocument/2006/relationships/image" Target="../media/image5.png" /><Relationship Id="rId3" Type="http://schemas.openxmlformats.org/officeDocument/2006/relationships/tags" Target="../tags/tag256.xml" /><Relationship Id="rId4" Type="http://schemas.openxmlformats.org/officeDocument/2006/relationships/tags" Target="../tags/tag257.xml" /><Relationship Id="rId5" Type="http://schemas.openxmlformats.org/officeDocument/2006/relationships/tags" Target="../tags/tag258.xml" /><Relationship Id="rId6" Type="http://schemas.openxmlformats.org/officeDocument/2006/relationships/tags" Target="../tags/tag259.xml" /><Relationship Id="rId7" Type="http://schemas.openxmlformats.org/officeDocument/2006/relationships/tags" Target="../tags/tag260.xml" /><Relationship Id="rId8" Type="http://schemas.openxmlformats.org/officeDocument/2006/relationships/tags" Target="../tags/tag261.xml" /><Relationship Id="rId9" Type="http://schemas.openxmlformats.org/officeDocument/2006/relationships/tags" Target="../tags/tag262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3.xml" /><Relationship Id="rId10" Type="http://schemas.openxmlformats.org/officeDocument/2006/relationships/slideMaster" Target="../slideMasters/slideMaster3.xml" /><Relationship Id="rId2" Type="http://schemas.openxmlformats.org/officeDocument/2006/relationships/image" Target="../media/image6.png" /><Relationship Id="rId3" Type="http://schemas.openxmlformats.org/officeDocument/2006/relationships/tags" Target="../tags/tag264.xml" /><Relationship Id="rId4" Type="http://schemas.openxmlformats.org/officeDocument/2006/relationships/tags" Target="../tags/tag265.xml" /><Relationship Id="rId5" Type="http://schemas.openxmlformats.org/officeDocument/2006/relationships/tags" Target="../tags/tag266.xml" /><Relationship Id="rId6" Type="http://schemas.openxmlformats.org/officeDocument/2006/relationships/tags" Target="../tags/tag267.xml" /><Relationship Id="rId7" Type="http://schemas.openxmlformats.org/officeDocument/2006/relationships/tags" Target="../tags/tag268.xml" /><Relationship Id="rId8" Type="http://schemas.openxmlformats.org/officeDocument/2006/relationships/tags" Target="../tags/tag269.xml" /><Relationship Id="rId9" Type="http://schemas.openxmlformats.org/officeDocument/2006/relationships/tags" Target="../tags/tag270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1.xml" /><Relationship Id="rId10" Type="http://schemas.openxmlformats.org/officeDocument/2006/relationships/slideMaster" Target="../slideMasters/slideMaster3.xml" /><Relationship Id="rId2" Type="http://schemas.openxmlformats.org/officeDocument/2006/relationships/image" Target="../media/image6.png" /><Relationship Id="rId3" Type="http://schemas.openxmlformats.org/officeDocument/2006/relationships/tags" Target="../tags/tag272.xml" /><Relationship Id="rId4" Type="http://schemas.openxmlformats.org/officeDocument/2006/relationships/tags" Target="../tags/tag273.xml" /><Relationship Id="rId5" Type="http://schemas.openxmlformats.org/officeDocument/2006/relationships/tags" Target="../tags/tag274.xml" /><Relationship Id="rId6" Type="http://schemas.openxmlformats.org/officeDocument/2006/relationships/tags" Target="../tags/tag275.xml" /><Relationship Id="rId7" Type="http://schemas.openxmlformats.org/officeDocument/2006/relationships/tags" Target="../tags/tag276.xml" /><Relationship Id="rId8" Type="http://schemas.openxmlformats.org/officeDocument/2006/relationships/tags" Target="../tags/tag277.xml" /><Relationship Id="rId9" Type="http://schemas.openxmlformats.org/officeDocument/2006/relationships/tags" Target="../tags/tag278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.png" /><Relationship Id="rId10" Type="http://schemas.openxmlformats.org/officeDocument/2006/relationships/slideMaster" Target="../slideMasters/slideMaster3.xml" /><Relationship Id="rId2" Type="http://schemas.openxmlformats.org/officeDocument/2006/relationships/tags" Target="../tags/tag279.xml" /><Relationship Id="rId3" Type="http://schemas.openxmlformats.org/officeDocument/2006/relationships/tags" Target="../tags/tag280.xml" /><Relationship Id="rId4" Type="http://schemas.openxmlformats.org/officeDocument/2006/relationships/tags" Target="../tags/tag281.xml" /><Relationship Id="rId5" Type="http://schemas.openxmlformats.org/officeDocument/2006/relationships/tags" Target="../tags/tag282.xml" /><Relationship Id="rId6" Type="http://schemas.openxmlformats.org/officeDocument/2006/relationships/tags" Target="../tags/tag283.xml" /><Relationship Id="rId7" Type="http://schemas.openxmlformats.org/officeDocument/2006/relationships/tags" Target="../tags/tag284.xml" /><Relationship Id="rId8" Type="http://schemas.openxmlformats.org/officeDocument/2006/relationships/tags" Target="../tags/tag285.xml" /><Relationship Id="rId9" Type="http://schemas.openxmlformats.org/officeDocument/2006/relationships/tags" Target="../tags/tag286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.png" /><Relationship Id="rId10" Type="http://schemas.openxmlformats.org/officeDocument/2006/relationships/tags" Target="../tags/tag295.xml" /><Relationship Id="rId11" Type="http://schemas.openxmlformats.org/officeDocument/2006/relationships/tags" Target="../tags/tag296.xml" /><Relationship Id="rId12" Type="http://schemas.openxmlformats.org/officeDocument/2006/relationships/slideMaster" Target="../slideMasters/slideMaster3.xml" /><Relationship Id="rId2" Type="http://schemas.openxmlformats.org/officeDocument/2006/relationships/tags" Target="../tags/tag287.xml" /><Relationship Id="rId3" Type="http://schemas.openxmlformats.org/officeDocument/2006/relationships/tags" Target="../tags/tag288.xml" /><Relationship Id="rId4" Type="http://schemas.openxmlformats.org/officeDocument/2006/relationships/tags" Target="../tags/tag289.xml" /><Relationship Id="rId5" Type="http://schemas.openxmlformats.org/officeDocument/2006/relationships/tags" Target="../tags/tag290.xml" /><Relationship Id="rId6" Type="http://schemas.openxmlformats.org/officeDocument/2006/relationships/tags" Target="../tags/tag291.xml" /><Relationship Id="rId7" Type="http://schemas.openxmlformats.org/officeDocument/2006/relationships/tags" Target="../tags/tag292.xml" /><Relationship Id="rId8" Type="http://schemas.openxmlformats.org/officeDocument/2006/relationships/tags" Target="../tags/tag293.xml" /><Relationship Id="rId9" Type="http://schemas.openxmlformats.org/officeDocument/2006/relationships/tags" Target="../tags/tag294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7.xml" /><Relationship Id="rId10" Type="http://schemas.openxmlformats.org/officeDocument/2006/relationships/tags" Target="../tags/tag304.xml" /><Relationship Id="rId11" Type="http://schemas.openxmlformats.org/officeDocument/2006/relationships/slideMaster" Target="../slideMasters/slideMaster3.xml" /><Relationship Id="rId2" Type="http://schemas.openxmlformats.org/officeDocument/2006/relationships/tags" Target="../tags/tag298.xml" /><Relationship Id="rId3" Type="http://schemas.openxmlformats.org/officeDocument/2006/relationships/tags" Target="../tags/tag299.xml" /><Relationship Id="rId4" Type="http://schemas.openxmlformats.org/officeDocument/2006/relationships/tags" Target="../tags/tag300.xml" /><Relationship Id="rId5" Type="http://schemas.openxmlformats.org/officeDocument/2006/relationships/tags" Target="../tags/tag301.xml" /><Relationship Id="rId6" Type="http://schemas.openxmlformats.org/officeDocument/2006/relationships/tags" Target="../tags/tag302.xml" /><Relationship Id="rId7" Type="http://schemas.openxmlformats.org/officeDocument/2006/relationships/image" Target="../media/image8.png" /><Relationship Id="rId8" Type="http://schemas.openxmlformats.org/officeDocument/2006/relationships/tags" Target="../tags/tag303.xml" /><Relationship Id="rId9" Type="http://schemas.openxmlformats.org/officeDocument/2006/relationships/image" Target="../media/image9.png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小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2192566" cy="6858000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 userDrawn="1"/>
        </p:nvSpPr>
        <p:spPr>
          <a:xfrm>
            <a:off x="72638" y="69000"/>
            <a:ext cx="12048558" cy="6720000"/>
          </a:xfrm>
          <a:prstGeom prst="roundRect">
            <a:avLst>
              <a:gd name="adj" fmla="val 13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0" y="184785"/>
            <a:ext cx="5317848" cy="723091"/>
          </a:xfrm>
          <a:prstGeom prst="roundRect">
            <a:avLst>
              <a:gd name="adj" fmla="val 31077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lnSpc>
                <a:spcPct val="100000"/>
              </a:lnSpc>
              <a:defRPr sz="3735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输入标题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 descr="组 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576580"/>
            <a:ext cx="12216765" cy="6281420"/>
          </a:xfrm>
          <a:prstGeom prst="rect">
            <a:avLst/>
          </a:prstGeom>
          <a:noFill/>
        </p:spPr>
      </p:pic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2090419" y="3550774"/>
            <a:ext cx="8011160" cy="560472"/>
          </a:xfrm>
        </p:spPr>
        <p:txBody>
          <a:bodyPr lIns="91440" tIns="45720" rIns="91440" bIns="4572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8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ea typeface="隶书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7"/>
            </p:custDataLst>
          </p:nvPr>
        </p:nvSpPr>
        <p:spPr>
          <a:xfrm>
            <a:off x="2089943" y="4225239"/>
            <a:ext cx="8012112" cy="444500"/>
          </a:xfrm>
        </p:spPr>
        <p:txBody>
          <a:bodyPr lIns="91440" tIns="45720" rIns="91440" bIns="4572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/>
              <a:t>单击此处编辑正文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  <p:custDataLst>
              <p:tags r:id="rId8"/>
            </p:custDataLst>
          </p:nvPr>
        </p:nvSpPr>
        <p:spPr>
          <a:xfrm>
            <a:off x="2090420" y="4783732"/>
            <a:ext cx="8011159" cy="444500"/>
          </a:xfrm>
        </p:spPr>
        <p:txBody>
          <a:bodyPr lIns="91440" tIns="45720" rIns="91440" bIns="4572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/>
              <a:t>单击此处编辑正文</a:t>
            </a: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9"/>
            </p:custDataLst>
          </p:nvPr>
        </p:nvSpPr>
        <p:spPr>
          <a:xfrm>
            <a:off x="990598" y="885372"/>
            <a:ext cx="10210802" cy="2614178"/>
          </a:xfrm>
        </p:spPr>
        <p:txBody>
          <a:bodyPr lIns="91440" tIns="45720" rIns="91440" bIns="45720" anchor="b" anchorCtr="0">
            <a:normAutofit/>
          </a:bodyPr>
          <a:lstStyle>
            <a:lvl1pPr algn="ctr" eaLnBrk="1" fontAlgn="auto" latinLnBrk="0" hangingPunct="1">
              <a:defRPr sz="11500" b="0" spc="3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组 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-28575" y="575945"/>
            <a:ext cx="12216765" cy="62814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4116001" y="2614109"/>
            <a:ext cx="5060272" cy="872790"/>
          </a:xfrm>
        </p:spPr>
        <p:txBody>
          <a:bodyPr lIns="91440" tIns="45720" rIns="91440" bIns="45720" anchor="b" anchorCtr="0">
            <a:normAutofit/>
          </a:bodyPr>
          <a:lstStyle>
            <a:lvl1pPr>
              <a:defRPr sz="44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4115996" y="3543482"/>
            <a:ext cx="5060272" cy="1077985"/>
          </a:xfrm>
        </p:spPr>
        <p:txBody>
          <a:bodyPr lIns="91440" tIns="45720" rIns="91440" bIns="45720">
            <a:normAutofit/>
          </a:bodyPr>
          <a:lstStyle>
            <a:lvl1pPr marL="0" indent="0" eaLnBrk="1" fontAlgn="auto" latinLnBrk="0" hangingPunct="1">
              <a:buNone/>
              <a:defRPr kumimoji="0" lang="zh-CN" altLang="en-US" sz="20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组 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781685"/>
            <a:ext cx="12209780" cy="6085205"/>
          </a:xfrm>
          <a:prstGeom prst="rect">
            <a:avLst/>
          </a:prstGeom>
          <a:noFill/>
        </p:spPr>
      </p:pic>
      <p:pic>
        <p:nvPicPr>
          <p:cNvPr id="7" name="图片 6" descr="图层 22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34340" y="5936615"/>
            <a:ext cx="628650" cy="619125"/>
          </a:xfrm>
          <a:prstGeom prst="rect">
            <a:avLst/>
          </a:prstGeom>
          <a:effectLst/>
        </p:spPr>
      </p:pic>
      <p:pic>
        <p:nvPicPr>
          <p:cNvPr id="8" name="图片 7" descr="图层 22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235835" y="2644458"/>
            <a:ext cx="970280" cy="9556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3356387" y="2377440"/>
            <a:ext cx="6411558" cy="1247885"/>
          </a:xfrm>
        </p:spPr>
        <p:txBody>
          <a:bodyPr vert="horz" lIns="90170" tIns="46990" rIns="90170" bIns="0" rtlCol="0" anchor="b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7200" b="0" i="0" u="none" strike="noStrike" kern="12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3355975" y="3690097"/>
            <a:ext cx="6411558" cy="526901"/>
          </a:xfrm>
        </p:spPr>
        <p:txBody>
          <a:bodyPr lIns="90170" tIns="0" rIns="90170" bIns="46990">
            <a:normAutofit/>
          </a:bodyPr>
          <a:lstStyle>
            <a:lvl1pPr marL="0" indent="0">
              <a:lnSpc>
                <a:spcPct val="100000"/>
              </a:lnSpc>
              <a:buNone/>
              <a:defRPr sz="2800" baseline="0">
                <a:ea typeface="隶书" panose="02010509060101010101" pitchFamily="49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0566400" y="5250562"/>
            <a:ext cx="1625600" cy="160743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66400" y="5250562"/>
            <a:ext cx="1625600" cy="160743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2"/>
          <a:stretch>
            <a:fillRect/>
          </a:stretch>
        </p:blipFill>
        <p:spPr>
          <a:xfrm rot="10800000">
            <a:off x="0" y="-27018"/>
            <a:ext cx="1625600" cy="160743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lIns="91440" tIns="45720" rIns="91440" bIns="45720" anchor="ctr">
            <a:normAutofit/>
          </a:bodyPr>
          <a:lstStyle>
            <a:lvl1pPr>
              <a:defRPr sz="3200"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 lIns="91440" tIns="45720" rIns="91440" bIns="45720">
            <a:normAutofit/>
          </a:bodyPr>
          <a:lstStyle>
            <a:lvl1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" y="5856114"/>
            <a:ext cx="3403600" cy="10018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83200" y="770400"/>
            <a:ext cx="3960000" cy="882000"/>
          </a:xfrm>
        </p:spPr>
        <p:txBody>
          <a:bodyPr lIns="91440" tIns="45720" rIns="91440" bIns="45720" anchor="ctr">
            <a:normAutofit/>
          </a:bodyPr>
          <a:lstStyle>
            <a:lvl1pPr>
              <a:defRPr sz="3600"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 lIns="91440" tIns="45720" rIns="91440" bIns="45720">
            <a:normAutofit/>
          </a:bodyPr>
          <a:lstStyle>
            <a:lvl1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101200" y="769938"/>
            <a:ext cx="6480000" cy="5087937"/>
          </a:xfrm>
        </p:spPr>
        <p:txBody>
          <a:bodyPr lIns="91440" tIns="45720" rIns="91440" bIns="45720">
            <a:normAutofit/>
          </a:bodyPr>
          <a:lstStyle>
            <a:lvl1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10800000">
            <a:off x="8796800" y="0"/>
            <a:ext cx="3403600" cy="10018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12000" y="781200"/>
            <a:ext cx="10976400" cy="626400"/>
          </a:xfrm>
        </p:spPr>
        <p:txBody>
          <a:bodyPr lIns="91440" tIns="45720" rIns="91440" bIns="45720" anchor="ctr">
            <a:normAutofit/>
          </a:bodyPr>
          <a:lstStyle>
            <a:lvl1pPr algn="ctr">
              <a:defRPr sz="3600"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612000" y="1659600"/>
            <a:ext cx="10975975" cy="828000"/>
          </a:xfrm>
        </p:spPr>
        <p:txBody>
          <a:bodyPr lIns="91440" tIns="45720" rIns="91440" bIns="45720">
            <a:normAutofit/>
          </a:bodyPr>
          <a:lstStyle>
            <a:lvl1pPr algn="ctr"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12775" y="2808000"/>
            <a:ext cx="10965600" cy="3430800"/>
          </a:xfrm>
        </p:spPr>
        <p:txBody>
          <a:bodyPr lIns="91440" tIns="45720" rIns="91440" bIns="45720">
            <a:normAutofit/>
          </a:bodyPr>
          <a:lstStyle>
            <a:lvl1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rot="10800000">
            <a:off x="8796800" y="0"/>
            <a:ext cx="3403600" cy="1001885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lIns="91440" tIns="45720" rIns="91440" bIns="45720" anchor="ctr">
            <a:normAutofit/>
          </a:bodyPr>
          <a:lstStyle>
            <a:lvl1pPr algn="ctr">
              <a:defRPr sz="3200"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 lIns="91440" tIns="45720" rIns="91440" bIns="45720">
            <a:normAutofit/>
          </a:bodyPr>
          <a:lstStyle>
            <a:lvl1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94000" y="5180400"/>
            <a:ext cx="11001600" cy="1011600"/>
          </a:xfrm>
        </p:spPr>
        <p:txBody>
          <a:bodyPr lIns="91440" tIns="45720" rIns="91440" bIns="45720">
            <a:normAutofit/>
          </a:bodyPr>
          <a:lstStyle>
            <a:lvl1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0914122" y="5594400"/>
            <a:ext cx="1277877" cy="1263599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79600" y="237600"/>
            <a:ext cx="11037600" cy="441964"/>
          </a:xfrm>
        </p:spPr>
        <p:txBody>
          <a:bodyPr lIns="91440" tIns="45720" rIns="91440" bIns="45720">
            <a:normAutofit/>
          </a:bodyPr>
          <a:lstStyle>
            <a:lvl1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579600" y="1663200"/>
            <a:ext cx="5342400" cy="2894400"/>
          </a:xfrm>
        </p:spPr>
        <p:txBody>
          <a:bodyPr lIns="91440" tIns="45720" rIns="91440" bIns="45720">
            <a:normAutofit/>
          </a:bodyPr>
          <a:lstStyle>
            <a:lvl1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242400" y="1663200"/>
            <a:ext cx="5367600" cy="2894400"/>
          </a:xfrm>
        </p:spPr>
        <p:txBody>
          <a:bodyPr lIns="91440" tIns="45720" rIns="91440" bIns="45720">
            <a:normAutofit/>
          </a:bodyPr>
          <a:lstStyle>
            <a:lvl1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572400" y="4816800"/>
            <a:ext cx="5342400" cy="781200"/>
          </a:xfrm>
        </p:spPr>
        <p:txBody>
          <a:bodyPr lIns="91440" tIns="45720" rIns="91440" bIns="45720">
            <a:normAutofit/>
          </a:bodyPr>
          <a:lstStyle>
            <a:lvl1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1"/>
            </p:custDataLst>
          </p:nvPr>
        </p:nvSpPr>
        <p:spPr>
          <a:xfrm>
            <a:off x="6253200" y="4813200"/>
            <a:ext cx="5367600" cy="781200"/>
          </a:xfrm>
        </p:spPr>
        <p:txBody>
          <a:bodyPr lIns="91440" tIns="45720" rIns="91440" bIns="45720">
            <a:normAutofit/>
          </a:bodyPr>
          <a:lstStyle>
            <a:lvl1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522800" y="1339200"/>
            <a:ext cx="9144000" cy="2386800"/>
          </a:xfrm>
        </p:spPr>
        <p:txBody>
          <a:bodyPr lIns="91440" tIns="45720" rIns="91440" bIns="45720" anchor="b">
            <a:normAutofit/>
          </a:bodyPr>
          <a:lstStyle>
            <a:lvl1pPr algn="ctr">
              <a:defRPr sz="6000"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522413" y="3862800"/>
            <a:ext cx="9144000" cy="1656000"/>
          </a:xfrm>
        </p:spPr>
        <p:txBody>
          <a:bodyPr lIns="91440" tIns="45720" rIns="91440" bIns="45720">
            <a:normAutofit/>
          </a:bodyPr>
          <a:lstStyle>
            <a:lvl1pPr algn="ctr"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093200" y="3793822"/>
            <a:ext cx="3098800" cy="30641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0" y="-4101"/>
            <a:ext cx="5759907" cy="373010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 descr="组 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576580"/>
            <a:ext cx="12216765" cy="6281420"/>
          </a:xfrm>
          <a:prstGeom prst="rect">
            <a:avLst/>
          </a:prstGeom>
          <a:noFill/>
        </p:spPr>
      </p:pic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2090419" y="3550774"/>
            <a:ext cx="8011160" cy="560472"/>
          </a:xfrm>
        </p:spPr>
        <p:txBody>
          <a:bodyPr lIns="91440" tIns="45720" rIns="91440" bIns="4572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8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ea typeface="隶书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7"/>
            </p:custDataLst>
          </p:nvPr>
        </p:nvSpPr>
        <p:spPr>
          <a:xfrm>
            <a:off x="2089943" y="4225239"/>
            <a:ext cx="8012112" cy="444500"/>
          </a:xfrm>
        </p:spPr>
        <p:txBody>
          <a:bodyPr lIns="91440" tIns="45720" rIns="91440" bIns="4572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/>
              <a:t>单击此处编辑正文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  <p:custDataLst>
              <p:tags r:id="rId8"/>
            </p:custDataLst>
          </p:nvPr>
        </p:nvSpPr>
        <p:spPr>
          <a:xfrm>
            <a:off x="2090420" y="4783732"/>
            <a:ext cx="8011159" cy="444500"/>
          </a:xfrm>
        </p:spPr>
        <p:txBody>
          <a:bodyPr lIns="91440" tIns="45720" rIns="91440" bIns="4572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/>
              <a:t>单击此处编辑正文</a:t>
            </a: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9"/>
            </p:custDataLst>
          </p:nvPr>
        </p:nvSpPr>
        <p:spPr>
          <a:xfrm>
            <a:off x="990598" y="885372"/>
            <a:ext cx="10210802" cy="2614178"/>
          </a:xfrm>
        </p:spPr>
        <p:txBody>
          <a:bodyPr lIns="91440" tIns="45720" rIns="91440" bIns="45720" anchor="b" anchorCtr="0">
            <a:normAutofit/>
          </a:bodyPr>
          <a:lstStyle>
            <a:lvl1pPr algn="ctr" eaLnBrk="1" fontAlgn="auto" latinLnBrk="0" hangingPunct="1">
              <a:defRPr sz="11500" b="0" spc="3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组 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-28575" y="575945"/>
            <a:ext cx="12216765" cy="62814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4116001" y="2614109"/>
            <a:ext cx="5060272" cy="872790"/>
          </a:xfrm>
        </p:spPr>
        <p:txBody>
          <a:bodyPr lIns="91440" tIns="45720" rIns="91440" bIns="45720" anchor="b" anchorCtr="0">
            <a:normAutofit/>
          </a:bodyPr>
          <a:lstStyle>
            <a:lvl1pPr>
              <a:defRPr sz="44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4115996" y="3543482"/>
            <a:ext cx="5060272" cy="1077985"/>
          </a:xfrm>
        </p:spPr>
        <p:txBody>
          <a:bodyPr lIns="91440" tIns="45720" rIns="91440" bIns="45720">
            <a:normAutofit/>
          </a:bodyPr>
          <a:lstStyle>
            <a:lvl1pPr marL="0" indent="0" eaLnBrk="1" fontAlgn="auto" latinLnBrk="0" hangingPunct="1">
              <a:buNone/>
              <a:defRPr kumimoji="0" lang="zh-CN" altLang="en-US" sz="20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组 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781685"/>
            <a:ext cx="12209780" cy="6085205"/>
          </a:xfrm>
          <a:prstGeom prst="rect">
            <a:avLst/>
          </a:prstGeom>
          <a:noFill/>
        </p:spPr>
      </p:pic>
      <p:pic>
        <p:nvPicPr>
          <p:cNvPr id="7" name="图片 6" descr="图层 22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34340" y="5936615"/>
            <a:ext cx="628650" cy="619125"/>
          </a:xfrm>
          <a:prstGeom prst="rect">
            <a:avLst/>
          </a:prstGeom>
          <a:effectLst/>
        </p:spPr>
      </p:pic>
      <p:pic>
        <p:nvPicPr>
          <p:cNvPr id="8" name="图片 7" descr="图层 22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235835" y="2644458"/>
            <a:ext cx="970280" cy="9556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3356387" y="2377440"/>
            <a:ext cx="6411558" cy="1247885"/>
          </a:xfrm>
        </p:spPr>
        <p:txBody>
          <a:bodyPr vert="horz" lIns="90170" tIns="46990" rIns="90170" bIns="0" rtlCol="0" anchor="b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7200" b="0" i="0" u="none" strike="noStrike" kern="12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3355975" y="3690097"/>
            <a:ext cx="6411558" cy="526901"/>
          </a:xfrm>
        </p:spPr>
        <p:txBody>
          <a:bodyPr lIns="90170" tIns="0" rIns="90170" bIns="46990">
            <a:normAutofit/>
          </a:bodyPr>
          <a:lstStyle>
            <a:lvl1pPr marL="0" indent="0">
              <a:lnSpc>
                <a:spcPct val="100000"/>
              </a:lnSpc>
              <a:buNone/>
              <a:defRPr sz="2800" baseline="0">
                <a:ea typeface="隶书" panose="02010509060101010101" pitchFamily="49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0566400" y="5250562"/>
            <a:ext cx="1625600" cy="160743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66400" y="5250562"/>
            <a:ext cx="1625600" cy="160743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2"/>
          <a:stretch>
            <a:fillRect/>
          </a:stretch>
        </p:blipFill>
        <p:spPr>
          <a:xfrm rot="10800000">
            <a:off x="0" y="-27018"/>
            <a:ext cx="1625600" cy="160743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lIns="91440" tIns="45720" rIns="91440" bIns="45720" anchor="ctr">
            <a:normAutofit/>
          </a:bodyPr>
          <a:lstStyle>
            <a:lvl1pPr>
              <a:defRPr sz="3200"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 lIns="91440" tIns="45720" rIns="91440" bIns="45720">
            <a:normAutofit/>
          </a:bodyPr>
          <a:lstStyle>
            <a:lvl1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" y="5856114"/>
            <a:ext cx="3403600" cy="10018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83200" y="770400"/>
            <a:ext cx="3960000" cy="882000"/>
          </a:xfrm>
        </p:spPr>
        <p:txBody>
          <a:bodyPr lIns="91440" tIns="45720" rIns="91440" bIns="45720" anchor="ctr">
            <a:normAutofit/>
          </a:bodyPr>
          <a:lstStyle>
            <a:lvl1pPr>
              <a:defRPr sz="3600"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 lIns="91440" tIns="45720" rIns="91440" bIns="45720">
            <a:normAutofit/>
          </a:bodyPr>
          <a:lstStyle>
            <a:lvl1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101200" y="769938"/>
            <a:ext cx="6480000" cy="5087937"/>
          </a:xfrm>
        </p:spPr>
        <p:txBody>
          <a:bodyPr lIns="91440" tIns="45720" rIns="91440" bIns="45720">
            <a:normAutofit/>
          </a:bodyPr>
          <a:lstStyle>
            <a:lvl1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10800000">
            <a:off x="8796800" y="0"/>
            <a:ext cx="3403600" cy="10018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12000" y="781200"/>
            <a:ext cx="10976400" cy="626400"/>
          </a:xfrm>
        </p:spPr>
        <p:txBody>
          <a:bodyPr lIns="91440" tIns="45720" rIns="91440" bIns="45720" anchor="ctr">
            <a:normAutofit/>
          </a:bodyPr>
          <a:lstStyle>
            <a:lvl1pPr algn="ctr">
              <a:defRPr sz="3600"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612000" y="1659600"/>
            <a:ext cx="10975975" cy="828000"/>
          </a:xfrm>
        </p:spPr>
        <p:txBody>
          <a:bodyPr lIns="91440" tIns="45720" rIns="91440" bIns="45720">
            <a:normAutofit/>
          </a:bodyPr>
          <a:lstStyle>
            <a:lvl1pPr algn="ctr"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12775" y="2808000"/>
            <a:ext cx="10965600" cy="3430800"/>
          </a:xfrm>
        </p:spPr>
        <p:txBody>
          <a:bodyPr lIns="91440" tIns="45720" rIns="91440" bIns="45720">
            <a:normAutofit/>
          </a:bodyPr>
          <a:lstStyle>
            <a:lvl1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rot="10800000">
            <a:off x="8796800" y="0"/>
            <a:ext cx="3403600" cy="1001885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lIns="91440" tIns="45720" rIns="91440" bIns="45720" anchor="ctr">
            <a:normAutofit/>
          </a:bodyPr>
          <a:lstStyle>
            <a:lvl1pPr algn="ctr">
              <a:defRPr sz="3200"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 lIns="91440" tIns="45720" rIns="91440" bIns="45720">
            <a:normAutofit/>
          </a:bodyPr>
          <a:lstStyle>
            <a:lvl1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94000" y="5180400"/>
            <a:ext cx="11001600" cy="1011600"/>
          </a:xfrm>
        </p:spPr>
        <p:txBody>
          <a:bodyPr lIns="91440" tIns="45720" rIns="91440" bIns="45720">
            <a:normAutofit/>
          </a:bodyPr>
          <a:lstStyle>
            <a:lvl1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0914122" y="5594400"/>
            <a:ext cx="1277877" cy="1263599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79600" y="237600"/>
            <a:ext cx="11037600" cy="441964"/>
          </a:xfrm>
        </p:spPr>
        <p:txBody>
          <a:bodyPr lIns="91440" tIns="45720" rIns="91440" bIns="45720">
            <a:normAutofit/>
          </a:bodyPr>
          <a:lstStyle>
            <a:lvl1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579600" y="1663200"/>
            <a:ext cx="5342400" cy="2894400"/>
          </a:xfrm>
        </p:spPr>
        <p:txBody>
          <a:bodyPr lIns="91440" tIns="45720" rIns="91440" bIns="45720">
            <a:normAutofit/>
          </a:bodyPr>
          <a:lstStyle>
            <a:lvl1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242400" y="1663200"/>
            <a:ext cx="5367600" cy="2894400"/>
          </a:xfrm>
        </p:spPr>
        <p:txBody>
          <a:bodyPr lIns="91440" tIns="45720" rIns="91440" bIns="45720">
            <a:normAutofit/>
          </a:bodyPr>
          <a:lstStyle>
            <a:lvl1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572400" y="4816800"/>
            <a:ext cx="5342400" cy="781200"/>
          </a:xfrm>
        </p:spPr>
        <p:txBody>
          <a:bodyPr lIns="91440" tIns="45720" rIns="91440" bIns="45720">
            <a:normAutofit/>
          </a:bodyPr>
          <a:lstStyle>
            <a:lvl1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1"/>
            </p:custDataLst>
          </p:nvPr>
        </p:nvSpPr>
        <p:spPr>
          <a:xfrm>
            <a:off x="6253200" y="4813200"/>
            <a:ext cx="5367600" cy="781200"/>
          </a:xfrm>
        </p:spPr>
        <p:txBody>
          <a:bodyPr lIns="91440" tIns="45720" rIns="91440" bIns="45720">
            <a:normAutofit/>
          </a:bodyPr>
          <a:lstStyle>
            <a:lvl1pPr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522800" y="1339200"/>
            <a:ext cx="9144000" cy="2386800"/>
          </a:xfrm>
        </p:spPr>
        <p:txBody>
          <a:bodyPr lIns="91440" tIns="45720" rIns="91440" bIns="45720" anchor="b">
            <a:normAutofit/>
          </a:bodyPr>
          <a:lstStyle>
            <a:lvl1pPr algn="ctr">
              <a:defRPr sz="6000"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522413" y="3862800"/>
            <a:ext cx="9144000" cy="1656000"/>
          </a:xfrm>
        </p:spPr>
        <p:txBody>
          <a:bodyPr lIns="91440" tIns="45720" rIns="91440" bIns="45720">
            <a:normAutofit/>
          </a:bodyPr>
          <a:lstStyle>
            <a:lvl1pPr algn="ctr"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093200" y="3793822"/>
            <a:ext cx="3098800" cy="30641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0" y="-4101"/>
            <a:ext cx="5759907" cy="373010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57.xml" /><Relationship Id="rId14" Type="http://schemas.openxmlformats.org/officeDocument/2006/relationships/tags" Target="../tags/tag58.xml" /><Relationship Id="rId15" Type="http://schemas.openxmlformats.org/officeDocument/2006/relationships/tags" Target="../tags/tag59.xml" /><Relationship Id="rId16" Type="http://schemas.openxmlformats.org/officeDocument/2006/relationships/tags" Target="../tags/tag60.xml" /><Relationship Id="rId17" Type="http://schemas.openxmlformats.org/officeDocument/2006/relationships/tags" Target="../tags/tag61.xml" /><Relationship Id="rId18" Type="http://schemas.openxmlformats.org/officeDocument/2006/relationships/tags" Target="../tags/tag62.xml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slideLayout" Target="../slideLayouts/slideLayout22.xml" /><Relationship Id="rId11" Type="http://schemas.openxmlformats.org/officeDocument/2006/relationships/slideLayout" Target="../slideLayouts/slideLayout23.xml" /><Relationship Id="rId12" Type="http://schemas.openxmlformats.org/officeDocument/2006/relationships/slideLayout" Target="../slideLayouts/slideLayout24.xml" /><Relationship Id="rId13" Type="http://schemas.openxmlformats.org/officeDocument/2006/relationships/slideLayout" Target="../slideLayouts/slideLayout25.xml" /><Relationship Id="rId14" Type="http://schemas.openxmlformats.org/officeDocument/2006/relationships/slideLayout" Target="../slideLayouts/slideLayout26.xml" /><Relationship Id="rId15" Type="http://schemas.openxmlformats.org/officeDocument/2006/relationships/slideLayout" Target="../slideLayouts/slideLayout27.xml" /><Relationship Id="rId16" Type="http://schemas.openxmlformats.org/officeDocument/2006/relationships/slideLayout" Target="../slideLayouts/slideLayout28.xml" /><Relationship Id="rId17" Type="http://schemas.openxmlformats.org/officeDocument/2006/relationships/slideLayout" Target="../slideLayouts/slideLayout29.xml" /><Relationship Id="rId18" Type="http://schemas.openxmlformats.org/officeDocument/2006/relationships/slideLayout" Target="../slideLayouts/slideLayout30.xml" /><Relationship Id="rId19" Type="http://schemas.openxmlformats.org/officeDocument/2006/relationships/tags" Target="../tags/tag181.xml" /><Relationship Id="rId2" Type="http://schemas.openxmlformats.org/officeDocument/2006/relationships/slideLayout" Target="../slideLayouts/slideLayout14.xml" /><Relationship Id="rId20" Type="http://schemas.openxmlformats.org/officeDocument/2006/relationships/tags" Target="../tags/tag182.xml" /><Relationship Id="rId21" Type="http://schemas.openxmlformats.org/officeDocument/2006/relationships/tags" Target="../tags/tag183.xml" /><Relationship Id="rId22" Type="http://schemas.openxmlformats.org/officeDocument/2006/relationships/tags" Target="../tags/tag184.xml" /><Relationship Id="rId23" Type="http://schemas.openxmlformats.org/officeDocument/2006/relationships/tags" Target="../tags/tag185.xml" /><Relationship Id="rId24" Type="http://schemas.openxmlformats.org/officeDocument/2006/relationships/tags" Target="../tags/tag186.xml" /><Relationship Id="rId25" Type="http://schemas.openxmlformats.org/officeDocument/2006/relationships/theme" Target="../theme/theme2.xml" /><Relationship Id="rId3" Type="http://schemas.openxmlformats.org/officeDocument/2006/relationships/slideLayout" Target="../slideLayouts/slideLayout15.xml" /><Relationship Id="rId4" Type="http://schemas.openxmlformats.org/officeDocument/2006/relationships/slideLayout" Target="../slideLayouts/slideLayout16.xml" /><Relationship Id="rId5" Type="http://schemas.openxmlformats.org/officeDocument/2006/relationships/slideLayout" Target="../slideLayouts/slideLayout17.xml" /><Relationship Id="rId6" Type="http://schemas.openxmlformats.org/officeDocument/2006/relationships/slideLayout" Target="../slideLayouts/slideLayout18.xml" /><Relationship Id="rId7" Type="http://schemas.openxmlformats.org/officeDocument/2006/relationships/slideLayout" Target="../slideLayouts/slideLayout19.xml" /><Relationship Id="rId8" Type="http://schemas.openxmlformats.org/officeDocument/2006/relationships/slideLayout" Target="../slideLayouts/slideLayout20.xml" /><Relationship Id="rId9" Type="http://schemas.openxmlformats.org/officeDocument/2006/relationships/slideLayout" Target="../slideLayouts/slideLayout21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10" Type="http://schemas.openxmlformats.org/officeDocument/2006/relationships/slideLayout" Target="../slideLayouts/slideLayout40.xml" /><Relationship Id="rId11" Type="http://schemas.openxmlformats.org/officeDocument/2006/relationships/slideLayout" Target="../slideLayouts/slideLayout41.xml" /><Relationship Id="rId12" Type="http://schemas.openxmlformats.org/officeDocument/2006/relationships/slideLayout" Target="../slideLayouts/slideLayout42.xml" /><Relationship Id="rId13" Type="http://schemas.openxmlformats.org/officeDocument/2006/relationships/slideLayout" Target="../slideLayouts/slideLayout43.xml" /><Relationship Id="rId14" Type="http://schemas.openxmlformats.org/officeDocument/2006/relationships/slideLayout" Target="../slideLayouts/slideLayout44.xml" /><Relationship Id="rId15" Type="http://schemas.openxmlformats.org/officeDocument/2006/relationships/slideLayout" Target="../slideLayouts/slideLayout45.xml" /><Relationship Id="rId16" Type="http://schemas.openxmlformats.org/officeDocument/2006/relationships/slideLayout" Target="../slideLayouts/slideLayout46.xml" /><Relationship Id="rId17" Type="http://schemas.openxmlformats.org/officeDocument/2006/relationships/slideLayout" Target="../slideLayouts/slideLayout47.xml" /><Relationship Id="rId18" Type="http://schemas.openxmlformats.org/officeDocument/2006/relationships/slideLayout" Target="../slideLayouts/slideLayout48.xml" /><Relationship Id="rId19" Type="http://schemas.openxmlformats.org/officeDocument/2006/relationships/tags" Target="../tags/tag305.xml" /><Relationship Id="rId2" Type="http://schemas.openxmlformats.org/officeDocument/2006/relationships/slideLayout" Target="../slideLayouts/slideLayout32.xml" /><Relationship Id="rId20" Type="http://schemas.openxmlformats.org/officeDocument/2006/relationships/tags" Target="../tags/tag306.xml" /><Relationship Id="rId21" Type="http://schemas.openxmlformats.org/officeDocument/2006/relationships/tags" Target="../tags/tag307.xml" /><Relationship Id="rId22" Type="http://schemas.openxmlformats.org/officeDocument/2006/relationships/tags" Target="../tags/tag308.xml" /><Relationship Id="rId23" Type="http://schemas.openxmlformats.org/officeDocument/2006/relationships/tags" Target="../tags/tag309.xml" /><Relationship Id="rId24" Type="http://schemas.openxmlformats.org/officeDocument/2006/relationships/tags" Target="../tags/tag310.xml" /><Relationship Id="rId25" Type="http://schemas.openxmlformats.org/officeDocument/2006/relationships/theme" Target="../theme/theme3.xml" /><Relationship Id="rId3" Type="http://schemas.openxmlformats.org/officeDocument/2006/relationships/slideLayout" Target="../slideLayouts/slideLayout33.xml" /><Relationship Id="rId4" Type="http://schemas.openxmlformats.org/officeDocument/2006/relationships/slideLayout" Target="../slideLayouts/slideLayout34.xml" /><Relationship Id="rId5" Type="http://schemas.openxmlformats.org/officeDocument/2006/relationships/slideLayout" Target="../slideLayouts/slideLayout35.xml" /><Relationship Id="rId6" Type="http://schemas.openxmlformats.org/officeDocument/2006/relationships/slideLayout" Target="../slideLayouts/slideLayout36.xml" /><Relationship Id="rId7" Type="http://schemas.openxmlformats.org/officeDocument/2006/relationships/slideLayout" Target="../slideLayouts/slideLayout37.xml" /><Relationship Id="rId8" Type="http://schemas.openxmlformats.org/officeDocument/2006/relationships/slideLayout" Target="../slideLayouts/slideLayout38.xml" /><Relationship Id="rId9" Type="http://schemas.openxmlformats.org/officeDocument/2006/relationships/slideLayout" Target="../slideLayouts/slideLayout3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311.xml" /><Relationship Id="rId3" Type="http://schemas.openxmlformats.org/officeDocument/2006/relationships/tags" Target="../tags/tag31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image" Target="../media/image5.png" /><Relationship Id="rId3" Type="http://schemas.openxmlformats.org/officeDocument/2006/relationships/tags" Target="../tags/tag333.xml" /><Relationship Id="rId4" Type="http://schemas.openxmlformats.org/officeDocument/2006/relationships/tags" Target="../tags/tag334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image" Target="../media/image5.png" /><Relationship Id="rId3" Type="http://schemas.openxmlformats.org/officeDocument/2006/relationships/tags" Target="../tags/tag335.xml" /><Relationship Id="rId4" Type="http://schemas.openxmlformats.org/officeDocument/2006/relationships/tags" Target="../tags/tag336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image" Target="../media/image5.png" /><Relationship Id="rId3" Type="http://schemas.openxmlformats.org/officeDocument/2006/relationships/tags" Target="../tags/tag337.xml" /><Relationship Id="rId4" Type="http://schemas.openxmlformats.org/officeDocument/2006/relationships/tags" Target="../tags/tag338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image" Target="../media/image5.png" /><Relationship Id="rId3" Type="http://schemas.openxmlformats.org/officeDocument/2006/relationships/tags" Target="../tags/tag339.xml" /><Relationship Id="rId4" Type="http://schemas.openxmlformats.org/officeDocument/2006/relationships/tags" Target="../tags/tag340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image" Target="../media/image5.png" /><Relationship Id="rId3" Type="http://schemas.openxmlformats.org/officeDocument/2006/relationships/tags" Target="../tags/tag341.xml" /><Relationship Id="rId4" Type="http://schemas.openxmlformats.org/officeDocument/2006/relationships/tags" Target="../tags/tag34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image" Target="../media/image5.png" /><Relationship Id="rId3" Type="http://schemas.openxmlformats.org/officeDocument/2006/relationships/tags" Target="../tags/tag343.xml" /><Relationship Id="rId4" Type="http://schemas.openxmlformats.org/officeDocument/2006/relationships/tags" Target="../tags/tag344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image" Target="../media/image5.png" /><Relationship Id="rId3" Type="http://schemas.openxmlformats.org/officeDocument/2006/relationships/tags" Target="../tags/tag345.xml" /><Relationship Id="rId4" Type="http://schemas.openxmlformats.org/officeDocument/2006/relationships/tags" Target="../tags/tag34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image" Target="../media/image5.png" /><Relationship Id="rId3" Type="http://schemas.openxmlformats.org/officeDocument/2006/relationships/tags" Target="../tags/tag347.xml" /><Relationship Id="rId4" Type="http://schemas.openxmlformats.org/officeDocument/2006/relationships/tags" Target="../tags/tag348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image" Target="../media/image5.png" /><Relationship Id="rId3" Type="http://schemas.openxmlformats.org/officeDocument/2006/relationships/tags" Target="../tags/tag349.xml" /><Relationship Id="rId4" Type="http://schemas.openxmlformats.org/officeDocument/2006/relationships/tags" Target="../tags/tag350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image" Target="../media/image5.png" /><Relationship Id="rId3" Type="http://schemas.openxmlformats.org/officeDocument/2006/relationships/tags" Target="../tags/tag351.xml" /><Relationship Id="rId4" Type="http://schemas.openxmlformats.org/officeDocument/2006/relationships/tags" Target="../tags/tag35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image" Target="../media/image5.png" /><Relationship Id="rId3" Type="http://schemas.openxmlformats.org/officeDocument/2006/relationships/tags" Target="../tags/tag313.xml" /><Relationship Id="rId4" Type="http://schemas.openxmlformats.org/officeDocument/2006/relationships/tags" Target="../tags/tag314.xml" /><Relationship Id="rId5" Type="http://schemas.openxmlformats.org/officeDocument/2006/relationships/tags" Target="../tags/tag315.xml" /><Relationship Id="rId6" Type="http://schemas.openxmlformats.org/officeDocument/2006/relationships/tags" Target="../tags/tag316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image" Target="../media/image5.png" /><Relationship Id="rId3" Type="http://schemas.openxmlformats.org/officeDocument/2006/relationships/tags" Target="../tags/tag353.xml" /><Relationship Id="rId4" Type="http://schemas.openxmlformats.org/officeDocument/2006/relationships/tags" Target="../tags/tag354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image" Target="../media/image5.png" /><Relationship Id="rId3" Type="http://schemas.openxmlformats.org/officeDocument/2006/relationships/tags" Target="../tags/tag355.xml" /><Relationship Id="rId4" Type="http://schemas.openxmlformats.org/officeDocument/2006/relationships/tags" Target="../tags/tag356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image" Target="../media/image5.png" /><Relationship Id="rId3" Type="http://schemas.openxmlformats.org/officeDocument/2006/relationships/tags" Target="../tags/tag357.xml" /><Relationship Id="rId4" Type="http://schemas.openxmlformats.org/officeDocument/2006/relationships/tags" Target="../tags/tag358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5.png" /><Relationship Id="rId4" Type="http://schemas.openxmlformats.org/officeDocument/2006/relationships/tags" Target="../tags/tag359.xml" /><Relationship Id="rId5" Type="http://schemas.openxmlformats.org/officeDocument/2006/relationships/image" Target="../media/image10.png" /><Relationship Id="rId6" Type="http://schemas.openxmlformats.org/officeDocument/2006/relationships/tags" Target="../tags/tag360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image" Target="../media/image5.png" /><Relationship Id="rId3" Type="http://schemas.openxmlformats.org/officeDocument/2006/relationships/tags" Target="../tags/tag361.xml" /><Relationship Id="rId4" Type="http://schemas.openxmlformats.org/officeDocument/2006/relationships/tags" Target="../tags/tag362.xml" /><Relationship Id="rId5" Type="http://schemas.openxmlformats.org/officeDocument/2006/relationships/tags" Target="../tags/tag363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image" Target="../media/image5.png" /><Relationship Id="rId3" Type="http://schemas.openxmlformats.org/officeDocument/2006/relationships/tags" Target="../tags/tag364.xml" /><Relationship Id="rId4" Type="http://schemas.openxmlformats.org/officeDocument/2006/relationships/tags" Target="../tags/tag365.xml" /><Relationship Id="rId5" Type="http://schemas.openxmlformats.org/officeDocument/2006/relationships/tags" Target="../tags/tag366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image" Target="../media/image5.png" /><Relationship Id="rId3" Type="http://schemas.openxmlformats.org/officeDocument/2006/relationships/tags" Target="../tags/tag367.xml" /><Relationship Id="rId4" Type="http://schemas.openxmlformats.org/officeDocument/2006/relationships/tags" Target="../tags/tag368.xml" /><Relationship Id="rId5" Type="http://schemas.openxmlformats.org/officeDocument/2006/relationships/image" Target="../media/image11.png" /><Relationship Id="rId6" Type="http://schemas.openxmlformats.org/officeDocument/2006/relationships/tags" Target="../tags/tag369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image" Target="../media/image5.png" /><Relationship Id="rId3" Type="http://schemas.openxmlformats.org/officeDocument/2006/relationships/tags" Target="../tags/tag317.xml" /><Relationship Id="rId4" Type="http://schemas.openxmlformats.org/officeDocument/2006/relationships/tags" Target="../tags/tag318.xml" /><Relationship Id="rId5" Type="http://schemas.openxmlformats.org/officeDocument/2006/relationships/tags" Target="../tags/tag319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image" Target="../media/image5.png" /><Relationship Id="rId3" Type="http://schemas.openxmlformats.org/officeDocument/2006/relationships/tags" Target="../tags/tag320.xml" /><Relationship Id="rId4" Type="http://schemas.openxmlformats.org/officeDocument/2006/relationships/tags" Target="../tags/tag321.xml" /><Relationship Id="rId5" Type="http://schemas.openxmlformats.org/officeDocument/2006/relationships/tags" Target="../tags/tag32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image" Target="../media/image5.png" /><Relationship Id="rId3" Type="http://schemas.openxmlformats.org/officeDocument/2006/relationships/tags" Target="../tags/tag323.xml" /><Relationship Id="rId4" Type="http://schemas.openxmlformats.org/officeDocument/2006/relationships/tags" Target="../tags/tag324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image" Target="../media/image5.png" /><Relationship Id="rId3" Type="http://schemas.openxmlformats.org/officeDocument/2006/relationships/tags" Target="../tags/tag325.xml" /><Relationship Id="rId4" Type="http://schemas.openxmlformats.org/officeDocument/2006/relationships/tags" Target="../tags/tag32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image" Target="../media/image5.png" /><Relationship Id="rId3" Type="http://schemas.openxmlformats.org/officeDocument/2006/relationships/tags" Target="../tags/tag327.xml" /><Relationship Id="rId4" Type="http://schemas.openxmlformats.org/officeDocument/2006/relationships/tags" Target="../tags/tag32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image" Target="../media/image5.png" /><Relationship Id="rId3" Type="http://schemas.openxmlformats.org/officeDocument/2006/relationships/tags" Target="../tags/tag329.xml" /><Relationship Id="rId4" Type="http://schemas.openxmlformats.org/officeDocument/2006/relationships/tags" Target="../tags/tag330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image" Target="../media/image5.png" /><Relationship Id="rId3" Type="http://schemas.openxmlformats.org/officeDocument/2006/relationships/tags" Target="../tags/tag331.xml" /><Relationship Id="rId4" Type="http://schemas.openxmlformats.org/officeDocument/2006/relationships/tags" Target="../tags/tag33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11500" smtClean="0">
                <a:solidFill>
                  <a:schemeClr val="accent1"/>
                </a:solidFill>
              </a:rPr>
              <a:t>仿用</a:t>
            </a:r>
            <a:r>
              <a:rPr lang="zh-CN" altLang="en-US" sz="11500">
                <a:solidFill>
                  <a:schemeClr val="accent1"/>
                </a:solidFill>
              </a:rPr>
              <a:t>、变换句式</a:t>
            </a:r>
          </a:p>
        </p:txBody>
      </p:sp>
    </p:spTree>
    <p:custDataLst>
      <p:tags r:id="rId3"/>
    </p:custDataLst>
  </p:cSld>
  <p:clrMapOvr>
    <a:masterClrMapping/>
  </p:clrMapOvr>
  <p:transition>
    <p:pull dir="d"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66400" y="5250562"/>
            <a:ext cx="1625600" cy="160743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1930" y="608965"/>
            <a:ext cx="11578590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200" b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</a:t>
            </a:r>
            <a:r>
              <a:rPr lang="zh-CN" altLang="en-US" sz="3200" b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答案</a:t>
            </a:r>
            <a:r>
              <a:rPr lang="en-US" altLang="zh-CN" sz="3200" b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 </a:t>
            </a:r>
            <a:r>
              <a:rPr lang="zh-CN" altLang="en-US" sz="3200" b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</a:t>
            </a:r>
            <a:r>
              <a:rPr lang="zh-CN" altLang="en-US" sz="32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是否羡慕过王安石的人生</a:t>
            </a:r>
            <a:r>
              <a:rPr lang="en-US" altLang="zh-CN" sz="32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r>
              <a:rPr lang="zh-CN" altLang="en-US" sz="32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是啊</a:t>
            </a:r>
            <a:r>
              <a:rPr lang="en-US" altLang="zh-CN" sz="32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他秉持朝政</a:t>
            </a:r>
            <a:r>
              <a:rPr lang="en-US" altLang="zh-CN" sz="32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怀天下万民</a:t>
            </a:r>
            <a:r>
              <a:rPr lang="en-US" altLang="zh-CN" sz="32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务财利兵革</a:t>
            </a:r>
            <a:r>
              <a:rPr lang="en-US" altLang="zh-CN" sz="32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活得多么充实忙碌</a:t>
            </a:r>
            <a:r>
              <a:rPr lang="en-US" altLang="zh-CN" sz="32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!</a:t>
            </a:r>
          </a:p>
          <a:p>
            <a:pPr algn="just">
              <a:lnSpc>
                <a:spcPct val="150000"/>
              </a:lnSpc>
            </a:pPr>
            <a:r>
              <a:rPr lang="zh-CN" altLang="en-US" sz="32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你是否羡慕过苏东坡的人生</a:t>
            </a:r>
            <a:r>
              <a:rPr lang="en-US" altLang="zh-CN" sz="32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r>
              <a:rPr lang="zh-CN" altLang="en-US" sz="32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是啊</a:t>
            </a:r>
            <a:r>
              <a:rPr lang="en-US" altLang="zh-CN" sz="32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他仕宦南北</a:t>
            </a:r>
            <a:r>
              <a:rPr lang="en-US" altLang="zh-CN" sz="32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赏赤壁风月</a:t>
            </a:r>
            <a:r>
              <a:rPr lang="en-US" altLang="zh-CN" sz="32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啖岭南荔枝</a:t>
            </a:r>
            <a:r>
              <a:rPr lang="en-US" altLang="zh-CN" sz="32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活得多么多姿多彩</a:t>
            </a:r>
            <a:r>
              <a:rPr lang="en-US" altLang="zh-CN" sz="32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!</a:t>
            </a:r>
          </a:p>
          <a:p>
            <a:pPr algn="just">
              <a:lnSpc>
                <a:spcPct val="150000"/>
              </a:lnSpc>
            </a:pPr>
            <a:r>
              <a:rPr lang="zh-CN" altLang="en-US" sz="32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你是否羡慕过辛弃疾的人生</a:t>
            </a:r>
            <a:r>
              <a:rPr lang="en-US" altLang="zh-CN" sz="32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r>
              <a:rPr lang="zh-CN" altLang="en-US" sz="32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是啊</a:t>
            </a:r>
            <a:r>
              <a:rPr lang="en-US" altLang="zh-CN" sz="32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他沉浮宦海</a:t>
            </a:r>
            <a:r>
              <a:rPr lang="en-US" altLang="zh-CN" sz="32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历扬州烽火</a:t>
            </a:r>
            <a:r>
              <a:rPr lang="en-US" altLang="zh-CN" sz="32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梦吹角连营</a:t>
            </a:r>
            <a:r>
              <a:rPr lang="en-US" altLang="zh-CN" sz="32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活得多么执着坚忍</a:t>
            </a:r>
            <a:r>
              <a:rPr lang="en-US" altLang="zh-CN" sz="3200" b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!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66400" y="5250562"/>
            <a:ext cx="1625600" cy="160743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0" y="415925"/>
            <a:ext cx="1209294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嵌入式仿写</a:t>
            </a:r>
            <a:endParaRPr lang="zh-CN" altLang="en-US" sz="2800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　　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嵌入式仿写</a:t>
            </a:r>
            <a:r>
              <a:rPr lang="en-US" altLang="zh-CN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就是将句子恰当地填入所给位置的仿写。这类题一般是在材料的中间</a:t>
            </a:r>
            <a:r>
              <a:rPr lang="en-US" altLang="zh-CN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填空式仿写</a:t>
            </a:r>
            <a:r>
              <a:rPr lang="en-US" altLang="zh-CN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或末尾</a:t>
            </a:r>
            <a:r>
              <a:rPr lang="en-US" altLang="zh-CN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续写式仿写</a:t>
            </a:r>
            <a:r>
              <a:rPr lang="en-US" altLang="zh-CN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空出一句或几句</a:t>
            </a:r>
            <a:r>
              <a:rPr lang="en-US" altLang="zh-CN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要求根据材料内容仿照上句或下句的句式及修辞</a:t>
            </a:r>
            <a:r>
              <a:rPr lang="en-US" altLang="zh-CN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补写一句或多句与原句在内容上有密切关系的句子</a:t>
            </a:r>
            <a:r>
              <a:rPr lang="en-US" altLang="zh-CN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与原句构成一个完整的语段。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66400" y="5250562"/>
            <a:ext cx="1625600" cy="160743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0495" y="1167130"/>
            <a:ext cx="1175956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请补写出空缺处的语句</a:t>
            </a:r>
            <a:r>
              <a:rPr lang="en-US" altLang="zh-CN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与前两句构成排比</a:t>
            </a:r>
            <a:r>
              <a:rPr lang="en-US" altLang="zh-CN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使语段意思连贯</a:t>
            </a:r>
            <a:r>
              <a:rPr lang="en-US" altLang="zh-CN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风格统一。</a:t>
            </a:r>
            <a:endParaRPr lang="zh-CN" altLang="en-US" sz="3200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　　做一次心灵旅行</a:t>
            </a:r>
            <a:r>
              <a:rPr lang="en-US" altLang="zh-CN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就以那一本本零落的古卷残页为车票</a:t>
            </a:r>
            <a:r>
              <a:rPr lang="en-US" altLang="zh-CN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感受穿越时空的欣喜。我</a:t>
            </a:r>
            <a:r>
              <a:rPr lang="zh-CN" altLang="en-US" sz="3200" b="1" u="heavy">
                <a:solidFill>
                  <a:schemeClr val="dk1"/>
                </a:solidFill>
                <a:uFill>
                  <a:solidFill>
                    <a:srgbClr val="FF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与</a:t>
            </a:r>
            <a:r>
              <a:rPr lang="zh-CN" altLang="en-US" sz="3200" b="1" u="heavy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李白</a:t>
            </a:r>
            <a:r>
              <a:rPr lang="zh-CN" altLang="en-US" sz="3200" b="1" u="heavy">
                <a:solidFill>
                  <a:schemeClr val="dk1"/>
                </a:solidFill>
                <a:uFill>
                  <a:solidFill>
                    <a:srgbClr val="FF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共攀</a:t>
            </a:r>
            <a:r>
              <a:rPr lang="zh-CN" altLang="en-US" sz="3200" b="1" u="heavy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蜀道</a:t>
            </a:r>
            <a:r>
              <a:rPr lang="en-US" altLang="zh-CN" sz="3200" b="1" u="heavy">
                <a:solidFill>
                  <a:schemeClr val="dk1"/>
                </a:solidFill>
                <a:uFill>
                  <a:solidFill>
                    <a:srgbClr val="FF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3200" b="1" u="heavy">
                <a:solidFill>
                  <a:schemeClr val="dk1"/>
                </a:solidFill>
                <a:uFill>
                  <a:solidFill>
                    <a:srgbClr val="FF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与</a:t>
            </a:r>
            <a:r>
              <a:rPr lang="zh-CN" altLang="en-US" sz="3200" b="1" u="heavy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辛弃疾</a:t>
            </a:r>
            <a:r>
              <a:rPr lang="zh-CN" altLang="en-US" sz="3200" b="1" u="heavy">
                <a:solidFill>
                  <a:schemeClr val="dk1"/>
                </a:solidFill>
                <a:uFill>
                  <a:solidFill>
                    <a:srgbClr val="FF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拍遍</a:t>
            </a:r>
            <a:r>
              <a:rPr lang="zh-CN" altLang="en-US" sz="3200" b="1" u="heavy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栏杆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3200" b="1" u="sng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　　　　　　　</a:t>
            </a:r>
            <a:r>
              <a:rPr lang="en-US" altLang="zh-CN" sz="3200" b="1" u="sng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</a:t>
            </a:r>
            <a:r>
              <a:rPr lang="en-US" altLang="zh-CN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3200" b="1" u="sng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　　　　　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。无论是漠北黄沙</a:t>
            </a:r>
            <a:r>
              <a:rPr lang="en-US" altLang="zh-CN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还是江南水乡</a:t>
            </a:r>
            <a:r>
              <a:rPr lang="en-US" altLang="zh-CN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我都一一留下足迹。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17383" y="177800"/>
            <a:ext cx="164941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独立</a:t>
            </a:r>
            <a:r>
              <a:rPr lang="zh-CN" altLang="en-US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自学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44830" y="10333558"/>
            <a:ext cx="12247880" cy="860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000" smtClean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 与</a:t>
            </a:r>
            <a:r>
              <a:rPr lang="zh-CN" altLang="en-US" sz="500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岑参同赏“梨花”　与柳永泛舟钱塘</a:t>
            </a:r>
          </a:p>
        </p:txBody>
      </p:sp>
      <p:sp>
        <p:nvSpPr>
          <p:cNvPr id="8" name="矩形 7"/>
          <p:cNvSpPr/>
          <p:nvPr/>
        </p:nvSpPr>
        <p:spPr>
          <a:xfrm>
            <a:off x="3371830" y="10460558"/>
            <a:ext cx="12247880" cy="860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000" smtClean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 与</a:t>
            </a:r>
            <a:r>
              <a:rPr lang="zh-CN" altLang="en-US" sz="500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岑参同赏“梨花”　与柳永泛舟钱塘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379220" y="5789295"/>
            <a:ext cx="91306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与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岑参同赏“梨花”　与柳永泛舟钱塘</a:t>
            </a: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66400" y="5250562"/>
            <a:ext cx="1625600" cy="160743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8271" y="103505"/>
            <a:ext cx="1448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引导</a:t>
            </a:r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563880"/>
            <a:ext cx="12043410" cy="4615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请仿照画线的句子续写两句话</a:t>
            </a:r>
            <a:r>
              <a:rPr lang="en-US" altLang="zh-CN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使其构成一组排比句。</a:t>
            </a:r>
            <a:endParaRPr lang="zh-CN" altLang="en-US" sz="2800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　　“有温度”在</a:t>
            </a:r>
            <a:r>
              <a:rPr lang="en-US" altLang="zh-CN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2020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年被提得更加响亮</a:t>
            </a:r>
            <a:r>
              <a:rPr lang="en-US" altLang="zh-CN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!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有政府会议报告指出</a:t>
            </a:r>
            <a:r>
              <a:rPr lang="en-US" altLang="zh-CN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上海未来五年要成为人文之城</a:t>
            </a:r>
            <a:r>
              <a:rPr lang="en-US" altLang="zh-CN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:</a:t>
            </a:r>
            <a:r>
              <a:rPr lang="zh-CN" altLang="en-US" sz="2800" b="1" u="heavy">
                <a:solidFill>
                  <a:schemeClr val="dk1"/>
                </a:solidFill>
                <a:uFill>
                  <a:solidFill>
                    <a:srgbClr val="FF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建筑是可以阅读的</a:t>
            </a:r>
            <a:r>
              <a:rPr lang="en-US" altLang="zh-CN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2800" b="1" u="sng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　　　　　　</a:t>
            </a:r>
            <a:r>
              <a:rPr lang="en-US" altLang="zh-CN" sz="2800" b="1" u="sng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_________</a:t>
            </a:r>
            <a:r>
              <a:rPr lang="zh-CN" altLang="en-US" sz="2800" b="1" u="sng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　</a:t>
            </a:r>
            <a:r>
              <a:rPr lang="en-US" altLang="zh-CN" sz="2800" b="1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endParaRPr lang="en-US" altLang="zh-CN" sz="2800" b="1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b="1" u="sng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　　　　　　　</a:t>
            </a:r>
            <a:r>
              <a:rPr lang="en-US" altLang="zh-CN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城市始终是有温度的。“有温度”这个有着细腻感觉的词语</a:t>
            </a:r>
            <a:r>
              <a:rPr lang="en-US" altLang="zh-CN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此后逐渐流行开来。它的意思是让人感受到热度、暖意</a:t>
            </a:r>
            <a:r>
              <a:rPr lang="en-US" altLang="zh-CN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含义由物理层面扩展到了人文层面</a:t>
            </a:r>
            <a:r>
              <a:rPr lang="en-US" altLang="zh-CN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和我们党为人民服务的宗旨高度契合。“有温度”的流行反映了人们对城市化建设的人性化要求。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8270" y="5179695"/>
            <a:ext cx="66941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要求：</a:t>
            </a:r>
          </a:p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审题</a:t>
            </a:r>
          </a:p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仿写（句式、风格、修辞）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165850" y="5549265"/>
            <a:ext cx="545465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答案：街区是适合漫步的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公园是最宜休憩的</a:t>
            </a: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66400" y="5250562"/>
            <a:ext cx="1625600" cy="160743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215" y="370840"/>
            <a:ext cx="11537950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自选话题式仿写</a:t>
            </a:r>
          </a:p>
          <a:p>
            <a:pPr algn="just"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自选话题式仿写题一般是仿照例句句式</a:t>
            </a:r>
            <a:r>
              <a:rPr lang="en-US" altLang="zh-CN" sz="2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围绕另一话题写句子</a:t>
            </a:r>
            <a:r>
              <a:rPr lang="en-US" altLang="zh-CN" sz="2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即仿句与例句在内容上没有联系</a:t>
            </a:r>
            <a:r>
              <a:rPr lang="en-US" altLang="zh-CN" sz="2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只是要求在句式、修辞手法等方面与例句保持一致。有时候话题选择比较自由</a:t>
            </a:r>
            <a:r>
              <a:rPr lang="en-US" altLang="zh-CN" sz="2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只提供要求和例句</a:t>
            </a:r>
            <a:r>
              <a:rPr lang="en-US" altLang="zh-CN" sz="2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考生可以自由选择话题</a:t>
            </a:r>
            <a:r>
              <a:rPr lang="en-US" altLang="zh-CN" sz="2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仿照例句的句式及修辞手法进行仿写。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66400" y="5250562"/>
            <a:ext cx="1625600" cy="160743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9391" y="117446"/>
            <a:ext cx="1761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独立</a:t>
            </a:r>
            <a:r>
              <a:rPr lang="zh-CN" altLang="en-US" sz="2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自学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5725" y="842645"/>
            <a:ext cx="12192000" cy="3599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仿照下面的示例</a:t>
            </a:r>
            <a:r>
              <a:rPr lang="en-US" altLang="zh-CN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自选话题</a:t>
            </a:r>
            <a:r>
              <a:rPr lang="en-US" altLang="zh-CN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另写三个句子</a:t>
            </a:r>
            <a:r>
              <a:rPr lang="en-US" altLang="zh-CN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要求修辞手法、句式与</a:t>
            </a:r>
            <a:r>
              <a:rPr lang="zh-CN" altLang="en-US" sz="2800" b="1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示例相同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2800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示例</a:t>
            </a:r>
            <a:r>
              <a:rPr lang="en-US" altLang="zh-CN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:</a:t>
            </a:r>
          </a:p>
          <a:p>
            <a:pPr algn="l">
              <a:lnSpc>
                <a:spcPct val="150000"/>
              </a:lnSpc>
            </a:pPr>
            <a:r>
              <a:rPr lang="zh-CN" altLang="en-US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小草</a:t>
            </a:r>
            <a:r>
              <a:rPr lang="zh-CN" altLang="en-US" sz="3200" b="1" u="sng">
                <a:solidFill>
                  <a:schemeClr val="dk1"/>
                </a:solidFill>
                <a:uFill>
                  <a:solidFill>
                    <a:srgbClr val="FF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伸出稚嫩的纤手</a:t>
            </a:r>
            <a:r>
              <a:rPr lang="en-US" altLang="zh-CN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向你描绘</a:t>
            </a:r>
            <a:r>
              <a:rPr lang="zh-CN" altLang="en-US" sz="3200" b="1" u="sng">
                <a:solidFill>
                  <a:schemeClr val="dk1"/>
                </a:solidFill>
                <a:uFill>
                  <a:solidFill>
                    <a:srgbClr val="FF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原野的新绿</a:t>
            </a:r>
            <a:r>
              <a:rPr lang="en-US" altLang="zh-CN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;</a:t>
            </a:r>
            <a:endParaRPr lang="en-US" altLang="zh-CN" sz="3200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树叶</a:t>
            </a:r>
            <a:r>
              <a:rPr lang="zh-CN" altLang="en-US" sz="3200" b="1" u="sng">
                <a:solidFill>
                  <a:schemeClr val="dk1"/>
                </a:solidFill>
                <a:uFill>
                  <a:solidFill>
                    <a:srgbClr val="FF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掬起温润的阳光</a:t>
            </a:r>
            <a:r>
              <a:rPr lang="en-US" altLang="zh-CN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向你展示</a:t>
            </a:r>
            <a:r>
              <a:rPr lang="zh-CN" altLang="en-US" sz="3200" b="1" u="sng">
                <a:solidFill>
                  <a:schemeClr val="dk1"/>
                </a:solidFill>
                <a:uFill>
                  <a:solidFill>
                    <a:srgbClr val="FF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森林的生机</a:t>
            </a:r>
            <a:r>
              <a:rPr lang="en-US" altLang="zh-CN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;</a:t>
            </a:r>
            <a:endParaRPr lang="en-US" altLang="zh-CN" sz="3200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溪流</a:t>
            </a:r>
            <a:r>
              <a:rPr lang="zh-CN" altLang="en-US" sz="3200" b="1" u="sng">
                <a:solidFill>
                  <a:schemeClr val="dk1"/>
                </a:solidFill>
                <a:uFill>
                  <a:solidFill>
                    <a:srgbClr val="FF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吟唱欢快的歌曲</a:t>
            </a:r>
            <a:r>
              <a:rPr lang="en-US" altLang="zh-CN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向你诉说</a:t>
            </a:r>
            <a:r>
              <a:rPr lang="zh-CN" altLang="en-US" sz="3200" b="1" u="sng">
                <a:solidFill>
                  <a:schemeClr val="dk1"/>
                </a:solidFill>
                <a:uFill>
                  <a:solidFill>
                    <a:srgbClr val="FF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春天的故事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47650" y="4636135"/>
            <a:ext cx="11556365" cy="177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defTabSz="2118995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示例</a:t>
            </a:r>
            <a:r>
              <a:rPr lang="en-US" altLang="zh-CN" sz="28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:</a:t>
            </a:r>
            <a:r>
              <a:rPr lang="zh-CN" altLang="en-US" sz="28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鲜花绽放灿烂的笑脸</a:t>
            </a:r>
            <a:r>
              <a:rPr lang="en-US" altLang="zh-CN" sz="28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向你渲染春天的瑰丽</a:t>
            </a:r>
            <a:r>
              <a:rPr lang="en-US" altLang="zh-CN" sz="28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;</a:t>
            </a:r>
            <a:r>
              <a:rPr lang="zh-CN" altLang="en-US" sz="28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蝴蝶跳出轻盈的舞步</a:t>
            </a:r>
            <a:r>
              <a:rPr lang="en-US" altLang="zh-CN" sz="28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向你展示生命的旋律</a:t>
            </a:r>
            <a:r>
              <a:rPr lang="en-US" altLang="zh-CN" sz="28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;</a:t>
            </a:r>
            <a:r>
              <a:rPr lang="zh-CN" altLang="en-US" sz="28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细雨敞开紧闭的心扉</a:t>
            </a:r>
            <a:r>
              <a:rPr lang="en-US" altLang="zh-CN" sz="28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向你轻唱万物</a:t>
            </a:r>
            <a:r>
              <a:rPr lang="zh-CN" altLang="en-US" sz="2800" b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</a:t>
            </a:r>
            <a:endParaRPr lang="en-US" altLang="zh-CN" sz="2800" b="1" smtClean="0">
              <a:solidFill>
                <a:srgbClr val="A5002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 algn="l" defTabSz="2118995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欣喜</a:t>
            </a: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66400" y="5250562"/>
            <a:ext cx="1625600" cy="160743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14630" y="189230"/>
            <a:ext cx="16812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引导</a:t>
            </a:r>
            <a:r>
              <a:rPr lang="zh-CN" altLang="en-US" sz="2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探究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887730"/>
            <a:ext cx="1203198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[2017•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浙江卷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]  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归谬法是指为反对错误观点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先假设这个观点是正确的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由此推论得出荒谬结论的论证方法。仿照下面的示例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另写一句话。要求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: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符合归谬逻辑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句式基本一致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语言简洁明了。</a:t>
            </a:r>
            <a:endParaRPr lang="zh-CN" altLang="en-US" sz="28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　　例句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: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如果作品水平越高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知音越少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那么谁也不懂的东西就是世界上的绝作了。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14630" y="4361815"/>
            <a:ext cx="1071118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[</a:t>
            </a:r>
            <a:r>
              <a:rPr lang="zh-CN" altLang="en-US" sz="28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答案</a:t>
            </a:r>
            <a:r>
              <a:rPr lang="en-US" altLang="zh-CN" sz="28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] </a:t>
            </a:r>
            <a:r>
              <a:rPr lang="zh-CN" altLang="en-US" sz="28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示例</a:t>
            </a:r>
            <a:r>
              <a:rPr lang="en-US" altLang="zh-CN" sz="28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:</a:t>
            </a:r>
            <a:r>
              <a:rPr lang="zh-CN" altLang="en-US" sz="28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如果语言是生产工具</a:t>
            </a:r>
            <a:r>
              <a:rPr lang="en-US" altLang="zh-CN" sz="28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能够生产出物质资料</a:t>
            </a:r>
            <a:r>
              <a:rPr lang="en-US" altLang="zh-CN" sz="28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那么夸夸其谈的人就可以是百万富翁了。 </a:t>
            </a: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66400" y="5250562"/>
            <a:ext cx="1625600" cy="160743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4300" y="359410"/>
            <a:ext cx="12077700" cy="4615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命题式仿写</a:t>
            </a:r>
          </a:p>
          <a:p>
            <a:pPr algn="just"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命题式仿写</a:t>
            </a:r>
            <a:r>
              <a:rPr lang="en-US" altLang="zh-CN" sz="2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是指给定一个完整的语言材料</a:t>
            </a:r>
            <a:r>
              <a:rPr lang="en-US" altLang="zh-CN" sz="2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让考生品读例句</a:t>
            </a:r>
            <a:r>
              <a:rPr lang="en-US" altLang="zh-CN" sz="2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领会其句式、结构、意蕴、修辞手法等特点</a:t>
            </a:r>
            <a:r>
              <a:rPr lang="en-US" altLang="zh-CN" sz="2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然后给定仿写的具体材料、主题等</a:t>
            </a:r>
            <a:r>
              <a:rPr lang="en-US" altLang="zh-CN" sz="2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让考生依据例句仿写。解答这类题要注意以下几点</a:t>
            </a:r>
            <a:r>
              <a:rPr lang="en-US" altLang="zh-CN" sz="2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:①</a:t>
            </a:r>
            <a:r>
              <a:rPr lang="zh-CN" altLang="en-US" sz="2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仿写的句子在结构上应与原文基本保持一致</a:t>
            </a:r>
            <a:r>
              <a:rPr lang="en-US" altLang="zh-CN" sz="2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;②</a:t>
            </a:r>
            <a:r>
              <a:rPr lang="zh-CN" altLang="en-US" sz="2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仿写的句子在内容与逻辑关系上应与原文保持协调</a:t>
            </a:r>
            <a:r>
              <a:rPr lang="en-US" altLang="zh-CN" sz="2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既要考虑形式的统一</a:t>
            </a:r>
            <a:r>
              <a:rPr lang="en-US" altLang="zh-CN" sz="2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又要考虑内容上的连贯呼应</a:t>
            </a:r>
            <a:r>
              <a:rPr lang="en-US" altLang="zh-CN" sz="2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;③</a:t>
            </a:r>
            <a:r>
              <a:rPr lang="zh-CN" altLang="en-US" sz="2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与上下文的衔接和照应</a:t>
            </a:r>
            <a:r>
              <a:rPr lang="en-US" altLang="zh-CN" sz="2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要符合语境</a:t>
            </a:r>
            <a:r>
              <a:rPr lang="en-US" altLang="zh-CN" sz="2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;④</a:t>
            </a:r>
            <a:r>
              <a:rPr lang="zh-CN" altLang="en-US" sz="2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情感基调和语言风格等</a:t>
            </a:r>
            <a:r>
              <a:rPr lang="en-US" altLang="zh-CN" sz="2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;⑤</a:t>
            </a:r>
            <a:r>
              <a:rPr lang="zh-CN" altLang="en-US" sz="2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修辞格的类型也要与示例句</a:t>
            </a:r>
            <a:r>
              <a:rPr lang="en-US" altLang="zh-CN" sz="2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2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或画线句</a:t>
            </a:r>
            <a:r>
              <a:rPr lang="en-US" altLang="zh-CN" sz="2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2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一致。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66400" y="5250562"/>
            <a:ext cx="1625600" cy="160743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4135" y="1073150"/>
            <a:ext cx="1152271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汉字是中华文明的重要载体</a:t>
            </a:r>
            <a:r>
              <a:rPr lang="en-US" altLang="zh-CN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许多汉字如山、日、水、火、土、木</a:t>
            </a:r>
            <a:r>
              <a:rPr lang="en-US" altLang="zh-CN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……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都具有丰富的文化意蕴。请参照例句</a:t>
            </a:r>
            <a:r>
              <a:rPr lang="en-US" altLang="zh-CN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任选一个字写一段话。要求</a:t>
            </a:r>
            <a:r>
              <a:rPr lang="en-US" altLang="zh-CN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100</a:t>
            </a:r>
            <a:r>
              <a:rPr lang="zh-CN" altLang="en-US" sz="2800" b="1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字</a:t>
            </a:r>
            <a:endParaRPr lang="en-US" altLang="zh-CN" sz="2800" b="1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以内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2800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　　例</a:t>
            </a:r>
            <a:r>
              <a:rPr lang="en-US" altLang="zh-CN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:“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月”字形如弯弯的月牙</a:t>
            </a:r>
            <a:r>
              <a:rPr lang="en-US" altLang="zh-CN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,“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月”加“日”是“明媚”的“明”。“月”在中华文化中总是与清纯、静谧、乡情相联系</a:t>
            </a:r>
            <a:r>
              <a:rPr lang="en-US" altLang="zh-CN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,“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朗月清风”让人神清气爽</a:t>
            </a:r>
            <a:r>
              <a:rPr lang="en-US" altLang="zh-CN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,“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月是故乡明”则勾起人们对故乡和亲人的思念。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84505" y="334645"/>
            <a:ext cx="24250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独立</a:t>
            </a:r>
            <a:r>
              <a:rPr lang="zh-CN" altLang="en-US" sz="2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自学</a:t>
            </a:r>
            <a:endParaRPr lang="zh-CN" altLang="en-US" sz="2800" b="1">
              <a:solidFill>
                <a:schemeClr val="accen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135" y="5042535"/>
            <a:ext cx="12013565" cy="177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defTabSz="2118995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示例</a:t>
            </a:r>
            <a:r>
              <a:rPr lang="en-US" altLang="zh-CN" sz="28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:“</a:t>
            </a:r>
            <a:r>
              <a:rPr lang="zh-CN" altLang="en-US" sz="28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水”字形如起伏的波纹</a:t>
            </a:r>
            <a:r>
              <a:rPr lang="en-US" altLang="zh-CN" sz="28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,“</a:t>
            </a:r>
            <a:r>
              <a:rPr lang="zh-CN" altLang="en-US" sz="28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水”加“白”是“泉水”的“泉”。“水”在中华文化中总是与清凉、洁净、舒爽相联系</a:t>
            </a:r>
            <a:r>
              <a:rPr lang="en-US" altLang="zh-CN" sz="28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,“</a:t>
            </a:r>
            <a:r>
              <a:rPr lang="zh-CN" altLang="en-US" sz="28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水波涟涟”让人心清目明</a:t>
            </a:r>
            <a:r>
              <a:rPr lang="en-US" altLang="zh-CN" sz="28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,“</a:t>
            </a:r>
            <a:r>
              <a:rPr lang="zh-CN" altLang="en-US" sz="28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山清水秀”则引起人们对美好生活环境</a:t>
            </a:r>
            <a:r>
              <a:rPr lang="zh-CN" altLang="en-US" sz="2800" b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的向往</a:t>
            </a: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66400" y="5250562"/>
            <a:ext cx="1625600" cy="160743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41325" y="146685"/>
            <a:ext cx="32988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引导</a:t>
            </a:r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1325" y="859155"/>
            <a:ext cx="1162367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按照要求续写句子。要求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:①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运用比喻修辞手法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;②“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回忆”与“希望”的内容形成对比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;③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语意连贯。</a:t>
            </a:r>
            <a:endParaRPr lang="zh-CN" altLang="en-US" sz="28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　　回忆和希望的关系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我们或许可以这样说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: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回忆毕竟是远了、暗了的暮霭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希望才是近了、亮了的晨光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;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回忆</a:t>
            </a:r>
            <a:r>
              <a:rPr lang="zh-CN" altLang="en-US" sz="2800" b="1" u="sng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　　　　　</a:t>
            </a:r>
            <a:r>
              <a:rPr lang="en-US" altLang="zh-CN" sz="2800" b="1" u="sng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________</a:t>
            </a:r>
            <a:r>
              <a:rPr lang="zh-CN" altLang="en-US" sz="2800" b="1" u="sng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　</a:t>
            </a:r>
            <a:r>
              <a:rPr lang="en-US" altLang="zh-CN" sz="2800" b="1" u="sng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____________</a:t>
            </a:r>
            <a:r>
              <a:rPr lang="zh-CN" altLang="en-US" sz="2800" b="1" u="sng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2800" b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希望</a:t>
            </a:r>
            <a:r>
              <a:rPr lang="zh-CN" altLang="en-US" sz="2800" b="1" u="sng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en-US" altLang="zh-CN" sz="2800" b="1" u="sng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___________________</a:t>
            </a:r>
            <a:r>
              <a:rPr lang="zh-CN" altLang="en-US" sz="2800" b="1" u="sng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800" b="1" u="sng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　</a:t>
            </a:r>
            <a:r>
              <a:rPr lang="en-US" altLang="zh-CN" sz="2800" b="1" u="sng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____</a:t>
            </a:r>
            <a:r>
              <a:rPr lang="en-US" altLang="zh-CN" sz="2800" b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;</a:t>
            </a:r>
            <a:r>
              <a:rPr lang="zh-CN" altLang="en-US" sz="2800" b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回忆</a:t>
            </a:r>
            <a:r>
              <a:rPr lang="zh-CN" altLang="en-US" sz="2800" b="1" u="sng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　　　</a:t>
            </a:r>
            <a:r>
              <a:rPr lang="en-US" altLang="zh-CN" sz="2800" b="1" u="sng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________________</a:t>
            </a:r>
            <a:r>
              <a:rPr lang="zh-CN" altLang="en-US" sz="2800" b="1" u="sng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　　　　</a:t>
            </a:r>
            <a:r>
              <a:rPr lang="en-US" altLang="zh-CN" sz="2800" b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2800" b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希望</a:t>
            </a:r>
            <a:r>
              <a:rPr lang="zh-CN" altLang="en-US" sz="2800" b="1" u="sng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　　　　　</a:t>
            </a:r>
            <a:r>
              <a:rPr lang="en-US" altLang="zh-CN" sz="2800" b="1" u="sng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_______________</a:t>
            </a:r>
            <a:r>
              <a:rPr lang="zh-CN" altLang="en-US" sz="2800" b="1" u="sng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　　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 </a:t>
            </a:r>
          </a:p>
        </p:txBody>
      </p:sp>
      <p:sp>
        <p:nvSpPr>
          <p:cNvPr id="9" name="矩形 8"/>
          <p:cNvSpPr/>
          <p:nvPr/>
        </p:nvSpPr>
        <p:spPr>
          <a:xfrm>
            <a:off x="12241684" y="6502839"/>
            <a:ext cx="6696744" cy="860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500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毕竟是秋日的缤纷落叶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42010" y="4796790"/>
            <a:ext cx="1082230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毕竟是秋日的缤纷落叶，才是枝头的盎然春意</a:t>
            </a:r>
          </a:p>
          <a:p>
            <a:endParaRPr lang="zh-CN" altLang="en-US" sz="3200" b="1">
              <a:solidFill>
                <a:srgbClr val="A5002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毕竟是扬尘远去的背影，才是迎面而来的微笑</a:t>
            </a:r>
            <a:endParaRPr lang="zh-CN" altLang="en-US" sz="3200" b="1">
              <a:solidFill>
                <a:srgbClr val="A5002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3200" b="1">
              <a:solidFill>
                <a:srgbClr val="A5002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66400" y="5250562"/>
            <a:ext cx="1625600" cy="1607437"/>
          </a:xfrm>
          <a:prstGeom prst="rect">
            <a:avLst/>
          </a:prstGeom>
        </p:spPr>
      </p:pic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64135" y="1167765"/>
          <a:ext cx="11870055" cy="52806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27425"/>
                <a:gridCol w="2935605"/>
                <a:gridCol w="3084195"/>
                <a:gridCol w="2322830"/>
              </a:tblGrid>
              <a:tr h="797560">
                <a:tc rowSpan="2"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方正书宋_GBK" panose="03000509000000000000" charset="-122"/>
                        </a:rPr>
                        <a:t>核心考点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方正书宋_GBK" panose="03000509000000000000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gridSpan="2"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方正书宋_GBK" panose="03000509000000000000" charset="-122"/>
                        </a:rPr>
                        <a:t>考题取样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方正书宋_GBK" panose="03000509000000000000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方正书宋_GBK" panose="03000509000000000000" charset="-122"/>
                        </a:rPr>
                        <a:t>题型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方正书宋_GBK" panose="03000509000000000000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541020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方正书宋_GBK" panose="03000509000000000000" charset="-122"/>
                        </a:rPr>
                        <a:t>统一命题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方正书宋_GBK" panose="03000509000000000000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方正书宋_GBK" panose="03000509000000000000" charset="-122"/>
                        </a:rPr>
                        <a:t>自主命题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方正书宋_GBK" panose="03000509000000000000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620520">
                <a:tc>
                  <a:txBody>
                    <a:bodyPr vert="horz" wrap="square"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NEU-BZ-S92" charset="0"/>
                        </a:rPr>
                        <a:t>选用句式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2020全国卷Ⅱ,18</a:t>
                      </a: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2020全国卷Ⅲ,17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2017山东,3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NEU-BZ-S92" charset="0"/>
                        </a:rPr>
                        <a:t>单选题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79220">
                <a:tc>
                  <a:txBody>
                    <a:bodyPr vert="horz" wrap="square"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仿用句式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2018全国卷Ⅱ,21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2017浙江,5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NEU-BZ-S92" charset="0"/>
                        </a:rPr>
                        <a:t>问答题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2340">
                <a:tc>
                  <a:txBody>
                    <a:bodyPr vert="horz" wrap="square"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变换句式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 vert="horz" wrap="square"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NEU-BZ-S92" charset="0"/>
                        </a:rPr>
                        <a:t>近五年高考未考查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9669780" y="269875"/>
            <a:ext cx="23831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考情分析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44170" y="183515"/>
            <a:ext cx="24796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课题导入</a:t>
            </a: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66400" y="5250562"/>
            <a:ext cx="1625600" cy="160743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84810" y="176530"/>
            <a:ext cx="1072070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5.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对联式仿写</a:t>
            </a:r>
            <a:endParaRPr lang="zh-CN" altLang="en-US" sz="28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　　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对联式仿写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是给定一个上联或下联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让考生领会其句式、结构、意蕴、修辞等特点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然后给定仿写的范围、具体材料、主题等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让考生仿写。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66400" y="5250562"/>
            <a:ext cx="1625600" cy="160743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112395" y="220345"/>
            <a:ext cx="5062220" cy="705485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sym typeface="+mn-ea"/>
              </a:rPr>
              <a:t>独立</a:t>
            </a:r>
            <a:r>
              <a:rPr lang="zh-CN" altLang="en-US" sz="2800" smtClean="0">
                <a:solidFill>
                  <a:srgbClr val="FF0000"/>
                </a:solidFill>
                <a:latin typeface="微软雅黑" panose="020b0503020204020204" pitchFamily="34" charset="-122"/>
                <a:sym typeface="+mn-ea"/>
              </a:rPr>
              <a:t>自学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2395" y="1141095"/>
            <a:ext cx="1111948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学习完</a:t>
            </a:r>
            <a:r>
              <a:rPr lang="en-US" altLang="zh-CN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《</a:t>
            </a: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记念刘和珍君</a:t>
            </a:r>
            <a:r>
              <a:rPr lang="en-US" altLang="zh-CN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》</a:t>
            </a: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一文</a:t>
            </a:r>
            <a:r>
              <a:rPr lang="en-US" altLang="zh-CN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老师给学生留了一个作业</a:t>
            </a:r>
            <a:r>
              <a:rPr lang="en-US" altLang="zh-CN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:</a:t>
            </a: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以一副对联来概括鲁迅先生写作本文的意义。现在已经给出上联</a:t>
            </a:r>
            <a:r>
              <a:rPr lang="en-US" altLang="zh-CN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请你补出下联。</a:t>
            </a:r>
            <a:endParaRPr lang="zh-CN" altLang="en-US" sz="32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　　上联</a:t>
            </a:r>
            <a:r>
              <a:rPr lang="en-US" altLang="zh-CN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:</a:t>
            </a: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热血为证</a:t>
            </a:r>
            <a:r>
              <a:rPr lang="en-US" altLang="zh-CN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鼓舞奋勇之士</a:t>
            </a:r>
            <a:endParaRPr lang="zh-CN" altLang="en-US" sz="32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　　下联</a:t>
            </a:r>
            <a:r>
              <a:rPr lang="en-US" altLang="zh-CN" sz="3200" b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:__________________________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99770" y="5331460"/>
            <a:ext cx="8623935" cy="700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2118995" fontAlgn="auto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示例</a:t>
            </a:r>
            <a:r>
              <a:rPr lang="en-US" altLang="zh-CN" sz="360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:</a:t>
            </a:r>
            <a:r>
              <a:rPr lang="zh-CN" altLang="en-US" sz="360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长歌当哭</a:t>
            </a:r>
            <a:r>
              <a:rPr lang="en-US" altLang="zh-CN" sz="360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360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控诉卑劣之徒</a:t>
            </a: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66400" y="5250562"/>
            <a:ext cx="1625600" cy="160743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6680" y="135255"/>
            <a:ext cx="28892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引导</a:t>
            </a:r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2565" y="1087120"/>
            <a:ext cx="1098931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用下面的短语组成两副有关春节和端午节的对联。要求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: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上下联各为七字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语意连贯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符合节日和对联特点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不得重复使用短语。</a:t>
            </a:r>
            <a:endParaRPr lang="zh-CN" altLang="en-US" sz="28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　　门上桃符　碧波竞舟　江边柳线　青艾驱瘴</a:t>
            </a:r>
            <a:endParaRPr lang="zh-CN" altLang="en-US" sz="28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　　迎春绿　十里欢　耀眼红　千家</a:t>
            </a:r>
            <a:r>
              <a:rPr lang="zh-CN" altLang="en-US" sz="2800" b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乐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196975" y="4115435"/>
            <a:ext cx="811212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[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答案</a:t>
            </a:r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] </a:t>
            </a:r>
            <a:r>
              <a:rPr lang="zh-CN" altLang="en-US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春节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江边柳线迎春绿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;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门上桃符耀眼红。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端午节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青艾驱瘴千家乐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;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碧波竞舟十里欢。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175750" y="2409825"/>
            <a:ext cx="260858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要求：字数</a:t>
            </a:r>
          </a:p>
          <a:p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词性</a:t>
            </a:r>
          </a:p>
          <a:p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结构</a:t>
            </a:r>
          </a:p>
          <a:p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内容</a:t>
            </a:r>
          </a:p>
          <a:p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平仄</a:t>
            </a: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66400" y="5250562"/>
            <a:ext cx="1625600" cy="160743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6098" y="225979"/>
            <a:ext cx="1644038" cy="684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565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目标升华</a:t>
            </a:r>
            <a:r>
              <a:rPr lang="zh-CN" altLang="en-US" sz="2565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0350" y="1061085"/>
            <a:ext cx="11292205" cy="5240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6"/>
    </p:custDataLst>
  </p:cSld>
  <p:clrMapOvr>
    <a:masterClrMapping/>
  </p:clrMapOvr>
  <p:transition>
    <p:pull dir="d"/>
  </p:transition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66400" y="5250562"/>
            <a:ext cx="1625600" cy="160743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219780" y="14485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sym typeface="+mn-ea"/>
              </a:rPr>
              <a:t>当堂诊学</a:t>
            </a: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555625" y="1226820"/>
            <a:ext cx="1029716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2800" b="1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sz="2800" b="1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仿照画框线的句子，在横线上续写两句话，使之构成排比句。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sz="2800" b="1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不同的人读书的目的不同，对待书籍的态度也迥然有异：为了获得知识而读书的人把书籍看作可敬的智者；为了寻求人生意义而读书的人把书籍视为指路的明灯；</a:t>
            </a:r>
            <a:r>
              <a:rPr lang="zh-CN" altLang="zh-CN" sz="2800" b="1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____________________</a:t>
            </a:r>
            <a:r>
              <a:rPr lang="zh-CN" sz="2800" b="1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</a:t>
            </a:r>
            <a:r>
              <a:rPr lang="zh-CN" altLang="zh-CN" sz="2800" b="1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_________________________</a:t>
            </a:r>
            <a:r>
              <a:rPr lang="zh-CN" sz="2800" b="1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2800" b="1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72820" y="4112895"/>
            <a:ext cx="946340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为了寻求技能而读书的人把书籍当作能干的师傅  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为了满足好奇心而读书的人把书籍看成博识的导游</a:t>
            </a: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66400" y="5250562"/>
            <a:ext cx="1625600" cy="1607437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624840" y="695960"/>
            <a:ext cx="1033780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2800" b="1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sz="2800" b="1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仿照下面一段话的句式及修辞手法，另写一个你欣赏的文人。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800" b="1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indent="0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sz="2800" b="1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苏轼：他豪迈，唱“大江东去”；他狂放，“老夫聊发少年狂”；他多情，“千里孤坟，无处话凄凉”。</a:t>
            </a:r>
            <a:endParaRPr lang="zh-CN" altLang="en-US" sz="2800" b="1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8975" y="3357880"/>
            <a:ext cx="1020953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柳永：他婉约，歌“杨柳岸，晓风残月”；他多情，“执手相看泪眼，竟无语凝噎”；他执着，“便纵有千种风情，更与何人说？”</a:t>
            </a: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66400" y="5250562"/>
            <a:ext cx="1625600" cy="160743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22580" y="113665"/>
            <a:ext cx="23717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强化补清</a:t>
            </a: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217930" y="2129155"/>
            <a:ext cx="87852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完成专项对点练习</a:t>
            </a:r>
          </a:p>
        </p:txBody>
      </p:sp>
      <p:pic>
        <p:nvPicPr>
          <p:cNvPr id="9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1417300" y="12547600"/>
            <a:ext cx="330200" cy="254000"/>
          </a:xfrm>
          <a:prstGeom prst="cube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66400" y="5250562"/>
            <a:ext cx="1625600" cy="160743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109210" y="511810"/>
            <a:ext cx="22853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选用句式</a:t>
            </a: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600710" y="1219200"/>
            <a:ext cx="1130300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所谓选用句式指的是根据上下文特定语境,对意义相同或相近而在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风格色彩、修辞手法、表达效果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等方面存在细微差别的一些句式进行比较,选出其中表达最恰当,最富有表现力的句式。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这一考点经常与“语言表达连贯”结合起来考查,要求考生选用的句式要在保证语句句意协调一致的基础上,与整个语段达成音韵的和谐、内容的连贯。多采用选择题的形式考查。</a:t>
            </a:r>
            <a:r>
              <a:rPr lang="zh-CN" altLang="en-US" sz="24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66400" y="5250562"/>
            <a:ext cx="1625600" cy="1607437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722630" y="311785"/>
            <a:ext cx="11307445" cy="6696075"/>
          </a:xfrm>
        </p:spPr>
        <p:txBody>
          <a:bodyPr vert="horz" lIns="90000" tIns="46800" rIns="90000" bIns="46800" rtlCol="0">
            <a:normAutofit fontScale="90000" lnSpcReduction="10000"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ctr">
              <a:buClrTx/>
              <a:buSzTx/>
              <a:buNone/>
            </a:pPr>
            <a:endParaRPr lang="zh-CN" altLang="en-US" sz="4000" b="1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lvl="0" algn="ctr">
              <a:buClrTx/>
              <a:buSzTx/>
              <a:buNone/>
            </a:pPr>
            <a:r>
              <a:rPr lang="zh-CN" altLang="en-US" sz="4000" b="1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仿用句式</a:t>
            </a:r>
          </a:p>
          <a:p>
            <a:pPr marL="0" lvl="0" algn="just">
              <a:buClrTx/>
              <a:buSzTx/>
              <a:buNone/>
            </a:pPr>
            <a:r>
              <a:rPr lang="zh-CN" altLang="en-US" sz="4000" b="1" smtClean="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“仿用句式”</a:t>
            </a:r>
            <a:r>
              <a:rPr lang="zh-CN" altLang="en-US" sz="4000" b="1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就是根据给定例句的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内容、结构、情感、修辞</a:t>
            </a:r>
            <a:r>
              <a:rPr lang="zh-CN" altLang="en-US" sz="4000" b="1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等特点,另造一个或一组与例句相似的新句子。仿用句式主要指在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语言形式、语意情感</a:t>
            </a:r>
            <a:r>
              <a:rPr lang="zh-CN" altLang="en-US" sz="4000" b="1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上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“仿”</a:t>
            </a:r>
            <a:r>
              <a:rPr lang="zh-CN" altLang="en-US" sz="4000" b="1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,在具体内容上则应按规定的要求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“变”</a:t>
            </a:r>
            <a:r>
              <a:rPr lang="zh-CN" altLang="en-US" sz="4000" b="1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。近年来高考卷的仿写题呈现出几个比较突出的特征:材料上,更加关注现实、人生;内容上,更加关注情感、哲理;修辞上,更加注重语言的生动、形象。</a:t>
            </a:r>
          </a:p>
          <a:p>
            <a:pPr marL="0" lvl="0" algn="ctr">
              <a:buClrTx/>
              <a:buSzTx/>
              <a:buNone/>
            </a:pPr>
            <a:endParaRPr lang="zh-CN" altLang="en-US" sz="4000" b="1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66400" y="5250562"/>
            <a:ext cx="1625600" cy="160743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32080" y="428625"/>
            <a:ext cx="11927840" cy="5446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变换句式</a:t>
            </a:r>
            <a:endParaRPr lang="zh-CN" altLang="en-US" sz="4000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　　变换句式指在一定语境中</a:t>
            </a:r>
            <a:r>
              <a:rPr lang="en-US" altLang="zh-CN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根据语言表达需要</a:t>
            </a:r>
            <a:r>
              <a:rPr lang="en-US" altLang="zh-CN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将句子由一种句式变成另一种句式</a:t>
            </a:r>
            <a:r>
              <a:rPr lang="en-US" altLang="zh-CN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但有一定的限制性。重点在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长短句的变换和重组句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的变换上</a:t>
            </a:r>
            <a:r>
              <a:rPr lang="en-US" altLang="zh-CN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难点是如何使改变后的句式符合要求且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不改变原意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。我们进行句式变换</a:t>
            </a:r>
            <a:r>
              <a:rPr lang="en-US" altLang="zh-CN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有时是为了增加文采</a:t>
            </a:r>
            <a:r>
              <a:rPr lang="en-US" altLang="zh-CN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例如使用排比的修辞手法</a:t>
            </a:r>
            <a:r>
              <a:rPr lang="en-US" altLang="zh-CN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;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有时是为了强调</a:t>
            </a:r>
            <a:r>
              <a:rPr lang="en-US" altLang="zh-CN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例如句子成分的移位</a:t>
            </a:r>
            <a:r>
              <a:rPr lang="en-US" altLang="zh-CN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;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有时是为了连贯</a:t>
            </a:r>
            <a:r>
              <a:rPr lang="en-US" altLang="zh-CN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例如为了话题的衔接而进行的主语、宾语的调整。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66400" y="5250562"/>
            <a:ext cx="1625600" cy="160743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30530" y="200025"/>
            <a:ext cx="27273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目标引领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70865" y="1450340"/>
            <a:ext cx="1002474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、了解高考题型中有关句式的三类题型。</a:t>
            </a:r>
          </a:p>
          <a:p>
            <a:r>
              <a:rPr lang="en-US" altLang="zh-CN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、学习并了解仿用句式五类题型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材料式，嵌入式，自选话题，命题式，对联式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）。</a:t>
            </a:r>
          </a:p>
          <a:p>
            <a:r>
              <a:rPr lang="en-US" altLang="zh-CN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、通过习题的强化训练提高解题能力。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66400" y="5250562"/>
            <a:ext cx="1625600" cy="160743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9700" y="102870"/>
            <a:ext cx="46780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考点一：仿用句式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01650" y="771525"/>
            <a:ext cx="1118870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一、给材料式</a:t>
            </a:r>
            <a:r>
              <a:rPr lang="en-US" altLang="zh-CN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逻辑分类式</a:t>
            </a:r>
            <a:r>
              <a:rPr lang="en-US" altLang="zh-CN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仿写：</a:t>
            </a:r>
            <a:r>
              <a:rPr lang="zh-CN" sz="3200" b="1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即题目给出一个语言材料作为例句，以同一话题或另外提出新的命题内容，要求考生按照例句的</a:t>
            </a:r>
            <a:r>
              <a:rPr lang="zh-CN" sz="32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格式</a:t>
            </a:r>
            <a:r>
              <a:rPr lang="zh-CN" sz="3200" b="1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进行仿写，难度较低。</a:t>
            </a:r>
          </a:p>
          <a:p>
            <a:pPr algn="just">
              <a:lnSpc>
                <a:spcPct val="150000"/>
              </a:lnSpc>
            </a:pPr>
            <a:endParaRPr lang="zh-CN" altLang="en-US" sz="3200" b="1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66400" y="5250562"/>
            <a:ext cx="1625600" cy="160743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7000" y="102870"/>
            <a:ext cx="27705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独立自学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7000" y="725170"/>
            <a:ext cx="11967845" cy="6000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</a:t>
            </a:r>
            <a:r>
              <a:rPr lang="en-US" altLang="zh-CN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 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仿照示例</a:t>
            </a:r>
            <a:r>
              <a:rPr lang="en-US" altLang="zh-CN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运用所给三组材料仿写三个句子</a:t>
            </a:r>
            <a:r>
              <a:rPr lang="en-US" altLang="zh-CN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要求逻辑严密</a:t>
            </a:r>
            <a:r>
              <a:rPr lang="en-US" altLang="zh-CN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语意连贯</a:t>
            </a:r>
            <a:r>
              <a:rPr lang="en-US" altLang="zh-CN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信息完整</a:t>
            </a:r>
            <a:r>
              <a:rPr lang="en-US" altLang="zh-CN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句式一致</a:t>
            </a:r>
            <a:r>
              <a:rPr lang="en-US" altLang="zh-CN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并与所给示例构成一组排比句。</a:t>
            </a:r>
          </a:p>
          <a:p>
            <a:pPr algn="just">
              <a:lnSpc>
                <a:spcPct val="150000"/>
              </a:lnSpc>
            </a:pPr>
            <a:r>
              <a:rPr lang="zh-CN" altLang="en-US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示例</a:t>
            </a:r>
            <a:r>
              <a:rPr lang="en-US" altLang="zh-CN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altLang="en-US" sz="3200" b="1" u="sng">
                <a:solidFill>
                  <a:schemeClr val="dk1"/>
                </a:solidFill>
                <a:uFill>
                  <a:solidFill>
                    <a:srgbClr val="FF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卧冰求鲤</a:t>
            </a:r>
            <a:r>
              <a:rPr lang="en-US" altLang="zh-CN" sz="3200" b="1" u="sng">
                <a:solidFill>
                  <a:schemeClr val="dk1"/>
                </a:solidFill>
                <a:uFill>
                  <a:solidFill>
                    <a:srgbClr val="FF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b="1" u="sng">
                <a:solidFill>
                  <a:schemeClr val="dk1"/>
                </a:solidFill>
                <a:uFill>
                  <a:solidFill>
                    <a:srgbClr val="FF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叨陪鲤对</a:t>
            </a:r>
            <a:r>
              <a:rPr lang="en-US" altLang="zh-CN" sz="3200" b="1" u="sng">
                <a:solidFill>
                  <a:schemeClr val="dk1"/>
                </a:solidFill>
                <a:uFill>
                  <a:solidFill>
                    <a:srgbClr val="FF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敬养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母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聆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父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训</a:t>
            </a:r>
            <a:r>
              <a:rPr lang="en-US" altLang="zh-CN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中国人向来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都不缺乏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孝顺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意识。</a:t>
            </a:r>
          </a:p>
          <a:p>
            <a:pPr algn="just">
              <a:lnSpc>
                <a:spcPct val="150000"/>
              </a:lnSpc>
            </a:pPr>
            <a:r>
              <a:rPr lang="zh-CN" altLang="en-US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第一组</a:t>
            </a:r>
            <a:r>
              <a:rPr lang="en-US" altLang="zh-CN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诚信　建功　抗争</a:t>
            </a:r>
          </a:p>
          <a:p>
            <a:pPr algn="just">
              <a:lnSpc>
                <a:spcPct val="150000"/>
              </a:lnSpc>
            </a:pPr>
            <a:r>
              <a:rPr lang="zh-CN" altLang="en-US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第二组</a:t>
            </a:r>
            <a:r>
              <a:rPr lang="en-US" altLang="zh-CN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诛暴秦御外侮　轻生死重然诺　挥金戈破巨浪</a:t>
            </a:r>
          </a:p>
          <a:p>
            <a:pPr algn="just">
              <a:lnSpc>
                <a:spcPct val="150000"/>
              </a:lnSpc>
            </a:pPr>
            <a:r>
              <a:rPr lang="zh-CN" altLang="en-US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第三组</a:t>
            </a:r>
            <a:r>
              <a:rPr lang="en-US" altLang="zh-CN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立木取信　闻鸡起舞　军民抗倭　尾生抱柱　破釜沉舟　击楫中流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66400" y="5250562"/>
            <a:ext cx="1625600" cy="160743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0" y="0"/>
            <a:ext cx="16274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引导探究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9080" y="592455"/>
            <a:ext cx="11932920" cy="5262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对点练习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1】</a:t>
            </a:r>
          </a:p>
          <a:p>
            <a:pPr algn="just">
              <a:lnSpc>
                <a:spcPct val="150000"/>
              </a:lnSpc>
            </a:pP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仿照示例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利用所给材料续写三句话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要求内容贴切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句式与所给示例相同。</a:t>
            </a:r>
          </a:p>
          <a:p>
            <a:pPr algn="just">
              <a:lnSpc>
                <a:spcPct val="150000"/>
              </a:lnSpc>
            </a:pP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示例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你是否羡慕过陶渊明的人生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是啊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他归隐田园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品乡间淡酒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观风中寒菊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活得多么潇洒自在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!</a:t>
            </a:r>
          </a:p>
          <a:p>
            <a:pPr algn="just">
              <a:lnSpc>
                <a:spcPct val="150000"/>
              </a:lnSpc>
            </a:pP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材料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王安石　苏东坡　辛弃疾</a:t>
            </a:r>
          </a:p>
          <a:p>
            <a:pPr algn="just">
              <a:lnSpc>
                <a:spcPct val="150000"/>
              </a:lnSpc>
            </a:pP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看琅琊山色　啖岭南荔枝　忆铁马秋风　务财利兵革　赏赤壁风月　历扬州烽火　栖成都草堂　怀天下万民　梦吹角连营　仕宦南北　秉持朝政　沉浮宦海　充实忙碌　执着坚忍　多姿多彩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3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4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5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6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6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6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6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7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7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7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7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7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7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7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7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7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8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975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975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4975"/>
  <p:tag name="KSO_WM_TEMPLATE_MASTER_THUMB_INDEX" val="12"/>
  <p:tag name="KSO_WM_TEMPLATE_MASTER_TYPE" val="1"/>
  <p:tag name="KSO_WM_TEMPLATE_SUBCATEGORY" val="0"/>
  <p:tag name="KSO_WM_TEMPLATE_THUMBS_INDEX" val="1、4、7、10、13、15、17、18、19、20、22"/>
</p:tagLst>
</file>

<file path=ppt/tags/tag18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  <p:tag name="KSO_WM_UNIT_PLACING_PICTURE_USER_VIEWPORT" val="{&quot;height&quot;:9892,&quot;width&quot;:19239}"/>
  <p:tag name="REFSHAPE" val="1360756260"/>
</p:tagLst>
</file>

<file path=ppt/tags/tag2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5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5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5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5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5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25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5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5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5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6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6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6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26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6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6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6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6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6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7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27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7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7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7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7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7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7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7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28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8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8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8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8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8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8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8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28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9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9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9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9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9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9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9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29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9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0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0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0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0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0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0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975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975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4975"/>
  <p:tag name="KSO_WM_TEMPLATE_MASTER_THUMB_INDEX" val="12"/>
  <p:tag name="KSO_WM_TEMPLATE_MASTER_TYPE" val="1"/>
  <p:tag name="KSO_WM_TEMPLATE_SUBCATEGORY" val="0"/>
  <p:tag name="KSO_WM_TEMPLATE_THUMBS_INDEX" val="1、4、7、10、13、15、17、18、19、20、22"/>
</p:tagLst>
</file>

<file path=ppt/tags/tag31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975"/>
  <p:tag name="KSO_WM_UNIT_COMPATIBLE" val="0"/>
  <p:tag name="KSO_WM_UNIT_DIAGRAM_ISNUMVISUAL" val="0"/>
  <p:tag name="KSO_WM_UNIT_DIAGRAM_ISREFERUNIT" val="0"/>
  <p:tag name="KSO_WM_UNIT_HIGHLIGHT" val="0"/>
  <p:tag name="KSO_WM_UNIT_ID" val="custom2020497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山水中国年"/>
  <p:tag name="KSO_WM_UNIT_TYPE" val="a"/>
  <p:tag name="KSO_WM_UNIT_VALUE" val="5"/>
</p:tagLst>
</file>

<file path=ppt/tags/tag312.xml><?xml version="1.0" encoding="utf-8"?>
<p:tagLst xmlns:p="http://schemas.openxmlformats.org/presentationml/2006/main">
  <p:tag name="KSO_WM_BEAUTIFY_FLAG" val="#wm#"/>
  <p:tag name="KSO_WM_SLIDE_ID" val="custom20204975_1"/>
  <p:tag name="KSO_WM_SLIDE_INDEX" val="1"/>
  <p:tag name="KSO_WM_SLIDE_ITEM_CNT" val="0"/>
  <p:tag name="KSO_WM_SLIDE_LAYOUT" val="a_b"/>
  <p:tag name="KSO_WM_SLIDE_LAYOUT_CNT" val="1_3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4975"/>
  <p:tag name="KSO_WM_TEMPLATE_MASTER_THUMB_INDEX" val="12"/>
  <p:tag name="KSO_WM_TEMPLATE_MASTER_TYPE" val="1"/>
  <p:tag name="KSO_WM_TEMPLATE_SUBCATEGORY" val="0"/>
  <p:tag name="KSO_WM_TEMPLATE_THUMBS_INDEX" val="1、4、7、10、13、15、17、18、19、20、22"/>
</p:tagLst>
</file>

<file path=ppt/tags/tag31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59301035-38f0-4c4f-a4ab-f8b8918e3398}"/>
</p:tagLst>
</file>

<file path=ppt/tags/tag314.xml><?xml version="1.0" encoding="utf-8"?>
<p:tagLst xmlns:p="http://schemas.openxmlformats.org/presentationml/2006/main">
  <p:tag name="KSO_WM_UNIT_TABLE_BEAUTIFY" val="smartTable{b3785c1f-9f81-4038-a51c-2c9fea6a1eaa}"/>
  <p:tag name="TABLE_ENDDRAG_ORIGIN_RECT" val="934*388"/>
  <p:tag name="TABLE_ENDDRAG_RECT" val="11*22*934*388"/>
</p:tagLst>
</file>

<file path=ppt/tags/tag31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16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1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68301bb2-f006-4894-a98b-6c590268bdd9}"/>
</p:tagLst>
</file>

<file path=ppt/tags/tag31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19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c3b5d6e8-6004-4721-aa5d-5f390bce33ff}"/>
</p:tagLst>
</file>

<file path=ppt/tags/tag321.xml><?xml version="1.0" encoding="utf-8"?>
<p:tagLst xmlns:p="http://schemas.openxmlformats.org/presentationml/2006/main">
  <p:tag name="KSO_WM_UNIT_TEXT_FILL_FORE_SCHEMECOLOR_INDEX" val="13"/>
  <p:tag name="KSO_WM_UNIT_TEXT_FILL_FORE_SCHEMECOLOR_INDEX_BRIGHTNESS" val="0.35"/>
  <p:tag name="KSO_WM_UNIT_TEXT_FILL_TYPE" val="1"/>
</p:tagLst>
</file>

<file path=ppt/tags/tag322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2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68ee2ce9-dec7-4105-ab77-3e1cab17b181}"/>
</p:tagLst>
</file>

<file path=ppt/tags/tag324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2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307a10e8-e659-486a-9a6d-853f3043addc}"/>
</p:tagLst>
</file>

<file path=ppt/tags/tag326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2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fcb8f031-6e65-4688-be8a-8bc8fcb8d3f4}"/>
</p:tagLst>
</file>

<file path=ppt/tags/tag328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2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c8471524-160c-4f37-808a-a91a6742b8fd}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0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3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a227c164-b816-49d0-86b6-bd516af3588e}"/>
</p:tagLst>
</file>

<file path=ppt/tags/tag332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3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3ecc5c68-0c41-4f36-9de3-0e5d303dff7b}"/>
</p:tagLst>
</file>

<file path=ppt/tags/tag334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3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2184f242-ad40-455e-b73a-19ee938f16c7}"/>
</p:tagLst>
</file>

<file path=ppt/tags/tag336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3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46e2362d-5ccc-4fca-88c8-3b2a8593f39a}"/>
</p:tagLst>
</file>

<file path=ppt/tags/tag338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3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808b380d-6594-40dc-81bd-b65de6157c25}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40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4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9aca8f75-e1b1-474f-9fa8-7848fe6c8c51}"/>
</p:tagLst>
</file>

<file path=ppt/tags/tag342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4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71709536-7a25-40dc-ad50-3953ec818e28}"/>
</p:tagLst>
</file>

<file path=ppt/tags/tag344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4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70e98bbf-7a6b-4123-9607-318ff48f318b}"/>
</p:tagLst>
</file>

<file path=ppt/tags/tag346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4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d9bc19ad-88e0-4c82-acd0-9d4d390def15}"/>
</p:tagLst>
</file>

<file path=ppt/tags/tag348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4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544d7737-9517-49a2-a855-386f1af53acc}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0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5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8e0294eb-e1f8-4632-8235-f0784e27a8dc}"/>
</p:tagLst>
</file>

<file path=ppt/tags/tag352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5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f9030ba1-3449-458a-bbfa-43f8d7bf8eb2}"/>
</p:tagLst>
</file>

<file path=ppt/tags/tag354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5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322853e4-a7e8-48b6-8c87-edf2b078d18e}"/>
</p:tagLst>
</file>

<file path=ppt/tags/tag356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5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38df9418-7591-4a88-99c0-27fbf4d94001}"/>
</p:tagLst>
</file>

<file path=ppt/tags/tag358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5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b1090b19-648a-4895-85bf-e1cfb1dbc805}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0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6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4efa819e-25ff-4cd3-9a8c-1d21306c154d}"/>
</p:tagLst>
</file>

<file path=ppt/tags/tag36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63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6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bf0f47c8-d390-480f-933a-b38f40a3fc07}"/>
</p:tagLst>
</file>

<file path=ppt/tags/tag36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66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6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97d4d390-9018-458e-a25e-e2851d1a3d04}"/>
</p:tagLst>
</file>

<file path=ppt/tags/tag36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69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70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  <p:tag name="KSO_WM_UNIT_PLACING_PICTURE_USER_VIEWPORT" val="{&quot;height&quot;:9892,&quot;width&quot;:19239}"/>
  <p:tag name="REFSHAPE" val="1360756260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2_Office 主题​​">
  <a:themeElements>
    <a:clrScheme name="自定义 1">
      <a:dk1>
        <a:sysClr val="windowText" lastClr="000000"/>
      </a:dk1>
      <a:lt1>
        <a:sysClr val="window" lastClr="CAEACE"/>
      </a:lt1>
      <a:dk2>
        <a:srgbClr val="FAF2E6"/>
      </a:dk2>
      <a:lt2>
        <a:srgbClr val="FFFFFF"/>
      </a:lt2>
      <a:accent1>
        <a:srgbClr val="88000A"/>
      </a:accent1>
      <a:accent2>
        <a:srgbClr val="872D00"/>
      </a:accent2>
      <a:accent3>
        <a:srgbClr val="7E4900"/>
      </a:accent3>
      <a:accent4>
        <a:srgbClr val="6B6100"/>
      </a:accent4>
      <a:accent5>
        <a:srgbClr val="4F7600"/>
      </a:accent5>
      <a:accent6>
        <a:srgbClr val="0A8800"/>
      </a:accent6>
      <a:hlink>
        <a:srgbClr val="926C00"/>
      </a:hlink>
      <a:folHlink>
        <a:srgbClr val="B2B2B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1_Office 主题​​">
  <a:themeElements>
    <a:clrScheme name="自定义 1">
      <a:dk1>
        <a:sysClr val="windowText" lastClr="000000"/>
      </a:dk1>
      <a:lt1>
        <a:sysClr val="window" lastClr="CAEACE"/>
      </a:lt1>
      <a:dk2>
        <a:srgbClr val="FAF2E6"/>
      </a:dk2>
      <a:lt2>
        <a:srgbClr val="FFFFFF"/>
      </a:lt2>
      <a:accent1>
        <a:srgbClr val="88000A"/>
      </a:accent1>
      <a:accent2>
        <a:srgbClr val="872D00"/>
      </a:accent2>
      <a:accent3>
        <a:srgbClr val="7E4900"/>
      </a:accent3>
      <a:accent4>
        <a:srgbClr val="6B6100"/>
      </a:accent4>
      <a:accent5>
        <a:srgbClr val="4F7600"/>
      </a:accent5>
      <a:accent6>
        <a:srgbClr val="0A8800"/>
      </a:accent6>
      <a:hlink>
        <a:srgbClr val="926C00"/>
      </a:hlink>
      <a:folHlink>
        <a:srgbClr val="B2B2B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E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104</Paragraphs>
  <Slides>26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baseType="lpstr" size="37">
      <vt:lpstr>Arial</vt:lpstr>
      <vt:lpstr>微软雅黑</vt:lpstr>
      <vt:lpstr>Wingdings</vt:lpstr>
      <vt:lpstr>黑体</vt:lpstr>
      <vt:lpstr>隶书</vt:lpstr>
      <vt:lpstr>汉仪尚巍手书W</vt:lpstr>
      <vt:lpstr>Calibri Light</vt:lpstr>
      <vt:lpstr>Calibri</vt:lpstr>
      <vt:lpstr>NEU-BZ-S92</vt:lpstr>
      <vt:lpstr>方正书宋_GBK</vt:lpstr>
      <vt:lpstr>Office 主题​​</vt:lpstr>
      <vt:lpstr>仿用、变换句式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独立自学</vt:lpstr>
      <vt:lpstr>PowerPoint Presentation</vt:lpstr>
      <vt:lpstr>PowerPoint Presentation</vt:lpstr>
      <vt:lpstr>当堂诊学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2021-12-24T10:07:01.218</cp:lastPrinted>
  <dcterms:created xsi:type="dcterms:W3CDTF">2021-12-24T10:07:01Z</dcterms:created>
  <dcterms:modified xsi:type="dcterms:W3CDTF">2021-12-24T02:07:02Z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