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6"/>
  </p:notesMasterIdLst>
  <p:handoutMasterIdLst>
    <p:handoutMasterId r:id="rId37"/>
  </p:handoutMasterIdLst>
  <p:sldIdLst>
    <p:sldId id="256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01" r:id="rId15"/>
    <p:sldId id="258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118" d="100"/>
          <a:sy n="118" d="100"/>
        </p:scale>
        <p:origin x="-1722" y="-90"/>
      </p:cViewPr>
      <p:guideLst>
        <p:guide orient="horz" pos="215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71B2C1E-4B20-4053-B24A-BCEDC4729E6A}" type="datetimeFigureOut">
              <a:rPr lang="zh-CN" altLang="en-US"/>
              <a:pPr>
                <a:defRPr/>
              </a:pPr>
              <a:t>2018/9/1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67FBC56-5E11-4D08-BBCA-BF654A9162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68C345E-DF68-4F77-A10C-7CD552F8FB44}" type="datetimeFigureOut">
              <a:rPr lang="zh-CN" altLang="en-US"/>
              <a:pPr>
                <a:defRPr/>
              </a:pPr>
              <a:t>2018/9/1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FA22C3F-96C3-4922-ADBA-DA17D36D05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908BF9-9A94-4620-A77E-533F1610B7A5}" type="datetimeFigureOut">
              <a:rPr lang="zh-CN" altLang="en-US"/>
              <a:pPr>
                <a:defRPr/>
              </a:pPr>
              <a:t>2018/9/1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7CA8C6-45B0-4B4A-8544-C4A183E0B58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55A66-4470-49A2-8335-11B7E7C7AAF8}" type="datetimeFigureOut">
              <a:rPr lang="zh-CN" altLang="en-US"/>
              <a:pPr>
                <a:defRPr/>
              </a:pPr>
              <a:t>2018/9/1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A4D7E-BAD3-431D-AC38-754ECF55213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56D51-A612-47E9-91CB-BD92BBB83AE3}" type="datetimeFigureOut">
              <a:rPr lang="zh-CN" altLang="en-US"/>
              <a:pPr>
                <a:defRPr/>
              </a:pPr>
              <a:t>2018/9/1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F7B2D-747A-4635-B544-98A79F0317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0680C-CC96-4733-A757-7189BB448EA3}" type="datetimeFigureOut">
              <a:rPr lang="zh-CN" altLang="en-US"/>
              <a:pPr>
                <a:defRPr/>
              </a:pPr>
              <a:t>2018/9/1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48875-A2CF-45C2-9CFF-176D96A3844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7298E-0D1D-45B7-A7CC-1C78496FB793}" type="datetimeFigureOut">
              <a:rPr lang="zh-CN" altLang="en-US"/>
              <a:pPr>
                <a:defRPr/>
              </a:pPr>
              <a:t>2018/9/1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4E939-D5D4-4D1D-B162-E1371C6F1E0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07EAB-969B-429D-B6A2-F071062C48FA}" type="datetimeFigureOut">
              <a:rPr lang="zh-CN" altLang="en-US"/>
              <a:pPr>
                <a:defRPr/>
              </a:pPr>
              <a:t>2018/9/1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90497-3D71-4DD1-99D8-35DCDA81921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2AD18-390E-438D-8E9B-658B70A6901A}" type="datetimeFigureOut">
              <a:rPr lang="zh-CN" altLang="en-US"/>
              <a:pPr>
                <a:defRPr/>
              </a:pPr>
              <a:t>2018/9/1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71C22-44B9-41BD-A75D-C36F580D766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69A9E-C458-4570-9022-61C3245631CF}" type="datetimeFigureOut">
              <a:rPr lang="zh-CN" altLang="en-US"/>
              <a:pPr>
                <a:defRPr/>
              </a:pPr>
              <a:t>2018/9/1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92708-57AD-4B2C-8C9E-1CC63F35F0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50EB9-375A-4CCA-BEDF-136D912CA1B1}" type="datetimeFigureOut">
              <a:rPr lang="zh-CN" altLang="en-US"/>
              <a:pPr>
                <a:defRPr/>
              </a:pPr>
              <a:t>2018/9/1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E119F-21FC-48E1-9D25-D2B1380F77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6B449-1BD2-47E1-BBEE-4C51E4A3002D}" type="datetimeFigureOut">
              <a:rPr lang="zh-CN" altLang="en-US"/>
              <a:pPr>
                <a:defRPr/>
              </a:pPr>
              <a:t>2018/9/1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FD6D4-6592-4C27-8FDF-3B12E060D3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24C23-3956-4E01-8371-663256566A56}" type="datetimeFigureOut">
              <a:rPr lang="zh-CN" altLang="en-US"/>
              <a:pPr>
                <a:defRPr/>
              </a:pPr>
              <a:t>2018/9/1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134BD-DB24-4B1C-857C-A80535D7B62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F47C8074-AF3C-4D18-B5EE-38FA83BCBC04}" type="datetimeFigureOut">
              <a:rPr lang="zh-CN" altLang="en-US"/>
              <a:pPr>
                <a:defRPr/>
              </a:pPr>
              <a:t>2018/9/1</a:t>
            </a:fld>
            <a:endParaRPr lang="en-US" altLang="zh-CN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91EFBA7-329D-4A7A-BB88-D6F20CD5868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15.png"/><Relationship Id="rId7" Type="http://schemas.openxmlformats.org/officeDocument/2006/relationships/slide" Target="slide1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19.png"/><Relationship Id="rId7" Type="http://schemas.openxmlformats.org/officeDocument/2006/relationships/slide" Target="slide10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5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3.png"/><Relationship Id="rId7" Type="http://schemas.openxmlformats.org/officeDocument/2006/relationships/slide" Target="slide1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5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5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8.png"/><Relationship Id="rId7" Type="http://schemas.openxmlformats.org/officeDocument/2006/relationships/slide" Target="slide5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9.png"/><Relationship Id="rId4" Type="http://schemas.openxmlformats.org/officeDocument/2006/relationships/slide" Target="slide15.xml"/><Relationship Id="rId9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31.png"/><Relationship Id="rId7" Type="http://schemas.openxmlformats.org/officeDocument/2006/relationships/slide" Target="slide1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32.png"/><Relationship Id="rId9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34.png"/><Relationship Id="rId7" Type="http://schemas.openxmlformats.org/officeDocument/2006/relationships/slide" Target="slide10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slide" Target="slid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5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38.png"/><Relationship Id="rId7" Type="http://schemas.openxmlformats.org/officeDocument/2006/relationships/slide" Target="slide15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5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41.png"/><Relationship Id="rId7" Type="http://schemas.openxmlformats.org/officeDocument/2006/relationships/slide" Target="slide15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44.png"/><Relationship Id="rId7" Type="http://schemas.openxmlformats.org/officeDocument/2006/relationships/slide" Target="slide10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slide" Target="slide1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15.xml"/><Relationship Id="rId7" Type="http://schemas.openxmlformats.org/officeDocument/2006/relationships/slide" Target="slide10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9.png"/><Relationship Id="rId7" Type="http://schemas.openxmlformats.org/officeDocument/2006/relationships/slide" Target="slide1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825" y="2354263"/>
            <a:ext cx="82550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5863" y="620713"/>
            <a:ext cx="6067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7175" y="711200"/>
            <a:ext cx="49212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013075" y="2333625"/>
            <a:ext cx="3376613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8438" y="2889250"/>
            <a:ext cx="5316537" cy="3070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60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5788" y="474663"/>
            <a:ext cx="4500562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6113" y="5657850"/>
            <a:ext cx="45624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222625" y="1411288"/>
            <a:ext cx="337820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6113" y="1931988"/>
            <a:ext cx="4564062" cy="4160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62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971550"/>
            <a:ext cx="5135562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171825" y="2703513"/>
            <a:ext cx="3711575" cy="447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7175" y="3290888"/>
            <a:ext cx="5483225" cy="2595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38" y="1385888"/>
            <a:ext cx="6132512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1725" y="669925"/>
            <a:ext cx="44005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550" y="1604963"/>
            <a:ext cx="84709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64488" y="2016125"/>
            <a:ext cx="5762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138" y="4202113"/>
            <a:ext cx="821531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70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" y="577850"/>
            <a:ext cx="8437563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292475" y="952500"/>
            <a:ext cx="576263" cy="32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2150" y="1825625"/>
            <a:ext cx="576263" cy="325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7838" y="2678113"/>
            <a:ext cx="576262" cy="325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9675" y="3983038"/>
            <a:ext cx="574675" cy="325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2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775" y="574675"/>
            <a:ext cx="8426450" cy="459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86700" y="574675"/>
            <a:ext cx="574675" cy="32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8950" y="4419600"/>
            <a:ext cx="8296275" cy="893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74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963" y="552450"/>
            <a:ext cx="8475662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886700" y="574675"/>
            <a:ext cx="574675" cy="32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225" y="3265488"/>
            <a:ext cx="8280400" cy="496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77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544513"/>
            <a:ext cx="857885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886700" y="574675"/>
            <a:ext cx="574675" cy="32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4350" y="3219450"/>
            <a:ext cx="8348663" cy="487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79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466725"/>
            <a:ext cx="4459287" cy="503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8075" y="5580063"/>
            <a:ext cx="1209675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627063"/>
            <a:ext cx="8534400" cy="475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8450" y="627063"/>
            <a:ext cx="576263" cy="325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150" y="4519613"/>
            <a:ext cx="8275638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82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717550"/>
            <a:ext cx="62579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文本框 2"/>
          <p:cNvSpPr txBox="1">
            <a:spLocks noChangeArrowheads="1"/>
          </p:cNvSpPr>
          <p:nvPr/>
        </p:nvSpPr>
        <p:spPr bwMode="auto">
          <a:xfrm>
            <a:off x="1255713" y="2311400"/>
            <a:ext cx="2627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16</a:t>
            </a:r>
            <a:r>
              <a:rPr lang="zh-CN" altLang="en-US" sz="3200"/>
              <a:t>页</a:t>
            </a:r>
          </a:p>
        </p:txBody>
      </p:sp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3584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501650"/>
            <a:ext cx="8345487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796213" y="931863"/>
            <a:ext cx="576262" cy="325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94625" y="2792413"/>
            <a:ext cx="827088" cy="325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688" y="3195638"/>
            <a:ext cx="2725737" cy="32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688" y="3962400"/>
            <a:ext cx="8034337" cy="32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688" y="4341813"/>
            <a:ext cx="8034337" cy="32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87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963" y="520700"/>
            <a:ext cx="8253412" cy="305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275" y="3670300"/>
            <a:ext cx="840105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6113" y="3203575"/>
            <a:ext cx="8034337" cy="327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9275" y="4105275"/>
            <a:ext cx="8147050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725" y="560388"/>
            <a:ext cx="8453438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788" y="2225675"/>
            <a:ext cx="8437562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313" y="2162175"/>
            <a:ext cx="8555037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6175" y="457200"/>
            <a:ext cx="3806825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" y="1325563"/>
            <a:ext cx="7897813" cy="467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0313" y="2844800"/>
            <a:ext cx="6784975" cy="325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94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611188"/>
            <a:ext cx="7893050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888" y="625475"/>
            <a:ext cx="8145462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24325" y="1119188"/>
            <a:ext cx="574675" cy="37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2825" y="1127125"/>
            <a:ext cx="221615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8125" y="2138363"/>
            <a:ext cx="981075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5538" y="4224338"/>
            <a:ext cx="576262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99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450" y="563563"/>
            <a:ext cx="7783513" cy="33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000" y="3911600"/>
            <a:ext cx="7512050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838" y="517525"/>
            <a:ext cx="81883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4403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9375" y="547688"/>
            <a:ext cx="5749925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8" y="581025"/>
            <a:ext cx="710565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" y="3175000"/>
            <a:ext cx="7529513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593725"/>
            <a:ext cx="841057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450" y="558800"/>
            <a:ext cx="8056563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650" y="3409950"/>
            <a:ext cx="8047038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3625" y="4521200"/>
            <a:ext cx="7035800" cy="373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10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0275" y="508000"/>
            <a:ext cx="7023100" cy="55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5713" y="1320800"/>
            <a:ext cx="6630987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0" y="4373563"/>
            <a:ext cx="6630988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498475"/>
            <a:ext cx="27717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文本框 2"/>
          <p:cNvSpPr txBox="1">
            <a:spLocks noChangeArrowheads="1"/>
          </p:cNvSpPr>
          <p:nvPr/>
        </p:nvSpPr>
        <p:spPr bwMode="auto">
          <a:xfrm>
            <a:off x="1273175" y="1241425"/>
            <a:ext cx="26257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19</a:t>
            </a:r>
            <a:r>
              <a:rPr lang="zh-CN" altLang="en-US" sz="3200"/>
              <a:t>页</a:t>
            </a:r>
          </a:p>
        </p:txBody>
      </p:sp>
      <p:sp>
        <p:nvSpPr>
          <p:cNvPr id="4915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2038" y="731838"/>
            <a:ext cx="7019925" cy="485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9950" y="688975"/>
            <a:ext cx="4243388" cy="525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322638" y="2066925"/>
            <a:ext cx="433387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97513" y="2066925"/>
            <a:ext cx="484187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2638" y="2554288"/>
            <a:ext cx="7350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7513" y="2554288"/>
            <a:ext cx="42386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2638" y="3041650"/>
            <a:ext cx="5318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97513" y="3041650"/>
            <a:ext cx="5826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2638" y="3554413"/>
            <a:ext cx="5318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97513" y="3486150"/>
            <a:ext cx="674687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55963" y="4019550"/>
            <a:ext cx="338137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97513" y="4019550"/>
            <a:ext cx="5826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22638" y="4500563"/>
            <a:ext cx="338137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97513" y="4500563"/>
            <a:ext cx="674687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22638" y="4994275"/>
            <a:ext cx="6477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97513" y="4994275"/>
            <a:ext cx="58261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03663" y="5492750"/>
            <a:ext cx="52546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47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2525" y="1173163"/>
            <a:ext cx="6838950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2508250" y="1947863"/>
            <a:ext cx="584200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96025" y="1947863"/>
            <a:ext cx="525463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8250" y="2684463"/>
            <a:ext cx="584200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3425" y="2684463"/>
            <a:ext cx="584200" cy="515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8250" y="3467100"/>
            <a:ext cx="584200" cy="515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43750" y="3467100"/>
            <a:ext cx="582613" cy="515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08250" y="4206875"/>
            <a:ext cx="584200" cy="581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3425" y="4206875"/>
            <a:ext cx="584200" cy="51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49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2613" y="468313"/>
            <a:ext cx="4524375" cy="498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2163" y="5572125"/>
            <a:ext cx="36131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3552825" y="931863"/>
            <a:ext cx="2732088" cy="37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8025" y="1390650"/>
            <a:ext cx="2916238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2825" y="1847850"/>
            <a:ext cx="2732088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2825" y="2319338"/>
            <a:ext cx="2732088" cy="37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2613" y="2776538"/>
            <a:ext cx="2732087" cy="37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52825" y="3243263"/>
            <a:ext cx="2732088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52825" y="3743325"/>
            <a:ext cx="3051175" cy="373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62163" y="4232275"/>
            <a:ext cx="3051175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52825" y="4603750"/>
            <a:ext cx="3051175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11350" y="5086350"/>
            <a:ext cx="5064125" cy="858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51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1013" y="469900"/>
            <a:ext cx="4868862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568700" y="469900"/>
            <a:ext cx="3051175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92275" y="1000125"/>
            <a:ext cx="3822700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2025" y="1536700"/>
            <a:ext cx="3049588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9575" y="2016125"/>
            <a:ext cx="3051175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4325" y="2493963"/>
            <a:ext cx="3049588" cy="37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03713" y="3009900"/>
            <a:ext cx="3049587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4525" y="3492500"/>
            <a:ext cx="3378200" cy="373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78325" y="3989388"/>
            <a:ext cx="2606675" cy="37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51013" y="4483100"/>
            <a:ext cx="3051175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78325" y="4970463"/>
            <a:ext cx="3051175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51013" y="5549900"/>
            <a:ext cx="4586287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54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0938" y="1027113"/>
            <a:ext cx="69437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4833938" y="933450"/>
            <a:ext cx="3378200" cy="573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1850" y="1682750"/>
            <a:ext cx="3378200" cy="573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55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672</Words>
  <Application>WPS 演示</Application>
  <PresentationFormat>全屏显示(4:3)</PresentationFormat>
  <Paragraphs>35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0" baseType="lpstr">
      <vt:lpstr>Calibri</vt:lpstr>
      <vt:lpstr>等线</vt:lpstr>
      <vt:lpstr>Arial</vt:lpstr>
      <vt:lpstr>宋体</vt:lpstr>
      <vt:lpstr>黑体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30</cp:revision>
  <dcterms:created xsi:type="dcterms:W3CDTF">2016-07-05T04:43:00Z</dcterms:created>
  <dcterms:modified xsi:type="dcterms:W3CDTF">2018-09-01T06:26:35Z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