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60" r:id="rId7"/>
    <p:sldId id="26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6505-5733-478B-8993-4101F8EE204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7EC25-6A07-4022-92CB-079499BF22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6505-5733-478B-8993-4101F8EE204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7EC25-6A07-4022-92CB-079499BF22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6505-5733-478B-8993-4101F8EE204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7EC25-6A07-4022-92CB-079499BF22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6505-5733-478B-8993-4101F8EE204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7EC25-6A07-4022-92CB-079499BF22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6505-5733-478B-8993-4101F8EE204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7EC25-6A07-4022-92CB-079499BF22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6505-5733-478B-8993-4101F8EE204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7EC25-6A07-4022-92CB-079499BF22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6505-5733-478B-8993-4101F8EE204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7EC25-6A07-4022-92CB-079499BF22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6505-5733-478B-8993-4101F8EE204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7EC25-6A07-4022-92CB-079499BF22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6505-5733-478B-8993-4101F8EE204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7EC25-6A07-4022-92CB-079499BF22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6505-5733-478B-8993-4101F8EE204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7EC25-6A07-4022-92CB-079499BF22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6505-5733-478B-8993-4101F8EE204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7EC25-6A07-4022-92CB-079499BF22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66505-5733-478B-8993-4101F8EE204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7EC25-6A07-4022-92CB-079499BF22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40" r:id="rId19"/>
    <p:sldLayoutId id="2147483841" r:id="rId20"/>
    <p:sldLayoutId id="2147483839" r:id="rId21"/>
    <p:sldLayoutId id="2147483844" r:id="rId22"/>
    <p:sldLayoutId id="2147483847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9495010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1028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14331"/>
            <a:ext cx="81280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连线作者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刘长卿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(709—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780),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字文房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今属河北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人。其诗多抒发政治失意之感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也有反映离乱之作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以五言著称</a:t>
            </a:r>
            <a:r>
              <a:rPr lang="zh-CN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(789—816),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字长吉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河南福昌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今河南宜阳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人。其诗多感时伤世之作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或寄情天国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或幻念鬼境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鬼才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。尤擅乐府歌行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词采瑰丽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意境奇特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富浪漫色彩。绝句多抒写不平之感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笔意超纵。有《昌谷集》。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温庭筠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812—866),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原名岐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字飞卿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今属山西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人。诗词兼擅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有《温飞卿诗集》和《金荃词》。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1262773"/>
              </p:ext>
            </p:extLst>
          </p:nvPr>
        </p:nvGraphicFramePr>
        <p:xfrm>
          <a:off x="508000" y="2190448"/>
          <a:ext cx="8128000" cy="2102648"/>
        </p:xfrm>
        <a:graphic>
          <a:graphicData uri="http://schemas.openxmlformats.org/presentationml/2006/ole">
            <p:oleObj spid="_x0000_s2052" name="文档" r:id="rId5" imgW="3836183" imgH="9928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988892"/>
            <a:ext cx="8312472" cy="5536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1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《长沙过贾谊宅》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这是刘长卿经过长沙凭吊贾谊宅写的诗。贾谊宅故址在今湖南长沙城西。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《金铜仙人辞汉歌》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自从爆发安史之乱以后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唐王朝一蹶不振。宪宗虽号称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中兴之主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但实际上他在位期间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藩镇叛乱此起彼伏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西北边陲烽火屡惊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国土沦丧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疮痍满目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民不聊生。诗人那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唐诸王孙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的贵族之家也早已没落衰微。面对这严酷的现实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诗人的心情很不平静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急盼着建立功业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重振国威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同时光耀门楣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恢复宗室的地位。却不料他进京以后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到处碰壁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仕进无望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报国无门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最后不得不含愤离去。《金铜仙人辞汉歌》所抒发的正是这样一种交织着家国之痛和身世之悲的沉重感情。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《过陈琳墓》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陈琳是汉末著名的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建安七子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之一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擅长章表书记。初事袁绍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曾为绍起草讨伐曹操的檄文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袁绍失败后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归附曹操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操不计前嫌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予以重用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军国书檄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多出其手。陈琳墓在今江苏省邳县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这首诗就是温庭筠凭吊陈琳墓时有感而作。</a:t>
            </a:r>
            <a:endParaRPr lang="zh-CN" altLang="zh-CN" sz="17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79817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注字音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谪宦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huàn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lín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惆怅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chóu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眸子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móu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飘蓬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péng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写汉字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麒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lín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鱼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lín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lín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móu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móu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6216" y="2410002"/>
            <a:ext cx="50148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84579" y="2410002"/>
            <a:ext cx="25537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3648" y="2819934"/>
            <a:ext cx="50148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87825" y="2819934"/>
            <a:ext cx="432048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03648" y="3242539"/>
            <a:ext cx="50148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1262" y="4048608"/>
            <a:ext cx="222570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05438" y="4028902"/>
            <a:ext cx="222570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88692" y="4456974"/>
            <a:ext cx="222570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74971" y="4472869"/>
            <a:ext cx="222570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622946" y="4895064"/>
            <a:ext cx="222570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86991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栖迟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居留。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摇落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草木凋零。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酸风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刺骨的寒风。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霸才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盖世超群的才华。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记常识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咏史诗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诗人在阅读史书或游览古迹时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有感于历史人物或事件的是非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引发出的对时局或自己身世的共鸣。咏史诗多以简洁的文字、精练的意象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融合对自然、社会、历史的感触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或喟叹朝代兴亡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或感慨岁月变幻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或讽刺当政者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从而表现诗人阅尽沧桑之后的沉思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蕴含了深沉的怀古伤今的忧患意识。这类诗歌题目中往往含有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咏史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怀古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览古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等字样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有的甚至干脆以历史地域或人物为题。从诗歌内容上看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往往是咏史和抒怀相结合</a:t>
            </a:r>
            <a:r>
              <a:rPr lang="zh-CN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1079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《金铜仙人辞汉歌》一诗是怎样表现金铜仙人的情感的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金铜仙人是刘汉王朝由昌盛到衰亡的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见证人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眼前发生的沧桑巨变早已使他感慨万端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神惨色凄。而今自己又被魏官强行拆离汉宫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此时此刻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兴亡的感触和离别的情怀一齐涌上心头。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魏官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从客观上烘托出金铜仙人依依不忍离去的心情。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指千里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言道路遥远。从长安迁往洛阳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千里迢迢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远行之苦加上远离之悲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实在教人不堪忍受。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句言气候恶劣。句中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新奇巧妙而又浑厚凝重。特别是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通过金铜仙人的主观感受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把风的尖利、寒冷、惨烈等情形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生动地显现出来。这里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主观的情和客观的物已完全结合在一起。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3764" y="2298591"/>
            <a:ext cx="8619798" cy="3229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24478"/>
            <a:ext cx="8128000" cy="54288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三年谪宦此栖迟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万古惟留楚客悲。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三年谪宦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只落得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万古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留悲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给人以抑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郁沉重的悲凉之感。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点出了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贾谊宅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。一个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直贯篇末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奠定了全诗凄怆忧愤的基调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是本诗的诗眼。因为本诗所写的史悲、景悲、情悲、己悲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不仅切合贾谊的一生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也暗喻了刘长卿自己遭迁谪的悲苦命运。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词客有灵应识我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霸才无主始怜君。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指以文章名世的陈琳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这里是真正了解、相知的意思。这里所蕴含的感情是复杂难言的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既有对自己才华的自负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也有与陈琳虽隔数代但异代同心、惺惺相惜之意。这里是说诗人怀才不遇且知音难觅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只能向早已作古的前贤倾诉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这是多么寂寞悲凉的心境。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霸才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犹言盖世超群的才华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应是诗人自指。陈琳遇到了礼贤下士、豁达大度的曹操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霸才有主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而诗人恰好相反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接下来着一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为欣羡之意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正是水到渠成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二人处境多么不同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其中有对比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有感慨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暗含自己生不逢时的不幸。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1079</Words>
  <Application>Microsoft Office PowerPoint</Application>
  <PresentationFormat>全屏显示(4:3)</PresentationFormat>
  <Paragraphs>50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16</cp:revision>
  <dcterms:created xsi:type="dcterms:W3CDTF">2014-12-27T00:55:35Z</dcterms:created>
  <dcterms:modified xsi:type="dcterms:W3CDTF">2016-09-16T14:26:28Z</dcterms:modified>
</cp:coreProperties>
</file>