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409" r:id="rId4"/>
    <p:sldId id="449" r:id="rId5"/>
    <p:sldId id="450" r:id="rId6"/>
    <p:sldId id="451" r:id="rId7"/>
    <p:sldId id="452" r:id="rId8"/>
    <p:sldId id="453" r:id="rId9"/>
    <p:sldId id="454" r:id="rId10"/>
    <p:sldId id="455" r:id="rId11"/>
    <p:sldId id="456" r:id="rId12"/>
    <p:sldId id="457" r:id="rId13"/>
    <p:sldId id="458" r:id="rId14"/>
    <p:sldId id="438" r:id="rId15"/>
    <p:sldId id="439" r:id="rId16"/>
    <p:sldId id="440" r:id="rId17"/>
    <p:sldId id="441" r:id="rId18"/>
    <p:sldId id="442" r:id="rId19"/>
    <p:sldId id="443" r:id="rId20"/>
    <p:sldId id="444" r:id="rId21"/>
    <p:sldId id="445" r:id="rId22"/>
    <p:sldId id="446" r:id="rId23"/>
    <p:sldId id="447" r:id="rId24"/>
    <p:sldId id="448" r:id="rId25"/>
    <p:sldId id="459"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75" d="100"/>
          <a:sy n="75" d="100"/>
        </p:scale>
        <p:origin x="-366" y="-90"/>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tags" Target="tags/tag170.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handoutMaster" Target="handoutMasters/handoutMaster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2020/11/6</a:t>
            </a:fld>
            <a:endParaRPr lang="zh-CN" altLang="en-US">
              <a:latin typeface="微软雅黑" panose="020b0503020204020204" charset="-122"/>
              <a:ea typeface="微软雅黑"/>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a:t>
            </a:fld>
            <a:endParaRPr lang="zh-CN" altLang="en-US">
              <a:latin typeface="微软雅黑" panose="020b0503020204020204" charset="-122"/>
              <a:ea typeface="微软雅黑"/>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2020/11/6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7.xml" /><Relationship Id="rId11" Type="http://schemas.openxmlformats.org/officeDocument/2006/relationships/tags" Target="../tags/tag8.xml" /><Relationship Id="rId12" Type="http://schemas.openxmlformats.org/officeDocument/2006/relationships/tags" Target="../tags/tag9.xml" /><Relationship Id="rId13" Type="http://schemas.openxmlformats.org/officeDocument/2006/relationships/tags" Target="../tags/tag10.xml" /><Relationship Id="rId14" Type="http://schemas.openxmlformats.org/officeDocument/2006/relationships/tags" Target="../tags/tag11.xml" /><Relationship Id="rId15" Type="http://schemas.openxmlformats.org/officeDocument/2006/relationships/tags" Target="../tags/tag12.xml" /><Relationship Id="rId16" Type="http://schemas.openxmlformats.org/officeDocument/2006/relationships/tags" Target="../tags/tag13.xml" /><Relationship Id="rId17" Type="http://schemas.openxmlformats.org/officeDocument/2006/relationships/slideMaster" Target="../slideMasters/slideMaster1.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image" Target="../media/image2.png" /><Relationship Id="rId5" Type="http://schemas.openxmlformats.org/officeDocument/2006/relationships/tags" Target="../tags/tag3.xml" /><Relationship Id="rId6" Type="http://schemas.openxmlformats.org/officeDocument/2006/relationships/image" Target="../media/image3.png" /><Relationship Id="rId7" Type="http://schemas.openxmlformats.org/officeDocument/2006/relationships/tags" Target="../tags/tag4.xml" /><Relationship Id="rId8" Type="http://schemas.openxmlformats.org/officeDocument/2006/relationships/tags" Target="../tags/tag5.xml" /><Relationship Id="rId9" Type="http://schemas.openxmlformats.org/officeDocument/2006/relationships/tags" Target="../tags/tag6.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76.xml" /><Relationship Id="rId10" Type="http://schemas.openxmlformats.org/officeDocument/2006/relationships/tags" Target="../tags/tag83.xml" /><Relationship Id="rId11" Type="http://schemas.openxmlformats.org/officeDocument/2006/relationships/slideMaster" Target="../slideMasters/slideMaster1.xml" /><Relationship Id="rId2" Type="http://schemas.openxmlformats.org/officeDocument/2006/relationships/tags" Target="../tags/tag77.xml" /><Relationship Id="rId3" Type="http://schemas.openxmlformats.org/officeDocument/2006/relationships/image" Target="../media/image4.png" /><Relationship Id="rId4" Type="http://schemas.openxmlformats.org/officeDocument/2006/relationships/tags" Target="../tags/tag78.xml" /><Relationship Id="rId5" Type="http://schemas.openxmlformats.org/officeDocument/2006/relationships/image" Target="../media/image5.png"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tags" Target="../tags/tag82.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90.xml" /><Relationship Id="rId11" Type="http://schemas.openxmlformats.org/officeDocument/2006/relationships/tags" Target="../tags/tag91.xml" /><Relationship Id="rId12" Type="http://schemas.openxmlformats.org/officeDocument/2006/relationships/tags" Target="../tags/tag92.xml" /><Relationship Id="rId13" Type="http://schemas.openxmlformats.org/officeDocument/2006/relationships/tags" Target="../tags/tag93.xml" /><Relationship Id="rId14" Type="http://schemas.openxmlformats.org/officeDocument/2006/relationships/tags" Target="../tags/tag94.xml" /><Relationship Id="rId15" Type="http://schemas.openxmlformats.org/officeDocument/2006/relationships/tags" Target="../tags/tag95.xml" /><Relationship Id="rId16" Type="http://schemas.openxmlformats.org/officeDocument/2006/relationships/tags" Target="../tags/tag96.xml" /><Relationship Id="rId17" Type="http://schemas.openxmlformats.org/officeDocument/2006/relationships/slideMaster" Target="../slideMasters/slideMaster1.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image" Target="../media/image2.png" /><Relationship Id="rId5" Type="http://schemas.openxmlformats.org/officeDocument/2006/relationships/tags" Target="../tags/tag86.xml" /><Relationship Id="rId6" Type="http://schemas.openxmlformats.org/officeDocument/2006/relationships/image" Target="../media/image3.png"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tags" Target="../tags/tag89.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97.xml" /><Relationship Id="rId10" Type="http://schemas.openxmlformats.org/officeDocument/2006/relationships/slideMaster" Target="../slideMasters/slideMaster1.xml" /><Relationship Id="rId2" Type="http://schemas.openxmlformats.org/officeDocument/2006/relationships/image" Target="../media/image4.png" /><Relationship Id="rId3" Type="http://schemas.openxmlformats.org/officeDocument/2006/relationships/tags" Target="../tags/tag98.xml" /><Relationship Id="rId4" Type="http://schemas.openxmlformats.org/officeDocument/2006/relationships/image" Target="../media/image5.png"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tags" Target="../tags/tag101.xml" /><Relationship Id="rId8" Type="http://schemas.openxmlformats.org/officeDocument/2006/relationships/tags" Target="../tags/tag102.xml" /><Relationship Id="rId9" Type="http://schemas.openxmlformats.org/officeDocument/2006/relationships/tags" Target="../tags/tag103.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04.xml" /><Relationship Id="rId10" Type="http://schemas.openxmlformats.org/officeDocument/2006/relationships/tags" Target="../tags/tag111.xml" /><Relationship Id="rId11" Type="http://schemas.openxmlformats.org/officeDocument/2006/relationships/tags" Target="../tags/tag112.xml" /><Relationship Id="rId12" Type="http://schemas.openxmlformats.org/officeDocument/2006/relationships/slideMaster" Target="../slideMasters/slideMaster1.xml" /><Relationship Id="rId2" Type="http://schemas.openxmlformats.org/officeDocument/2006/relationships/tags" Target="../tags/tag105.xml" /><Relationship Id="rId3" Type="http://schemas.openxmlformats.org/officeDocument/2006/relationships/image" Target="../media/image4.png" /><Relationship Id="rId4" Type="http://schemas.openxmlformats.org/officeDocument/2006/relationships/tags" Target="../tags/tag106.xml" /><Relationship Id="rId5" Type="http://schemas.openxmlformats.org/officeDocument/2006/relationships/image" Target="../media/image5.png"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13.xml" /><Relationship Id="rId10" Type="http://schemas.openxmlformats.org/officeDocument/2006/relationships/tags" Target="../tags/tag120.xml" /><Relationship Id="rId11" Type="http://schemas.openxmlformats.org/officeDocument/2006/relationships/tags" Target="../tags/tag121.xml" /><Relationship Id="rId12" Type="http://schemas.openxmlformats.org/officeDocument/2006/relationships/tags" Target="../tags/tag122.xml" /><Relationship Id="rId13" Type="http://schemas.openxmlformats.org/officeDocument/2006/relationships/slideMaster" Target="../slideMasters/slideMaster1.xml" /><Relationship Id="rId2" Type="http://schemas.openxmlformats.org/officeDocument/2006/relationships/tags" Target="../tags/tag114.xml" /><Relationship Id="rId3" Type="http://schemas.openxmlformats.org/officeDocument/2006/relationships/image" Target="../media/image4.png" /><Relationship Id="rId4" Type="http://schemas.openxmlformats.org/officeDocument/2006/relationships/tags" Target="../tags/tag115.xml" /><Relationship Id="rId5" Type="http://schemas.openxmlformats.org/officeDocument/2006/relationships/image" Target="../media/image5.png"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23.xml" /><Relationship Id="rId10" Type="http://schemas.openxmlformats.org/officeDocument/2006/relationships/tags" Target="../tags/tag130.xml" /><Relationship Id="rId11" Type="http://schemas.openxmlformats.org/officeDocument/2006/relationships/tags" Target="../tags/tag131.xml" /><Relationship Id="rId12" Type="http://schemas.openxmlformats.org/officeDocument/2006/relationships/tags" Target="../tags/tag132.xml" /><Relationship Id="rId13" Type="http://schemas.openxmlformats.org/officeDocument/2006/relationships/slideMaster" Target="../slideMasters/slideMaster1.xml" /><Relationship Id="rId2" Type="http://schemas.openxmlformats.org/officeDocument/2006/relationships/tags" Target="../tags/tag124.xml" /><Relationship Id="rId3" Type="http://schemas.openxmlformats.org/officeDocument/2006/relationships/image" Target="../media/image5.png" /><Relationship Id="rId4" Type="http://schemas.openxmlformats.org/officeDocument/2006/relationships/tags" Target="../tags/tag125.xml" /><Relationship Id="rId5" Type="http://schemas.openxmlformats.org/officeDocument/2006/relationships/image" Target="../media/image4.png" /><Relationship Id="rId6" Type="http://schemas.openxmlformats.org/officeDocument/2006/relationships/tags" Target="../tags/tag126.xml" /><Relationship Id="rId7" Type="http://schemas.openxmlformats.org/officeDocument/2006/relationships/tags" Target="../tags/tag127.xml" /><Relationship Id="rId8" Type="http://schemas.openxmlformats.org/officeDocument/2006/relationships/tags" Target="../tags/tag128.xml" /><Relationship Id="rId9" Type="http://schemas.openxmlformats.org/officeDocument/2006/relationships/tags" Target="../tags/tag129.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33.xml" /><Relationship Id="rId10" Type="http://schemas.openxmlformats.org/officeDocument/2006/relationships/tags" Target="../tags/tag140.xml" /><Relationship Id="rId11" Type="http://schemas.openxmlformats.org/officeDocument/2006/relationships/tags" Target="../tags/tag141.xml" /><Relationship Id="rId12" Type="http://schemas.openxmlformats.org/officeDocument/2006/relationships/tags" Target="../tags/tag142.xml" /><Relationship Id="rId13" Type="http://schemas.openxmlformats.org/officeDocument/2006/relationships/slideMaster" Target="../slideMasters/slideMaster1.xml" /><Relationship Id="rId2" Type="http://schemas.openxmlformats.org/officeDocument/2006/relationships/tags" Target="../tags/tag134.xml" /><Relationship Id="rId3" Type="http://schemas.openxmlformats.org/officeDocument/2006/relationships/image" Target="../media/image4.png" /><Relationship Id="rId4" Type="http://schemas.openxmlformats.org/officeDocument/2006/relationships/tags" Target="../tags/tag135.xml" /><Relationship Id="rId5" Type="http://schemas.openxmlformats.org/officeDocument/2006/relationships/image" Target="../media/image5.png" /><Relationship Id="rId6" Type="http://schemas.openxmlformats.org/officeDocument/2006/relationships/tags" Target="../tags/tag136.xml" /><Relationship Id="rId7" Type="http://schemas.openxmlformats.org/officeDocument/2006/relationships/tags" Target="../tags/tag137.xml" /><Relationship Id="rId8" Type="http://schemas.openxmlformats.org/officeDocument/2006/relationships/tags" Target="../tags/tag138.xml" /><Relationship Id="rId9" Type="http://schemas.openxmlformats.org/officeDocument/2006/relationships/tags" Target="../tags/tag139.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5.png" /><Relationship Id="rId10" Type="http://schemas.openxmlformats.org/officeDocument/2006/relationships/tags" Target="../tags/tag151.xml" /><Relationship Id="rId11" Type="http://schemas.openxmlformats.org/officeDocument/2006/relationships/tags" Target="../tags/tag152.xml" /><Relationship Id="rId12" Type="http://schemas.openxmlformats.org/officeDocument/2006/relationships/slideMaster" Target="../slideMasters/slideMaster1.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tags" Target="../tags/tag15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53.xml" /><Relationship Id="rId10" Type="http://schemas.openxmlformats.org/officeDocument/2006/relationships/image" Target="../media/image5.png" /><Relationship Id="rId11" Type="http://schemas.openxmlformats.org/officeDocument/2006/relationships/tags" Target="../tags/tag161.xml" /><Relationship Id="rId12" Type="http://schemas.openxmlformats.org/officeDocument/2006/relationships/slideMaster" Target="../slideMasters/slideMaster1.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tags" Target="../tags/tag159.xml" /><Relationship Id="rId8" Type="http://schemas.openxmlformats.org/officeDocument/2006/relationships/image" Target="../media/image4.png" /><Relationship Id="rId9" Type="http://schemas.openxmlformats.org/officeDocument/2006/relationships/tags" Target="../tags/tag160.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4.xml" /><Relationship Id="rId10" Type="http://schemas.openxmlformats.org/officeDocument/2006/relationships/tags" Target="../tags/tag21.xml" /><Relationship Id="rId11" Type="http://schemas.openxmlformats.org/officeDocument/2006/relationships/slideMaster" Target="../slideMasters/slideMaster1.xml" /><Relationship Id="rId2" Type="http://schemas.openxmlformats.org/officeDocument/2006/relationships/image" Target="../media/image4.png" /><Relationship Id="rId3" Type="http://schemas.openxmlformats.org/officeDocument/2006/relationships/tags" Target="../tags/tag15.xml" /><Relationship Id="rId4" Type="http://schemas.openxmlformats.org/officeDocument/2006/relationships/image" Target="../media/image5.png" /><Relationship Id="rId5" Type="http://schemas.openxmlformats.org/officeDocument/2006/relationships/tags" Target="../tags/tag16.xml" /><Relationship Id="rId6" Type="http://schemas.openxmlformats.org/officeDocument/2006/relationships/tags" Target="../tags/tag17.xml" /><Relationship Id="rId7" Type="http://schemas.openxmlformats.org/officeDocument/2006/relationships/tags" Target="../tags/tag18.xml" /><Relationship Id="rId8" Type="http://schemas.openxmlformats.org/officeDocument/2006/relationships/tags" Target="../tags/tag19.xml" /><Relationship Id="rId9" Type="http://schemas.openxmlformats.org/officeDocument/2006/relationships/tags" Target="../tags/tag20.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22.xml" /><Relationship Id="rId10" Type="http://schemas.openxmlformats.org/officeDocument/2006/relationships/slideMaster" Target="../slideMasters/slideMaster1.xml" /><Relationship Id="rId2" Type="http://schemas.openxmlformats.org/officeDocument/2006/relationships/tags" Target="../tags/tag23.xml" /><Relationship Id="rId3" Type="http://schemas.openxmlformats.org/officeDocument/2006/relationships/image" Target="../media/image6.png" /><Relationship Id="rId4" Type="http://schemas.openxmlformats.org/officeDocument/2006/relationships/tags" Target="../tags/tag24.xml" /><Relationship Id="rId5" Type="http://schemas.openxmlformats.org/officeDocument/2006/relationships/tags" Target="../tags/tag25.xml" /><Relationship Id="rId6" Type="http://schemas.openxmlformats.org/officeDocument/2006/relationships/tags" Target="../tags/tag26.xml" /><Relationship Id="rId7" Type="http://schemas.openxmlformats.org/officeDocument/2006/relationships/tags" Target="../tags/tag27.xml" /><Relationship Id="rId8" Type="http://schemas.openxmlformats.org/officeDocument/2006/relationships/tags" Target="../tags/tag28.xml" /><Relationship Id="rId9" Type="http://schemas.openxmlformats.org/officeDocument/2006/relationships/tags" Target="../tags/tag29.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30.xml" /><Relationship Id="rId10" Type="http://schemas.openxmlformats.org/officeDocument/2006/relationships/tags" Target="../tags/tag37.xml" /><Relationship Id="rId11" Type="http://schemas.openxmlformats.org/officeDocument/2006/relationships/tags" Target="../tags/tag38.xml" /><Relationship Id="rId12" Type="http://schemas.openxmlformats.org/officeDocument/2006/relationships/slideMaster" Target="../slideMasters/slideMaster1.xml" /><Relationship Id="rId2" Type="http://schemas.openxmlformats.org/officeDocument/2006/relationships/image" Target="../media/image4.png" /><Relationship Id="rId3" Type="http://schemas.openxmlformats.org/officeDocument/2006/relationships/tags" Target="../tags/tag31.xml" /><Relationship Id="rId4" Type="http://schemas.openxmlformats.org/officeDocument/2006/relationships/image" Target="../media/image5.png" /><Relationship Id="rId5" Type="http://schemas.openxmlformats.org/officeDocument/2006/relationships/tags" Target="../tags/tag32.xml" /><Relationship Id="rId6" Type="http://schemas.openxmlformats.org/officeDocument/2006/relationships/tags" Target="../tags/tag33.xml" /><Relationship Id="rId7" Type="http://schemas.openxmlformats.org/officeDocument/2006/relationships/tags" Target="../tags/tag34.xml" /><Relationship Id="rId8" Type="http://schemas.openxmlformats.org/officeDocument/2006/relationships/tags" Target="../tags/tag35.xml" /><Relationship Id="rId9" Type="http://schemas.openxmlformats.org/officeDocument/2006/relationships/tags" Target="../tags/tag36.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39.xml" /><Relationship Id="rId10" Type="http://schemas.openxmlformats.org/officeDocument/2006/relationships/tags" Target="../tags/tag46.xml" /><Relationship Id="rId11" Type="http://schemas.openxmlformats.org/officeDocument/2006/relationships/tags" Target="../tags/tag47.xml" /><Relationship Id="rId12" Type="http://schemas.openxmlformats.org/officeDocument/2006/relationships/tags" Target="../tags/tag48.xml" /><Relationship Id="rId13" Type="http://schemas.openxmlformats.org/officeDocument/2006/relationships/tags" Target="../tags/tag49.xml" /><Relationship Id="rId14" Type="http://schemas.openxmlformats.org/officeDocument/2006/relationships/slideMaster" Target="../slideMasters/slideMaster1.xml" /><Relationship Id="rId2" Type="http://schemas.openxmlformats.org/officeDocument/2006/relationships/image" Target="../media/image4.png" /><Relationship Id="rId3" Type="http://schemas.openxmlformats.org/officeDocument/2006/relationships/tags" Target="../tags/tag40.xml" /><Relationship Id="rId4" Type="http://schemas.openxmlformats.org/officeDocument/2006/relationships/image" Target="../media/image5.png"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tags" Target="../tags/tag43.xml" /><Relationship Id="rId8" Type="http://schemas.openxmlformats.org/officeDocument/2006/relationships/tags" Target="../tags/tag44.xml" /><Relationship Id="rId9" Type="http://schemas.openxmlformats.org/officeDocument/2006/relationships/tags" Target="../tags/tag45.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tags" Target="../tags/tag54.xml"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55.xml" /><Relationship Id="rId2" Type="http://schemas.openxmlformats.org/officeDocument/2006/relationships/tags" Target="../tags/tag56.xml" /><Relationship Id="rId3" Type="http://schemas.openxmlformats.org/officeDocument/2006/relationships/tags" Target="../tags/tag57.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58.xml" /><Relationship Id="rId10" Type="http://schemas.openxmlformats.org/officeDocument/2006/relationships/tags" Target="../tags/tag65.xml" /><Relationship Id="rId11" Type="http://schemas.openxmlformats.org/officeDocument/2006/relationships/tags" Target="../tags/tag66.xml" /><Relationship Id="rId12" Type="http://schemas.openxmlformats.org/officeDocument/2006/relationships/slideMaster" Target="../slideMasters/slideMaster1.xml" /><Relationship Id="rId2" Type="http://schemas.openxmlformats.org/officeDocument/2006/relationships/image" Target="../media/image4.png" /><Relationship Id="rId3" Type="http://schemas.openxmlformats.org/officeDocument/2006/relationships/tags" Target="../tags/tag59.xml" /><Relationship Id="rId4" Type="http://schemas.openxmlformats.org/officeDocument/2006/relationships/image" Target="../media/image5.png" /><Relationship Id="rId5" Type="http://schemas.openxmlformats.org/officeDocument/2006/relationships/tags" Target="../tags/tag60.xml" /><Relationship Id="rId6" Type="http://schemas.openxmlformats.org/officeDocument/2006/relationships/tags" Target="../tags/tag61.xml" /><Relationship Id="rId7" Type="http://schemas.openxmlformats.org/officeDocument/2006/relationships/tags" Target="../tags/tag62.xml" /><Relationship Id="rId8" Type="http://schemas.openxmlformats.org/officeDocument/2006/relationships/tags" Target="../tags/tag63.xml" /><Relationship Id="rId9" Type="http://schemas.openxmlformats.org/officeDocument/2006/relationships/tags" Target="../tags/tag64.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67.xml" /><Relationship Id="rId10" Type="http://schemas.openxmlformats.org/officeDocument/2006/relationships/tags" Target="../tags/tag74.xml" /><Relationship Id="rId11" Type="http://schemas.openxmlformats.org/officeDocument/2006/relationships/tags" Target="../tags/tag75.xml" /><Relationship Id="rId12" Type="http://schemas.openxmlformats.org/officeDocument/2006/relationships/slideMaster" Target="../slideMasters/slideMaster1.xml" /><Relationship Id="rId2" Type="http://schemas.openxmlformats.org/officeDocument/2006/relationships/tags" Target="../tags/tag68.xml" /><Relationship Id="rId3" Type="http://schemas.openxmlformats.org/officeDocument/2006/relationships/image" Target="../media/image4.png" /><Relationship Id="rId4" Type="http://schemas.openxmlformats.org/officeDocument/2006/relationships/tags" Target="../tags/tag69.xml" /><Relationship Id="rId5" Type="http://schemas.openxmlformats.org/officeDocument/2006/relationships/image" Target="../media/image5.png" /><Relationship Id="rId6" Type="http://schemas.openxmlformats.org/officeDocument/2006/relationships/tags" Target="../tags/tag70.xml" /><Relationship Id="rId7" Type="http://schemas.openxmlformats.org/officeDocument/2006/relationships/tags" Target="../tags/tag71.xml" /><Relationship Id="rId8" Type="http://schemas.openxmlformats.org/officeDocument/2006/relationships/tags" Target="../tags/tag72.xml" /><Relationship Id="rId9" Type="http://schemas.openxmlformats.org/officeDocument/2006/relationships/tags" Target="../tags/tag73.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pic>
        <p:nvPicPr>
          <p:cNvPr id="21" name="图片 20" descr="5f998e529f02dcb80383f1628ddecaaf"/>
          <p:cNvPicPr>
            <a:picLocks noChangeAspect="1"/>
          </p:cNvPicPr>
          <p:nvPr>
            <p:custDataLst>
              <p:tags r:id="rId2"/>
            </p:custDataLst>
          </p:nvPr>
        </p:nvPicPr>
        <p:blipFill>
          <a:blip r:embed="rId1"/>
          <a:stretch>
            <a:fillRect/>
          </a:stretch>
        </p:blipFill>
        <p:spPr>
          <a:xfrm>
            <a:off x="0" y="1772840"/>
            <a:ext cx="12192000" cy="5085160"/>
          </a:xfrm>
          <a:prstGeom prst="rect">
            <a:avLst/>
          </a:prstGeom>
        </p:spPr>
      </p:pic>
      <p:grpSp>
        <p:nvGrpSpPr>
          <p:cNvPr id="23" name="组合 22"/>
          <p:cNvGrpSpPr/>
          <p:nvPr>
            <p:custDataLst>
              <p:tags r:id="rId3"/>
            </p:custDataLst>
          </p:nvPr>
        </p:nvGrpSpPr>
        <p:grpSpPr>
          <a:xfrm>
            <a:off x="3470753" y="764971"/>
            <a:ext cx="1151255" cy="622935"/>
            <a:chOff x="8412" y="1861"/>
            <a:chExt cx="1380" cy="826"/>
          </a:xfrm>
        </p:grpSpPr>
        <p:pic>
          <p:nvPicPr>
            <p:cNvPr id="29" name="图片 28" descr="5b20dbdc5278d717eb30bfa1d05a991d"/>
            <p:cNvPicPr>
              <a:picLocks noChangeAspect="1"/>
            </p:cNvPicPr>
            <p:nvPr>
              <p:custDataLst>
                <p:tags r:id="rId5"/>
              </p:custDataLst>
            </p:nvPr>
          </p:nvPicPr>
          <p:blipFill>
            <a:blip r:embed="rId4"/>
            <a:stretch>
              <a:fillRect/>
            </a:stretch>
          </p:blipFill>
          <p:spPr>
            <a:xfrm>
              <a:off x="8844" y="2165"/>
              <a:ext cx="859" cy="360"/>
            </a:xfrm>
            <a:prstGeom prst="rect">
              <a:avLst/>
            </a:prstGeom>
          </p:spPr>
        </p:pic>
        <p:pic>
          <p:nvPicPr>
            <p:cNvPr id="30" name="图片 29" descr="54f43b28b1f3d070a0acac37e2d64550"/>
            <p:cNvPicPr>
              <a:picLocks noChangeAspect="1"/>
            </p:cNvPicPr>
            <p:nvPr>
              <p:custDataLst>
                <p:tags r:id="rId7"/>
              </p:custDataLst>
            </p:nvPr>
          </p:nvPicPr>
          <p:blipFill>
            <a:blip r:embed="rId6"/>
            <a:stretch>
              <a:fillRect/>
            </a:stretch>
          </p:blipFill>
          <p:spPr>
            <a:xfrm flipH="1">
              <a:off x="8412" y="2505"/>
              <a:ext cx="773" cy="182"/>
            </a:xfrm>
            <a:prstGeom prst="rect">
              <a:avLst/>
            </a:prstGeom>
          </p:spPr>
        </p:pic>
        <p:sp>
          <p:nvSpPr>
            <p:cNvPr id="31" name="文本框 30"/>
            <p:cNvSpPr txBox="1"/>
            <p:nvPr>
              <p:custDataLst>
                <p:tags r:id="rId8"/>
              </p:custDataLst>
            </p:nvPr>
          </p:nvSpPr>
          <p:spPr>
            <a:xfrm>
              <a:off x="9497" y="1861"/>
              <a:ext cx="295" cy="417"/>
            </a:xfrm>
            <a:prstGeom prst="rect">
              <a:avLst/>
            </a:prstGeom>
            <a:noFill/>
          </p:spPr>
          <p:txBody>
            <a:bodyPr vert="eaVert" wrap="square" rtlCol="0">
              <a:spAutoFit/>
            </a:bodyPr>
            <a:lstStyle/>
            <a:p>
              <a:r>
                <a:rPr lang="zh-CN" altLang="en-US" sz="400" baseline="0">
                  <a:latin typeface="Arial" panose="020b0604020202020204" pitchFamily="34" charset="0"/>
                  <a:ea typeface="隶书" panose="02010509060101010101" pitchFamily="49" charset="-122"/>
                </a:rPr>
                <a:t>梦 境</a:t>
              </a:r>
            </a:p>
          </p:txBody>
        </p:sp>
      </p:grpSp>
      <p:cxnSp>
        <p:nvCxnSpPr>
          <p:cNvPr id="25" name="直接连接符 24"/>
          <p:cNvCxnSpPr/>
          <p:nvPr>
            <p:custDataLst>
              <p:tags r:id="rId9"/>
            </p:custDataLst>
          </p:nvPr>
        </p:nvCxnSpPr>
        <p:spPr>
          <a:xfrm flipV="1">
            <a:off x="5920617" y="278111"/>
            <a:ext cx="350766" cy="610497"/>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10"/>
            </p:custDataLst>
          </p:nvPr>
        </p:nvCxnSpPr>
        <p:spPr>
          <a:xfrm flipV="1">
            <a:off x="5794943" y="278111"/>
            <a:ext cx="602114" cy="1056031"/>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1"/>
            </p:custDataLst>
          </p:nvPr>
        </p:nvCxnSpPr>
        <p:spPr>
          <a:xfrm flipV="1">
            <a:off x="1772468" y="2542396"/>
            <a:ext cx="286094" cy="513718"/>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2"/>
            </p:custDataLst>
          </p:nvPr>
        </p:nvCxnSpPr>
        <p:spPr>
          <a:xfrm flipV="1">
            <a:off x="1747068" y="2812011"/>
            <a:ext cx="281740" cy="506518"/>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3"/>
            </p:custDataLst>
          </p:nvPr>
        </p:nvSpPr>
        <p:spPr>
          <a:xfrm>
            <a:off x="631525" y="1260672"/>
            <a:ext cx="7115856" cy="1447200"/>
          </a:xfrm>
        </p:spPr>
        <p:txBody>
          <a:bodyPr lIns="90000" tIns="46800" rIns="90000" bIns="46800" anchor="t" anchorCtr="0">
            <a:normAutofit/>
          </a:bodyPr>
          <a:lstStyle>
            <a:lvl1pPr algn="ctr">
              <a:defRPr sz="8800" b="0" spc="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p>
        </p:txBody>
      </p:sp>
      <p:sp>
        <p:nvSpPr>
          <p:cNvPr id="16" name="日期占位符 15"/>
          <p:cNvSpPr>
            <a:spLocks noGrp="1"/>
          </p:cNvSpPr>
          <p:nvPr>
            <p:ph type="dt" sz="half" idx="10"/>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2020/11/6</a:t>
            </a:fld>
            <a:endParaRPr lang="zh-CN" altLang="en-US"/>
          </a:p>
        </p:txBody>
      </p:sp>
      <p:sp>
        <p:nvSpPr>
          <p:cNvPr id="17" name="页脚占位符 16"/>
          <p:cNvSpPr>
            <a:spLocks noGrp="1"/>
          </p:cNvSpPr>
          <p:nvPr>
            <p:ph type="ftr" sz="quarter" idx="11"/>
            <p:custDataLst>
              <p:tags r:id="rId15"/>
            </p:custDataLst>
          </p:nvPr>
        </p:nvSpPr>
        <p:spPr/>
        <p:txBody>
          <a:bodyPr/>
          <a:lstStyle>
            <a:lvl1pPr>
              <a:defRPr baseline="0">
                <a:latin typeface="Arial" panose="020b0604020202020204" pitchFamily="34" charset="0"/>
              </a:defRPr>
            </a:lvl1pPr>
          </a:lstStyle>
          <a:p>
            <a:endParaRPr lang="zh-CN" altLang="en-US"/>
          </a:p>
        </p:txBody>
      </p:sp>
      <p:sp>
        <p:nvSpPr>
          <p:cNvPr id="18" name="灯片编号占位符 17"/>
          <p:cNvSpPr>
            <a:spLocks noGrp="1"/>
          </p:cNvSpPr>
          <p:nvPr>
            <p:ph type="sldNum" sz="quarter" idx="12"/>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13" name="组合 12"/>
          <p:cNvGrpSpPr/>
          <p:nvPr>
            <p:custDataLst>
              <p:tags r:id="rId1"/>
            </p:custDataLst>
          </p:nvPr>
        </p:nvGrpSpPr>
        <p:grpSpPr>
          <a:xfrm>
            <a:off x="0" y="33985"/>
            <a:ext cx="12192000" cy="6824015"/>
            <a:chOff x="0" y="33985"/>
            <a:chExt cx="12192000" cy="6824015"/>
          </a:xfrm>
        </p:grpSpPr>
        <p:sp>
          <p:nvSpPr>
            <p:cNvPr id="14" name="矩形 13"/>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anose="02010509060101010101" pitchFamily="49" charset="-122"/>
              </a:endParaRPr>
            </a:p>
          </p:txBody>
        </p:sp>
        <p:pic>
          <p:nvPicPr>
            <p:cNvPr id="15" name="图片 14" descr="5f0588f3ce1e1dd9e1e08ba5a0db1e86"/>
            <p:cNvPicPr>
              <a:picLocks noChangeAspect="1"/>
            </p:cNvPicPr>
            <p:nvPr userDrawn="1">
              <p:custDataLst>
                <p:tags r:id="rId4"/>
              </p:custDataLst>
            </p:nvPr>
          </p:nvPicPr>
          <p:blipFill>
            <a:blip r:embed="rId3"/>
            <a:stretch>
              <a:fillRect/>
            </a:stretch>
          </p:blipFill>
          <p:spPr>
            <a:xfrm>
              <a:off x="0" y="33985"/>
              <a:ext cx="1244600" cy="965199"/>
            </a:xfrm>
            <a:prstGeom prst="rect">
              <a:avLst/>
            </a:prstGeom>
          </p:spPr>
        </p:pic>
        <p:pic>
          <p:nvPicPr>
            <p:cNvPr id="16" name="图片 15"/>
            <p:cNvPicPr>
              <a:picLocks noChangeAspect="1"/>
            </p:cNvPicPr>
            <p:nvPr userDrawn="1">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a:off x="0" y="1781205"/>
              <a:ext cx="12192000" cy="5076795"/>
            </a:xfrm>
            <a:prstGeom prst="rect">
              <a:avLst/>
            </a:prstGeom>
          </p:spPr>
        </p:pic>
      </p:grpSp>
      <p:sp>
        <p:nvSpPr>
          <p:cNvPr id="3" name="日期占位符 2"/>
          <p:cNvSpPr>
            <a:spLocks noGrp="1"/>
          </p:cNvSpPr>
          <p:nvPr>
            <p:ph type="dt" sz="half" idx="10"/>
            <p:custDataLst>
              <p:tags r:id="rId7"/>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2020/11/6</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10"/>
            </p:custDataLst>
          </p:nvPr>
        </p:nvSpPr>
        <p:spPr>
          <a:xfrm>
            <a:off x="669930" y="952508"/>
            <a:ext cx="10852237" cy="538890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pic>
        <p:nvPicPr>
          <p:cNvPr id="6" name="图片 5" descr="5f998e529f02dcb80383f1628ddecaaf"/>
          <p:cNvPicPr>
            <a:picLocks noChangeAspect="1"/>
          </p:cNvPicPr>
          <p:nvPr>
            <p:custDataLst>
              <p:tags r:id="rId2"/>
            </p:custDataLst>
          </p:nvPr>
        </p:nvPicPr>
        <p:blipFill>
          <a:blip r:embed="rId1"/>
          <a:stretch>
            <a:fillRect/>
          </a:stretch>
        </p:blipFill>
        <p:spPr>
          <a:xfrm>
            <a:off x="-5715" y="1772840"/>
            <a:ext cx="12204000" cy="5085160"/>
          </a:xfrm>
          <a:prstGeom prst="rect">
            <a:avLst/>
          </a:prstGeom>
        </p:spPr>
      </p:pic>
      <p:grpSp>
        <p:nvGrpSpPr>
          <p:cNvPr id="8" name="组合 7"/>
          <p:cNvGrpSpPr/>
          <p:nvPr>
            <p:custDataLst>
              <p:tags r:id="rId3"/>
            </p:custDataLst>
          </p:nvPr>
        </p:nvGrpSpPr>
        <p:grpSpPr>
          <a:xfrm>
            <a:off x="3470753" y="764971"/>
            <a:ext cx="1151255" cy="622935"/>
            <a:chOff x="8412" y="1861"/>
            <a:chExt cx="1380" cy="826"/>
          </a:xfrm>
        </p:grpSpPr>
        <p:pic>
          <p:nvPicPr>
            <p:cNvPr id="14" name="图片 13" descr="5b20dbdc5278d717eb30bfa1d05a991d"/>
            <p:cNvPicPr>
              <a:picLocks noChangeAspect="1"/>
            </p:cNvPicPr>
            <p:nvPr>
              <p:custDataLst>
                <p:tags r:id="rId5"/>
              </p:custDataLst>
            </p:nvPr>
          </p:nvPicPr>
          <p:blipFill>
            <a:blip r:embed="rId4"/>
            <a:stretch>
              <a:fillRect/>
            </a:stretch>
          </p:blipFill>
          <p:spPr>
            <a:xfrm>
              <a:off x="8844" y="2165"/>
              <a:ext cx="859" cy="360"/>
            </a:xfrm>
            <a:prstGeom prst="rect">
              <a:avLst/>
            </a:prstGeom>
          </p:spPr>
        </p:pic>
        <p:pic>
          <p:nvPicPr>
            <p:cNvPr id="15" name="图片 14" descr="54f43b28b1f3d070a0acac37e2d64550"/>
            <p:cNvPicPr>
              <a:picLocks noChangeAspect="1"/>
            </p:cNvPicPr>
            <p:nvPr>
              <p:custDataLst>
                <p:tags r:id="rId7"/>
              </p:custDataLst>
            </p:nvPr>
          </p:nvPicPr>
          <p:blipFill>
            <a:blip r:embed="rId6"/>
            <a:stretch>
              <a:fillRect/>
            </a:stretch>
          </p:blipFill>
          <p:spPr>
            <a:xfrm flipH="1">
              <a:off x="8412" y="2505"/>
              <a:ext cx="773" cy="182"/>
            </a:xfrm>
            <a:prstGeom prst="rect">
              <a:avLst/>
            </a:prstGeom>
          </p:spPr>
        </p:pic>
        <p:sp>
          <p:nvSpPr>
            <p:cNvPr id="16" name="文本框 15"/>
            <p:cNvSpPr txBox="1"/>
            <p:nvPr>
              <p:custDataLst>
                <p:tags r:id="rId8"/>
              </p:custDataLst>
            </p:nvPr>
          </p:nvSpPr>
          <p:spPr>
            <a:xfrm>
              <a:off x="9497" y="1861"/>
              <a:ext cx="295" cy="417"/>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00" b="0" i="0" u="none" strike="noStrike" kern="1200" cap="none" spc="0" normalizeH="0" baseline="0" noProof="0">
                  <a:ln>
                    <a:noFill/>
                  </a:ln>
                  <a:solidFill>
                    <a:srgbClr val="000000"/>
                  </a:solidFill>
                  <a:effectLst/>
                  <a:uLnTx/>
                  <a:uFillTx/>
                  <a:latin typeface="Arial" panose="020b0604020202020204" pitchFamily="34" charset="0"/>
                  <a:ea typeface="隶书" panose="02010509060101010101" pitchFamily="49" charset="-122"/>
                  <a:cs typeface="+mn-cs"/>
                </a:rPr>
                <a:t>梦 境</a:t>
              </a:r>
            </a:p>
          </p:txBody>
        </p:sp>
      </p:grpSp>
      <p:cxnSp>
        <p:nvCxnSpPr>
          <p:cNvPr id="10" name="直接连接符 9"/>
          <p:cNvCxnSpPr/>
          <p:nvPr>
            <p:custDataLst>
              <p:tags r:id="rId9"/>
            </p:custDataLst>
          </p:nvPr>
        </p:nvCxnSpPr>
        <p:spPr>
          <a:xfrm flipV="1">
            <a:off x="5920617" y="278111"/>
            <a:ext cx="350766" cy="610497"/>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0"/>
            </p:custDataLst>
          </p:nvPr>
        </p:nvCxnSpPr>
        <p:spPr>
          <a:xfrm flipV="1">
            <a:off x="5794943" y="278111"/>
            <a:ext cx="602114" cy="1056031"/>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1"/>
            </p:custDataLst>
          </p:nvPr>
        </p:nvCxnSpPr>
        <p:spPr>
          <a:xfrm flipV="1">
            <a:off x="1772468" y="2542396"/>
            <a:ext cx="286094" cy="513718"/>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2"/>
            </p:custDataLst>
          </p:nvPr>
        </p:nvCxnSpPr>
        <p:spPr>
          <a:xfrm flipV="1">
            <a:off x="1747068" y="2812011"/>
            <a:ext cx="281740" cy="506518"/>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3"/>
            </p:custDataLst>
          </p:nvPr>
        </p:nvSpPr>
        <p:spPr>
          <a:xfrm>
            <a:off x="1840092" y="1261322"/>
            <a:ext cx="4698000" cy="14472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800" b="0" i="0" u="none" strike="noStrike" kern="1200" cap="none" spc="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2020/11/6</a:t>
            </a:fld>
            <a:endParaRPr lang="zh-CN" altLang="en-US"/>
          </a:p>
        </p:txBody>
      </p:sp>
      <p:sp>
        <p:nvSpPr>
          <p:cNvPr id="4" name="页脚占位符 3"/>
          <p:cNvSpPr>
            <a:spLocks noGrp="1"/>
          </p:cNvSpPr>
          <p:nvPr>
            <p:ph type="ftr" sz="quarter" idx="11"/>
            <p:custDataLst>
              <p:tags r:id="rId15"/>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grpSp>
        <p:nvGrpSpPr>
          <p:cNvPr id="6" name="组合 5"/>
          <p:cNvGrpSpPr/>
          <p:nvPr>
            <p:custDataLst>
              <p:tags r:id="rId1"/>
            </p:custDataLst>
          </p:nvPr>
        </p:nvGrpSpPr>
        <p:grpSpPr>
          <a:xfrm>
            <a:off x="0" y="33985"/>
            <a:ext cx="12192000" cy="6824015"/>
            <a:chOff x="0" y="33985"/>
            <a:chExt cx="12192000" cy="6824015"/>
          </a:xfrm>
        </p:grpSpPr>
        <p:pic>
          <p:nvPicPr>
            <p:cNvPr id="12" name="图片 11" descr="5f0588f3ce1e1dd9e1e08ba5a0db1e86"/>
            <p:cNvPicPr>
              <a:picLocks noChangeAspect="1"/>
            </p:cNvPicPr>
            <p:nvPr userDrawn="1">
              <p:custDataLst>
                <p:tags r:id="rId3"/>
              </p:custDataLst>
            </p:nvPr>
          </p:nvPicPr>
          <p:blipFill>
            <a:blip r:embed="rId2"/>
            <a:stretch>
              <a:fillRect/>
            </a:stretch>
          </p:blipFill>
          <p:spPr>
            <a:xfrm>
              <a:off x="0" y="33985"/>
              <a:ext cx="1244600" cy="965199"/>
            </a:xfrm>
            <a:prstGeom prst="rect">
              <a:avLst/>
            </a:prstGeom>
          </p:spPr>
        </p:pic>
        <p:pic>
          <p:nvPicPr>
            <p:cNvPr id="13" name="图片 12"/>
            <p:cNvPicPr>
              <a:picLocks noChangeAspect="1"/>
            </p:cNvPicPr>
            <p:nvPr userDrawn="1">
              <p:custDataLst>
                <p:tags r:id="rId5"/>
              </p:custDataLst>
            </p:nvPr>
          </p:nvPicPr>
          <p:blipFill>
            <a:blip r:embed="rId4">
              <a:extLst>
                <a:ext uri="{28A0092B-C50C-407E-A947-70E740481C1C}">
                  <a14:useLocalDpi xmlns:a14="http://schemas.microsoft.com/office/drawing/2010/main" xmlns="" val="0"/>
                </a:ext>
              </a:extLst>
            </a:blip>
            <a:stretch>
              <a:fillRect/>
            </a:stretch>
          </p:blipFill>
          <p:spPr>
            <a:xfrm>
              <a:off x="0" y="1781205"/>
              <a:ext cx="12192000" cy="5076795"/>
            </a:xfrm>
            <a:prstGeom prst="rect">
              <a:avLst/>
            </a:prstGeom>
          </p:spPr>
        </p:pic>
      </p:grpSp>
      <p:sp>
        <p:nvSpPr>
          <p:cNvPr id="2" name="标题 1"/>
          <p:cNvSpPr>
            <a:spLocks noGrp="1"/>
          </p:cNvSpPr>
          <p:nvPr>
            <p:ph type="title"/>
            <p:custDataLst>
              <p:tags r:id="rId6"/>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2020/11/6</a:t>
            </a:fld>
            <a:endParaRPr lang="zh-CN" altLang="en-US"/>
          </a:p>
        </p:txBody>
      </p:sp>
      <p:sp>
        <p:nvSpPr>
          <p:cNvPr id="4" name="页脚占位符 3"/>
          <p:cNvSpPr>
            <a:spLocks noGrp="1"/>
          </p:cNvSpPr>
          <p:nvPr>
            <p:ph type="ftr" sz="quarter" idx="11"/>
            <p:custDataLst>
              <p:tags r:id="rId8"/>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grpSp>
        <p:nvGrpSpPr>
          <p:cNvPr id="9" name="组合 8"/>
          <p:cNvGrpSpPr/>
          <p:nvPr>
            <p:custDataLst>
              <p:tags r:id="rId1"/>
            </p:custDataLst>
          </p:nvPr>
        </p:nvGrpSpPr>
        <p:grpSpPr>
          <a:xfrm>
            <a:off x="0" y="33985"/>
            <a:ext cx="12192000" cy="6824015"/>
            <a:chOff x="0" y="33985"/>
            <a:chExt cx="12192000" cy="6824015"/>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baseline="0">
                <a:latin typeface="Arial" panose="020b0604020202020204" pitchFamily="34" charset="0"/>
                <a:ea typeface="隶书" panose="02010509060101010101" pitchFamily="49" charset="-122"/>
              </a:endParaRPr>
            </a:p>
          </p:txBody>
        </p:sp>
        <p:pic>
          <p:nvPicPr>
            <p:cNvPr id="14" name="图片 13" descr="5f0588f3ce1e1dd9e1e08ba5a0db1e86"/>
            <p:cNvPicPr>
              <a:picLocks noChangeAspect="1"/>
            </p:cNvPicPr>
            <p:nvPr userDrawn="1">
              <p:custDataLst>
                <p:tags r:id="rId4"/>
              </p:custDataLst>
            </p:nvPr>
          </p:nvPicPr>
          <p:blipFill>
            <a:blip r:embed="rId3"/>
            <a:stretch>
              <a:fillRect/>
            </a:stretch>
          </p:blipFill>
          <p:spPr>
            <a:xfrm>
              <a:off x="0" y="33985"/>
              <a:ext cx="1244600" cy="965199"/>
            </a:xfrm>
            <a:prstGeom prst="rect">
              <a:avLst/>
            </a:prstGeom>
          </p:spPr>
        </p:pic>
        <p:pic>
          <p:nvPicPr>
            <p:cNvPr id="16" name="图片 15"/>
            <p:cNvPicPr>
              <a:picLocks noChangeAspect="1"/>
            </p:cNvPicPr>
            <p:nvPr userDrawn="1">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a:off x="0" y="1781205"/>
              <a:ext cx="12192000" cy="5076795"/>
            </a:xfrm>
            <a:prstGeom prst="rect">
              <a:avLst/>
            </a:prstGeom>
          </p:spPr>
        </p:pic>
      </p:grpSp>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9"/>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2020/11/6</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a:latin typeface="Arial" panose="020b0604020202020204" pitchFamily="34" charset="0"/>
              <a:ea typeface="隶书" panose="02010509060101010101" pitchFamily="49" charset="-122"/>
              <a:sym typeface="+mn-ea"/>
            </a:endParaRPr>
          </a:p>
        </p:txBody>
      </p:sp>
      <p:grpSp>
        <p:nvGrpSpPr>
          <p:cNvPr id="6" name="组合 5"/>
          <p:cNvGrpSpPr/>
          <p:nvPr>
            <p:custDataLst>
              <p:tags r:id="rId2"/>
            </p:custDataLst>
          </p:nvPr>
        </p:nvGrpSpPr>
        <p:grpSpPr>
          <a:xfrm>
            <a:off x="0" y="33985"/>
            <a:ext cx="12192000" cy="6824015"/>
            <a:chOff x="0" y="33985"/>
            <a:chExt cx="12192000" cy="6824015"/>
          </a:xfrm>
        </p:grpSpPr>
        <p:pic>
          <p:nvPicPr>
            <p:cNvPr id="10" name="图片 9" descr="5f0588f3ce1e1dd9e1e08ba5a0db1e86"/>
            <p:cNvPicPr>
              <a:picLocks noChangeAspect="1"/>
            </p:cNvPicPr>
            <p:nvPr userDrawn="1">
              <p:custDataLst>
                <p:tags r:id="rId4"/>
              </p:custDataLst>
            </p:nvPr>
          </p:nvPicPr>
          <p:blipFill>
            <a:blip r:embed="rId3"/>
            <a:stretch>
              <a:fillRect/>
            </a:stretch>
          </p:blipFill>
          <p:spPr>
            <a:xfrm>
              <a:off x="0" y="33985"/>
              <a:ext cx="1244600" cy="965199"/>
            </a:xfrm>
            <a:prstGeom prst="rect">
              <a:avLst/>
            </a:prstGeom>
          </p:spPr>
        </p:pic>
        <p:pic>
          <p:nvPicPr>
            <p:cNvPr id="12" name="图片 11"/>
            <p:cNvPicPr>
              <a:picLocks noChangeAspect="1"/>
            </p:cNvPicPr>
            <p:nvPr userDrawn="1">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a:off x="0" y="1781205"/>
              <a:ext cx="12192000" cy="5076795"/>
            </a:xfrm>
            <a:prstGeom prst="rect">
              <a:avLst/>
            </a:prstGeom>
          </p:spPr>
        </p:pic>
      </p:grpSp>
      <p:sp>
        <p:nvSpPr>
          <p:cNvPr id="2" name="标题 1"/>
          <p:cNvSpPr>
            <a:spLocks noGrp="1"/>
          </p:cNvSpPr>
          <p:nvPr>
            <p:ph type="title" hasCustomPrompt="1"/>
            <p:custDataLst>
              <p:tags r:id="rId7"/>
            </p:custDataLst>
          </p:nvPr>
        </p:nvSpPr>
        <p:spPr>
          <a:xfrm>
            <a:off x="583200" y="770400"/>
            <a:ext cx="3960000" cy="882000"/>
          </a:xfrm>
        </p:spPr>
        <p:txBody>
          <a:bodyPr anchor="ctr">
            <a:normAutofit/>
          </a:bodyPr>
          <a:lstStyle>
            <a:lvl1pPr>
              <a:defRPr sz="3600"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8"/>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2020/11/6</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1"/>
            </p:custDataLst>
          </p:nvPr>
        </p:nvSpPr>
        <p:spPr>
          <a:xfrm>
            <a:off x="586800" y="1764000"/>
            <a:ext cx="3956400" cy="4093200"/>
          </a:xfrm>
        </p:spPr>
        <p:txBody>
          <a:bodyPr>
            <a:normAutofit/>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vl2pPr>
              <a:defRPr baseline="0">
                <a:solidFill>
                  <a:schemeClr val="tx1">
                    <a:lumMod val="75000"/>
                    <a:lumOff val="25000"/>
                  </a:schemeClr>
                </a:solidFill>
                <a:latin typeface="Arial" panose="020b0604020202020204" pitchFamily="34" charset="0"/>
                <a:ea typeface="隶书" panose="02010509060101010101" pitchFamily="49" charset="-122"/>
              </a:defRPr>
            </a:lvl2pPr>
            <a:lvl3pPr>
              <a:defRPr baseline="0">
                <a:solidFill>
                  <a:schemeClr val="tx1">
                    <a:lumMod val="75000"/>
                    <a:lumOff val="25000"/>
                  </a:schemeClr>
                </a:solidFill>
                <a:latin typeface="Arial" panose="020b0604020202020204" pitchFamily="34" charset="0"/>
                <a:ea typeface="隶书" panose="02010509060101010101" pitchFamily="49" charset="-122"/>
              </a:defRPr>
            </a:lvl3pPr>
            <a:lvl4pPr>
              <a:defRPr baseline="0">
                <a:solidFill>
                  <a:schemeClr val="tx1">
                    <a:lumMod val="75000"/>
                    <a:lumOff val="25000"/>
                  </a:schemeClr>
                </a:solidFill>
                <a:latin typeface="Arial" panose="020b0604020202020204" pitchFamily="34" charset="0"/>
                <a:ea typeface="隶书" panose="02010509060101010101" pitchFamily="49" charset="-122"/>
              </a:defRPr>
            </a:lvl4pPr>
            <a:lvl5pPr>
              <a:defRPr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2"/>
            </p:custDataLst>
          </p:nvPr>
        </p:nvSpPr>
        <p:spPr>
          <a:xfrm>
            <a:off x="5101200" y="769938"/>
            <a:ext cx="6480000" cy="5087937"/>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a:latin typeface="Arial" panose="020b0604020202020204" pitchFamily="34" charset="0"/>
              <a:ea typeface="隶书" panose="02010509060101010101" pitchFamily="49" charset="-122"/>
              <a:sym typeface="+mn-ea"/>
            </a:endParaRPr>
          </a:p>
        </p:txBody>
      </p:sp>
      <p:grpSp>
        <p:nvGrpSpPr>
          <p:cNvPr id="6" name="组合 5"/>
          <p:cNvGrpSpPr/>
          <p:nvPr>
            <p:custDataLst>
              <p:tags r:id="rId2"/>
            </p:custDataLst>
          </p:nvPr>
        </p:nvGrpSpPr>
        <p:grpSpPr>
          <a:xfrm>
            <a:off x="0" y="284219"/>
            <a:ext cx="12192000" cy="6573781"/>
            <a:chOff x="0" y="284219"/>
            <a:chExt cx="12192000" cy="6573781"/>
          </a:xfrm>
        </p:grpSpPr>
        <p:pic>
          <p:nvPicPr>
            <p:cNvPr id="13" name="图片 12"/>
            <p:cNvPicPr>
              <a:picLocks noChangeAspect="1"/>
            </p:cNvPicPr>
            <p:nvPr userDrawn="1">
              <p:custDataLst>
                <p:tags r:id="rId4"/>
              </p:custDataLst>
            </p:nvPr>
          </p:nvPicPr>
          <p:blipFill>
            <a:blip r:embed="rId3">
              <a:extLst>
                <a:ext uri="{28A0092B-C50C-407E-A947-70E740481C1C}">
                  <a14:useLocalDpi xmlns:a14="http://schemas.microsoft.com/office/drawing/2010/main" xmlns="" val="0"/>
                </a:ext>
              </a:extLst>
            </a:blip>
            <a:stretch>
              <a:fillRect/>
            </a:stretch>
          </p:blipFill>
          <p:spPr>
            <a:xfrm>
              <a:off x="0" y="1781205"/>
              <a:ext cx="12192000" cy="5076795"/>
            </a:xfrm>
            <a:prstGeom prst="rect">
              <a:avLst/>
            </a:prstGeom>
          </p:spPr>
        </p:pic>
        <p:pic>
          <p:nvPicPr>
            <p:cNvPr id="14" name="图片 13" descr="5f0588f3ce1e1dd9e1e08ba5a0db1e86"/>
            <p:cNvPicPr>
              <a:picLocks noChangeAspect="1"/>
            </p:cNvPicPr>
            <p:nvPr userDrawn="1">
              <p:custDataLst>
                <p:tags r:id="rId6"/>
              </p:custDataLst>
            </p:nvPr>
          </p:nvPicPr>
          <p:blipFill>
            <a:blip r:embed="rId5"/>
            <a:stretch>
              <a:fillRect/>
            </a:stretch>
          </p:blipFill>
          <p:spPr>
            <a:xfrm>
              <a:off x="8400" y="284219"/>
              <a:ext cx="1232137" cy="955321"/>
            </a:xfrm>
            <a:prstGeom prst="rect">
              <a:avLst/>
            </a:prstGeom>
          </p:spPr>
        </p:pic>
      </p:grpSp>
      <p:sp>
        <p:nvSpPr>
          <p:cNvPr id="2" name="标题 1"/>
          <p:cNvSpPr>
            <a:spLocks noGrp="1"/>
          </p:cNvSpPr>
          <p:nvPr>
            <p:ph type="title"/>
            <p:custDataLst>
              <p:tags r:id="rId7"/>
            </p:custDataLst>
          </p:nvPr>
        </p:nvSpPr>
        <p:spPr>
          <a:xfrm>
            <a:off x="612000" y="781200"/>
            <a:ext cx="10976400" cy="626400"/>
          </a:xfrm>
        </p:spPr>
        <p:txBody>
          <a:bodyPr anchor="ctr">
            <a:normAutofit/>
          </a:bodyPr>
          <a:lstStyle>
            <a:lvl1pPr algn="ctr">
              <a:defRPr sz="3600"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8"/>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2020/11/6</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1"/>
            </p:custDataLst>
          </p:nvPr>
        </p:nvSpPr>
        <p:spPr>
          <a:xfrm>
            <a:off x="612000" y="1659600"/>
            <a:ext cx="10975975" cy="828000"/>
          </a:xfrm>
        </p:spPr>
        <p:txBody>
          <a:bodyPr>
            <a:normAutofit/>
          </a:bodyPr>
          <a:lstStyle>
            <a:lvl1pPr algn="ctr">
              <a:defRPr baseline="0">
                <a:solidFill>
                  <a:schemeClr val="tx1">
                    <a:lumMod val="75000"/>
                    <a:lumOff val="2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12"/>
            </p:custDataLst>
          </p:nvPr>
        </p:nvSpPr>
        <p:spPr>
          <a:xfrm>
            <a:off x="612775" y="2808000"/>
            <a:ext cx="10965600" cy="34308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a:latin typeface="Arial" panose="020b0604020202020204" pitchFamily="34" charset="0"/>
              <a:ea typeface="隶书" panose="02010509060101010101" pitchFamily="49" charset="-122"/>
              <a:sym typeface="+mn-ea"/>
            </a:endParaRPr>
          </a:p>
        </p:txBody>
      </p:sp>
      <p:grpSp>
        <p:nvGrpSpPr>
          <p:cNvPr id="6" name="组合 5"/>
          <p:cNvGrpSpPr/>
          <p:nvPr>
            <p:custDataLst>
              <p:tags r:id="rId2"/>
            </p:custDataLst>
          </p:nvPr>
        </p:nvGrpSpPr>
        <p:grpSpPr>
          <a:xfrm>
            <a:off x="0" y="6984"/>
            <a:ext cx="12192000" cy="6851016"/>
            <a:chOff x="0" y="6984"/>
            <a:chExt cx="12192000" cy="6851016"/>
          </a:xfrm>
        </p:grpSpPr>
        <p:pic>
          <p:nvPicPr>
            <p:cNvPr id="11" name="图片 10" descr="5f0588f3ce1e1dd9e1e08ba5a0db1e86"/>
            <p:cNvPicPr>
              <a:picLocks noChangeAspect="1"/>
            </p:cNvPicPr>
            <p:nvPr userDrawn="1">
              <p:custDataLst>
                <p:tags r:id="rId4"/>
              </p:custDataLst>
            </p:nvPr>
          </p:nvPicPr>
          <p:blipFill>
            <a:blip r:embed="rId3"/>
            <a:stretch>
              <a:fillRect/>
            </a:stretch>
          </p:blipFill>
          <p:spPr>
            <a:xfrm>
              <a:off x="80645" y="6984"/>
              <a:ext cx="1300358" cy="1008215"/>
            </a:xfrm>
            <a:prstGeom prst="rect">
              <a:avLst/>
            </a:prstGeom>
          </p:spPr>
        </p:pic>
        <p:pic>
          <p:nvPicPr>
            <p:cNvPr id="10" name="图片 9"/>
            <p:cNvPicPr>
              <a:picLocks noChangeAspect="1"/>
            </p:cNvPicPr>
            <p:nvPr userDrawn="1">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a:off x="0" y="1781205"/>
              <a:ext cx="12192000" cy="5076795"/>
            </a:xfrm>
            <a:prstGeom prst="rect">
              <a:avLst/>
            </a:prstGeom>
          </p:spPr>
        </p:pic>
      </p:grpSp>
      <p:sp>
        <p:nvSpPr>
          <p:cNvPr id="2" name="标题 1"/>
          <p:cNvSpPr>
            <a:spLocks noGrp="1"/>
          </p:cNvSpPr>
          <p:nvPr>
            <p:ph type="title"/>
            <p:custDataLst>
              <p:tags r:id="rId7"/>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8"/>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2020/11/6</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1"/>
            </p:custDataLst>
          </p:nvPr>
        </p:nvSpPr>
        <p:spPr>
          <a:xfrm>
            <a:off x="604837" y="1681200"/>
            <a:ext cx="10990800" cy="3211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2"/>
            </p:custDataLst>
          </p:nvPr>
        </p:nvSpPr>
        <p:spPr>
          <a:xfrm>
            <a:off x="594000" y="5180400"/>
            <a:ext cx="11001600" cy="1011600"/>
          </a:xfrm>
        </p:spPr>
        <p:txBody>
          <a:bodyPr>
            <a:normAutofit/>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8" name="图片 17"/>
          <p:cNvPicPr>
            <a:picLocks noChangeAspect="1"/>
          </p:cNvPicPr>
          <p:nvPr>
            <p:custDataLst>
              <p:tags r:id="rId2"/>
            </p:custDataLst>
          </p:nvPr>
        </p:nvPicPr>
        <p:blipFill>
          <a:blip r:embed="rId1">
            <a:extLst>
              <a:ext uri="{28A0092B-C50C-407E-A947-70E740481C1C}">
                <a14:useLocalDpi xmlns:a14="http://schemas.microsoft.com/office/drawing/2010/main" xmlns="" val="0"/>
              </a:ext>
            </a:extLst>
          </a:blip>
          <a:stretch>
            <a:fillRect/>
          </a:stretch>
        </p:blipFill>
        <p:spPr>
          <a:xfrm>
            <a:off x="0" y="1781205"/>
            <a:ext cx="12192000" cy="5076795"/>
          </a:xfrm>
          <a:prstGeom prst="rect">
            <a:avLst/>
          </a:prstGeom>
        </p:spPr>
      </p:pic>
      <p:sp>
        <p:nvSpPr>
          <p:cNvPr id="10" name="矩形 9"/>
          <p:cNvSpPr/>
          <p:nvPr>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4"/>
            </p:custDataLst>
          </p:nvPr>
        </p:nvSpPr>
        <p:spPr>
          <a:xfrm>
            <a:off x="579600" y="237600"/>
            <a:ext cx="11037600" cy="441964"/>
          </a:xfrm>
        </p:spPr>
        <p:txBody>
          <a:bodyPr>
            <a:normAutofit/>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2020/11/6</a:t>
            </a:fld>
            <a:endParaRPr lang="zh-CN" altLang="en-US"/>
          </a:p>
        </p:txBody>
      </p:sp>
      <p:sp>
        <p:nvSpPr>
          <p:cNvPr id="4" name="页脚占位符 3"/>
          <p:cNvSpPr>
            <a:spLocks noGrp="1"/>
          </p:cNvSpPr>
          <p:nvPr>
            <p:ph type="ftr" sz="quarter" idx="11"/>
            <p:custDataLst>
              <p:tags r:id="rId6"/>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normAutofit/>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normAutofit/>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2020/11/6</a:t>
            </a:fld>
            <a:endParaRPr lang="zh-CN" altLang="en-US"/>
          </a:p>
        </p:txBody>
      </p:sp>
      <p:sp>
        <p:nvSpPr>
          <p:cNvPr id="4" name="页脚占位符 3"/>
          <p:cNvSpPr>
            <a:spLocks noGrp="1"/>
          </p:cNvSpPr>
          <p:nvPr>
            <p:ph type="ftr" sz="quarter" idx="11"/>
            <p:custDataLst>
              <p:tags r:id="rId4"/>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normAutofit/>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grpSp>
        <p:nvGrpSpPr>
          <p:cNvPr id="16" name="组合 15"/>
          <p:cNvGrpSpPr/>
          <p:nvPr>
            <p:custDataLst>
              <p:tags r:id="rId7"/>
            </p:custDataLst>
          </p:nvPr>
        </p:nvGrpSpPr>
        <p:grpSpPr>
          <a:xfrm>
            <a:off x="0" y="6984"/>
            <a:ext cx="12192000" cy="6851016"/>
            <a:chOff x="0" y="6984"/>
            <a:chExt cx="12192000" cy="6851016"/>
          </a:xfrm>
        </p:grpSpPr>
        <p:pic>
          <p:nvPicPr>
            <p:cNvPr id="13" name="图片 12" descr="5f0588f3ce1e1dd9e1e08ba5a0db1e86"/>
            <p:cNvPicPr>
              <a:picLocks noChangeAspect="1"/>
            </p:cNvPicPr>
            <p:nvPr userDrawn="1">
              <p:custDataLst>
                <p:tags r:id="rId9"/>
              </p:custDataLst>
            </p:nvPr>
          </p:nvPicPr>
          <p:blipFill>
            <a:blip r:embed="rId8"/>
            <a:stretch>
              <a:fillRect/>
            </a:stretch>
          </p:blipFill>
          <p:spPr>
            <a:xfrm>
              <a:off x="80645" y="6984"/>
              <a:ext cx="1718242" cy="1332216"/>
            </a:xfrm>
            <a:prstGeom prst="rect">
              <a:avLst/>
            </a:prstGeom>
          </p:spPr>
        </p:pic>
        <p:pic>
          <p:nvPicPr>
            <p:cNvPr id="15" name="图片 14"/>
            <p:cNvPicPr>
              <a:picLocks noChangeAspect="1"/>
            </p:cNvPicPr>
            <p:nvPr userDrawn="1">
              <p:custDataLst>
                <p:tags r:id="rId11"/>
              </p:custDataLst>
            </p:nvPr>
          </p:nvPicPr>
          <p:blipFill>
            <a:blip r:embed="rId10">
              <a:extLst>
                <a:ext uri="{28A0092B-C50C-407E-A947-70E740481C1C}">
                  <a14:useLocalDpi xmlns:a14="http://schemas.microsoft.com/office/drawing/2010/main" xmlns="" val="0"/>
                </a:ext>
              </a:extLst>
            </a:blip>
            <a:stretch>
              <a:fillRect/>
            </a:stretch>
          </p:blipFill>
          <p:spPr>
            <a:xfrm>
              <a:off x="0" y="1781205"/>
              <a:ext cx="12192000" cy="5076795"/>
            </a:xfrm>
            <a:prstGeom prst="rect">
              <a:avLst/>
            </a:prstGeom>
          </p:spPr>
        </p:pic>
      </p:gr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10" name="组合 9"/>
          <p:cNvGrpSpPr/>
          <p:nvPr>
            <p:custDataLst>
              <p:tags r:id="rId1"/>
            </p:custDataLst>
          </p:nvPr>
        </p:nvGrpSpPr>
        <p:grpSpPr>
          <a:xfrm>
            <a:off x="0" y="33985"/>
            <a:ext cx="12192000" cy="6824015"/>
            <a:chOff x="0" y="33985"/>
            <a:chExt cx="12192000" cy="6824015"/>
          </a:xfrm>
        </p:grpSpPr>
        <p:pic>
          <p:nvPicPr>
            <p:cNvPr id="11" name="图片 10" descr="5f0588f3ce1e1dd9e1e08ba5a0db1e86"/>
            <p:cNvPicPr>
              <a:picLocks noChangeAspect="1"/>
            </p:cNvPicPr>
            <p:nvPr userDrawn="1">
              <p:custDataLst>
                <p:tags r:id="rId3"/>
              </p:custDataLst>
            </p:nvPr>
          </p:nvPicPr>
          <p:blipFill>
            <a:blip r:embed="rId2"/>
            <a:stretch>
              <a:fillRect/>
            </a:stretch>
          </p:blipFill>
          <p:spPr>
            <a:xfrm>
              <a:off x="0" y="33985"/>
              <a:ext cx="1244600" cy="965199"/>
            </a:xfrm>
            <a:prstGeom prst="rect">
              <a:avLst/>
            </a:prstGeom>
          </p:spPr>
        </p:pic>
        <p:pic>
          <p:nvPicPr>
            <p:cNvPr id="12" name="图片 11"/>
            <p:cNvPicPr>
              <a:picLocks noChangeAspect="1"/>
            </p:cNvPicPr>
            <p:nvPr userDrawn="1">
              <p:custDataLst>
                <p:tags r:id="rId5"/>
              </p:custDataLst>
            </p:nvPr>
          </p:nvPicPr>
          <p:blipFill>
            <a:blip r:embed="rId4">
              <a:extLst>
                <a:ext uri="{28A0092B-C50C-407E-A947-70E740481C1C}">
                  <a14:useLocalDpi xmlns:a14="http://schemas.microsoft.com/office/drawing/2010/main" xmlns="" val="0"/>
                </a:ext>
              </a:extLst>
            </a:blip>
            <a:stretch>
              <a:fillRect/>
            </a:stretch>
          </p:blipFill>
          <p:spPr>
            <a:xfrm>
              <a:off x="0" y="1781205"/>
              <a:ext cx="12192000" cy="5076795"/>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7"/>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8"/>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2020/11/6</a:t>
            </a:fld>
            <a:endParaRPr lang="zh-CN" altLang="en-US"/>
          </a:p>
        </p:txBody>
      </p:sp>
      <p:sp>
        <p:nvSpPr>
          <p:cNvPr id="5" name="页脚占位符 4"/>
          <p:cNvSpPr>
            <a:spLocks noGrp="1"/>
          </p:cNvSpPr>
          <p:nvPr>
            <p:ph type="ftr" sz="quarter" idx="11"/>
            <p:custDataLst>
              <p:tags r:id="rId9"/>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sp>
        <p:nvSpPr>
          <p:cNvPr id="7" name="矩形 6"/>
          <p:cNvSpPr/>
          <p:nvPr>
            <p:custDataLst>
              <p:tags r:id="rId1"/>
            </p:custDataLst>
          </p:nvPr>
        </p:nvSpPr>
        <p:spPr>
          <a:xfrm>
            <a:off x="1495425" y="781050"/>
            <a:ext cx="2785110" cy="3733800"/>
          </a:xfrm>
          <a:prstGeom prst="rect">
            <a:avLst/>
          </a:prstGeom>
          <a:solidFill>
            <a:schemeClr val="bg1"/>
          </a:solidFill>
          <a:ln w="381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cxnSp>
        <p:nvCxnSpPr>
          <p:cNvPr id="13" name="直接连接符 12"/>
          <p:cNvCxnSpPr/>
          <p:nvPr>
            <p:custDataLst>
              <p:tags r:id="rId2"/>
            </p:custDataLst>
          </p:nvPr>
        </p:nvCxnSpPr>
        <p:spPr>
          <a:xfrm flipH="1">
            <a:off x="3318890" y="1211875"/>
            <a:ext cx="0" cy="1080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1" name="图片 10" descr="5f0588f3ce1e1dd9e1e08ba5a0db1e86"/>
          <p:cNvPicPr>
            <a:picLocks noChangeAspect="1"/>
          </p:cNvPicPr>
          <p:nvPr>
            <p:custDataLst>
              <p:tags r:id="rId4"/>
            </p:custDataLst>
          </p:nvPr>
        </p:nvPicPr>
        <p:blipFill>
          <a:blip r:embed="rId3"/>
          <a:stretch>
            <a:fillRect/>
          </a:stretch>
        </p:blipFill>
        <p:spPr>
          <a:xfrm>
            <a:off x="2543175" y="2158850"/>
            <a:ext cx="9230519" cy="4109977"/>
          </a:xfrm>
          <a:prstGeom prst="rect">
            <a:avLst/>
          </a:prstGeom>
        </p:spPr>
      </p:pic>
      <p:sp>
        <p:nvSpPr>
          <p:cNvPr id="2" name="标题 1"/>
          <p:cNvSpPr>
            <a:spLocks noGrp="1"/>
          </p:cNvSpPr>
          <p:nvPr>
            <p:ph type="title" hasCustomPrompt="1"/>
            <p:custDataLst>
              <p:tags r:id="rId5"/>
            </p:custDataLst>
          </p:nvPr>
        </p:nvSpPr>
        <p:spPr>
          <a:xfrm>
            <a:off x="3328415" y="1154726"/>
            <a:ext cx="615600" cy="2068308"/>
          </a:xfrm>
        </p:spPr>
        <p:txBody>
          <a:bodyPr vert="eaVert" lIns="90000" tIns="46800" rIns="90000" bIns="46800" anchor="ctr" anchorCtr="0">
            <a:normAutofit/>
          </a:bodyPr>
          <a:lstStyle>
            <a:lvl1pPr>
              <a:defRPr sz="2800" b="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编辑标题</a:t>
            </a:r>
          </a:p>
        </p:txBody>
      </p:sp>
      <p:sp>
        <p:nvSpPr>
          <p:cNvPr id="3" name="文本占位符 2"/>
          <p:cNvSpPr>
            <a:spLocks noGrp="1"/>
          </p:cNvSpPr>
          <p:nvPr>
            <p:ph type="body" idx="1"/>
            <p:custDataLst>
              <p:tags r:id="rId6"/>
            </p:custDataLst>
          </p:nvPr>
        </p:nvSpPr>
        <p:spPr>
          <a:xfrm>
            <a:off x="2026557" y="1126150"/>
            <a:ext cx="1292400" cy="3088800"/>
          </a:xfrm>
        </p:spPr>
        <p:txBody>
          <a:bodyPr vert="eaVert" lIns="101600" tIns="38100" rIns="76200" bIns="38100">
            <a:normAutofit/>
          </a:bodyPr>
          <a:lstStyle>
            <a:lvl1pPr marL="0" indent="0" eaLnBrk="1" fontAlgn="auto" latinLnBrk="0" hangingPunct="1">
              <a:lnSpc>
                <a:spcPct val="150000"/>
              </a:lnSpc>
              <a:buNone/>
              <a:defRPr kumimoji="0" lang="zh-CN" altLang="en-US" sz="1600" b="0"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7"/>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2020/11/6</a:t>
            </a:fld>
            <a:endParaRPr lang="zh-CN" altLang="en-US"/>
          </a:p>
        </p:txBody>
      </p:sp>
      <p:sp>
        <p:nvSpPr>
          <p:cNvPr id="5" name="页脚占位符 4"/>
          <p:cNvSpPr>
            <a:spLocks noGrp="1"/>
          </p:cNvSpPr>
          <p:nvPr>
            <p:ph type="ftr" sz="quarter" idx="11"/>
            <p:custDataLst>
              <p:tags r:id="rId8"/>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9"/>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13" name="组合 12"/>
          <p:cNvGrpSpPr/>
          <p:nvPr>
            <p:custDataLst>
              <p:tags r:id="rId1"/>
            </p:custDataLst>
          </p:nvPr>
        </p:nvGrpSpPr>
        <p:grpSpPr>
          <a:xfrm>
            <a:off x="0" y="33985"/>
            <a:ext cx="12192000" cy="6824015"/>
            <a:chOff x="0" y="33985"/>
            <a:chExt cx="12192000" cy="6824015"/>
          </a:xfrm>
        </p:grpSpPr>
        <p:pic>
          <p:nvPicPr>
            <p:cNvPr id="14" name="图片 13" descr="5f0588f3ce1e1dd9e1e08ba5a0db1e86"/>
            <p:cNvPicPr>
              <a:picLocks noChangeAspect="1"/>
            </p:cNvPicPr>
            <p:nvPr userDrawn="1">
              <p:custDataLst>
                <p:tags r:id="rId3"/>
              </p:custDataLst>
            </p:nvPr>
          </p:nvPicPr>
          <p:blipFill>
            <a:blip r:embed="rId2"/>
            <a:stretch>
              <a:fillRect/>
            </a:stretch>
          </p:blipFill>
          <p:spPr>
            <a:xfrm>
              <a:off x="0" y="33985"/>
              <a:ext cx="1244600" cy="965199"/>
            </a:xfrm>
            <a:prstGeom prst="rect">
              <a:avLst/>
            </a:prstGeom>
          </p:spPr>
        </p:pic>
        <p:pic>
          <p:nvPicPr>
            <p:cNvPr id="15" name="图片 14"/>
            <p:cNvPicPr>
              <a:picLocks noChangeAspect="1"/>
            </p:cNvPicPr>
            <p:nvPr userDrawn="1">
              <p:custDataLst>
                <p:tags r:id="rId5"/>
              </p:custDataLst>
            </p:nvPr>
          </p:nvPicPr>
          <p:blipFill>
            <a:blip r:embed="rId4">
              <a:extLst>
                <a:ext uri="{28A0092B-C50C-407E-A947-70E740481C1C}">
                  <a14:useLocalDpi xmlns:a14="http://schemas.microsoft.com/office/drawing/2010/main" xmlns="" val="0"/>
                </a:ext>
              </a:extLst>
            </a:blip>
            <a:stretch>
              <a:fillRect/>
            </a:stretch>
          </p:blipFill>
          <p:spPr>
            <a:xfrm>
              <a:off x="0" y="1781205"/>
              <a:ext cx="12192000" cy="5076795"/>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7"/>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8"/>
            </p:custDataLst>
          </p:nvPr>
        </p:nvSpPr>
        <p:spPr>
          <a:xfrm>
            <a:off x="6238877" y="952508"/>
            <a:ext cx="5283242" cy="5388907"/>
          </a:xfrm>
        </p:spPr>
        <p:txBody>
          <a:bodyPr>
            <a:normAutofit/>
          </a:bodyPr>
          <a:lstStyle>
            <a:lvl1pPr>
              <a:defRPr sz="1600" baseline="0">
                <a:solidFill>
                  <a:schemeClr val="tx1">
                    <a:lumMod val="75000"/>
                    <a:lumOff val="25000"/>
                  </a:schemeClr>
                </a:solidFill>
                <a:latin typeface="Arial" panose="020b0604020202020204" pitchFamily="34" charset="0"/>
                <a:ea typeface="隶书" panose="02010509060101010101" pitchFamily="49" charset="-122"/>
              </a:defRPr>
            </a:lvl1pPr>
            <a:lvl2pPr>
              <a:defRPr sz="1600" baseline="0">
                <a:solidFill>
                  <a:schemeClr val="tx1">
                    <a:lumMod val="75000"/>
                    <a:lumOff val="25000"/>
                  </a:schemeClr>
                </a:solidFill>
                <a:latin typeface="Arial" panose="020b0604020202020204" pitchFamily="34" charset="0"/>
                <a:ea typeface="隶书" panose="02010509060101010101" pitchFamily="49" charset="-122"/>
              </a:defRPr>
            </a:lvl2pPr>
            <a:lvl3pPr>
              <a:defRPr sz="1600" baseline="0">
                <a:solidFill>
                  <a:schemeClr val="tx1">
                    <a:lumMod val="75000"/>
                    <a:lumOff val="25000"/>
                  </a:schemeClr>
                </a:solidFill>
                <a:latin typeface="Arial" panose="020b0604020202020204" pitchFamily="34" charset="0"/>
                <a:ea typeface="隶书" panose="02010509060101010101" pitchFamily="49" charset="-122"/>
              </a:defRPr>
            </a:lvl3pPr>
            <a:lvl4pPr>
              <a:defRPr sz="1600" baseline="0">
                <a:solidFill>
                  <a:schemeClr val="tx1">
                    <a:lumMod val="75000"/>
                    <a:lumOff val="25000"/>
                  </a:schemeClr>
                </a:solidFill>
                <a:latin typeface="Arial" panose="020b0604020202020204" pitchFamily="34" charset="0"/>
                <a:ea typeface="隶书" panose="02010509060101010101" pitchFamily="49" charset="-122"/>
              </a:defRPr>
            </a:lvl4pPr>
            <a:lvl5pPr>
              <a:defRPr sz="1600"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2020/11/6</a:t>
            </a:fld>
            <a:endParaRPr lang="zh-CN" altLang="en-US"/>
          </a:p>
        </p:txBody>
      </p:sp>
      <p:sp>
        <p:nvSpPr>
          <p:cNvPr id="6" name="页脚占位符 5"/>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8" name="组合 17"/>
          <p:cNvGrpSpPr/>
          <p:nvPr>
            <p:custDataLst>
              <p:tags r:id="rId1"/>
            </p:custDataLst>
          </p:nvPr>
        </p:nvGrpSpPr>
        <p:grpSpPr>
          <a:xfrm>
            <a:off x="0" y="33985"/>
            <a:ext cx="12192000" cy="6824015"/>
            <a:chOff x="0" y="33985"/>
            <a:chExt cx="12192000" cy="6824015"/>
          </a:xfrm>
        </p:grpSpPr>
        <p:pic>
          <p:nvPicPr>
            <p:cNvPr id="19" name="图片 18" descr="5f0588f3ce1e1dd9e1e08ba5a0db1e86"/>
            <p:cNvPicPr>
              <a:picLocks noChangeAspect="1"/>
            </p:cNvPicPr>
            <p:nvPr userDrawn="1">
              <p:custDataLst>
                <p:tags r:id="rId3"/>
              </p:custDataLst>
            </p:nvPr>
          </p:nvPicPr>
          <p:blipFill>
            <a:blip r:embed="rId2"/>
            <a:stretch>
              <a:fillRect/>
            </a:stretch>
          </p:blipFill>
          <p:spPr>
            <a:xfrm>
              <a:off x="0" y="33985"/>
              <a:ext cx="1244600" cy="965199"/>
            </a:xfrm>
            <a:prstGeom prst="rect">
              <a:avLst/>
            </a:prstGeom>
          </p:spPr>
        </p:pic>
        <p:pic>
          <p:nvPicPr>
            <p:cNvPr id="20" name="图片 19"/>
            <p:cNvPicPr>
              <a:picLocks noChangeAspect="1"/>
            </p:cNvPicPr>
            <p:nvPr userDrawn="1">
              <p:custDataLst>
                <p:tags r:id="rId5"/>
              </p:custDataLst>
            </p:nvPr>
          </p:nvPicPr>
          <p:blipFill>
            <a:blip r:embed="rId4">
              <a:extLst>
                <a:ext uri="{28A0092B-C50C-407E-A947-70E740481C1C}">
                  <a14:useLocalDpi xmlns:a14="http://schemas.microsoft.com/office/drawing/2010/main" xmlns="" val="0"/>
                </a:ext>
              </a:extLst>
            </a:blip>
            <a:stretch>
              <a:fillRect/>
            </a:stretch>
          </p:blipFill>
          <p:spPr>
            <a:xfrm>
              <a:off x="0" y="1781205"/>
              <a:ext cx="12192000" cy="5076795"/>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8"/>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10"/>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1"/>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2020/11/6</a:t>
            </a:fld>
            <a:endParaRPr lang="zh-CN" altLang="en-US"/>
          </a:p>
        </p:txBody>
      </p:sp>
      <p:sp>
        <p:nvSpPr>
          <p:cNvPr id="8" name="页脚占位符 7"/>
          <p:cNvSpPr>
            <a:spLocks noGrp="1"/>
          </p:cNvSpPr>
          <p:nvPr>
            <p:ph type="ftr" sz="quarter" idx="11"/>
            <p:custDataLst>
              <p:tags r:id="rId12"/>
            </p:custDataLst>
          </p:nvPr>
        </p:nvSpPr>
        <p:spPr/>
        <p:txBody>
          <a:bodyPr/>
          <a:lstStyle>
            <a:lvl1pPr>
              <a:defRPr baseline="0">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13"/>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6" name="图片 5" descr="ab36dbc647d9c378322a19eeb03309b4"/>
          <p:cNvPicPr>
            <a:picLocks noChangeAspect="1"/>
          </p:cNvPicPr>
          <p:nvPr>
            <p:custDataLst>
              <p:tags r:id="rId2"/>
            </p:custDataLst>
          </p:nvPr>
        </p:nvPicPr>
        <p:blipFill>
          <a:blip r:embed="rId1"/>
          <a:stretch>
            <a:fillRect/>
          </a:stretch>
        </p:blipFill>
        <p:spPr>
          <a:xfrm>
            <a:off x="5763260" y="4922520"/>
            <a:ext cx="6453505" cy="1774825"/>
          </a:xfrm>
          <a:prstGeom prst="rect">
            <a:avLst/>
          </a:prstGeom>
        </p:spPr>
      </p:pic>
      <p:sp>
        <p:nvSpPr>
          <p:cNvPr id="2" name="标题 1"/>
          <p:cNvSpPr>
            <a:spLocks noGrp="1"/>
          </p:cNvSpPr>
          <p:nvPr>
            <p:ph type="title"/>
            <p:custDataLst>
              <p:tags r:id="rId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2020/11/6</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15" name="组合 14"/>
          <p:cNvGrpSpPr/>
          <p:nvPr>
            <p:custDataLst>
              <p:tags r:id="rId1"/>
            </p:custDataLst>
          </p:nvPr>
        </p:nvGrpSpPr>
        <p:grpSpPr>
          <a:xfrm>
            <a:off x="0" y="33985"/>
            <a:ext cx="12192000" cy="6824015"/>
            <a:chOff x="0" y="33985"/>
            <a:chExt cx="12192000" cy="6824015"/>
          </a:xfrm>
        </p:grpSpPr>
        <p:pic>
          <p:nvPicPr>
            <p:cNvPr id="16" name="图片 15" descr="5f0588f3ce1e1dd9e1e08ba5a0db1e86"/>
            <p:cNvPicPr>
              <a:picLocks noChangeAspect="1"/>
            </p:cNvPicPr>
            <p:nvPr userDrawn="1">
              <p:custDataLst>
                <p:tags r:id="rId3"/>
              </p:custDataLst>
            </p:nvPr>
          </p:nvPicPr>
          <p:blipFill>
            <a:blip r:embed="rId2"/>
            <a:stretch>
              <a:fillRect/>
            </a:stretch>
          </p:blipFill>
          <p:spPr>
            <a:xfrm>
              <a:off x="0" y="33985"/>
              <a:ext cx="1244600" cy="965199"/>
            </a:xfrm>
            <a:prstGeom prst="rect">
              <a:avLst/>
            </a:prstGeom>
          </p:spPr>
        </p:pic>
        <p:pic>
          <p:nvPicPr>
            <p:cNvPr id="17" name="图片 16"/>
            <p:cNvPicPr>
              <a:picLocks noChangeAspect="1"/>
            </p:cNvPicPr>
            <p:nvPr userDrawn="1">
              <p:custDataLst>
                <p:tags r:id="rId5"/>
              </p:custDataLst>
            </p:nvPr>
          </p:nvPicPr>
          <p:blipFill>
            <a:blip r:embed="rId4">
              <a:extLst>
                <a:ext uri="{28A0092B-C50C-407E-A947-70E740481C1C}">
                  <a14:useLocalDpi xmlns:a14="http://schemas.microsoft.com/office/drawing/2010/main" xmlns="" val="0"/>
                </a:ext>
              </a:extLst>
            </a:blip>
            <a:stretch>
              <a:fillRect/>
            </a:stretch>
          </p:blipFill>
          <p:spPr>
            <a:xfrm>
              <a:off x="0" y="1781205"/>
              <a:ext cx="12192000" cy="5076795"/>
            </a:xfrm>
            <a:prstGeom prst="rect">
              <a:avLst/>
            </a:prstGeom>
          </p:spPr>
        </p:pic>
      </p:grpSp>
      <p:sp>
        <p:nvSpPr>
          <p:cNvPr id="2" name="标题 1"/>
          <p:cNvSpPr>
            <a:spLocks noGrp="1"/>
          </p:cNvSpPr>
          <p:nvPr>
            <p:ph type="title"/>
            <p:custDataLst>
              <p:tags r:id="rId6"/>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7"/>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9EFD9D74-47D9-4702-A33C-335B63B48DBF}" type="datetimeFigureOut">
              <a:rPr lang="zh-CN" altLang="en-US" smtClean="0"/>
              <a:t>2020/11/6</a:t>
            </a:fld>
            <a:endParaRPr lang="zh-CN" altLang="en-US"/>
          </a:p>
        </p:txBody>
      </p:sp>
      <p:sp>
        <p:nvSpPr>
          <p:cNvPr id="6" name="页脚占位符 5"/>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14" name="组合 13"/>
          <p:cNvGrpSpPr/>
          <p:nvPr>
            <p:custDataLst>
              <p:tags r:id="rId1"/>
            </p:custDataLst>
          </p:nvPr>
        </p:nvGrpSpPr>
        <p:grpSpPr>
          <a:xfrm>
            <a:off x="0" y="33985"/>
            <a:ext cx="12192000" cy="6824015"/>
            <a:chOff x="0" y="33985"/>
            <a:chExt cx="12192000" cy="6824015"/>
          </a:xfrm>
        </p:grpSpPr>
        <p:sp>
          <p:nvSpPr>
            <p:cNvPr id="15" name="矩形 14"/>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anose="02010509060101010101" pitchFamily="49" charset="-122"/>
              </a:endParaRPr>
            </a:p>
          </p:txBody>
        </p:sp>
        <p:pic>
          <p:nvPicPr>
            <p:cNvPr id="16" name="图片 15" descr="5f0588f3ce1e1dd9e1e08ba5a0db1e86"/>
            <p:cNvPicPr>
              <a:picLocks noChangeAspect="1"/>
            </p:cNvPicPr>
            <p:nvPr userDrawn="1">
              <p:custDataLst>
                <p:tags r:id="rId4"/>
              </p:custDataLst>
            </p:nvPr>
          </p:nvPicPr>
          <p:blipFill>
            <a:blip r:embed="rId3"/>
            <a:stretch>
              <a:fillRect/>
            </a:stretch>
          </p:blipFill>
          <p:spPr>
            <a:xfrm>
              <a:off x="0" y="33985"/>
              <a:ext cx="1244600" cy="965199"/>
            </a:xfrm>
            <a:prstGeom prst="rect">
              <a:avLst/>
            </a:prstGeom>
          </p:spPr>
        </p:pic>
        <p:pic>
          <p:nvPicPr>
            <p:cNvPr id="17" name="图片 16"/>
            <p:cNvPicPr>
              <a:picLocks noChangeAspect="1"/>
            </p:cNvPicPr>
            <p:nvPr userDrawn="1">
              <p:custDataLst>
                <p:tags r:id="rId6"/>
              </p:custDataLst>
            </p:nvPr>
          </p:nvPicPr>
          <p:blipFill>
            <a:blip r:embed="rId5">
              <a:extLst>
                <a:ext uri="{28A0092B-C50C-407E-A947-70E740481C1C}">
                  <a14:useLocalDpi xmlns:a14="http://schemas.microsoft.com/office/drawing/2010/main" xmlns="" val="0"/>
                </a:ext>
              </a:extLst>
            </a:blip>
            <a:stretch>
              <a:fillRect/>
            </a:stretch>
          </p:blipFill>
          <p:spPr>
            <a:xfrm>
              <a:off x="0" y="1781205"/>
              <a:ext cx="12192000" cy="5076795"/>
            </a:xfrm>
            <a:prstGeom prst="rect">
              <a:avLst/>
            </a:prstGeom>
          </p:spPr>
        </p:pic>
      </p:grpSp>
      <p:sp>
        <p:nvSpPr>
          <p:cNvPr id="2" name="竖排标题 1"/>
          <p:cNvSpPr>
            <a:spLocks noGrp="1"/>
          </p:cNvSpPr>
          <p:nvPr>
            <p:ph type="title" orient="vert"/>
            <p:custDataLst>
              <p:tags r:id="rId7"/>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8"/>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2020/11/6</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ags" Target="../tags/tag162.xml" /><Relationship Id="rId21" Type="http://schemas.openxmlformats.org/officeDocument/2006/relationships/tags" Target="../tags/tag163.xml" /><Relationship Id="rId22" Type="http://schemas.openxmlformats.org/officeDocument/2006/relationships/tags" Target="../tags/tag164.xml" /><Relationship Id="rId23" Type="http://schemas.openxmlformats.org/officeDocument/2006/relationships/tags" Target="../tags/tag165.xml" /><Relationship Id="rId24" Type="http://schemas.openxmlformats.org/officeDocument/2006/relationships/tags" Target="../tags/tag166.xml" /><Relationship Id="rId25" Type="http://schemas.openxmlformats.org/officeDocument/2006/relationships/tags" Target="../tags/tag167.xml" /><Relationship Id="rId26"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defRPr>
            </a:lvl1pPr>
          </a:lstStyle>
          <a:p>
            <a:fld id="{760FBDFE-C587-4B4C-A407-44438C67B59E}" type="datetimeFigureOut">
              <a:rPr lang="zh-CN" altLang="en-US" smtClean="0"/>
              <a:t>2020/11/6</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68.xml" /><Relationship Id="rId3" Type="http://schemas.openxmlformats.org/officeDocument/2006/relationships/tags" Target="../tags/tag16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image" Target="../media/image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custDataLst>
              <p:tags r:id="rId2"/>
            </p:custDataLst>
          </p:nvPr>
        </p:nvSpPr>
        <p:spPr>
          <a:xfrm>
            <a:off x="393065" y="1301750"/>
            <a:ext cx="10755630" cy="2901950"/>
          </a:xfrm>
        </p:spPr>
        <p:txBody>
          <a:bodyPr>
            <a:normAutofit fontScale="90000"/>
            <a:scene3d>
              <a:camera prst="orthographicFront"/>
              <a:lightRig rig="threePt" dir="t"/>
            </a:scene3d>
          </a:bodyPr>
          <a:lstStyle/>
          <a:p>
            <a:r>
              <a:rPr lang="zh-CN" altLang="en-US" sz="8890" smtClean="0">
                <a:ln w="10160">
                  <a:solidFill>
                    <a:schemeClr val="accent5"/>
                  </a:solidFill>
                  <a:prstDash val="solid"/>
                </a:ln>
                <a:solidFill>
                  <a:srgbClr val="FF0000"/>
                </a:solidFill>
                <a:effectLst>
                  <a:outerShdw blurRad="38100" dist="22860" dir="5400000" algn="tl" rotWithShape="0">
                    <a:srgbClr val="000000">
                      <a:alpha val="30000"/>
                    </a:srgbClr>
                  </a:outerShdw>
                </a:effectLst>
                <a:latin typeface="微软简行楷" charset="0"/>
                <a:ea typeface="微软简行楷" charset="0"/>
              </a:rPr>
              <a:t>心灵对话，思想撞击</a:t>
            </a:r>
            <a:br>
              <a:rPr lang="en-US" altLang="zh-CN" sz="8890" smtClean="0">
                <a:ln w="10160">
                  <a:solidFill>
                    <a:schemeClr val="accent5"/>
                  </a:solidFill>
                  <a:prstDash val="solid"/>
                </a:ln>
                <a:solidFill>
                  <a:srgbClr val="FF0000"/>
                </a:solidFill>
                <a:effectLst>
                  <a:outerShdw blurRad="38100" dist="22860" dir="5400000" algn="tl" rotWithShape="0">
                    <a:srgbClr val="000000">
                      <a:alpha val="30000"/>
                    </a:srgbClr>
                  </a:outerShdw>
                </a:effectLst>
                <a:latin typeface="微软简行楷" charset="0"/>
                <a:ea typeface="微软简行楷" charset="0"/>
              </a:rPr>
            </a:br>
            <a:r>
              <a:rPr lang="en-US" altLang="zh-CN" sz="8890" b="1" smtClean="0">
                <a:ln w="10160">
                  <a:solidFill>
                    <a:schemeClr val="accent5"/>
                  </a:solidFill>
                  <a:prstDash val="solid"/>
                </a:ln>
                <a:solidFill>
                  <a:schemeClr val="tx1"/>
                </a:solidFill>
                <a:effectLst>
                  <a:outerShdw blurRad="38100" dist="22860" dir="5400000" algn="tl" rotWithShape="0">
                    <a:srgbClr val="000000">
                      <a:alpha val="30000"/>
                    </a:srgbClr>
                  </a:outerShdw>
                </a:effectLst>
                <a:latin typeface="微软简行楷" charset="0"/>
                <a:ea typeface="微软简行楷" charset="0"/>
              </a:rPr>
              <a:t>——</a:t>
            </a:r>
            <a:r>
              <a:rPr lang="zh-CN" altLang="zh-CN" sz="8890" b="1" smtClean="0">
                <a:ln w="10160">
                  <a:solidFill>
                    <a:schemeClr val="accent5"/>
                  </a:solidFill>
                  <a:prstDash val="solid"/>
                </a:ln>
                <a:solidFill>
                  <a:schemeClr val="tx1"/>
                </a:solidFill>
                <a:effectLst>
                  <a:outerShdw blurRad="38100" dist="22860" dir="5400000" algn="tl" rotWithShape="0">
                    <a:srgbClr val="000000">
                      <a:alpha val="30000"/>
                    </a:srgbClr>
                  </a:outerShdw>
                </a:effectLst>
                <a:latin typeface="微软简行楷" charset="0"/>
                <a:ea typeface="微软简行楷" charset="0"/>
              </a:rPr>
              <a:t>怎</a:t>
            </a:r>
            <a:r>
              <a:rPr lang="zh-CN" altLang="zh-CN" sz="8890" b="1">
                <a:ln w="10160">
                  <a:solidFill>
                    <a:schemeClr val="accent5"/>
                  </a:solidFill>
                  <a:prstDash val="solid"/>
                </a:ln>
                <a:solidFill>
                  <a:schemeClr val="tx1"/>
                </a:solidFill>
                <a:effectLst>
                  <a:outerShdw blurRad="38100" dist="22860" dir="5400000" algn="tl" rotWithShape="0">
                    <a:srgbClr val="000000">
                      <a:alpha val="30000"/>
                    </a:srgbClr>
                  </a:outerShdw>
                </a:effectLst>
                <a:latin typeface="微软简行楷" charset="0"/>
                <a:ea typeface="微软简行楷" charset="0"/>
              </a:rPr>
              <a:t>样写好文学短评</a:t>
            </a: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782" y="0"/>
            <a:ext cx="10852237" cy="441964"/>
          </a:xfrm>
        </p:spPr>
        <p:txBody>
          <a:bodyPr>
            <a:noAutofit/>
          </a:bodyPr>
          <a:lstStyle/>
          <a:p>
            <a:pPr algn="ctr"/>
            <a:r>
              <a:rPr lang="zh-CN" altLang="en-US" sz="3200" smtClean="0">
                <a:solidFill>
                  <a:srgbClr val="FF0000"/>
                </a:solidFill>
              </a:rPr>
              <a:t>三、析实例</a:t>
            </a:r>
            <a:endParaRPr lang="zh-CN" altLang="en-US" sz="3200">
              <a:solidFill>
                <a:srgbClr val="FF0000"/>
              </a:solidFill>
            </a:endParaRPr>
          </a:p>
        </p:txBody>
      </p:sp>
      <p:sp>
        <p:nvSpPr>
          <p:cNvPr id="51201" name="Rectangle 1"/>
          <p:cNvSpPr>
            <a:spLocks noChangeArrowheads="1"/>
          </p:cNvSpPr>
          <p:nvPr/>
        </p:nvSpPr>
        <p:spPr bwMode="auto">
          <a:xfrm>
            <a:off x="0" y="960150"/>
            <a:ext cx="12192000" cy="550920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pP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书生误国</a:t>
            </a:r>
            <a:endParaRPr kumimoji="0" lang="zh-CN" sz="32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r>
              <a:rPr kumimoji="0" lang="zh-CN" alt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声声慢</a:t>
            </a:r>
            <a:r>
              <a:rPr kumimoji="0" lang="zh-CN" alt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的文学造诣值得肯定，叠词被李清照用得出神入化，家仇国恨、悲愁无奈透于字里行间，其悲惹人哀叹。</a:t>
            </a:r>
            <a:endParaRPr kumimoji="0" lang="zh-CN" sz="32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这首词固是佳作，但透出的却是宋人对国家的无力。宋朝的文人，太平时吟诗作赋风花雪月，战乱时高淡阔论纸上谈兵，国破后凄凄惨惨戚戚，难怪宋朝会亡。</a:t>
            </a:r>
            <a:endParaRPr kumimoji="0" lang="zh-CN" sz="32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固然不要求李清照提刀上阵，且她也确是乱世的牺牲品，但她身后的那些文人，却是宋朝积贫积弱、腐朽不堪的根由。</a:t>
            </a:r>
            <a:endParaRPr kumimoji="0" lang="zh-CN" sz="32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若是这些文人能多点血性，也就不会催生出李清照这样凄苦的词人，当然也就难有山河破碎后如</a:t>
            </a:r>
            <a:r>
              <a:rPr kumimoji="0" lang="zh-CN" alt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声声慢</a:t>
            </a:r>
            <a:r>
              <a:rPr kumimoji="0" lang="zh-CN" alt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一般悲愁的名篇。</a:t>
            </a:r>
            <a:endParaRPr kumimoji="0" lang="zh-CN" sz="32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在</a:t>
            </a:r>
            <a:r>
              <a:rPr kumimoji="0" lang="zh-CN" alt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声声慢</a:t>
            </a:r>
            <a:r>
              <a:rPr kumimoji="0" lang="zh-CN" alt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中，我看到的是书生误国。</a:t>
            </a:r>
            <a:endParaRPr kumimoji="0" lang="zh-CN" sz="32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0177" name="Rectangle 1"/>
          <p:cNvSpPr>
            <a:spLocks noChangeArrowheads="1"/>
          </p:cNvSpPr>
          <p:nvPr/>
        </p:nvSpPr>
        <p:spPr bwMode="auto">
          <a:xfrm>
            <a:off x="0" y="-5417"/>
            <a:ext cx="12192000" cy="686341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4400" b="1"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分析：</a:t>
            </a:r>
            <a:r>
              <a:rPr kumimoji="0" lang="zh-CN" sz="4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这不是文学短评，而是读后感。是结合作者的经历，联系当时社会现实写感想、体会。</a:t>
            </a:r>
            <a:r>
              <a:rPr kumimoji="0" lang="zh-CN" sz="4400" b="0" i="0" u="sng" strike="noStrike" cap="none" normalizeH="0" baseline="0" smtClean="0">
                <a:ln>
                  <a:noFill/>
                </a:ln>
                <a:solidFill>
                  <a:srgbClr val="FF0000"/>
                </a:solidFill>
                <a:effectLst/>
                <a:latin typeface="楷体" pitchFamily="49" charset="-122"/>
                <a:ea typeface="楷体" pitchFamily="49" charset="-122"/>
                <a:cs typeface="Times New Roman" pitchFamily="18" charset="0"/>
              </a:rPr>
              <a:t>文学短评不是读后感，文学评论与读后感有着明显的区别。</a:t>
            </a:r>
            <a:r>
              <a:rPr kumimoji="0" lang="zh-CN" sz="4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文学评论是对作品作客观的评价，对象仅限于文学作品；读后感是写读了作品之后的主观感受，对象包括所有体裁的作品。我们一定要提高文体的区分意识，区分</a:t>
            </a:r>
            <a:r>
              <a:rPr kumimoji="0" lang="zh-CN" sz="4400" b="0" i="0" u="none" strike="noStrike" cap="none" normalizeH="0" baseline="0" smtClean="0">
                <a:ln>
                  <a:noFill/>
                </a:ln>
                <a:solidFill>
                  <a:schemeClr val="tx1"/>
                </a:solidFill>
                <a:effectLst/>
                <a:latin typeface="等线"/>
                <a:ea typeface="楷体" pitchFamily="49" charset="-122"/>
                <a:cs typeface="Times New Roman" pitchFamily="18" charset="0"/>
              </a:rPr>
              <a:t>“</a:t>
            </a:r>
            <a:r>
              <a:rPr kumimoji="0" lang="zh-CN" sz="4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文学短评</a:t>
            </a:r>
            <a:r>
              <a:rPr kumimoji="0" lang="zh-CN" sz="4400" b="0" i="0" u="none" strike="noStrike" cap="none" normalizeH="0" baseline="0" smtClean="0">
                <a:ln>
                  <a:noFill/>
                </a:ln>
                <a:solidFill>
                  <a:schemeClr val="tx1"/>
                </a:solidFill>
                <a:effectLst/>
                <a:latin typeface="等线"/>
                <a:ea typeface="楷体" pitchFamily="49" charset="-122"/>
                <a:cs typeface="Times New Roman" pitchFamily="18" charset="0"/>
              </a:rPr>
              <a:t>”</a:t>
            </a:r>
            <a:r>
              <a:rPr kumimoji="0" lang="zh-CN" sz="4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与</a:t>
            </a:r>
            <a:r>
              <a:rPr kumimoji="0" lang="zh-CN" sz="4400" b="0" i="0" u="none" strike="noStrike" cap="none" normalizeH="0" baseline="0" smtClean="0">
                <a:ln>
                  <a:noFill/>
                </a:ln>
                <a:solidFill>
                  <a:schemeClr val="tx1"/>
                </a:solidFill>
                <a:effectLst/>
                <a:latin typeface="等线"/>
                <a:ea typeface="楷体" pitchFamily="49" charset="-122"/>
                <a:cs typeface="Times New Roman" pitchFamily="18" charset="0"/>
              </a:rPr>
              <a:t>“</a:t>
            </a:r>
            <a:r>
              <a:rPr kumimoji="0" lang="zh-CN" sz="4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读后感</a:t>
            </a:r>
            <a:r>
              <a:rPr kumimoji="0" lang="zh-CN" sz="4400" b="0" i="0" u="none" strike="noStrike" cap="none" normalizeH="0" baseline="0" smtClean="0">
                <a:ln>
                  <a:noFill/>
                </a:ln>
                <a:solidFill>
                  <a:schemeClr val="tx1"/>
                </a:solidFill>
                <a:effectLst/>
                <a:latin typeface="等线"/>
                <a:ea typeface="楷体" pitchFamily="49" charset="-122"/>
                <a:cs typeface="Times New Roman" pitchFamily="18" charset="0"/>
              </a:rPr>
              <a:t>”</a:t>
            </a:r>
            <a:r>
              <a:rPr kumimoji="0" lang="zh-CN" sz="4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的文体差异。就文学短评而言，我们更应该进入作品的内里，以作品本身的艺术为评论对象。</a:t>
            </a:r>
            <a:endParaRPr kumimoji="0" lang="zh-CN" sz="44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TextBox 3"/>
          <p:cNvSpPr txBox="1"/>
          <p:nvPr/>
        </p:nvSpPr>
        <p:spPr>
          <a:xfrm>
            <a:off x="1054100" y="215900"/>
            <a:ext cx="2692400" cy="584775"/>
          </a:xfrm>
          <a:prstGeom prst="rect">
            <a:avLst/>
          </a:prstGeom>
          <a:noFill/>
        </p:spPr>
        <p:txBody>
          <a:bodyPr wrap="square" rtlCol="0">
            <a:spAutoFit/>
          </a:bodyPr>
          <a:lstStyle/>
          <a:p>
            <a:r>
              <a:rPr lang="zh-CN" altLang="en-US" sz="3200" b="1" smtClean="0">
                <a:solidFill>
                  <a:srgbClr val="FF0000"/>
                </a:solidFill>
              </a:rPr>
              <a:t>例文点评</a:t>
            </a:r>
            <a:endParaRPr lang="zh-CN" altLang="en-US" sz="3200" b="1">
              <a:solidFill>
                <a:srgbClr val="FF0000"/>
              </a:solidFill>
            </a:endParaRPr>
          </a:p>
        </p:txBody>
      </p:sp>
      <p:sp>
        <p:nvSpPr>
          <p:cNvPr id="5" name="TextBox 4"/>
          <p:cNvSpPr txBox="1"/>
          <p:nvPr/>
        </p:nvSpPr>
        <p:spPr>
          <a:xfrm>
            <a:off x="330200" y="901700"/>
            <a:ext cx="11506200" cy="5509200"/>
          </a:xfrm>
          <a:prstGeom prst="rect">
            <a:avLst/>
          </a:prstGeom>
          <a:noFill/>
        </p:spPr>
        <p:txBody>
          <a:bodyPr wrap="square" rtlCol="0">
            <a:spAutoFit/>
          </a:bodyPr>
          <a:lstStyle/>
          <a:p>
            <a:r>
              <a:rPr lang="zh-CN" altLang="en-US" smtClean="0"/>
              <a:t>　</a:t>
            </a:r>
            <a:r>
              <a:rPr lang="zh-CN" altLang="en-US" sz="3200" smtClean="0"/>
              <a:t>                                 着意点染，尽得风流</a:t>
            </a:r>
            <a:br>
              <a:rPr lang="zh-CN" altLang="en-US" sz="3200" smtClean="0"/>
            </a:br>
            <a:r>
              <a:rPr lang="zh-CN" altLang="en-US" sz="3200" smtClean="0"/>
              <a:t>　                               </a:t>
            </a:r>
            <a:r>
              <a:rPr lang="en-US" altLang="zh-CN" sz="3200" smtClean="0"/>
              <a:t>——</a:t>
            </a:r>
            <a:r>
              <a:rPr lang="zh-CN" altLang="en-US" sz="3200" smtClean="0"/>
              <a:t>评</a:t>
            </a:r>
            <a:r>
              <a:rPr lang="en-US" altLang="zh-CN" sz="3200" smtClean="0"/>
              <a:t>《</a:t>
            </a:r>
            <a:r>
              <a:rPr lang="zh-CN" altLang="en-US" sz="3200" smtClean="0"/>
              <a:t>琵琶行</a:t>
            </a:r>
            <a:r>
              <a:rPr lang="en-US" altLang="zh-CN" sz="3200" smtClean="0"/>
              <a:t>》</a:t>
            </a:r>
            <a:r>
              <a:rPr lang="zh-CN" altLang="en-US" sz="3200" smtClean="0"/>
              <a:t>之琵琶女人物塑造技法</a:t>
            </a:r>
            <a:br>
              <a:rPr lang="zh-CN" altLang="en-US" sz="3200" smtClean="0"/>
            </a:br>
            <a:r>
              <a:rPr lang="zh-CN" altLang="en-US" sz="3200" smtClean="0"/>
              <a:t>　　</a:t>
            </a:r>
            <a:endParaRPr lang="en-US" altLang="zh-CN" sz="3200" smtClean="0"/>
          </a:p>
          <a:p>
            <a:r>
              <a:rPr lang="en-US" altLang="zh-CN" sz="3200" smtClean="0"/>
              <a:t>      《</a:t>
            </a:r>
            <a:r>
              <a:rPr lang="zh-CN" altLang="en-US" sz="3200" smtClean="0"/>
              <a:t>琵琶行</a:t>
            </a:r>
            <a:r>
              <a:rPr lang="en-US" altLang="zh-CN" sz="3200" smtClean="0"/>
              <a:t>》</a:t>
            </a:r>
            <a:r>
              <a:rPr lang="zh-CN" altLang="en-US" sz="3200" smtClean="0"/>
              <a:t>在塑造琵琶女时颇有特色，令人称道。</a:t>
            </a:r>
            <a:br>
              <a:rPr lang="zh-CN" altLang="en-US" sz="3200" smtClean="0"/>
            </a:br>
            <a:r>
              <a:rPr lang="zh-CN" altLang="en-US" sz="3200" smtClean="0"/>
              <a:t>　　</a:t>
            </a:r>
            <a:r>
              <a:rPr lang="zh-CN" altLang="en-US" sz="3200" smtClean="0">
                <a:solidFill>
                  <a:srgbClr val="FF0000"/>
                </a:solidFill>
              </a:rPr>
              <a:t>未见其人，先闻其声。</a:t>
            </a:r>
            <a:r>
              <a:rPr lang="zh-CN" altLang="en-US" sz="3200" smtClean="0"/>
              <a:t>“忽闻水上琵琶声，主人忘归客不发”，诗人没有上来就介绍琵琶女的情况，而是先从琵琶声写起，就像</a:t>
            </a:r>
            <a:r>
              <a:rPr lang="en-US" altLang="zh-CN" sz="3200" smtClean="0"/>
              <a:t>《</a:t>
            </a:r>
            <a:r>
              <a:rPr lang="zh-CN" altLang="en-US" sz="3200" smtClean="0"/>
              <a:t>林黛玉进贾府</a:t>
            </a:r>
            <a:r>
              <a:rPr lang="en-US" altLang="zh-CN" sz="3200" smtClean="0"/>
              <a:t>》</a:t>
            </a:r>
            <a:r>
              <a:rPr lang="zh-CN" altLang="en-US" sz="3200" smtClean="0"/>
              <a:t>王熙凤的出场，真是未见其人，先闻其声。而“主人忘归客不发”简单的一句诗，就从侧面烘托了琵琶女高超的琵琶演奏技艺，为琵琶女的出场做了浓厚的渲染。</a:t>
            </a:r>
            <a:r>
              <a:rPr lang="zh-CN" altLang="en-US" sz="3200" smtClean="0">
                <a:solidFill>
                  <a:srgbClr val="FF0000"/>
                </a:solidFill>
              </a:rPr>
              <a:t>（拿</a:t>
            </a:r>
            <a:r>
              <a:rPr lang="en-US" altLang="zh-CN" sz="3200" smtClean="0">
                <a:solidFill>
                  <a:srgbClr val="FF0000"/>
                </a:solidFill>
              </a:rPr>
              <a:t>《</a:t>
            </a:r>
            <a:r>
              <a:rPr lang="zh-CN" altLang="en-US" sz="3200" smtClean="0">
                <a:solidFill>
                  <a:srgbClr val="FF0000"/>
                </a:solidFill>
              </a:rPr>
              <a:t>林黛玉进贾府</a:t>
            </a:r>
            <a:r>
              <a:rPr lang="en-US" altLang="zh-CN" sz="3200" smtClean="0">
                <a:solidFill>
                  <a:srgbClr val="FF0000"/>
                </a:solidFill>
              </a:rPr>
              <a:t>》</a:t>
            </a:r>
            <a:r>
              <a:rPr lang="zh-CN" altLang="en-US" sz="3200" smtClean="0">
                <a:solidFill>
                  <a:srgbClr val="FF0000"/>
                </a:solidFill>
              </a:rPr>
              <a:t>作类比，说明</a:t>
            </a:r>
            <a:r>
              <a:rPr lang="en-US" altLang="zh-CN" sz="3200" smtClean="0">
                <a:solidFill>
                  <a:srgbClr val="FF0000"/>
                </a:solidFill>
              </a:rPr>
              <a:t>《</a:t>
            </a:r>
            <a:r>
              <a:rPr lang="zh-CN" altLang="en-US" sz="3200" smtClean="0">
                <a:solidFill>
                  <a:srgbClr val="FF0000"/>
                </a:solidFill>
              </a:rPr>
              <a:t>琵琶行</a:t>
            </a:r>
            <a:r>
              <a:rPr lang="en-US" altLang="zh-CN" sz="3200" smtClean="0">
                <a:solidFill>
                  <a:srgbClr val="FF0000"/>
                </a:solidFill>
              </a:rPr>
              <a:t>》“</a:t>
            </a:r>
            <a:r>
              <a:rPr lang="zh-CN" altLang="en-US" sz="3200" smtClean="0">
                <a:solidFill>
                  <a:srgbClr val="FF0000"/>
                </a:solidFill>
              </a:rPr>
              <a:t>未见其人，先闻其声”的写人方法。）</a:t>
            </a:r>
            <a:endParaRPr lang="zh-CN" altLang="en-US" sz="3200">
              <a:solidFill>
                <a:srgbClr val="FF0000"/>
              </a:solidFill>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TextBox 3"/>
          <p:cNvSpPr txBox="1"/>
          <p:nvPr/>
        </p:nvSpPr>
        <p:spPr>
          <a:xfrm>
            <a:off x="584200" y="419100"/>
            <a:ext cx="11328400" cy="6494085"/>
          </a:xfrm>
          <a:prstGeom prst="rect">
            <a:avLst/>
          </a:prstGeom>
          <a:noFill/>
        </p:spPr>
        <p:txBody>
          <a:bodyPr wrap="square" rtlCol="0">
            <a:spAutoFit/>
          </a:bodyPr>
          <a:lstStyle/>
          <a:p>
            <a:r>
              <a:rPr lang="zh-CN" altLang="en-US" sz="3200" smtClean="0"/>
              <a:t>        </a:t>
            </a:r>
            <a:r>
              <a:rPr lang="zh-CN" altLang="en-US" sz="3200" smtClean="0">
                <a:solidFill>
                  <a:srgbClr val="FF0000"/>
                </a:solidFill>
              </a:rPr>
              <a:t>细节描写，生动传神。</a:t>
            </a:r>
            <a:r>
              <a:rPr lang="zh-CN" altLang="en-US" sz="3200" smtClean="0"/>
              <a:t>琵琶女出场之时，诗人没有像</a:t>
            </a:r>
            <a:r>
              <a:rPr lang="en-US" altLang="zh-CN" sz="3200" smtClean="0"/>
              <a:t>《</a:t>
            </a:r>
            <a:r>
              <a:rPr lang="zh-CN" altLang="en-US" sz="3200" smtClean="0"/>
              <a:t>孔雀东南飞</a:t>
            </a:r>
            <a:r>
              <a:rPr lang="en-US" altLang="zh-CN" sz="3200" smtClean="0"/>
              <a:t>》</a:t>
            </a:r>
            <a:r>
              <a:rPr lang="zh-CN" altLang="en-US" sz="3200" smtClean="0"/>
              <a:t>里那样对刘兰芝进行工笔细描，避免了具象过多之嫌，但为了配合情节的发展，诗人在恰当之处对人物加以点画，虽着墨不多，但在轻描淡写之时，却能细致传神。“犹抱琵琶半遮面”，简洁的一句细节描写，生动形象地再现了琵琶女出场时的羞涩，也暗示了她孤独、失意的内心世界。而“整顿衣裳起敛容”，这一句通过动作和神态描写，传达了琵琶女复杂、落寞的内心情感。除此之外，诗人在最后一段中，也运用细节描写来刻画琵琶女悲怆的内心世界。“感我此言良久立，却坐促弦弦转急。凄凄不似向前声”，在这里，诗人通过“良久立”“却坐促弦”“凄凄”等细节描写，细腻传神地传达了琵琶女悲凉的内心。</a:t>
            </a:r>
            <a:r>
              <a:rPr lang="zh-CN" altLang="en-US" sz="3200" smtClean="0">
                <a:solidFill>
                  <a:srgbClr val="FF0000"/>
                </a:solidFill>
              </a:rPr>
              <a:t>（运用对比手法，指出</a:t>
            </a:r>
            <a:r>
              <a:rPr lang="en-US" altLang="zh-CN" sz="3200" smtClean="0">
                <a:solidFill>
                  <a:srgbClr val="FF0000"/>
                </a:solidFill>
              </a:rPr>
              <a:t>《</a:t>
            </a:r>
            <a:r>
              <a:rPr lang="zh-CN" altLang="en-US" sz="3200" smtClean="0">
                <a:solidFill>
                  <a:srgbClr val="FF0000"/>
                </a:solidFill>
              </a:rPr>
              <a:t>琵琶行</a:t>
            </a:r>
            <a:r>
              <a:rPr lang="en-US" altLang="zh-CN" sz="3200" smtClean="0">
                <a:solidFill>
                  <a:srgbClr val="FF0000"/>
                </a:solidFill>
              </a:rPr>
              <a:t>》</a:t>
            </a:r>
            <a:r>
              <a:rPr lang="zh-CN" altLang="en-US" sz="3200" smtClean="0">
                <a:solidFill>
                  <a:srgbClr val="FF0000"/>
                </a:solidFill>
              </a:rPr>
              <a:t>运用细节描写刻画人物的特点，并注意了叙议结合。）</a:t>
            </a:r>
            <a:endParaRPr lang="zh-CN" altLang="en-US" sz="3200">
              <a:solidFill>
                <a:srgbClr val="FF0000"/>
              </a:solidFill>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TextBox 3"/>
          <p:cNvSpPr txBox="1"/>
          <p:nvPr/>
        </p:nvSpPr>
        <p:spPr>
          <a:xfrm>
            <a:off x="0" y="444500"/>
            <a:ext cx="12192000" cy="6001643"/>
          </a:xfrm>
          <a:prstGeom prst="rect">
            <a:avLst/>
          </a:prstGeom>
          <a:noFill/>
        </p:spPr>
        <p:txBody>
          <a:bodyPr wrap="square" rtlCol="0">
            <a:spAutoFit/>
          </a:bodyPr>
          <a:lstStyle/>
          <a:p>
            <a:r>
              <a:rPr lang="zh-CN" altLang="en-US" sz="4800" smtClean="0">
                <a:latin typeface="+mn-ea"/>
              </a:rPr>
              <a:t>      </a:t>
            </a:r>
            <a:r>
              <a:rPr lang="zh-CN" altLang="en-US" sz="4800" smtClean="0">
                <a:solidFill>
                  <a:srgbClr val="FF0000"/>
                </a:solidFill>
                <a:latin typeface="+mn-ea"/>
              </a:rPr>
              <a:t>借助音乐，心理透视。</a:t>
            </a:r>
            <a:r>
              <a:rPr lang="zh-CN" altLang="en-US" sz="4800" smtClean="0">
                <a:latin typeface="+mn-ea"/>
              </a:rPr>
              <a:t>“弦弦掩抑声声思，似诉平生不得志。低眉信手续续弹，说尽心中无限事”，在这里，诗人借助音乐描写，对琵琶女的心理进行了深刻的透视，将其凄凉、悲痛的内心情感表露无遗</a:t>
            </a:r>
            <a:r>
              <a:rPr lang="zh-CN" altLang="en-US" sz="4800" smtClean="0">
                <a:solidFill>
                  <a:srgbClr val="FF0000"/>
                </a:solidFill>
                <a:latin typeface="+mn-ea"/>
              </a:rPr>
              <a:t>。（</a:t>
            </a:r>
            <a:r>
              <a:rPr lang="zh-CN" altLang="en-US" sz="4800" smtClean="0">
                <a:solidFill>
                  <a:srgbClr val="FF0000"/>
                </a:solidFill>
              </a:rPr>
              <a:t>作者引用诗句，强调白居易用音乐效果来刻画人物的艺术特点。从侧面描写角度评价</a:t>
            </a:r>
            <a:r>
              <a:rPr lang="en-US" altLang="zh-CN" sz="4800" smtClean="0">
                <a:solidFill>
                  <a:srgbClr val="FF0000"/>
                </a:solidFill>
              </a:rPr>
              <a:t>《</a:t>
            </a:r>
            <a:r>
              <a:rPr lang="zh-CN" altLang="en-US" sz="4800" smtClean="0">
                <a:solidFill>
                  <a:srgbClr val="FF0000"/>
                </a:solidFill>
              </a:rPr>
              <a:t>琵琶行</a:t>
            </a:r>
            <a:r>
              <a:rPr lang="en-US" altLang="zh-CN" sz="4800" smtClean="0">
                <a:solidFill>
                  <a:srgbClr val="FF0000"/>
                </a:solidFill>
              </a:rPr>
              <a:t>》</a:t>
            </a:r>
            <a:r>
              <a:rPr lang="zh-CN" altLang="en-US" sz="4800" smtClean="0">
                <a:solidFill>
                  <a:srgbClr val="FF0000"/>
                </a:solidFill>
              </a:rPr>
              <a:t>高超的艺术手法。</a:t>
            </a:r>
            <a:r>
              <a:rPr lang="zh-CN" altLang="en-US" sz="4800" smtClean="0">
                <a:solidFill>
                  <a:srgbClr val="FF0000"/>
                </a:solidFill>
                <a:latin typeface="+mn-ea"/>
              </a:rPr>
              <a:t>）</a:t>
            </a:r>
            <a:endParaRPr lang="zh-CN" altLang="en-US" sz="4800">
              <a:solidFill>
                <a:srgbClr val="FF0000"/>
              </a:solidFill>
              <a:latin typeface="+mn-ea"/>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TextBox 3"/>
          <p:cNvSpPr txBox="1"/>
          <p:nvPr/>
        </p:nvSpPr>
        <p:spPr>
          <a:xfrm>
            <a:off x="330200" y="736600"/>
            <a:ext cx="11620500" cy="3970318"/>
          </a:xfrm>
          <a:prstGeom prst="rect">
            <a:avLst/>
          </a:prstGeom>
          <a:noFill/>
        </p:spPr>
        <p:txBody>
          <a:bodyPr wrap="square" rtlCol="0">
            <a:spAutoFit/>
          </a:bodyPr>
          <a:lstStyle/>
          <a:p>
            <a:r>
              <a:rPr lang="zh-CN" altLang="en-US" sz="3600" smtClean="0"/>
              <a:t>       </a:t>
            </a:r>
            <a:r>
              <a:rPr lang="zh-CN" altLang="en-US" sz="3600" smtClean="0">
                <a:solidFill>
                  <a:srgbClr val="FF0000"/>
                </a:solidFill>
              </a:rPr>
              <a:t>不着雕饰，美丽全出。</a:t>
            </a:r>
            <a:r>
              <a:rPr lang="zh-CN" altLang="en-US" sz="3600" smtClean="0"/>
              <a:t>作为京城名伎，琵琶女的容貌自然如出水之芙蓉，令人艳羡。但是纵观整首诗歌，诗人基本上没有从正面对琵琶女的肖像进行描绘，但“曲罢曾教善才服，妆成每被秋娘妒。五陵年少争缠头，一曲红绡不知数”，诗人通过这四句话，从侧面描绘了琵琶女高超的琵琶演奏技艺和众星捧月的美丽容姿。</a:t>
            </a:r>
            <a:r>
              <a:rPr lang="zh-CN" altLang="en-US" sz="3600" smtClean="0">
                <a:solidFill>
                  <a:srgbClr val="FF0000"/>
                </a:solidFill>
              </a:rPr>
              <a:t>（从自述角度塑造琵琶女的悲惨遭遇。）</a:t>
            </a:r>
            <a:endParaRPr lang="zh-CN" altLang="en-US" sz="3600">
              <a:solidFill>
                <a:srgbClr val="FF0000"/>
              </a:solidFill>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TextBox 3"/>
          <p:cNvSpPr txBox="1"/>
          <p:nvPr/>
        </p:nvSpPr>
        <p:spPr>
          <a:xfrm>
            <a:off x="0" y="546100"/>
            <a:ext cx="12192000" cy="5940088"/>
          </a:xfrm>
          <a:prstGeom prst="rect">
            <a:avLst/>
          </a:prstGeom>
          <a:noFill/>
        </p:spPr>
        <p:txBody>
          <a:bodyPr wrap="square" rtlCol="0">
            <a:spAutoFit/>
          </a:bodyPr>
          <a:lstStyle/>
          <a:p>
            <a:r>
              <a:rPr lang="zh-CN" altLang="en-US" smtClean="0"/>
              <a:t>　           </a:t>
            </a:r>
            <a:r>
              <a:rPr lang="zh-CN" altLang="en-US" sz="3600" smtClean="0">
                <a:solidFill>
                  <a:srgbClr val="FF0000"/>
                </a:solidFill>
              </a:rPr>
              <a:t>叙述身世，展示悲凉。</a:t>
            </a:r>
            <a:r>
              <a:rPr lang="zh-CN" altLang="en-US" sz="3600" smtClean="0"/>
              <a:t>从“自言本是京城女”到“梦啼妆泪红阑干”，诗人以含泪的笔触，大肆铺陈，叙述了琵琶女从一举成名到沦落乡间的悲惨命运；诗人通过对琵琶女生命轨迹的叙述，将琵琶女一生的命运清晰地展示给读者，琵琶女的形象特点一览无余地表现出来，寄寓了诗人对下层人民不幸命运的关切与同情，诗人也借此抒发了自己的仕途失意之情。</a:t>
            </a:r>
            <a:endParaRPr lang="en-US" altLang="zh-CN" sz="3600" smtClean="0"/>
          </a:p>
          <a:p>
            <a:r>
              <a:rPr lang="en-US" altLang="zh-CN" sz="3200" smtClean="0">
                <a:solidFill>
                  <a:srgbClr val="FF0000"/>
                </a:solidFill>
              </a:rPr>
              <a:t>【</a:t>
            </a:r>
            <a:r>
              <a:rPr lang="zh-CN" altLang="en-US" sz="3200" smtClean="0">
                <a:solidFill>
                  <a:srgbClr val="FF0000"/>
                </a:solidFill>
              </a:rPr>
              <a:t>总评</a:t>
            </a:r>
            <a:r>
              <a:rPr lang="en-US" altLang="zh-CN" sz="3200" smtClean="0">
                <a:solidFill>
                  <a:srgbClr val="FF0000"/>
                </a:solidFill>
              </a:rPr>
              <a:t>】</a:t>
            </a:r>
            <a:r>
              <a:rPr lang="zh-CN" altLang="en-US" sz="3200" smtClean="0">
                <a:solidFill>
                  <a:srgbClr val="FF0000"/>
                </a:solidFill>
              </a:rPr>
              <a:t>这篇短评有以下几个优点：其一，标题新颖，不落俗套。其二，聚焦准确，切点较小。作者从人物塑造角度评价作品的高超艺术。其三，思路清晰，角度全面。作者从五个角度评价了</a:t>
            </a:r>
            <a:r>
              <a:rPr lang="en-US" altLang="zh-CN" sz="3200" smtClean="0">
                <a:solidFill>
                  <a:srgbClr val="FF0000"/>
                </a:solidFill>
              </a:rPr>
              <a:t>《</a:t>
            </a:r>
            <a:r>
              <a:rPr lang="zh-CN" altLang="en-US" sz="3200" smtClean="0">
                <a:solidFill>
                  <a:srgbClr val="FF0000"/>
                </a:solidFill>
              </a:rPr>
              <a:t>琵琶行</a:t>
            </a:r>
            <a:r>
              <a:rPr lang="en-US" altLang="zh-CN" sz="3200" smtClean="0">
                <a:solidFill>
                  <a:srgbClr val="FF0000"/>
                </a:solidFill>
              </a:rPr>
              <a:t>》</a:t>
            </a:r>
            <a:r>
              <a:rPr lang="zh-CN" altLang="en-US" sz="3200" smtClean="0">
                <a:solidFill>
                  <a:srgbClr val="FF0000"/>
                </a:solidFill>
              </a:rPr>
              <a:t>高超的写人艺术，并在行文中注意引用原句和点评相结合。</a:t>
            </a:r>
            <a:endParaRPr lang="zh-CN" altLang="en-US" sz="3200">
              <a:solidFill>
                <a:srgbClr val="FF0000"/>
              </a:solidFill>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289" name="Rectangle 1"/>
          <p:cNvSpPr>
            <a:spLocks noChangeArrowheads="1"/>
          </p:cNvSpPr>
          <p:nvPr/>
        </p:nvSpPr>
        <p:spPr bwMode="auto">
          <a:xfrm>
            <a:off x="0" y="276999"/>
            <a:ext cx="12192000" cy="563231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pPr>
            <a:r>
              <a:rPr kumimoji="0" lang="zh-CN" altLang="en-US" sz="3600" b="0" i="0" u="none" strike="noStrike" cap="none" normalizeH="0" baseline="0" smtClean="0">
                <a:ln>
                  <a:noFill/>
                </a:ln>
                <a:solidFill>
                  <a:srgbClr val="FF0000"/>
                </a:solidFill>
                <a:effectLst/>
                <a:latin typeface="+mj-ea"/>
                <a:ea typeface="+mj-ea"/>
                <a:cs typeface="Times New Roman" pitchFamily="18" charset="0"/>
              </a:rPr>
              <a:t>例文点评      </a:t>
            </a:r>
            <a:r>
              <a:rPr kumimoji="0" lang="zh-CN" sz="3600" b="0" i="0" u="none" strike="noStrike" cap="none" normalizeH="0" baseline="0" smtClean="0">
                <a:ln>
                  <a:noFill/>
                </a:ln>
                <a:solidFill>
                  <a:schemeClr val="tx1"/>
                </a:solidFill>
                <a:effectLst/>
                <a:latin typeface="+mj-ea"/>
                <a:ea typeface="+mj-ea"/>
                <a:cs typeface="Times New Roman" pitchFamily="18" charset="0"/>
              </a:rPr>
              <a:t>浅析</a:t>
            </a:r>
            <a:r>
              <a:rPr kumimoji="0" lang="zh-CN" altLang="zh-CN" sz="3600" b="0" i="0" u="none" strike="noStrike" cap="none" normalizeH="0" baseline="0" smtClean="0">
                <a:ln>
                  <a:noFill/>
                </a:ln>
                <a:solidFill>
                  <a:schemeClr val="tx1"/>
                </a:solidFill>
                <a:effectLst/>
                <a:latin typeface="+mj-ea"/>
                <a:ea typeface="+mj-ea"/>
                <a:cs typeface="Times New Roman" pitchFamily="18" charset="0"/>
              </a:rPr>
              <a:t>《</a:t>
            </a:r>
            <a:r>
              <a:rPr kumimoji="0" lang="zh-CN" sz="3600" b="0" i="0" u="none" strike="noStrike" cap="none" normalizeH="0" baseline="0" smtClean="0">
                <a:ln>
                  <a:noFill/>
                </a:ln>
                <a:solidFill>
                  <a:schemeClr val="tx1"/>
                </a:solidFill>
                <a:effectLst/>
                <a:latin typeface="+mj-ea"/>
                <a:ea typeface="+mj-ea"/>
                <a:cs typeface="Times New Roman" pitchFamily="18" charset="0"/>
              </a:rPr>
              <a:t>琵琶行并序</a:t>
            </a:r>
            <a:r>
              <a:rPr kumimoji="0" lang="zh-CN" altLang="zh-CN" sz="3600" b="0" i="0" u="none" strike="noStrike" cap="none" normalizeH="0" baseline="0" smtClean="0">
                <a:ln>
                  <a:noFill/>
                </a:ln>
                <a:solidFill>
                  <a:schemeClr val="tx1"/>
                </a:solidFill>
                <a:effectLst/>
                <a:latin typeface="+mj-ea"/>
                <a:ea typeface="+mj-ea"/>
                <a:cs typeface="Times New Roman" pitchFamily="18" charset="0"/>
              </a:rPr>
              <a:t>》</a:t>
            </a:r>
            <a:r>
              <a:rPr kumimoji="0" lang="zh-CN" sz="3600" b="0" i="0" u="none" strike="noStrike" cap="none" normalizeH="0" baseline="0" smtClean="0">
                <a:ln>
                  <a:noFill/>
                </a:ln>
                <a:solidFill>
                  <a:schemeClr val="tx1"/>
                </a:solidFill>
                <a:effectLst/>
                <a:latin typeface="+mj-ea"/>
                <a:ea typeface="+mj-ea"/>
                <a:cs typeface="Times New Roman" pitchFamily="18" charset="0"/>
              </a:rPr>
              <a:t>中的音乐描写</a:t>
            </a:r>
            <a:endParaRPr lang="en-US" altLang="zh-CN" sz="3600" smtClean="0">
              <a:latin typeface="+mj-ea"/>
              <a:ea typeface="+mj-ea"/>
              <a:cs typeface="Times New Roman" pitchFamily="18" charset="0"/>
            </a:endParaRPr>
          </a:p>
          <a:p>
            <a:pPr marL="0" marR="0" lvl="0" indent="266700" algn="ctr" defTabSz="914400" rtl="0" eaLnBrk="1" fontAlgn="base" latinLnBrk="0" hangingPunct="1">
              <a:lnSpc>
                <a:spcPct val="100000"/>
              </a:lnSpc>
              <a:spcBef>
                <a:spcPct val="0"/>
              </a:spcBef>
              <a:spcAft>
                <a:spcPct val="0"/>
              </a:spcAft>
              <a:buClrTx/>
              <a:buSzTx/>
              <a:buFontTx/>
              <a:buNone/>
            </a:pPr>
            <a:r>
              <a:rPr kumimoji="0" lang="en-US" altLang="zh-CN" sz="3600" b="0" i="0" u="none" strike="noStrike" cap="none" normalizeH="0" baseline="0" smtClean="0">
                <a:ln>
                  <a:noFill/>
                </a:ln>
                <a:solidFill>
                  <a:schemeClr val="tx1"/>
                </a:solidFill>
                <a:effectLst/>
                <a:latin typeface="+mj-ea"/>
                <a:ea typeface="+mj-ea"/>
                <a:cs typeface="Times New Roman" pitchFamily="18" charset="0"/>
              </a:rPr>
              <a:t>①</a:t>
            </a:r>
            <a:r>
              <a:rPr kumimoji="0" lang="zh-CN" altLang="en-US" sz="3600" b="0" i="0" u="none" strike="noStrike" cap="none" normalizeH="0" baseline="0" smtClean="0">
                <a:ln>
                  <a:noFill/>
                </a:ln>
                <a:solidFill>
                  <a:schemeClr val="tx1"/>
                </a:solidFill>
                <a:effectLst/>
                <a:latin typeface="+mj-ea"/>
                <a:ea typeface="+mj-ea"/>
                <a:cs typeface="Times New Roman" pitchFamily="18" charset="0"/>
              </a:rPr>
              <a:t>音乐本是无形之物，很难用语言文字直接描写。因为它那飘忽即逝的音响、旋律，是很不容易被捕提和表现的。其中所含的“幽愁暗恨”更是十分抽象、难于言传的。诗人白居易平日深厚的音乐修养和驾驭语言艺术的厚实功力，使他笔下生花，成功地写出了琵琶演奏的精彩片段。在白居易的笔下，那复杂多变的琵琶声，被描绘得层次丰富、音色分明。</a:t>
            </a:r>
            <a:endParaRPr kumimoji="0" lang="zh-CN" altLang="en-US" sz="3600" b="0" i="0" u="none" strike="noStrike" cap="none" normalizeH="0" baseline="0" smtClean="0">
              <a:ln>
                <a:noFill/>
              </a:ln>
              <a:solidFill>
                <a:schemeClr val="tx1"/>
              </a:solidFill>
              <a:effectLst/>
              <a:latin typeface="+mj-ea"/>
              <a:ea typeface="+mj-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600" b="0" i="0" u="none" strike="noStrike" cap="none" normalizeH="0" baseline="0" smtClean="0">
                <a:ln>
                  <a:noFill/>
                </a:ln>
                <a:solidFill>
                  <a:schemeClr val="tx1"/>
                </a:solidFill>
                <a:effectLst/>
                <a:latin typeface="+mj-ea"/>
                <a:ea typeface="+mj-ea"/>
                <a:cs typeface="Times New Roman" pitchFamily="18" charset="0"/>
              </a:rPr>
              <a:t>②诗人描绘音乐的比喻手法、以声传情以及将人物的往事与现实联系起来以推动故事情节向纵深发展是音乐描写中的亮点。</a:t>
            </a:r>
            <a:endParaRPr kumimoji="0" lang="zh-CN" altLang="en-US" sz="3600" b="0" i="0" u="none" strike="noStrike" cap="none" normalizeH="0" baseline="0" smtClean="0">
              <a:ln>
                <a:noFill/>
              </a:ln>
              <a:solidFill>
                <a:schemeClr val="tx1"/>
              </a:solidFill>
              <a:effectLst/>
              <a:latin typeface="+mj-ea"/>
              <a:ea typeface="+mj-ea"/>
              <a:cs typeface="宋体" panose="02010600030101010101" pitchFamily="2"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TextBox 3"/>
          <p:cNvSpPr txBox="1"/>
          <p:nvPr/>
        </p:nvSpPr>
        <p:spPr>
          <a:xfrm>
            <a:off x="241300" y="419100"/>
            <a:ext cx="11506200" cy="6001643"/>
          </a:xfrm>
          <a:prstGeom prst="rect">
            <a:avLst/>
          </a:prstGeom>
          <a:noFill/>
        </p:spPr>
        <p:txBody>
          <a:bodyPr wrap="square" rtlCol="0">
            <a:spAutoFit/>
          </a:bodyPr>
          <a:lstStyle/>
          <a:p>
            <a:r>
              <a:rPr lang="zh-CN" altLang="zh-CN" sz="3200" b="1" smtClean="0">
                <a:latin typeface="+mn-ea"/>
              </a:rPr>
              <a:t>③在诗中的音乐描写中，诗人多方设喻，以表现琵瑟曲中复杂、细微的音响变化。用许多有形象、新鲜、贴切的比喻来描写极难用语言摹写的美妙乐声，给读者留下了十分深刻和具体的印象。如以人们在生活中可以听到的声音作比，以骤降的</a:t>
            </a:r>
            <a:r>
              <a:rPr lang="en-US" altLang="zh-CN" sz="3200" b="1" smtClean="0">
                <a:latin typeface="+mn-ea"/>
              </a:rPr>
              <a:t>“</a:t>
            </a:r>
            <a:r>
              <a:rPr lang="zh-CN" altLang="zh-CN" sz="3200" b="1" smtClean="0">
                <a:latin typeface="+mn-ea"/>
              </a:rPr>
              <a:t>急雨</a:t>
            </a:r>
            <a:r>
              <a:rPr lang="en-US" altLang="zh-CN" sz="3200" b="1" smtClean="0">
                <a:latin typeface="+mn-ea"/>
              </a:rPr>
              <a:t>"</a:t>
            </a:r>
            <a:r>
              <a:rPr lang="zh-CN" altLang="zh-CN" sz="3200" b="1" smtClean="0">
                <a:latin typeface="+mn-ea"/>
              </a:rPr>
              <a:t>比喻粗弦的繁音促节，以小女儿般的轻柔</a:t>
            </a:r>
            <a:r>
              <a:rPr lang="en-US" altLang="zh-CN" sz="3200" b="1" smtClean="0">
                <a:latin typeface="+mn-ea"/>
              </a:rPr>
              <a:t>“</a:t>
            </a:r>
            <a:r>
              <a:rPr lang="zh-CN" altLang="zh-CN" sz="3200" b="1" smtClean="0">
                <a:latin typeface="+mn-ea"/>
              </a:rPr>
              <a:t>私语</a:t>
            </a:r>
            <a:r>
              <a:rPr lang="en-US" altLang="zh-CN" sz="3200" b="1" smtClean="0">
                <a:latin typeface="+mn-ea"/>
              </a:rPr>
              <a:t>”</a:t>
            </a:r>
            <a:r>
              <a:rPr lang="zh-CN" altLang="zh-CN" sz="3200" b="1" smtClean="0">
                <a:latin typeface="+mn-ea"/>
              </a:rPr>
              <a:t>比喻细弦细碎绵密的声调，以大珠小珠洒落玉盘比喻乐声的高低音调，以</a:t>
            </a:r>
            <a:r>
              <a:rPr lang="en-US" altLang="zh-CN" sz="3200" b="1" smtClean="0">
                <a:latin typeface="+mn-ea"/>
              </a:rPr>
              <a:t>“</a:t>
            </a:r>
            <a:r>
              <a:rPr lang="zh-CN" altLang="zh-CN" sz="3200" b="1" smtClean="0">
                <a:latin typeface="+mn-ea"/>
              </a:rPr>
              <a:t>花底</a:t>
            </a:r>
            <a:r>
              <a:rPr lang="en-US" altLang="zh-CN" sz="3200" b="1" smtClean="0">
                <a:latin typeface="+mn-ea"/>
              </a:rPr>
              <a:t>”</a:t>
            </a:r>
            <a:r>
              <a:rPr lang="zh-CN" altLang="zh-CN" sz="3200" b="1" smtClean="0">
                <a:latin typeface="+mn-ea"/>
              </a:rPr>
              <a:t>的</a:t>
            </a:r>
            <a:r>
              <a:rPr lang="en-US" altLang="zh-CN" sz="3200" b="1" smtClean="0">
                <a:latin typeface="+mn-ea"/>
              </a:rPr>
              <a:t>“</a:t>
            </a:r>
            <a:r>
              <a:rPr lang="zh-CN" altLang="zh-CN" sz="3200" b="1" smtClean="0">
                <a:latin typeface="+mn-ea"/>
              </a:rPr>
              <a:t>莺语</a:t>
            </a:r>
            <a:r>
              <a:rPr lang="en-US" altLang="zh-CN" sz="3200" b="1" smtClean="0">
                <a:latin typeface="+mn-ea"/>
              </a:rPr>
              <a:t>”</a:t>
            </a:r>
            <a:r>
              <a:rPr lang="zh-CN" altLang="zh-CN" sz="3200" b="1" smtClean="0">
                <a:latin typeface="+mn-ea"/>
              </a:rPr>
              <a:t>、</a:t>
            </a:r>
            <a:r>
              <a:rPr lang="en-US" altLang="zh-CN" sz="3200" b="1" smtClean="0">
                <a:latin typeface="+mn-ea"/>
              </a:rPr>
              <a:t>“</a:t>
            </a:r>
            <a:r>
              <a:rPr lang="zh-CN" altLang="zh-CN" sz="3200" b="1" smtClean="0">
                <a:latin typeface="+mn-ea"/>
              </a:rPr>
              <a:t>冰下</a:t>
            </a:r>
            <a:r>
              <a:rPr lang="en-US" altLang="zh-CN" sz="3200" b="1" smtClean="0">
                <a:latin typeface="+mn-ea"/>
              </a:rPr>
              <a:t>”</a:t>
            </a:r>
            <a:r>
              <a:rPr lang="zh-CN" altLang="zh-CN" sz="3200" b="1" smtClean="0">
                <a:latin typeface="+mn-ea"/>
              </a:rPr>
              <a:t>的</a:t>
            </a:r>
            <a:r>
              <a:rPr lang="en-US" altLang="zh-CN" sz="3200" b="1" smtClean="0">
                <a:latin typeface="+mn-ea"/>
              </a:rPr>
              <a:t>“</a:t>
            </a:r>
            <a:r>
              <a:rPr lang="zh-CN" altLang="zh-CN" sz="3200" b="1" smtClean="0">
                <a:latin typeface="+mn-ea"/>
              </a:rPr>
              <a:t>泉流</a:t>
            </a:r>
            <a:r>
              <a:rPr lang="en-US" altLang="zh-CN" sz="3200" b="1" smtClean="0">
                <a:latin typeface="+mn-ea"/>
              </a:rPr>
              <a:t>”</a:t>
            </a:r>
            <a:r>
              <a:rPr lang="zh-CN" altLang="zh-CN" sz="3200" b="1" smtClean="0">
                <a:latin typeface="+mn-ea"/>
              </a:rPr>
              <a:t>比喻乐声流动的婉转与幽咽若凝，以</a:t>
            </a:r>
            <a:r>
              <a:rPr lang="en-US" altLang="zh-CN" sz="3200" b="1" smtClean="0">
                <a:latin typeface="+mn-ea"/>
              </a:rPr>
              <a:t>“</a:t>
            </a:r>
            <a:r>
              <a:rPr lang="zh-CN" altLang="zh-CN" sz="3200" b="1" smtClean="0">
                <a:latin typeface="+mn-ea"/>
              </a:rPr>
              <a:t>银瓶乍破水浆迸</a:t>
            </a:r>
            <a:r>
              <a:rPr lang="en-US" altLang="zh-CN" sz="3200" b="1" smtClean="0">
                <a:latin typeface="+mn-ea"/>
              </a:rPr>
              <a:t>”“</a:t>
            </a:r>
            <a:r>
              <a:rPr lang="zh-CN" altLang="zh-CN" sz="3200" b="1" smtClean="0">
                <a:latin typeface="+mn-ea"/>
              </a:rPr>
              <a:t>铁骑突出刀枪鸣</a:t>
            </a:r>
            <a:r>
              <a:rPr lang="en-US" altLang="zh-CN" sz="3200" b="1" smtClean="0">
                <a:latin typeface="+mn-ea"/>
              </a:rPr>
              <a:t>”</a:t>
            </a:r>
            <a:r>
              <a:rPr lang="zh-CN" altLang="zh-CN" sz="3200" b="1" smtClean="0">
                <a:latin typeface="+mn-ea"/>
              </a:rPr>
              <a:t>比喻乐声暂时休止后又骤然响起，以</a:t>
            </a:r>
            <a:r>
              <a:rPr lang="en-US" altLang="zh-CN" sz="3200" b="1" smtClean="0">
                <a:latin typeface="+mn-ea"/>
              </a:rPr>
              <a:t>“</a:t>
            </a:r>
            <a:r>
              <a:rPr lang="zh-CN" altLang="zh-CN" sz="3200" b="1" smtClean="0">
                <a:latin typeface="+mn-ea"/>
              </a:rPr>
              <a:t>裂帛</a:t>
            </a:r>
            <a:r>
              <a:rPr lang="en-US" altLang="zh-CN" sz="3200" b="1" smtClean="0">
                <a:latin typeface="+mn-ea"/>
              </a:rPr>
              <a:t>”</a:t>
            </a:r>
            <a:r>
              <a:rPr lang="zh-CN" altLang="zh-CN" sz="3200" b="1" smtClean="0">
                <a:latin typeface="+mn-ea"/>
              </a:rPr>
              <a:t>声比喻四弦齐拔时乐声的清脆短促，响亮非凡。在妙语联翩中赋予抽象的音乐以生动形象、具体之感，使人如闻其声，如临其境。这些形象贴切的比喻，把美妙的旋律、变化的节奏表现得淋漓尽致。</a:t>
            </a:r>
            <a:endParaRPr lang="zh-CN" altLang="en-US" sz="3200" b="1">
              <a:latin typeface="+mn-ea"/>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241" name="Rectangle 1"/>
          <p:cNvSpPr>
            <a:spLocks noChangeArrowheads="1"/>
          </p:cNvSpPr>
          <p:nvPr/>
        </p:nvSpPr>
        <p:spPr bwMode="auto">
          <a:xfrm>
            <a:off x="0" y="302359"/>
            <a:ext cx="12192000" cy="655564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2800" b="0" i="0" u="none" strike="noStrike" cap="none" normalizeH="0" baseline="0" smtClean="0">
                <a:ln>
                  <a:noFill/>
                </a:ln>
                <a:solidFill>
                  <a:schemeClr val="tx1"/>
                </a:solidFill>
                <a:effectLst/>
                <a:latin typeface="+mn-ea"/>
                <a:cs typeface="Times New Roman" pitchFamily="18" charset="0"/>
              </a:rPr>
              <a:t>④</a:t>
            </a:r>
            <a:r>
              <a:rPr kumimoji="0" lang="zh-CN" sz="2800" b="0" i="0" u="none" strike="noStrike" cap="none" normalizeH="0" baseline="0" smtClean="0">
                <a:ln>
                  <a:noFill/>
                </a:ln>
                <a:solidFill>
                  <a:schemeClr val="tx1"/>
                </a:solidFill>
                <a:effectLst/>
                <a:latin typeface="+mn-ea"/>
                <a:cs typeface="Times New Roman" pitchFamily="18" charset="0"/>
              </a:rPr>
              <a:t>音乐描写，做到了以声传情，声情交融。把音乐与演奏者的身世之悲、听者</a:t>
            </a:r>
            <a:r>
              <a:rPr kumimoji="0" lang="en-US" altLang="zh-CN" sz="2800" b="0" i="0" u="none" strike="noStrike" cap="none" normalizeH="0" baseline="0" smtClean="0">
                <a:ln>
                  <a:noFill/>
                </a:ln>
                <a:solidFill>
                  <a:schemeClr val="tx1"/>
                </a:solidFill>
                <a:effectLst/>
                <a:latin typeface="+mn-ea"/>
                <a:cs typeface="Times New Roman" pitchFamily="18" charset="0"/>
              </a:rPr>
              <a:t>(</a:t>
            </a:r>
            <a:r>
              <a:rPr kumimoji="0" lang="zh-CN" altLang="en-US" sz="2800" b="0" i="0" u="none" strike="noStrike" cap="none" normalizeH="0" baseline="0" smtClean="0">
                <a:ln>
                  <a:noFill/>
                </a:ln>
                <a:solidFill>
                  <a:schemeClr val="tx1"/>
                </a:solidFill>
                <a:effectLst/>
                <a:latin typeface="+mn-ea"/>
                <a:cs typeface="Times New Roman" pitchFamily="18" charset="0"/>
              </a:rPr>
              <a:t>诗人</a:t>
            </a:r>
            <a:r>
              <a:rPr kumimoji="0" lang="en-US" altLang="zh-CN" sz="2800" b="0" i="0" u="none" strike="noStrike" cap="none" normalizeH="0" baseline="0" smtClean="0">
                <a:ln>
                  <a:noFill/>
                </a:ln>
                <a:solidFill>
                  <a:schemeClr val="tx1"/>
                </a:solidFill>
                <a:effectLst/>
                <a:latin typeface="+mn-ea"/>
                <a:cs typeface="Times New Roman" pitchFamily="18" charset="0"/>
              </a:rPr>
              <a:t>)</a:t>
            </a:r>
            <a:r>
              <a:rPr kumimoji="0" lang="zh-CN" altLang="en-US" sz="2800" b="0" i="0" u="none" strike="noStrike" cap="none" normalizeH="0" baseline="0" smtClean="0">
                <a:ln>
                  <a:noFill/>
                </a:ln>
                <a:solidFill>
                  <a:schemeClr val="tx1"/>
                </a:solidFill>
                <a:effectLst/>
                <a:latin typeface="+mn-ea"/>
                <a:cs typeface="Times New Roman" pitchFamily="18" charset="0"/>
              </a:rPr>
              <a:t>的主观感受结合在一起来写，大大加深了读者对乐曲内容及其内在情韵的体验。如果说琵琵女在校音定调时，已流露出情感，那么，随着正式弹奏的开始，感情的流露渐趋明朗。在千变万化的曲调旋律中，诗人仍然意在表现人物的感情。整个演奏过程，或低回掩抑，如泣如诉</a:t>
            </a:r>
            <a:r>
              <a:rPr kumimoji="0" lang="en-US" altLang="zh-CN" sz="2800" b="0" i="0" u="none" strike="noStrike" cap="none" normalizeH="0" baseline="0" smtClean="0">
                <a:ln>
                  <a:noFill/>
                </a:ln>
                <a:solidFill>
                  <a:schemeClr val="tx1"/>
                </a:solidFill>
                <a:effectLst/>
                <a:latin typeface="+mn-ea"/>
                <a:cs typeface="Times New Roman" pitchFamily="18" charset="0"/>
              </a:rPr>
              <a:t>;</a:t>
            </a:r>
            <a:r>
              <a:rPr kumimoji="0" lang="zh-CN" altLang="en-US" sz="2800" b="0" i="0" u="none" strike="noStrike" cap="none" normalizeH="0" baseline="0" smtClean="0">
                <a:ln>
                  <a:noFill/>
                </a:ln>
                <a:solidFill>
                  <a:schemeClr val="tx1"/>
                </a:solidFill>
                <a:effectLst/>
                <a:latin typeface="+mn-ea"/>
                <a:cs typeface="Times New Roman" pitchFamily="18" charset="0"/>
              </a:rPr>
              <a:t>或圆润流美，莺歌玉转</a:t>
            </a:r>
            <a:r>
              <a:rPr kumimoji="0" lang="en-US" altLang="zh-CN" sz="2800" b="0" i="0" u="none" strike="noStrike" cap="none" normalizeH="0" baseline="0" smtClean="0">
                <a:ln>
                  <a:noFill/>
                </a:ln>
                <a:solidFill>
                  <a:schemeClr val="tx1"/>
                </a:solidFill>
                <a:effectLst/>
                <a:latin typeface="+mn-ea"/>
                <a:cs typeface="Times New Roman" pitchFamily="18" charset="0"/>
              </a:rPr>
              <a:t>;</a:t>
            </a:r>
            <a:r>
              <a:rPr kumimoji="0" lang="zh-CN" altLang="en-US" sz="2800" b="0" i="0" u="none" strike="noStrike" cap="none" normalizeH="0" baseline="0" smtClean="0">
                <a:ln>
                  <a:noFill/>
                </a:ln>
                <a:solidFill>
                  <a:schemeClr val="tx1"/>
                </a:solidFill>
                <a:effectLst/>
                <a:latin typeface="+mn-ea"/>
                <a:cs typeface="Times New Roman" pitchFamily="18" charset="0"/>
              </a:rPr>
              <a:t>或高亢明快，铁骑交锋，无不生动地传达出演奏者内心深处浪涛般起伏不平的感情，交织着她对人生诸般滋味的深切感受。</a:t>
            </a: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smtClean="0">
                <a:ln>
                  <a:noFill/>
                </a:ln>
                <a:solidFill>
                  <a:schemeClr val="tx1"/>
                </a:solidFill>
                <a:effectLst/>
                <a:latin typeface="+mn-ea"/>
                <a:cs typeface="Times New Roman" pitchFamily="18" charset="0"/>
              </a:rPr>
              <a:t>⑤不仅如此，音乐又将人物的往事与现实联系起来，推动故事情节向纵深发展。琵琶女身世飘零的命运，白居易政治上遭受打击、贬谪偏远的不幸，都不是偶然的。由于命运的相似，两个萍水相逢的艺术家才可能在“同是天涯沦落人，相逢何必曾相识”的共鸣中，一个重弹，一个重听。诗末六句更是写出了悲凄的乐曲，声声扣人心扉，满座皆泣，尤以诗人最是心潮澎湃，以至泪湿青衫，难以自已。声声乐曲、滴滴泪水，将两位艺术家对人生、社会的一腔激愤不平尽情宣泄，长诗就在这浓重的感伤气氛中被推向高潮，戛然收束。</a:t>
            </a:r>
            <a:r>
              <a:rPr kumimoji="0" lang="zh-CN" altLang="en-US" sz="2800" b="0" i="0" u="none" strike="noStrike" cap="none" normalizeH="0" baseline="0" smtClean="0">
                <a:ln>
                  <a:noFill/>
                </a:ln>
                <a:solidFill>
                  <a:schemeClr val="tx1"/>
                </a:solidFill>
                <a:effectLst/>
                <a:latin typeface="+mn-ea"/>
                <a:cs typeface="宋体" panose="02010600030101010101" pitchFamily="2" charset="-122"/>
              </a:rPr>
              <a:t> </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TextBox 3"/>
          <p:cNvSpPr txBox="1"/>
          <p:nvPr/>
        </p:nvSpPr>
        <p:spPr>
          <a:xfrm>
            <a:off x="2476500" y="0"/>
            <a:ext cx="5575300" cy="769441"/>
          </a:xfrm>
          <a:prstGeom prst="rect">
            <a:avLst/>
          </a:prstGeom>
          <a:noFill/>
        </p:spPr>
        <p:txBody>
          <a:bodyPr wrap="square" rtlCol="0">
            <a:spAutoFit/>
          </a:bodyPr>
          <a:lstStyle/>
          <a:p>
            <a:r>
              <a:rPr lang="zh-CN" altLang="en-US" sz="4400" smtClean="0">
                <a:solidFill>
                  <a:srgbClr val="FF0000"/>
                </a:solidFill>
              </a:rPr>
              <a:t>一、识特征</a:t>
            </a:r>
            <a:endParaRPr lang="zh-CN" altLang="en-US" sz="4400">
              <a:solidFill>
                <a:srgbClr val="FF0000"/>
              </a:solidFill>
            </a:endParaRPr>
          </a:p>
        </p:txBody>
      </p:sp>
      <p:sp>
        <p:nvSpPr>
          <p:cNvPr id="6145" name="Rectangle 1"/>
          <p:cNvSpPr>
            <a:spLocks noChangeArrowheads="1"/>
          </p:cNvSpPr>
          <p:nvPr/>
        </p:nvSpPr>
        <p:spPr bwMode="auto">
          <a:xfrm>
            <a:off x="0" y="671691"/>
            <a:ext cx="12192000" cy="618630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36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1.</a:t>
            </a:r>
            <a:r>
              <a:rPr kumimoji="0" lang="zh-CN" altLang="en-US" sz="36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什么是短评</a:t>
            </a:r>
            <a:r>
              <a:rPr kumimoji="0" lang="en-US" altLang="zh-CN" sz="36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0" lang="en-US" altLang="zh-CN" sz="3600" b="1"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顾名思义</a:t>
            </a:r>
            <a:r>
              <a:rPr kumimoji="0" lang="en-US" altLang="zh-CN"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en-US" altLang="zh-CN"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短</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是指它篇幅短小</a:t>
            </a:r>
            <a:r>
              <a:rPr kumimoji="0" lang="en-US" altLang="zh-CN"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en-US" altLang="zh-CN"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评</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是指在文体上属于议论文的范畴。它短小精悍</a:t>
            </a:r>
            <a:r>
              <a:rPr kumimoji="0" lang="en-US" altLang="zh-CN"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言简意赅，涉及的内容非常广泛，包括社会评论、文学评论、艺术评论。</a:t>
            </a:r>
            <a:endParaRPr kumimoji="0" lang="zh-CN" altLang="en-US" sz="36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3600" b="1" i="0" u="none" strike="noStrike" cap="none" normalizeH="0" baseline="0" smtClean="0">
                <a:ln>
                  <a:noFill/>
                </a:ln>
                <a:effectLst/>
                <a:latin typeface="宋体" pitchFamily="2" charset="-122"/>
                <a:ea typeface="宋体" pitchFamily="2" charset="-122"/>
                <a:cs typeface="Times New Roman" pitchFamily="18" charset="0"/>
              </a:rPr>
              <a:t>2.</a:t>
            </a:r>
            <a:r>
              <a:rPr kumimoji="0" lang="zh-CN" altLang="en-US" sz="3600" b="1" i="0" u="none" strike="noStrike" cap="none" normalizeH="0" baseline="0" smtClean="0">
                <a:ln>
                  <a:noFill/>
                </a:ln>
                <a:effectLst/>
                <a:latin typeface="宋体" pitchFamily="2" charset="-122"/>
                <a:ea typeface="宋体" pitchFamily="2" charset="-122"/>
                <a:cs typeface="Times New Roman" pitchFamily="18" charset="0"/>
              </a:rPr>
              <a:t>什么是文学短评？</a:t>
            </a:r>
            <a:endParaRPr kumimoji="0" lang="zh-CN" altLang="en-US" sz="3600" b="1" i="0" u="none" strike="noStrike" cap="none" normalizeH="0" baseline="0" smtClean="0">
              <a:ln>
                <a:noFill/>
              </a:ln>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6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文学短评是文学评论的一个分支，主要以具体的文学作品为评论对象，并对对象的某一点进行深入品析和阐发，进而得出某个评论性观点。</a:t>
            </a:r>
            <a:endParaRPr kumimoji="0" lang="zh-CN" altLang="en-US" sz="36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r>
              <a:rPr kumimoji="0" lang="zh-CN" altLang="en-US" sz="36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文学短评</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是对作家、作品和其他文学现象进行评论而篇幅相对短小的一类文章</a:t>
            </a:r>
            <a:r>
              <a:rPr kumimoji="0" lang="en-US" altLang="zh-CN"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主要是评论作家创作的得失</a:t>
            </a:r>
            <a:r>
              <a:rPr kumimoji="0" lang="en-US" altLang="zh-CN"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分析作品的思想内容、艺术特色等。</a:t>
            </a:r>
            <a:endParaRPr kumimoji="0" lang="zh-CN" altLang="en-US" sz="36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TextBox 3"/>
          <p:cNvSpPr txBox="1"/>
          <p:nvPr/>
        </p:nvSpPr>
        <p:spPr>
          <a:xfrm>
            <a:off x="330200" y="469900"/>
            <a:ext cx="11391900" cy="1815882"/>
          </a:xfrm>
          <a:prstGeom prst="rect">
            <a:avLst/>
          </a:prstGeom>
          <a:noFill/>
        </p:spPr>
        <p:txBody>
          <a:bodyPr wrap="square" rtlCol="0">
            <a:spAutoFit/>
          </a:bodyPr>
          <a:lstStyle/>
          <a:p>
            <a:r>
              <a:rPr lang="zh-CN" altLang="zh-CN" sz="2800" smtClean="0"/>
              <a:t>⑥总的来说，《琵瑟行》的音乐描写在中国古典文学中是一个典范的存在。它的创作手法，它表现诗人情感与琵琶女身世的巧妙结合，它的对音乐的透彻的理解，对我们现在和将来的文学创作都会起到很好的示范作用。</a:t>
            </a:r>
            <a:endParaRPr lang="zh-CN" altLang="en-US" sz="2800"/>
          </a:p>
        </p:txBody>
      </p:sp>
      <p:sp>
        <p:nvSpPr>
          <p:cNvPr id="9217" name="Rectangle 1"/>
          <p:cNvSpPr>
            <a:spLocks noChangeArrowheads="1"/>
          </p:cNvSpPr>
          <p:nvPr/>
        </p:nvSpPr>
        <p:spPr bwMode="auto">
          <a:xfrm>
            <a:off x="0" y="2293312"/>
            <a:ext cx="12192000" cy="347787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4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  </a:t>
            </a:r>
            <a:r>
              <a:rPr lang="en-US" altLang="zh-CN" sz="4400" smtClean="0">
                <a:solidFill>
                  <a:srgbClr val="FF0000"/>
                </a:solidFill>
                <a:latin typeface="楷体" pitchFamily="49" charset="-122"/>
                <a:ea typeface="楷体" pitchFamily="49" charset="-122"/>
                <a:cs typeface="Times New Roman" pitchFamily="18" charset="0"/>
              </a:rPr>
              <a:t>【</a:t>
            </a:r>
            <a:r>
              <a:rPr lang="zh-CN" altLang="en-US" sz="4400" smtClean="0">
                <a:solidFill>
                  <a:srgbClr val="FF0000"/>
                </a:solidFill>
                <a:latin typeface="楷体" pitchFamily="49" charset="-122"/>
                <a:ea typeface="楷体" pitchFamily="49" charset="-122"/>
                <a:cs typeface="Times New Roman" pitchFamily="18" charset="0"/>
              </a:rPr>
              <a:t>总评</a:t>
            </a:r>
            <a:r>
              <a:rPr lang="en-US" altLang="zh-CN" sz="4400" smtClean="0">
                <a:solidFill>
                  <a:srgbClr val="FF0000"/>
                </a:solidFill>
                <a:latin typeface="楷体" pitchFamily="49" charset="-122"/>
                <a:ea typeface="楷体" pitchFamily="49" charset="-122"/>
                <a:cs typeface="Times New Roman" pitchFamily="18" charset="0"/>
              </a:rPr>
              <a:t>】</a:t>
            </a:r>
            <a:r>
              <a:rPr kumimoji="0" lang="zh-CN" sz="4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本篇文学短评有如下亮点</a:t>
            </a:r>
            <a:r>
              <a:rPr kumimoji="0" lang="en-US" altLang="zh-CN" sz="4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a:t>
            </a:r>
            <a:r>
              <a:rPr kumimoji="0" lang="zh-CN" altLang="en-US" sz="4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一是精心选点，以小见大</a:t>
            </a:r>
            <a:r>
              <a:rPr kumimoji="0" lang="en-US" altLang="zh-CN" sz="4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a:t>
            </a:r>
            <a:r>
              <a:rPr kumimoji="0" lang="zh-CN" altLang="en-US" sz="4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二是切口虽小，挖掘颇深</a:t>
            </a:r>
            <a:r>
              <a:rPr kumimoji="0" lang="en-US" altLang="zh-CN" sz="4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a:t>
            </a:r>
            <a:r>
              <a:rPr kumimoji="0" lang="zh-CN" altLang="en-US" sz="4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三是论据充分，评论深刻。同时能够做到</a:t>
            </a:r>
            <a:r>
              <a:rPr kumimoji="0" lang="zh-CN" altLang="en-US" sz="4400" b="0" i="0" u="none" strike="noStrike" cap="none" normalizeH="0" baseline="0" smtClean="0">
                <a:ln>
                  <a:noFill/>
                </a:ln>
                <a:solidFill>
                  <a:srgbClr val="FF0000"/>
                </a:solidFill>
                <a:effectLst/>
                <a:latin typeface="等线"/>
                <a:ea typeface="楷体" pitchFamily="49" charset="-122"/>
                <a:cs typeface="Times New Roman" pitchFamily="18" charset="0"/>
              </a:rPr>
              <a:t>“</a:t>
            </a:r>
            <a:r>
              <a:rPr kumimoji="0" lang="zh-CN" altLang="en-US" sz="4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叙</a:t>
            </a:r>
            <a:r>
              <a:rPr kumimoji="0" lang="zh-CN" altLang="en-US" sz="4400" b="0" i="0" u="none" strike="noStrike" cap="none" normalizeH="0" baseline="0" smtClean="0">
                <a:ln>
                  <a:noFill/>
                </a:ln>
                <a:solidFill>
                  <a:srgbClr val="FF0000"/>
                </a:solidFill>
                <a:effectLst/>
                <a:latin typeface="等线"/>
                <a:ea typeface="楷体" pitchFamily="49" charset="-122"/>
                <a:cs typeface="Times New Roman" pitchFamily="18" charset="0"/>
              </a:rPr>
              <a:t>”“</a:t>
            </a:r>
            <a:r>
              <a:rPr kumimoji="0" lang="zh-CN" altLang="en-US" sz="4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议</a:t>
            </a:r>
            <a:r>
              <a:rPr kumimoji="0" lang="zh-CN" altLang="en-US" sz="4400" b="0" i="0" u="none" strike="noStrike" cap="none" normalizeH="0" baseline="0" smtClean="0">
                <a:ln>
                  <a:noFill/>
                </a:ln>
                <a:solidFill>
                  <a:srgbClr val="FF0000"/>
                </a:solidFill>
                <a:effectLst/>
                <a:latin typeface="等线"/>
                <a:ea typeface="楷体" pitchFamily="49" charset="-122"/>
                <a:cs typeface="Times New Roman" pitchFamily="18" charset="0"/>
              </a:rPr>
              <a:t>”</a:t>
            </a:r>
            <a:r>
              <a:rPr kumimoji="0" lang="zh-CN" altLang="en-US" sz="4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有机结合，是一篇规范的、有深度的、有见解的文学短评。</a:t>
            </a:r>
            <a:endParaRPr kumimoji="0" lang="zh-CN" altLang="en-US" sz="4400" b="0" i="0" u="none" strike="noStrike" cap="none" normalizeH="0" baseline="0" smtClean="0">
              <a:ln>
                <a:noFill/>
              </a:ln>
              <a:solidFill>
                <a:srgbClr val="FF0000"/>
              </a:solidFill>
              <a:effectLst/>
              <a:latin typeface="Arial" panose="020b0604020202020204" pitchFamily="34" charset="0"/>
              <a:ea typeface="宋体" pitchFamily="2" charset="-122"/>
              <a:cs typeface="宋体" panose="02010600030101010101" pitchFamily="2"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0"/>
            <a:ext cx="10852237" cy="441964"/>
          </a:xfrm>
        </p:spPr>
        <p:txBody>
          <a:bodyPr>
            <a:noAutofit/>
          </a:bodyPr>
          <a:lstStyle/>
          <a:p>
            <a:pPr algn="ctr"/>
            <a:r>
              <a:rPr lang="zh-CN" altLang="en-US" sz="3200" smtClean="0">
                <a:solidFill>
                  <a:srgbClr val="FF0000"/>
                </a:solidFill>
              </a:rPr>
              <a:t>四、试题再现</a:t>
            </a:r>
            <a:endParaRPr lang="zh-CN" altLang="en-US" sz="3200">
              <a:solidFill>
                <a:srgbClr val="FF0000"/>
              </a:solidFill>
            </a:endParaRPr>
          </a:p>
        </p:txBody>
      </p:sp>
      <p:sp>
        <p:nvSpPr>
          <p:cNvPr id="8193" name="Rectangle 1"/>
          <p:cNvSpPr>
            <a:spLocks noChangeArrowheads="1"/>
          </p:cNvSpPr>
          <p:nvPr/>
        </p:nvSpPr>
        <p:spPr bwMode="auto">
          <a:xfrm>
            <a:off x="0" y="900097"/>
            <a:ext cx="12192000" cy="550920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3200" b="0" i="0" u="none" strike="noStrike" cap="none" normalizeH="0" baseline="0" smtClean="0">
                <a:ln>
                  <a:noFill/>
                </a:ln>
                <a:solidFill>
                  <a:schemeClr val="tx1"/>
                </a:solidFill>
                <a:effectLst/>
                <a:latin typeface="+mn-ea"/>
                <a:cs typeface="Times New Roman" pitchFamily="18" charset="0"/>
              </a:rPr>
              <a:t>阅读下列两则材料，回答问题。（</a:t>
            </a:r>
            <a:r>
              <a:rPr kumimoji="0" lang="en-US" altLang="zh-CN" sz="3200" b="0" i="0" u="none" strike="noStrike" cap="none" normalizeH="0" baseline="0" smtClean="0">
                <a:ln>
                  <a:noFill/>
                </a:ln>
                <a:solidFill>
                  <a:schemeClr val="tx1"/>
                </a:solidFill>
                <a:effectLst/>
                <a:latin typeface="+mn-ea"/>
                <a:cs typeface="Times New Roman" pitchFamily="18" charset="0"/>
              </a:rPr>
              <a:t>7</a:t>
            </a:r>
            <a:r>
              <a:rPr kumimoji="0" lang="zh-CN" altLang="en-US" sz="3200" b="0" i="0" u="none" strike="noStrike" cap="none" normalizeH="0" baseline="0" smtClean="0">
                <a:ln>
                  <a:noFill/>
                </a:ln>
                <a:solidFill>
                  <a:schemeClr val="tx1"/>
                </a:solidFill>
                <a:effectLst/>
                <a:latin typeface="+mn-ea"/>
                <a:cs typeface="Times New Roman" pitchFamily="18" charset="0"/>
              </a:rPr>
              <a:t>分）</a:t>
            </a:r>
            <a:endParaRPr kumimoji="0" lang="zh-CN" altLang="en-US" sz="3200" b="0" i="0" u="none" strike="noStrike" cap="none" normalizeH="0" baseline="0" smtClean="0">
              <a:ln>
                <a:noFill/>
              </a:ln>
              <a:solidFill>
                <a:schemeClr val="tx1"/>
              </a:solidFill>
              <a:effectLst/>
              <a:latin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200" b="0" i="0" u="none" strike="noStrike" cap="none" normalizeH="0" baseline="0" smtClean="0">
                <a:ln>
                  <a:noFill/>
                </a:ln>
                <a:solidFill>
                  <a:schemeClr val="tx1"/>
                </a:solidFill>
                <a:effectLst/>
                <a:latin typeface="+mn-ea"/>
                <a:cs typeface="Times New Roman" pitchFamily="18" charset="0"/>
              </a:rPr>
              <a:t>材料</a:t>
            </a:r>
            <a:r>
              <a:rPr kumimoji="0" lang="en-US" altLang="zh-CN" sz="3200" b="0" i="0" u="none" strike="noStrike" cap="none" normalizeH="0" baseline="0" smtClean="0">
                <a:ln>
                  <a:noFill/>
                </a:ln>
                <a:solidFill>
                  <a:schemeClr val="tx1"/>
                </a:solidFill>
                <a:effectLst/>
                <a:latin typeface="+mn-ea"/>
                <a:cs typeface="Times New Roman" pitchFamily="18" charset="0"/>
              </a:rPr>
              <a:t>1</a:t>
            </a:r>
            <a:r>
              <a:rPr kumimoji="0" lang="zh-CN" altLang="en-US" sz="3200" b="0" i="0" u="none" strike="noStrike" cap="none" normalizeH="0" baseline="0" smtClean="0">
                <a:ln>
                  <a:noFill/>
                </a:ln>
                <a:solidFill>
                  <a:schemeClr val="tx1"/>
                </a:solidFill>
                <a:effectLst/>
                <a:latin typeface="+mn-ea"/>
                <a:cs typeface="Times New Roman" pitchFamily="18" charset="0"/>
              </a:rPr>
              <a:t>：京剧是流行全国的戏曲剧种之一。清乾隆五十五年（</a:t>
            </a:r>
            <a:r>
              <a:rPr kumimoji="0" lang="en-US" altLang="zh-CN" sz="3200" b="0" i="0" u="none" strike="noStrike" cap="none" normalizeH="0" baseline="0" smtClean="0">
                <a:ln>
                  <a:noFill/>
                </a:ln>
                <a:solidFill>
                  <a:schemeClr val="tx1"/>
                </a:solidFill>
                <a:effectLst/>
                <a:latin typeface="+mn-ea"/>
                <a:cs typeface="Times New Roman" pitchFamily="18" charset="0"/>
              </a:rPr>
              <a:t>1790</a:t>
            </a:r>
            <a:r>
              <a:rPr kumimoji="0" lang="zh-CN" altLang="en-US" sz="3200" b="0" i="0" u="none" strike="noStrike" cap="none" normalizeH="0" baseline="0" smtClean="0">
                <a:ln>
                  <a:noFill/>
                </a:ln>
                <a:solidFill>
                  <a:schemeClr val="tx1"/>
                </a:solidFill>
                <a:effectLst/>
                <a:latin typeface="+mn-ea"/>
                <a:cs typeface="Times New Roman" pitchFamily="18" charset="0"/>
              </a:rPr>
              <a:t>年）四大徽班陆续在北京演出，于嘉靖、道光年间同来自湖北的汉调艺人合作，相互影响，接受昆剧、秦腔的部分剧目、曲调和表演方法，并吸收一些民间曲调，逐渐融合、演变、发展而成。</a:t>
            </a:r>
            <a:endParaRPr kumimoji="0" lang="zh-CN" altLang="en-US" sz="3200" b="0" i="0" u="none" strike="noStrike" cap="none" normalizeH="0" baseline="0" smtClean="0">
              <a:ln>
                <a:noFill/>
              </a:ln>
              <a:solidFill>
                <a:schemeClr val="tx1"/>
              </a:solidFill>
              <a:effectLst/>
              <a:latin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200" b="0" i="0" u="none" strike="noStrike" cap="none" normalizeH="0" baseline="0" smtClean="0">
                <a:ln>
                  <a:noFill/>
                </a:ln>
                <a:solidFill>
                  <a:schemeClr val="tx1"/>
                </a:solidFill>
                <a:effectLst/>
                <a:latin typeface="+mn-ea"/>
                <a:cs typeface="Times New Roman" pitchFamily="18" charset="0"/>
              </a:rPr>
              <a:t>材料</a:t>
            </a:r>
            <a:r>
              <a:rPr kumimoji="0" lang="en-US" altLang="zh-CN" sz="3200" b="0" i="0" u="none" strike="noStrike" cap="none" normalizeH="0" baseline="0" smtClean="0">
                <a:ln>
                  <a:noFill/>
                </a:ln>
                <a:solidFill>
                  <a:schemeClr val="tx1"/>
                </a:solidFill>
                <a:effectLst/>
                <a:latin typeface="+mn-ea"/>
                <a:cs typeface="Times New Roman" pitchFamily="18" charset="0"/>
              </a:rPr>
              <a:t>2</a:t>
            </a:r>
            <a:r>
              <a:rPr kumimoji="0" lang="zh-CN" altLang="en-US" sz="3200" b="0" i="0" u="none" strike="noStrike" cap="none" normalizeH="0" baseline="0" smtClean="0">
                <a:ln>
                  <a:noFill/>
                </a:ln>
                <a:solidFill>
                  <a:schemeClr val="tx1"/>
                </a:solidFill>
                <a:effectLst/>
                <a:latin typeface="+mn-ea"/>
                <a:cs typeface="Times New Roman" pitchFamily="18" charset="0"/>
              </a:rPr>
              <a:t>：中华人民共和国教育部发出通知，从</a:t>
            </a:r>
            <a:r>
              <a:rPr kumimoji="0" lang="en-US" altLang="zh-CN" sz="3200" b="0" i="0" u="none" strike="noStrike" cap="none" normalizeH="0" baseline="0" smtClean="0">
                <a:ln>
                  <a:noFill/>
                </a:ln>
                <a:solidFill>
                  <a:schemeClr val="tx1"/>
                </a:solidFill>
                <a:effectLst/>
                <a:latin typeface="+mn-ea"/>
                <a:cs typeface="Times New Roman" pitchFamily="18" charset="0"/>
              </a:rPr>
              <a:t>2008</a:t>
            </a:r>
            <a:r>
              <a:rPr kumimoji="0" lang="zh-CN" altLang="en-US" sz="3200" b="0" i="0" u="none" strike="noStrike" cap="none" normalizeH="0" baseline="0" smtClean="0">
                <a:ln>
                  <a:noFill/>
                </a:ln>
                <a:solidFill>
                  <a:schemeClr val="tx1"/>
                </a:solidFill>
                <a:effectLst/>
                <a:latin typeface="+mn-ea"/>
                <a:cs typeface="Times New Roman" pitchFamily="18" charset="0"/>
              </a:rPr>
              <a:t>年</a:t>
            </a:r>
            <a:r>
              <a:rPr kumimoji="0" lang="en-US" altLang="zh-CN" sz="3200" b="0" i="0" u="none" strike="noStrike" cap="none" normalizeH="0" baseline="0" smtClean="0">
                <a:ln>
                  <a:noFill/>
                </a:ln>
                <a:solidFill>
                  <a:schemeClr val="tx1"/>
                </a:solidFill>
                <a:effectLst/>
                <a:latin typeface="+mn-ea"/>
                <a:cs typeface="Times New Roman" pitchFamily="18" charset="0"/>
              </a:rPr>
              <a:t>3</a:t>
            </a:r>
            <a:r>
              <a:rPr kumimoji="0" lang="zh-CN" altLang="en-US" sz="3200" b="0" i="0" u="none" strike="noStrike" cap="none" normalizeH="0" baseline="0" smtClean="0">
                <a:ln>
                  <a:noFill/>
                </a:ln>
                <a:solidFill>
                  <a:schemeClr val="tx1"/>
                </a:solidFill>
                <a:effectLst/>
                <a:latin typeface="+mn-ea"/>
                <a:cs typeface="Times New Roman" pitchFamily="18" charset="0"/>
              </a:rPr>
              <a:t>月开始，全国十省市开展音乐课教京剧的试点工作，并公布了</a:t>
            </a:r>
            <a:r>
              <a:rPr kumimoji="0" lang="en-US" altLang="zh-CN" sz="3200" b="0" i="0" u="none" strike="noStrike" cap="none" normalizeH="0" baseline="0" smtClean="0">
                <a:ln>
                  <a:noFill/>
                </a:ln>
                <a:solidFill>
                  <a:schemeClr val="tx1"/>
                </a:solidFill>
                <a:effectLst/>
                <a:latin typeface="+mn-ea"/>
                <a:cs typeface="Times New Roman" pitchFamily="18" charset="0"/>
              </a:rPr>
              <a:t>15</a:t>
            </a:r>
            <a:r>
              <a:rPr kumimoji="0" lang="zh-CN" altLang="en-US" sz="3200" b="0" i="0" u="none" strike="noStrike" cap="none" normalizeH="0" baseline="0" smtClean="0">
                <a:ln>
                  <a:noFill/>
                </a:ln>
                <a:solidFill>
                  <a:schemeClr val="tx1"/>
                </a:solidFill>
                <a:effectLst/>
                <a:latin typeface="+mn-ea"/>
                <a:cs typeface="Times New Roman" pitchFamily="18" charset="0"/>
              </a:rPr>
              <a:t>部“京剧进校园”剧目中的唱段。此通知一出台，人们议论纷纷，赞叹声、反对声此起彼伏，莫衷一是。 </a:t>
            </a:r>
            <a:endParaRPr kumimoji="0" lang="zh-CN" altLang="en-US" sz="3200" b="0" i="0" u="none" strike="noStrike" cap="none" normalizeH="0" baseline="0" smtClean="0">
              <a:ln>
                <a:noFill/>
              </a:ln>
              <a:solidFill>
                <a:schemeClr val="tx1"/>
              </a:solidFill>
              <a:effectLst/>
              <a:latin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200" b="0" i="0" u="none" strike="noStrike" cap="none" normalizeH="0" baseline="0" smtClean="0">
                <a:ln>
                  <a:noFill/>
                </a:ln>
                <a:solidFill>
                  <a:schemeClr val="tx1"/>
                </a:solidFill>
                <a:effectLst/>
                <a:latin typeface="+mn-ea"/>
                <a:cs typeface="Times New Roman" pitchFamily="18" charset="0"/>
              </a:rPr>
              <a:t>（</a:t>
            </a:r>
            <a:r>
              <a:rPr kumimoji="0" lang="en-US" altLang="zh-CN" sz="3200" b="0" i="0" u="none" strike="noStrike" cap="none" normalizeH="0" baseline="0" smtClean="0">
                <a:ln>
                  <a:noFill/>
                </a:ln>
                <a:solidFill>
                  <a:schemeClr val="tx1"/>
                </a:solidFill>
                <a:effectLst/>
                <a:latin typeface="+mn-ea"/>
                <a:cs typeface="Times New Roman" pitchFamily="18" charset="0"/>
              </a:rPr>
              <a:t>1</a:t>
            </a:r>
            <a:r>
              <a:rPr kumimoji="0" lang="zh-CN" altLang="en-US" sz="3200" b="0" i="0" u="none" strike="noStrike" cap="none" normalizeH="0" baseline="0" smtClean="0">
                <a:ln>
                  <a:noFill/>
                </a:ln>
                <a:solidFill>
                  <a:schemeClr val="tx1"/>
                </a:solidFill>
                <a:effectLst/>
                <a:latin typeface="+mn-ea"/>
                <a:cs typeface="Times New Roman" pitchFamily="18" charset="0"/>
              </a:rPr>
              <a:t>）用一句话概括以上材料的内容。（</a:t>
            </a:r>
            <a:r>
              <a:rPr kumimoji="0" lang="en-US" altLang="zh-CN" sz="3200" b="0" i="0" u="none" strike="noStrike" cap="none" normalizeH="0" baseline="0" smtClean="0">
                <a:ln>
                  <a:noFill/>
                </a:ln>
                <a:solidFill>
                  <a:schemeClr val="tx1"/>
                </a:solidFill>
                <a:effectLst/>
                <a:latin typeface="+mn-ea"/>
                <a:cs typeface="Times New Roman" pitchFamily="18" charset="0"/>
              </a:rPr>
              <a:t>3</a:t>
            </a:r>
            <a:r>
              <a:rPr kumimoji="0" lang="zh-CN" altLang="en-US" sz="3200" b="0" i="0" u="none" strike="noStrike" cap="none" normalizeH="0" baseline="0" smtClean="0">
                <a:ln>
                  <a:noFill/>
                </a:ln>
                <a:solidFill>
                  <a:schemeClr val="tx1"/>
                </a:solidFill>
                <a:effectLst/>
                <a:latin typeface="+mn-ea"/>
                <a:cs typeface="Times New Roman" pitchFamily="18" charset="0"/>
              </a:rPr>
              <a:t>分）</a:t>
            </a:r>
            <a:endParaRPr kumimoji="0" lang="zh-CN" altLang="en-US" sz="3200" b="0" i="0" u="none" strike="noStrike" cap="none" normalizeH="0" baseline="0" smtClean="0">
              <a:ln>
                <a:noFill/>
              </a:ln>
              <a:solidFill>
                <a:schemeClr val="tx1"/>
              </a:solidFill>
              <a:effectLst/>
              <a:latin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200" b="0" i="0" u="none" strike="noStrike" cap="none" normalizeH="0" baseline="0" smtClean="0">
                <a:ln>
                  <a:noFill/>
                </a:ln>
                <a:solidFill>
                  <a:schemeClr val="tx1"/>
                </a:solidFill>
                <a:effectLst/>
                <a:latin typeface="+mn-ea"/>
                <a:cs typeface="Times New Roman" pitchFamily="18" charset="0"/>
              </a:rPr>
              <a:t>（</a:t>
            </a:r>
            <a:r>
              <a:rPr kumimoji="0" lang="en-US" altLang="zh-CN" sz="3200" b="0" i="0" u="none" strike="noStrike" cap="none" normalizeH="0" baseline="0" smtClean="0">
                <a:ln>
                  <a:noFill/>
                </a:ln>
                <a:solidFill>
                  <a:schemeClr val="tx1"/>
                </a:solidFill>
                <a:effectLst/>
                <a:latin typeface="+mn-ea"/>
                <a:cs typeface="Times New Roman" pitchFamily="18" charset="0"/>
              </a:rPr>
              <a:t>2</a:t>
            </a:r>
            <a:r>
              <a:rPr kumimoji="0" lang="zh-CN" altLang="en-US" sz="3200" b="0" i="0" u="none" strike="noStrike" cap="none" normalizeH="0" baseline="0" smtClean="0">
                <a:ln>
                  <a:noFill/>
                </a:ln>
                <a:solidFill>
                  <a:schemeClr val="tx1"/>
                </a:solidFill>
                <a:effectLst/>
                <a:latin typeface="+mn-ea"/>
                <a:cs typeface="Times New Roman" pitchFamily="18" charset="0"/>
              </a:rPr>
              <a:t>）你如何看待“京剧进校园”这个问题？请简述。（</a:t>
            </a:r>
            <a:r>
              <a:rPr kumimoji="0" lang="en-US" altLang="zh-CN" sz="3200" b="0" i="0" u="none" strike="noStrike" cap="none" normalizeH="0" baseline="0" smtClean="0">
                <a:ln>
                  <a:noFill/>
                </a:ln>
                <a:solidFill>
                  <a:schemeClr val="tx1"/>
                </a:solidFill>
                <a:effectLst/>
                <a:latin typeface="+mn-ea"/>
                <a:cs typeface="Times New Roman" pitchFamily="18" charset="0"/>
              </a:rPr>
              <a:t>4</a:t>
            </a:r>
            <a:r>
              <a:rPr kumimoji="0" lang="zh-CN" altLang="en-US" sz="3200" b="0" i="0" u="none" strike="noStrike" cap="none" normalizeH="0" baseline="0" smtClean="0">
                <a:ln>
                  <a:noFill/>
                </a:ln>
                <a:solidFill>
                  <a:schemeClr val="tx1"/>
                </a:solidFill>
                <a:effectLst/>
                <a:latin typeface="+mn-ea"/>
                <a:cs typeface="Times New Roman" pitchFamily="18" charset="0"/>
              </a:rPr>
              <a:t>分）</a:t>
            </a:r>
            <a:endParaRPr kumimoji="0" lang="zh-CN" altLang="en-US" sz="3200" b="0" i="0" u="none" strike="noStrike" cap="none" normalizeH="0" baseline="0" smtClean="0">
              <a:ln>
                <a:noFill/>
              </a:ln>
              <a:solidFill>
                <a:schemeClr val="tx1"/>
              </a:solidFill>
              <a:effectLst/>
              <a:latin typeface="+mn-ea"/>
              <a:cs typeface="宋体" panose="02010600030101010101" pitchFamily="2"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169" name="Rectangle 1"/>
          <p:cNvSpPr>
            <a:spLocks noChangeArrowheads="1"/>
          </p:cNvSpPr>
          <p:nvPr/>
        </p:nvSpPr>
        <p:spPr bwMode="auto">
          <a:xfrm>
            <a:off x="0" y="0"/>
            <a:ext cx="12192000" cy="674030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FF0000"/>
                </a:solidFill>
                <a:effectLst/>
                <a:latin typeface="+mn-ea"/>
                <a:cs typeface="Times New Roman" pitchFamily="18" charset="0"/>
              </a:rPr>
              <a:t>参考答案：</a:t>
            </a:r>
            <a:r>
              <a:rPr kumimoji="0" lang="zh-CN" sz="3600" b="1" i="0" u="none" strike="noStrike" cap="none" normalizeH="0" baseline="0" smtClean="0">
                <a:ln>
                  <a:noFill/>
                </a:ln>
                <a:effectLst/>
                <a:latin typeface="+mn-ea"/>
                <a:cs typeface="Times New Roman" pitchFamily="18" charset="0"/>
              </a:rPr>
              <a:t>（</a:t>
            </a:r>
            <a:r>
              <a:rPr kumimoji="0" lang="en-US" altLang="zh-CN" sz="3600" b="0" i="0" u="none" strike="noStrike" cap="none" normalizeH="0" baseline="0" smtClean="0">
                <a:ln>
                  <a:noFill/>
                </a:ln>
                <a:solidFill>
                  <a:schemeClr val="tx1"/>
                </a:solidFill>
                <a:effectLst/>
                <a:latin typeface="+mn-ea"/>
                <a:cs typeface="Times New Roman" pitchFamily="18" charset="0"/>
              </a:rPr>
              <a:t>1</a:t>
            </a:r>
            <a:r>
              <a:rPr kumimoji="0" lang="zh-CN" altLang="en-US" sz="3600" b="0" i="0" u="none" strike="noStrike" cap="none" normalizeH="0" baseline="0" smtClean="0">
                <a:ln>
                  <a:noFill/>
                </a:ln>
                <a:solidFill>
                  <a:schemeClr val="tx1"/>
                </a:solidFill>
                <a:effectLst/>
                <a:latin typeface="+mn-ea"/>
                <a:cs typeface="Times New Roman" pitchFamily="18" charset="0"/>
              </a:rPr>
              <a:t>）京剧是中国传统文化，教育部开展“京剧进校园”试点工作。（意思对即可）</a:t>
            </a:r>
            <a:endParaRPr kumimoji="0" lang="zh-CN" altLang="en-US" sz="3600" b="0" i="0" u="none" strike="noStrike" cap="none" normalizeH="0" baseline="0" smtClean="0">
              <a:ln>
                <a:noFill/>
              </a:ln>
              <a:solidFill>
                <a:schemeClr val="tx1"/>
              </a:solidFill>
              <a:effectLst/>
              <a:latin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600" b="0" i="0" u="none" strike="noStrike" cap="none" normalizeH="0" baseline="0" smtClean="0">
                <a:ln>
                  <a:noFill/>
                </a:ln>
                <a:solidFill>
                  <a:schemeClr val="tx1"/>
                </a:solidFill>
                <a:effectLst/>
                <a:latin typeface="+mn-ea"/>
                <a:cs typeface="Times New Roman" pitchFamily="18" charset="0"/>
              </a:rPr>
              <a:t>（</a:t>
            </a:r>
            <a:r>
              <a:rPr kumimoji="0" lang="en-US" altLang="zh-CN" sz="3600" b="0" i="0" u="none" strike="noStrike" cap="none" normalizeH="0" baseline="0" smtClean="0">
                <a:ln>
                  <a:noFill/>
                </a:ln>
                <a:solidFill>
                  <a:schemeClr val="tx1"/>
                </a:solidFill>
                <a:effectLst/>
                <a:latin typeface="+mn-ea"/>
                <a:cs typeface="Times New Roman" pitchFamily="18" charset="0"/>
              </a:rPr>
              <a:t>2</a:t>
            </a:r>
            <a:r>
              <a:rPr kumimoji="0" lang="zh-CN" altLang="en-US" sz="3600" b="0" i="0" u="none" strike="noStrike" cap="none" normalizeH="0" baseline="0" smtClean="0">
                <a:ln>
                  <a:noFill/>
                </a:ln>
                <a:solidFill>
                  <a:schemeClr val="tx1"/>
                </a:solidFill>
                <a:effectLst/>
                <a:latin typeface="+mn-ea"/>
                <a:cs typeface="Times New Roman" pitchFamily="18" charset="0"/>
              </a:rPr>
              <a:t>）</a:t>
            </a:r>
            <a:r>
              <a:rPr kumimoji="0" lang="zh-CN" altLang="en-US" sz="3600" b="0" i="0" u="none" strike="noStrike" cap="none" normalizeH="0" baseline="0" smtClean="0">
                <a:ln>
                  <a:noFill/>
                </a:ln>
                <a:solidFill>
                  <a:srgbClr val="FF0000"/>
                </a:solidFill>
                <a:effectLst/>
                <a:latin typeface="+mn-ea"/>
                <a:cs typeface="Times New Roman" pitchFamily="18" charset="0"/>
              </a:rPr>
              <a:t>答案示例</a:t>
            </a:r>
            <a:r>
              <a:rPr kumimoji="0" lang="en-US" altLang="zh-CN" sz="3600" b="0" i="0" u="none" strike="noStrike" cap="none" normalizeH="0" baseline="0" smtClean="0">
                <a:ln>
                  <a:noFill/>
                </a:ln>
                <a:solidFill>
                  <a:srgbClr val="FF0000"/>
                </a:solidFill>
                <a:effectLst/>
                <a:latin typeface="+mn-ea"/>
                <a:cs typeface="Times New Roman" pitchFamily="18" charset="0"/>
              </a:rPr>
              <a:t>1</a:t>
            </a:r>
            <a:r>
              <a:rPr kumimoji="0" lang="en-US" altLang="zh-CN" sz="3600" b="0" i="0" u="none" strike="noStrike" cap="none" normalizeH="0" baseline="0" smtClean="0">
                <a:ln>
                  <a:noFill/>
                </a:ln>
                <a:solidFill>
                  <a:schemeClr val="tx1"/>
                </a:solidFill>
                <a:effectLst/>
                <a:latin typeface="+mn-ea"/>
                <a:cs typeface="Times New Roman" pitchFamily="18" charset="0"/>
              </a:rPr>
              <a:t>:</a:t>
            </a:r>
            <a:r>
              <a:rPr kumimoji="0" lang="zh-CN" altLang="en-US" sz="3600" b="0" i="0" u="none" strike="noStrike" cap="none" normalizeH="0" baseline="0" smtClean="0">
                <a:ln>
                  <a:noFill/>
                </a:ln>
                <a:solidFill>
                  <a:schemeClr val="tx1"/>
                </a:solidFill>
                <a:effectLst/>
                <a:latin typeface="+mn-ea"/>
                <a:cs typeface="Times New Roman" pitchFamily="18" charset="0"/>
              </a:rPr>
              <a:t>京剧进校园是件大好事。徽班进京已有二百多年了，京剧是京城文化的一块活化石，人们通过它，了解了历史，了解了文化</a:t>
            </a:r>
            <a:r>
              <a:rPr kumimoji="0" lang="en-US" altLang="zh-CN" sz="3600" b="0" i="0" u="none" strike="noStrike" cap="none" normalizeH="0" baseline="0" smtClean="0">
                <a:ln>
                  <a:noFill/>
                </a:ln>
                <a:solidFill>
                  <a:schemeClr val="tx1"/>
                </a:solidFill>
                <a:effectLst/>
                <a:latin typeface="+mn-ea"/>
                <a:cs typeface="Times New Roman" pitchFamily="18" charset="0"/>
              </a:rPr>
              <a:t>……</a:t>
            </a:r>
            <a:r>
              <a:rPr kumimoji="0" lang="zh-CN" altLang="en-US" sz="3600" b="0" i="0" u="none" strike="noStrike" cap="none" normalizeH="0" baseline="0" smtClean="0">
                <a:ln>
                  <a:noFill/>
                </a:ln>
                <a:solidFill>
                  <a:schemeClr val="tx1"/>
                </a:solidFill>
                <a:effectLst/>
                <a:latin typeface="+mn-ea"/>
                <a:cs typeface="Times New Roman" pitchFamily="18" charset="0"/>
              </a:rPr>
              <a:t>唱念做打的艺术更是令人陶醉，它是北京一张不可多得的名片。因此，我喜欢它，希望更多的人接近它，爱上它！</a:t>
            </a:r>
            <a:endParaRPr kumimoji="0" lang="zh-CN" altLang="en-US" sz="3600" b="0" i="0" u="none" strike="noStrike" cap="none" normalizeH="0" baseline="0" smtClean="0">
              <a:ln>
                <a:noFill/>
              </a:ln>
              <a:solidFill>
                <a:schemeClr val="tx1"/>
              </a:solidFill>
              <a:effectLst/>
              <a:latin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600" b="0" i="0" u="none" strike="noStrike" cap="none" normalizeH="0" baseline="0" smtClean="0">
                <a:ln>
                  <a:noFill/>
                </a:ln>
                <a:solidFill>
                  <a:srgbClr val="FF0000"/>
                </a:solidFill>
                <a:effectLst/>
                <a:latin typeface="+mn-ea"/>
                <a:cs typeface="Times New Roman" pitchFamily="18" charset="0"/>
              </a:rPr>
              <a:t>答案示例</a:t>
            </a:r>
            <a:r>
              <a:rPr kumimoji="0" lang="en-US" altLang="zh-CN" sz="3600" b="0" i="0" u="none" strike="noStrike" cap="none" normalizeH="0" baseline="0" smtClean="0">
                <a:ln>
                  <a:noFill/>
                </a:ln>
                <a:solidFill>
                  <a:srgbClr val="FF0000"/>
                </a:solidFill>
                <a:effectLst/>
                <a:latin typeface="+mn-ea"/>
                <a:cs typeface="Times New Roman" pitchFamily="18" charset="0"/>
              </a:rPr>
              <a:t>2:</a:t>
            </a:r>
            <a:r>
              <a:rPr kumimoji="0" lang="zh-CN" altLang="en-US" sz="3600" b="0" i="0" u="none" strike="noStrike" cap="none" normalizeH="0" baseline="0" smtClean="0">
                <a:ln>
                  <a:noFill/>
                </a:ln>
                <a:solidFill>
                  <a:schemeClr val="tx1"/>
                </a:solidFill>
                <a:effectLst/>
                <a:latin typeface="+mn-ea"/>
                <a:cs typeface="Times New Roman" pitchFamily="18" charset="0"/>
              </a:rPr>
              <a:t>目前京剧进校园条件尚不成熟。它的受众面极其狭窄，除了有闲情逸致的老年观众外，中青年几不涉及；它过于程式化，一招一式都有严格的限制；剧情过于拖沓；最令人难以接受的是脸谱化，好人坏人，让人一眼洞穿、拖腔又太长，要改进才有出路。 </a:t>
            </a:r>
            <a:endParaRPr kumimoji="0" lang="zh-CN" altLang="en-US" sz="3600" b="0" i="0" u="none" strike="noStrike" cap="none" normalizeH="0" baseline="0" smtClean="0">
              <a:ln>
                <a:noFill/>
              </a:ln>
              <a:solidFill>
                <a:schemeClr val="tx1"/>
              </a:solidFill>
              <a:effectLst/>
              <a:latin typeface="+mn-ea"/>
              <a:cs typeface="宋体" panose="02010600030101010101" pitchFamily="2"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4273" name="Rectangle 1"/>
          <p:cNvSpPr>
            <a:spLocks noChangeArrowheads="1"/>
          </p:cNvSpPr>
          <p:nvPr/>
        </p:nvSpPr>
        <p:spPr bwMode="auto">
          <a:xfrm>
            <a:off x="0" y="659527"/>
            <a:ext cx="11976100" cy="550920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200" b="1" i="0" u="none" strike="noStrike" cap="none" normalizeH="0" baseline="0" smtClean="0">
                <a:ln>
                  <a:noFill/>
                </a:ln>
                <a:solidFill>
                  <a:srgbClr val="FF0000"/>
                </a:solidFill>
                <a:effectLst/>
                <a:latin typeface="+mn-ea"/>
                <a:cs typeface="Times New Roman" pitchFamily="18" charset="0"/>
              </a:rPr>
              <a:t>答案示例</a:t>
            </a:r>
            <a:r>
              <a:rPr kumimoji="0" lang="en-US" altLang="zh-CN" sz="3200" b="1" i="0" u="none" strike="noStrike" cap="none" normalizeH="0" baseline="0" smtClean="0">
                <a:ln>
                  <a:noFill/>
                </a:ln>
                <a:solidFill>
                  <a:srgbClr val="FF0000"/>
                </a:solidFill>
                <a:effectLst/>
                <a:latin typeface="+mn-ea"/>
                <a:cs typeface="Times New Roman" pitchFamily="18" charset="0"/>
              </a:rPr>
              <a:t>3</a:t>
            </a:r>
            <a:r>
              <a:rPr kumimoji="0" lang="zh-CN" altLang="en-US" sz="3200" b="1" i="0" u="none" strike="noStrike" cap="none" normalizeH="0" baseline="0" smtClean="0">
                <a:ln>
                  <a:noFill/>
                </a:ln>
                <a:solidFill>
                  <a:srgbClr val="FF0000"/>
                </a:solidFill>
                <a:effectLst/>
                <a:latin typeface="+mn-ea"/>
                <a:cs typeface="Times New Roman" pitchFamily="18" charset="0"/>
              </a:rPr>
              <a:t>：</a:t>
            </a:r>
            <a:r>
              <a:rPr kumimoji="0" lang="zh-CN" altLang="en-US" sz="3200" b="1" i="0" u="none" strike="noStrike" cap="none" normalizeH="0" baseline="0" smtClean="0">
                <a:ln>
                  <a:noFill/>
                </a:ln>
                <a:solidFill>
                  <a:schemeClr val="tx1"/>
                </a:solidFill>
                <a:effectLst/>
                <a:latin typeface="+mn-ea"/>
                <a:cs typeface="Times New Roman" pitchFamily="18" charset="0"/>
              </a:rPr>
              <a:t>中学生接受真正的传统文化熏陶是非常必要的。京剧进课堂，当然是件好 事。京剧是一门综合艺术，脸谱是绘画艺术，身段是形体艺术，即便单看唱词，夹叙夹议，如诗如歌，也是很好的文学范本。哪怕仅仅是读读这些经典唱段，也能学到很多历史知识、生活常识；还能学到许多修辞方法，至少对写作文是一种帮助吧。</a:t>
            </a:r>
            <a:endParaRPr kumimoji="0" lang="en-US" altLang="zh-CN" sz="3200" b="1" i="0" u="none" strike="noStrike" cap="none" normalizeH="0" baseline="0" smtClean="0">
              <a:ln>
                <a:noFill/>
              </a:ln>
              <a:solidFill>
                <a:schemeClr val="tx1"/>
              </a:solidFill>
              <a:effectLst/>
              <a:latin typeface="+mn-ea"/>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200" b="1" i="0" u="none" strike="noStrike" cap="none" normalizeH="0" baseline="0" smtClean="0">
                <a:ln>
                  <a:noFill/>
                </a:ln>
                <a:solidFill>
                  <a:srgbClr val="FF0000"/>
                </a:solidFill>
                <a:effectLst/>
                <a:latin typeface="+mn-ea"/>
                <a:cs typeface="Times New Roman" pitchFamily="18" charset="0"/>
              </a:rPr>
              <a:t>答案示例</a:t>
            </a:r>
            <a:r>
              <a:rPr kumimoji="0" lang="en-US" altLang="zh-CN" sz="3200" b="1" i="0" u="none" strike="noStrike" cap="none" normalizeH="0" baseline="0" smtClean="0">
                <a:ln>
                  <a:noFill/>
                </a:ln>
                <a:solidFill>
                  <a:srgbClr val="FF0000"/>
                </a:solidFill>
                <a:effectLst/>
                <a:latin typeface="+mn-ea"/>
                <a:cs typeface="Times New Roman" pitchFamily="18" charset="0"/>
              </a:rPr>
              <a:t>4</a:t>
            </a:r>
            <a:r>
              <a:rPr kumimoji="0" lang="zh-CN" altLang="en-US" sz="3200" b="1" i="0" u="none" strike="noStrike" cap="none" normalizeH="0" baseline="0" smtClean="0">
                <a:ln>
                  <a:noFill/>
                </a:ln>
                <a:solidFill>
                  <a:srgbClr val="FF0000"/>
                </a:solidFill>
                <a:effectLst/>
                <a:latin typeface="+mn-ea"/>
                <a:cs typeface="Times New Roman" pitchFamily="18" charset="0"/>
              </a:rPr>
              <a:t>：</a:t>
            </a:r>
            <a:r>
              <a:rPr kumimoji="0" lang="zh-CN" altLang="en-US" sz="3200" b="1" i="0" u="none" strike="noStrike" cap="none" normalizeH="0" baseline="0" smtClean="0">
                <a:ln>
                  <a:noFill/>
                </a:ln>
                <a:solidFill>
                  <a:schemeClr val="tx1"/>
                </a:solidFill>
                <a:effectLst/>
                <a:latin typeface="+mn-ea"/>
                <a:cs typeface="Times New Roman" pitchFamily="18" charset="0"/>
              </a:rPr>
              <a:t>京剧进课堂，未必非得培养出一批名角或者一批票友。说到底，京剧注定不会像流行歌曲一样遍地传唱，更不可能迎来遍地戏迷。但作为我国的传统艺术，我们可以不喜欢，甚至可以讨厌，但我们不能对它一无所知</a:t>
            </a:r>
            <a:r>
              <a:rPr kumimoji="0" lang="en-US" altLang="zh-CN" sz="3200" b="1" i="0" u="none" strike="noStrike" cap="none" normalizeH="0" baseline="0" smtClean="0">
                <a:ln>
                  <a:noFill/>
                </a:ln>
                <a:solidFill>
                  <a:schemeClr val="tx1"/>
                </a:solidFill>
                <a:effectLst/>
                <a:latin typeface="+mn-ea"/>
                <a:cs typeface="Times New Roman" pitchFamily="18" charset="0"/>
              </a:rPr>
              <a:t>——</a:t>
            </a:r>
            <a:r>
              <a:rPr kumimoji="0" lang="zh-CN" altLang="en-US" sz="3200" b="1" i="0" u="none" strike="noStrike" cap="none" normalizeH="0" baseline="0" smtClean="0">
                <a:ln>
                  <a:noFill/>
                </a:ln>
                <a:solidFill>
                  <a:schemeClr val="tx1"/>
                </a:solidFill>
                <a:effectLst/>
                <a:latin typeface="+mn-ea"/>
                <a:cs typeface="Times New Roman" pitchFamily="18" charset="0"/>
              </a:rPr>
              <a:t>如果因为无知而远离它，那不仅是京剧的悲哀，也是我们的悲哀。</a:t>
            </a:r>
            <a:endParaRPr kumimoji="0" lang="zh-CN" altLang="en-US" sz="3200" b="1" i="0" u="none" strike="noStrike" cap="none" normalizeH="0" baseline="0" smtClean="0">
              <a:ln>
                <a:noFill/>
              </a:ln>
              <a:solidFill>
                <a:schemeClr val="tx1"/>
              </a:solidFill>
              <a:effectLst/>
              <a:latin typeface="+mn-ea"/>
              <a:cs typeface="宋体" panose="02010600030101010101" pitchFamily="2" charset="-122"/>
            </a:endParaRPr>
          </a:p>
        </p:txBody>
      </p:sp>
      <p:pic>
        <p:nvPicPr>
          <p:cNvPr id="54274" name="New picture" hidden="1"/>
          <p:cNvPicPr/>
          <p:nvPr/>
        </p:nvPicPr>
        <p:blipFill>
          <a:blip r:embed="rId2"/>
          <a:stretch>
            <a:fillRect/>
          </a:stretch>
        </p:blipFill>
        <p:spPr>
          <a:xfrm>
            <a:off x="11506200" y="10769600"/>
            <a:ext cx="469900" cy="482600"/>
          </a:xfrm>
          <a:prstGeom prst="cube">
            <a:avLst/>
          </a:prstGeom>
        </p:spPr>
      </p:pic>
      <p:pic>
        <p:nvPicPr>
          <p:cNvPr id="54275" name="New picture"/>
          <p:cNvPicPr/>
          <p:nvPr/>
        </p:nvPicPr>
        <p:blipFill>
          <a:blip r:embed="rId3"/>
          <a:stretch>
            <a:fillRect/>
          </a:stretch>
        </p:blipFill>
        <p:spPr>
          <a:xfrm>
            <a:off x="11658600" y="10922000"/>
            <a:ext cx="355600" cy="2667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443234"/>
            <a:ext cx="10852237" cy="661666"/>
          </a:xfrm>
        </p:spPr>
        <p:txBody>
          <a:bodyPr>
            <a:noAutofit/>
          </a:bodyPr>
          <a:lstStyle/>
          <a:p>
            <a:pPr algn="ctr"/>
            <a:r>
              <a:rPr lang="zh-CN" altLang="en-US" sz="4400" smtClean="0">
                <a:solidFill>
                  <a:srgbClr val="FF0000"/>
                </a:solidFill>
              </a:rPr>
              <a:t>二、明方法</a:t>
            </a:r>
            <a:endParaRPr lang="zh-CN" altLang="en-US" sz="4400">
              <a:solidFill>
                <a:srgbClr val="FF0000"/>
              </a:solidFill>
            </a:endParaRPr>
          </a:p>
        </p:txBody>
      </p:sp>
      <p:sp>
        <p:nvSpPr>
          <p:cNvPr id="5121" name="Rectangle 1"/>
          <p:cNvSpPr>
            <a:spLocks noChangeArrowheads="1"/>
          </p:cNvSpPr>
          <p:nvPr/>
        </p:nvSpPr>
        <p:spPr bwMode="auto">
          <a:xfrm>
            <a:off x="0" y="1306701"/>
            <a:ext cx="12192000" cy="501675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1</a:t>
            </a:r>
            <a:r>
              <a:rPr kumimoji="0" lang="zh-CN" altLang="en-US" sz="32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3200" b="1"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渠清如许有源头，识得庐山真面目</a:t>
            </a:r>
            <a:r>
              <a:rPr kumimoji="0" lang="zh-CN" altLang="en-US" sz="3200" b="1"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en-US" altLang="zh-CN" sz="32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32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入乎其内，出乎其外</a:t>
            </a:r>
            <a:endParaRPr kumimoji="0" lang="zh-CN" altLang="en-US" sz="32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200" b="0" i="0" u="sng" strike="noStrike" cap="none" normalizeH="0" baseline="0" smtClean="0">
                <a:ln>
                  <a:noFill/>
                </a:ln>
                <a:solidFill>
                  <a:schemeClr val="tx1"/>
                </a:solidFill>
                <a:effectLst/>
                <a:latin typeface="宋体" pitchFamily="2" charset="-122"/>
                <a:ea typeface="宋体" pitchFamily="2" charset="-122"/>
                <a:cs typeface="Times New Roman" pitchFamily="18" charset="0"/>
              </a:rPr>
              <a:t>   </a:t>
            </a:r>
            <a:r>
              <a:rPr kumimoji="0" lang="zh-CN" altLang="en-US" sz="3200" b="1" i="0" u="sng" strike="noStrike" cap="none" normalizeH="0" baseline="0" smtClean="0">
                <a:ln>
                  <a:noFill/>
                </a:ln>
                <a:solidFill>
                  <a:schemeClr val="tx1"/>
                </a:solidFill>
                <a:effectLst/>
                <a:latin typeface="宋体" pitchFamily="2" charset="-122"/>
                <a:ea typeface="宋体" pitchFamily="2" charset="-122"/>
                <a:cs typeface="Times New Roman" pitchFamily="18" charset="0"/>
              </a:rPr>
              <a:t>短评写作之前，一定要先置身作品之中，读懂作品；然后又要跳出作品，远而观之，客观超然评价作品</a:t>
            </a:r>
            <a:r>
              <a:rPr kumimoji="0" lang="zh-CN" altLang="en-US" sz="32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既要入乎其内，又要出乎其外。入乎其内，故有生气；出乎其外，故有高致。只有入乎其内，才能细致地阅读作品，才可能对作品的思想内容、艺术特色有真切的感觉，才能准确把握评论对象；而只有出乎其外，才能对评论对象有准确的把握，才能形成自己的见解，从而明确自己的观点或评论的中心，否则只能是泛泛而谈。</a:t>
            </a:r>
            <a:endParaRPr kumimoji="0" lang="zh-CN" altLang="en-US" sz="32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怎样做到既入乎其内，又出乎其外呢？</a:t>
            </a:r>
            <a:endParaRPr kumimoji="0" lang="zh-CN" altLang="en-US" sz="32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097" name="Rectangle 1"/>
          <p:cNvSpPr>
            <a:spLocks noChangeArrowheads="1"/>
          </p:cNvSpPr>
          <p:nvPr/>
        </p:nvSpPr>
        <p:spPr bwMode="auto">
          <a:xfrm>
            <a:off x="0" y="0"/>
            <a:ext cx="12192000" cy="698652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首先，一定要仔细阅读全文，精读作品，找出作品中画龙点睛的句子，认真揣摩、品味作品中重要的词语、句子、段落，明确文章的主旨，理清文章的思路和结构层次，力争有较深的感受和独到的发现。</a:t>
            </a:r>
            <a:endParaRPr kumimoji="0" lang="zh-CN" sz="32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其次，阅读作品时可回忆作者生平、创作风格、写作背景等知识，借此可帮助我们探知作者写作此文的意图、目的，从而更准确地把握作品的主题。</a:t>
            </a:r>
            <a:endParaRPr kumimoji="0" lang="zh-CN" sz="32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如何阅读文学作品呢？我们一般采取</a:t>
            </a:r>
            <a:r>
              <a:rPr kumimoji="0" lang="zh-CN" sz="3200" b="1" i="0" u="none" strike="noStrike" cap="none" normalizeH="0" baseline="0" smtClean="0">
                <a:ln>
                  <a:noFill/>
                </a:ln>
                <a:solidFill>
                  <a:srgbClr val="FF0000"/>
                </a:solidFill>
                <a:effectLst/>
                <a:latin typeface="等线"/>
                <a:ea typeface="宋体" pitchFamily="2" charset="-122"/>
                <a:cs typeface="Times New Roman" pitchFamily="18" charset="0"/>
              </a:rPr>
              <a:t>“</a:t>
            </a:r>
            <a:r>
              <a:rPr kumimoji="0" lang="zh-CN" sz="3200" b="1" i="0" u="none" strike="noStrike" cap="none" normalizeH="0" baseline="0" smtClean="0">
                <a:ln>
                  <a:noFill/>
                </a:ln>
                <a:solidFill>
                  <a:srgbClr val="FF0000"/>
                </a:solidFill>
                <a:effectLst/>
                <a:latin typeface="宋体" pitchFamily="2" charset="-122"/>
                <a:ea typeface="宋体" pitchFamily="2" charset="-122"/>
                <a:cs typeface="Times New Roman" pitchFamily="18" charset="0"/>
              </a:rPr>
              <a:t>总体</a:t>
            </a:r>
            <a:r>
              <a:rPr kumimoji="0" lang="zh-CN" altLang="zh-CN" sz="3200" b="1" i="0" u="none" strike="noStrike" cap="none" normalizeH="0" baseline="0" smtClean="0">
                <a:ln>
                  <a:noFill/>
                </a:ln>
                <a:solidFill>
                  <a:srgbClr val="FF0000"/>
                </a:solidFill>
                <a:effectLst/>
                <a:latin typeface="等线"/>
                <a:ea typeface="宋体" pitchFamily="2" charset="-122"/>
                <a:cs typeface="Times New Roman" pitchFamily="18" charset="0"/>
              </a:rPr>
              <a:t>—</a:t>
            </a:r>
            <a:r>
              <a:rPr kumimoji="0" lang="zh-CN" sz="3200" b="1" i="0" u="none" strike="noStrike" cap="none" normalizeH="0" baseline="0" smtClean="0">
                <a:ln>
                  <a:noFill/>
                </a:ln>
                <a:solidFill>
                  <a:srgbClr val="FF0000"/>
                </a:solidFill>
                <a:effectLst/>
                <a:latin typeface="宋体" pitchFamily="2" charset="-122"/>
                <a:ea typeface="宋体" pitchFamily="2" charset="-122"/>
                <a:cs typeface="Times New Roman" pitchFamily="18" charset="0"/>
              </a:rPr>
              <a:t>部分</a:t>
            </a:r>
            <a:r>
              <a:rPr kumimoji="0" lang="zh-CN" altLang="zh-CN" sz="3200" b="1" i="0" u="none" strike="noStrike" cap="none" normalizeH="0" baseline="0" smtClean="0">
                <a:ln>
                  <a:noFill/>
                </a:ln>
                <a:solidFill>
                  <a:srgbClr val="FF0000"/>
                </a:solidFill>
                <a:effectLst/>
                <a:latin typeface="等线"/>
                <a:ea typeface="宋体" pitchFamily="2" charset="-122"/>
                <a:cs typeface="Times New Roman" pitchFamily="18" charset="0"/>
              </a:rPr>
              <a:t>—</a:t>
            </a:r>
            <a:r>
              <a:rPr kumimoji="0" lang="zh-CN" sz="3200" b="1" i="0" u="none" strike="noStrike" cap="none" normalizeH="0" baseline="0" smtClean="0">
                <a:ln>
                  <a:noFill/>
                </a:ln>
                <a:solidFill>
                  <a:srgbClr val="FF0000"/>
                </a:solidFill>
                <a:effectLst/>
                <a:latin typeface="宋体" pitchFamily="2" charset="-122"/>
                <a:ea typeface="宋体" pitchFamily="2" charset="-122"/>
                <a:cs typeface="Times New Roman" pitchFamily="18" charset="0"/>
              </a:rPr>
              <a:t>总体</a:t>
            </a:r>
            <a:r>
              <a:rPr kumimoji="0" lang="zh-CN" sz="3200" b="1" i="0" u="none" strike="noStrike" cap="none" normalizeH="0" baseline="0" smtClean="0">
                <a:ln>
                  <a:noFill/>
                </a:ln>
                <a:solidFill>
                  <a:srgbClr val="FF0000"/>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的步骤。</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总体</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，就是从头至尾通读作品，得出初步而概括的印象。</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部分</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，就是对重要部分仔细地阅读，找出画龙点睛的句子，通过分析研究，加深印象，从而把握文章的主要内容，抓住主要的特色，初步形成观点。</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总体</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，就是再次浏览全文，获得对作品全面完整的认识，最后对作品的思想内容和艺术特色作出自己准确的判断。</a:t>
            </a:r>
            <a:endParaRPr kumimoji="0" lang="zh-CN" sz="32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073" name="Rectangle 1"/>
          <p:cNvSpPr>
            <a:spLocks noChangeArrowheads="1"/>
          </p:cNvSpPr>
          <p:nvPr/>
        </p:nvSpPr>
        <p:spPr bwMode="auto">
          <a:xfrm>
            <a:off x="0" y="413143"/>
            <a:ext cx="12192000" cy="550920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2</a:t>
            </a:r>
            <a:r>
              <a:rPr kumimoji="0" lang="zh-CN" altLang="en-US" sz="32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3200" b="1"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横看成岭侧成峰，远近高低各不同</a:t>
            </a:r>
            <a:r>
              <a:rPr kumimoji="0" lang="zh-CN" altLang="en-US" sz="3200" b="1"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en-US" altLang="zh-CN" sz="32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32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定题小巧，选准角度。</a:t>
            </a:r>
            <a:endParaRPr kumimoji="0" lang="zh-CN" altLang="en-US" sz="32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  “</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横看成岭侧成峰，远近高低各不同</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。对同一作品，如果从不同的角度去审视，就可以获得不同的认识，获取不同的短评写作角度。</a:t>
            </a:r>
            <a:r>
              <a:rPr kumimoji="0" lang="zh-CN" altLang="en-US" sz="3200" b="1" i="0" u="sng" strike="noStrike" cap="none" normalizeH="0" baseline="0" smtClean="0">
                <a:ln>
                  <a:noFill/>
                </a:ln>
                <a:solidFill>
                  <a:srgbClr val="FF0000"/>
                </a:solidFill>
                <a:effectLst/>
                <a:latin typeface="宋体" pitchFamily="2" charset="-122"/>
                <a:ea typeface="宋体" pitchFamily="2" charset="-122"/>
                <a:cs typeface="Times New Roman" pitchFamily="18" charset="0"/>
              </a:rPr>
              <a:t>要想写好文学短评，一定要精心选择好角度，切题要小</a:t>
            </a:r>
            <a:r>
              <a:rPr kumimoji="0" lang="zh-CN" altLang="en-US" sz="3200" b="1" i="0" u="none" strike="noStrike" cap="none" normalizeH="0" baseline="0" smtClean="0">
                <a:ln>
                  <a:noFill/>
                </a:ln>
                <a:solidFill>
                  <a:srgbClr val="FF0000"/>
                </a:solidFill>
                <a:effectLst/>
                <a:latin typeface="宋体" pitchFamily="2" charset="-122"/>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选择自己有所研究的、有所心得的、把握得最准确的、能够评好的角度来写。</a:t>
            </a:r>
            <a:endParaRPr kumimoji="0" lang="zh-CN" altLang="en-US" sz="32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文学短评写作的角度与内容可以从哪些方面入手呢？</a:t>
            </a:r>
            <a:r>
              <a:rPr kumimoji="0" lang="zh-CN" altLang="en-US" sz="3200" b="0" i="0" u="sng" strike="noStrike" cap="none" normalizeH="0" baseline="0" smtClean="0">
                <a:ln>
                  <a:noFill/>
                </a:ln>
                <a:solidFill>
                  <a:schemeClr val="tx1"/>
                </a:solidFill>
                <a:effectLst/>
                <a:latin typeface="宋体" pitchFamily="2" charset="-122"/>
                <a:ea typeface="宋体" pitchFamily="2" charset="-122"/>
                <a:cs typeface="Times New Roman" pitchFamily="18" charset="0"/>
              </a:rPr>
              <a:t>写文学短评可从</a:t>
            </a:r>
            <a:r>
              <a:rPr kumimoji="0" lang="zh-CN" altLang="en-US" sz="3200" b="1" i="0" u="sng" strike="noStrike" cap="none" normalizeH="0" baseline="0" smtClean="0">
                <a:ln>
                  <a:noFill/>
                </a:ln>
                <a:solidFill>
                  <a:srgbClr val="FF0000"/>
                </a:solidFill>
                <a:effectLst/>
                <a:latin typeface="宋体" pitchFamily="2" charset="-122"/>
                <a:ea typeface="宋体" pitchFamily="2" charset="-122"/>
                <a:cs typeface="Times New Roman" pitchFamily="18" charset="0"/>
              </a:rPr>
              <a:t>思想内容、艺术手法、构思技巧、语言特色入手</a:t>
            </a:r>
            <a:r>
              <a:rPr kumimoji="0" lang="zh-CN" altLang="en-US" sz="3200" b="0" i="0" u="sng" strike="noStrike" cap="none" normalizeH="0" baseline="0" smtClean="0">
                <a:ln>
                  <a:noFill/>
                </a:ln>
                <a:solidFill>
                  <a:schemeClr val="tx1"/>
                </a:solidFill>
                <a:effectLst/>
                <a:latin typeface="宋体" pitchFamily="2" charset="-122"/>
                <a:ea typeface="宋体" pitchFamily="2" charset="-122"/>
                <a:cs typeface="Times New Roman" pitchFamily="18" charset="0"/>
              </a:rPr>
              <a:t>，选择作品内容或者作品形式的某一个特点进行评论，定题要小而巧，做到突破一</a:t>
            </a:r>
            <a:r>
              <a:rPr kumimoji="0" lang="zh-CN" altLang="en-US" sz="3200" b="0" i="0" u="sng"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sng" strike="noStrike" cap="none" normalizeH="0" baseline="0" smtClean="0">
                <a:ln>
                  <a:noFill/>
                </a:ln>
                <a:solidFill>
                  <a:schemeClr val="tx1"/>
                </a:solidFill>
                <a:effectLst/>
                <a:latin typeface="宋体" pitchFamily="2" charset="-122"/>
                <a:ea typeface="宋体" pitchFamily="2" charset="-122"/>
                <a:cs typeface="Times New Roman" pitchFamily="18" charset="0"/>
              </a:rPr>
              <a:t>点</a:t>
            </a:r>
            <a:r>
              <a:rPr kumimoji="0" lang="zh-CN" altLang="en-US" sz="3200" b="0" i="0" u="sng"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sng" strike="noStrike" cap="none" normalizeH="0" baseline="0" smtClean="0">
                <a:ln>
                  <a:noFill/>
                </a:ln>
                <a:solidFill>
                  <a:schemeClr val="tx1"/>
                </a:solidFill>
                <a:effectLst/>
                <a:latin typeface="宋体" pitchFamily="2" charset="-122"/>
                <a:ea typeface="宋体" pitchFamily="2" charset="-122"/>
                <a:cs typeface="Times New Roman" pitchFamily="18" charset="0"/>
              </a:rPr>
              <a:t>，兼顾全部</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endParaRPr kumimoji="0" lang="zh-CN" altLang="en-US" sz="32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49" name="Rectangle 1"/>
          <p:cNvSpPr>
            <a:spLocks noChangeArrowheads="1"/>
          </p:cNvSpPr>
          <p:nvPr/>
        </p:nvSpPr>
        <p:spPr bwMode="auto">
          <a:xfrm>
            <a:off x="0" y="-158221"/>
            <a:ext cx="12192000" cy="674030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pPr>
            <a:r>
              <a:rPr kumimoji="0" lang="en-US" altLang="zh-CN" sz="36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3</a:t>
            </a:r>
            <a:r>
              <a:rPr kumimoji="0" lang="zh-CN" altLang="en-US" sz="36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3600" b="1"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立片言以居要，乃一篇之警策</a:t>
            </a:r>
            <a:r>
              <a:rPr kumimoji="0" lang="zh-CN" altLang="en-US" sz="3600" b="1"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en-US" altLang="zh-CN" sz="36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36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观点鲜明，视角新颖。</a:t>
            </a:r>
            <a:endParaRPr kumimoji="0" lang="zh-CN" altLang="en-US" sz="36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文学短评，顾名思义，就是要</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评</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en-US" altLang="zh-CN"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要评论，要论述，要讲道理。写文学短评</a:t>
            </a:r>
            <a:r>
              <a:rPr kumimoji="0" lang="zh-CN" altLang="en-US" sz="3600" b="1" i="0" u="none" strike="noStrike" cap="none" normalizeH="0" baseline="0" smtClean="0">
                <a:ln>
                  <a:noFill/>
                </a:ln>
                <a:solidFill>
                  <a:srgbClr val="FF0000"/>
                </a:solidFill>
                <a:effectLst/>
                <a:latin typeface="宋体" pitchFamily="2" charset="-122"/>
                <a:ea typeface="宋体" pitchFamily="2" charset="-122"/>
                <a:cs typeface="Times New Roman" pitchFamily="18" charset="0"/>
              </a:rPr>
              <a:t>要单刀直入、开门见山</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地提出论点，然后就原作内容进行复述或引用，应采用</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述评结合</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的方法，阐释自己的看法。</a:t>
            </a:r>
            <a:endParaRPr kumimoji="0" lang="zh-CN" altLang="en-US" sz="36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写作时，首先要根据命题者的要求确定评论重点，有明确的评价。确定了评论重点，就确定了评论的中心，也就确定了鉴赏、评价的主攻方向。</a:t>
            </a:r>
            <a:r>
              <a:rPr kumimoji="0" lang="zh-CN" altLang="en-US" sz="3600" b="1" i="0" u="sng" strike="noStrike" cap="none" normalizeH="0" baseline="0" smtClean="0">
                <a:ln>
                  <a:noFill/>
                </a:ln>
                <a:solidFill>
                  <a:srgbClr val="FF0000"/>
                </a:solidFill>
                <a:effectLst/>
                <a:latin typeface="宋体" pitchFamily="2" charset="-122"/>
                <a:ea typeface="宋体" pitchFamily="2" charset="-122"/>
                <a:cs typeface="Times New Roman" pitchFamily="18" charset="0"/>
              </a:rPr>
              <a:t>一般的议论文要有中心论点或论述中心，文学评论也是这样。</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文学评论的中心论点就是对作品的评价，这个评价一定要明确。没有明确的评价，文章就没有统帅，没有灵魂。</a:t>
            </a:r>
            <a:endParaRPr kumimoji="0" lang="zh-CN" altLang="en-US" sz="36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25" name="Rectangle 1"/>
          <p:cNvSpPr>
            <a:spLocks noChangeArrowheads="1"/>
          </p:cNvSpPr>
          <p:nvPr/>
        </p:nvSpPr>
        <p:spPr bwMode="auto">
          <a:xfrm>
            <a:off x="0" y="152668"/>
            <a:ext cx="12192000" cy="624786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40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r>
              <a:rPr kumimoji="0" lang="zh-CN" sz="40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评论、说理是短评的重头戏，决定着一篇短评的价值高低和分量轻重。要写好短评的评论说理部分，除了注意议论的三要素和运用各种逻辑推理外，关键是要说新理</a:t>
            </a:r>
            <a:r>
              <a:rPr kumimoji="0" lang="zh-CN" altLang="zh-CN" sz="40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4000" b="0" i="0" u="none" strike="noStrike" cap="none" normalizeH="0" baseline="0" smtClean="0">
                <a:ln>
                  <a:noFill/>
                </a:ln>
                <a:solidFill>
                  <a:srgbClr val="FF0000"/>
                </a:solidFill>
                <a:effectLst/>
                <a:latin typeface="宋体" pitchFamily="2" charset="-122"/>
                <a:ea typeface="宋体" pitchFamily="2" charset="-122"/>
                <a:cs typeface="Times New Roman" pitchFamily="18" charset="0"/>
              </a:rPr>
              <a:t>要有新的评论角度</a:t>
            </a:r>
            <a:r>
              <a:rPr kumimoji="0" lang="zh-CN" sz="40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sz="4000" b="0" i="0" u="none" strike="noStrike" cap="none" normalizeH="0" baseline="0" smtClean="0">
                <a:ln>
                  <a:noFill/>
                </a:ln>
                <a:solidFill>
                  <a:srgbClr val="FF0000"/>
                </a:solidFill>
                <a:effectLst/>
                <a:latin typeface="宋体" pitchFamily="2" charset="-122"/>
                <a:ea typeface="宋体" pitchFamily="2" charset="-122"/>
                <a:cs typeface="Times New Roman" pitchFamily="18" charset="0"/>
              </a:rPr>
              <a:t>要提出独到的见解，写出独到的认识，表达个性化的阅读体验。</a:t>
            </a:r>
            <a:r>
              <a:rPr kumimoji="0" lang="zh-CN" sz="40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对文学作品的评价视角要新颖，要能有独到的、恰当的见地与发现。如评</a:t>
            </a:r>
            <a:r>
              <a:rPr kumimoji="0" lang="zh-CN" altLang="zh-CN" sz="40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sz="40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登高</a:t>
            </a:r>
            <a:r>
              <a:rPr kumimoji="0" lang="zh-CN" altLang="zh-CN" sz="40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zh-CN" sz="40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40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无边落木</a:t>
            </a:r>
            <a:r>
              <a:rPr kumimoji="0" lang="zh-CN" sz="40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40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一联，可解读出</a:t>
            </a:r>
            <a:r>
              <a:rPr kumimoji="0" lang="zh-CN" sz="40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40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杜甫绵长的心思如江水流动无法停止</a:t>
            </a:r>
            <a:r>
              <a:rPr kumimoji="0" lang="zh-CN" sz="40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40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的蕴意；也可解读出</a:t>
            </a:r>
            <a:r>
              <a:rPr kumimoji="0" lang="zh-CN" sz="40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40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落叶归根，长江东去</a:t>
            </a:r>
            <a:r>
              <a:rPr kumimoji="0" lang="zh-CN" sz="40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40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，诗人在寻找归处，由景及人，表达了无尽的哀愁。</a:t>
            </a:r>
            <a:endParaRPr kumimoji="0" lang="zh-CN" sz="40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3249" name="Rectangle 1"/>
          <p:cNvSpPr>
            <a:spLocks noChangeArrowheads="1"/>
          </p:cNvSpPr>
          <p:nvPr/>
        </p:nvSpPr>
        <p:spPr bwMode="auto">
          <a:xfrm>
            <a:off x="0" y="0"/>
            <a:ext cx="12192000" cy="563231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pPr>
            <a:r>
              <a:rPr kumimoji="0" lang="en-US" altLang="zh-CN" sz="36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4</a:t>
            </a:r>
            <a:r>
              <a:rPr kumimoji="0" lang="zh-CN" altLang="en-US" sz="36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3600" b="1"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慧眼识得东风面，文内文外总是春</a:t>
            </a:r>
            <a:r>
              <a:rPr kumimoji="0" lang="zh-CN" altLang="en-US" sz="3600" b="1"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en-US" altLang="zh-CN" sz="36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36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安排结构，注重写法。</a:t>
            </a:r>
            <a:endParaRPr kumimoji="0" lang="zh-CN" altLang="en-US" sz="36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文学短评</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麻雀虽小，五脏俱全</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，短评的结构要小巧而完整。通常情况下，一般采用</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①总</a:t>
            </a:r>
            <a:r>
              <a:rPr kumimoji="0" lang="en-US" altLang="zh-CN"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en-US" altLang="zh-CN"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②</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分</a:t>
            </a:r>
            <a:r>
              <a:rPr kumimoji="0" lang="en-US" altLang="zh-CN"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en-US" altLang="zh-CN"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③</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总</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总</a:t>
            </a:r>
            <a:r>
              <a:rPr kumimoji="0" lang="en-US" altLang="zh-CN"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分</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分</a:t>
            </a:r>
            <a:r>
              <a:rPr kumimoji="0" lang="en-US" altLang="zh-CN"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总</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的结构模式。①</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总</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，就是</a:t>
            </a:r>
            <a:r>
              <a:rPr kumimoji="0" lang="zh-CN" altLang="en-US" sz="3600" b="0" i="0" u="none" strike="noStrike" cap="none" normalizeH="0" baseline="0" smtClean="0">
                <a:ln>
                  <a:noFill/>
                </a:ln>
                <a:solidFill>
                  <a:srgbClr val="FF0000"/>
                </a:solidFill>
                <a:effectLst/>
                <a:latin typeface="宋体" pitchFamily="2" charset="-122"/>
                <a:ea typeface="宋体" pitchFamily="2" charset="-122"/>
                <a:cs typeface="Times New Roman" pitchFamily="18" charset="0"/>
              </a:rPr>
              <a:t>开头用简短精练的语言，开门见山地</a:t>
            </a:r>
            <a:r>
              <a:rPr kumimoji="0" lang="zh-CN" altLang="en-US" sz="3600" b="0" i="0" u="none" strike="noStrike" cap="none" normalizeH="0" baseline="0" smtClean="0">
                <a:ln>
                  <a:noFill/>
                </a:ln>
                <a:effectLst/>
                <a:latin typeface="宋体" pitchFamily="2" charset="-122"/>
                <a:ea typeface="宋体" pitchFamily="2" charset="-122"/>
                <a:cs typeface="Times New Roman" pitchFamily="18" charset="0"/>
              </a:rPr>
              <a:t>把</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这篇文学短评总的内容概述出来。②</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分</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，就是对照作品</a:t>
            </a:r>
            <a:r>
              <a:rPr kumimoji="0" lang="zh-CN" altLang="en-US" sz="3600" b="0" i="0" u="none" strike="noStrike" cap="none" normalizeH="0" baseline="0" smtClean="0">
                <a:ln>
                  <a:noFill/>
                </a:ln>
                <a:solidFill>
                  <a:srgbClr val="FF0000"/>
                </a:solidFill>
                <a:effectLst/>
                <a:latin typeface="宋体" pitchFamily="2" charset="-122"/>
                <a:ea typeface="宋体" pitchFamily="2" charset="-122"/>
                <a:cs typeface="Times New Roman" pitchFamily="18" charset="0"/>
              </a:rPr>
              <a:t>作深入的分析思考</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，有的放矢地列出鉴赏评析的要点，然后采用叙评结合、评析结合的手法，对原作品作深入的、有条理的分析。③</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总</a:t>
            </a:r>
            <a:r>
              <a:rPr kumimoji="0" lang="zh-CN" altLang="en-US" sz="36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6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就是结尾对全文进行归纳总结。</a:t>
            </a:r>
            <a:endParaRPr kumimoji="0" lang="zh-CN" altLang="en-US" sz="36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2225" name="Rectangle 1"/>
          <p:cNvSpPr>
            <a:spLocks noChangeArrowheads="1"/>
          </p:cNvSpPr>
          <p:nvPr/>
        </p:nvSpPr>
        <p:spPr bwMode="auto">
          <a:xfrm>
            <a:off x="0" y="0"/>
            <a:ext cx="12192000" cy="698652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在文学评论中，采用</a:t>
            </a:r>
            <a:r>
              <a:rPr kumimoji="0" lang="zh-CN" sz="3200" b="1" i="0" u="none" strike="noStrike" cap="none" normalizeH="0" baseline="0" smtClean="0">
                <a:ln>
                  <a:noFill/>
                </a:ln>
                <a:solidFill>
                  <a:srgbClr val="FF0000"/>
                </a:solidFill>
                <a:effectLst/>
                <a:latin typeface="宋体" pitchFamily="2" charset="-122"/>
                <a:ea typeface="宋体" pitchFamily="2" charset="-122"/>
                <a:cs typeface="Times New Roman" pitchFamily="18" charset="0"/>
              </a:rPr>
              <a:t>叙议结合、评析结合</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的写法。</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叙</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是指对作品内容的复述、介绍或引用，</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议</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则包含分析和评价两个方面</a:t>
            </a:r>
            <a:r>
              <a:rPr kumimoji="0" lang="zh-CN" alt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分析，是对作品的思想内容、艺术特色等进行揭示的过程；评价，则是作者通过分析得到的结论，</a:t>
            </a:r>
            <a:r>
              <a:rPr kumimoji="0" lang="zh-CN" sz="3200" b="0" i="0" u="sng" strike="noStrike" cap="none" normalizeH="0" baseline="0" smtClean="0">
                <a:ln>
                  <a:noFill/>
                </a:ln>
                <a:solidFill>
                  <a:srgbClr val="FF0000"/>
                </a:solidFill>
                <a:effectLst/>
                <a:latin typeface="宋体" pitchFamily="2" charset="-122"/>
                <a:ea typeface="宋体" pitchFamily="2" charset="-122"/>
                <a:cs typeface="Times New Roman" pitchFamily="18" charset="0"/>
              </a:rPr>
              <a:t>即对作品或作者艺术创造的总的看法，也就是文学评论的中心论点</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。要注意处理</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叙</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议</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关系</a:t>
            </a:r>
            <a:r>
              <a:rPr kumimoji="0" lang="zh-CN" alt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叙</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议</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要把握一个完美的分寸，即</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叙</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议</a:t>
            </a:r>
            <a:r>
              <a:rPr kumimoji="0" lang="zh-CN"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的比重</a:t>
            </a:r>
            <a:r>
              <a:rPr kumimoji="0" lang="en-US" altLang="zh-CN" sz="32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a:t>
            </a:r>
            <a:r>
              <a:rPr kumimoji="0" lang="en-US" altLang="zh-CN" sz="3200" b="1"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叙</a:t>
            </a:r>
            <a:r>
              <a:rPr kumimoji="0" lang="zh-CN" altLang="en-US" sz="3200" b="1"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为轻，</a:t>
            </a:r>
            <a:r>
              <a:rPr kumimoji="0" lang="zh-CN" altLang="en-US" sz="3200" b="1"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议</a:t>
            </a:r>
            <a:r>
              <a:rPr kumimoji="0" lang="zh-CN" altLang="en-US" sz="3200" b="1"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为重；</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叙</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概括，</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议</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详尽。</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叙</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与</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议</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的关系，实际上是论据与论点、材料与观点的关系，</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叙</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是为</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议</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服务的；</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析</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与</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评</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的关系，实际上是论证与论点的关系，</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析</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是为</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评</a:t>
            </a:r>
            <a:r>
              <a:rPr kumimoji="0" lang="zh-CN" altLang="en-US" sz="3200" b="0" i="0" u="none" strike="noStrike" cap="none" normalizeH="0" baseline="0" smtClean="0">
                <a:ln>
                  <a:noFill/>
                </a:ln>
                <a:solidFill>
                  <a:schemeClr val="tx1"/>
                </a:solidFill>
                <a:effectLst/>
                <a:latin typeface="等线"/>
                <a:ea typeface="宋体" pitchFamily="2" charset="-122"/>
                <a:cs typeface="Times New Roman" pitchFamily="18" charset="0"/>
              </a:rPr>
              <a:t>”</a:t>
            </a:r>
            <a:r>
              <a:rPr kumimoji="0" lang="zh-CN" altLang="en-US" sz="3200" b="0" i="0" u="none" strike="noStrike" cap="none" normalizeH="0" baseline="0" smtClean="0">
                <a:ln>
                  <a:noFill/>
                </a:ln>
                <a:solidFill>
                  <a:schemeClr val="tx1"/>
                </a:solidFill>
                <a:effectLst/>
                <a:latin typeface="宋体" pitchFamily="2" charset="-122"/>
                <a:ea typeface="宋体" pitchFamily="2" charset="-122"/>
                <a:cs typeface="Times New Roman" pitchFamily="18" charset="0"/>
              </a:rPr>
              <a:t>服务的。我们知道，在议论文中，材料与观点，论据、论证与论点，都是应该统一的。所以，在文学评论中，叙、议、评这几方面应该有机地结台在一起，夹叙夹议、精叙详议、评析结合，而评价有的是通过分析水到渠成地显现出来的。</a:t>
            </a:r>
            <a:endParaRPr kumimoji="0" lang="zh-CN" altLang="en-US" sz="3200" b="0" i="0" u="none" strike="noStrike" cap="none" normalizeH="0" baseline="0" smtClean="0">
              <a:ln>
                <a:noFill/>
              </a:ln>
              <a:solidFill>
                <a:schemeClr val="tx1"/>
              </a:solidFill>
              <a:effectLst/>
              <a:latin typeface="Arial" panose="020b0604020202020204" pitchFamily="34" charset="0"/>
              <a:ea typeface="宋体" pitchFamily="2" charset="-122"/>
              <a:cs typeface="宋体" panose="02010600030101010101" pitchFamily="2" charset="-122"/>
            </a:endParaRPr>
          </a:p>
        </p:txBody>
      </p:sp>
    </p:spTree>
  </p:cSld>
  <p:clrMapOvr>
    <a:masterClrMapping/>
  </p:clrMapOvr>
  <p:transition/>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5.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0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10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3.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1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TYPE" val="i"/>
</p:tagLst>
</file>

<file path=ppt/tags/tag11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2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TYPE" val="i"/>
</p:tagLst>
</file>

<file path=ppt/tags/tag12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3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TYPE" val="i"/>
</p:tagLst>
</file>

<file path=ppt/tags/tag13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4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2"/>
  <p:tag name="KSO_WM_UNIT_INDEX" val="2"/>
  <p:tag name="KSO_WM_UNIT_LAYERLEVEL" val="1"/>
  <p:tag name="KSO_WM_UNIT_TYPE" val="i"/>
</p:tagLst>
</file>

<file path=ppt/tags/tag15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5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16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2.xml><?xml version="1.0" encoding="utf-8"?>
<p:tagLst xmlns:p="http://schemas.openxmlformats.org/presentationml/2006/main">
  <p:tag name="KSO_WM_BEAUTIFY_FLAG" val="#wm#"/>
  <p:tag name="KSO_WM_TAG_VERSION" val="1.0"/>
  <p:tag name="KSO_WM_TEMPLATE_CATEGORY" val="custom"/>
  <p:tag name="KSO_WM_TEMPLATE_INDEX" val="20200968"/>
  <p:tag name="KSO_WM_UNIT_COMPATIBLE" val="0"/>
  <p:tag name="KSO_WM_UNIT_DIAGRAM_ISNUMVISUAL" val="0"/>
  <p:tag name="KSO_WM_UNIT_DIAGRAM_ISREFERUNIT" val="0"/>
  <p:tag name="KSO_WM_UNIT_HIGHLIGHT" val="0"/>
  <p:tag name="KSO_WM_UNIT_ID" val="_0**"/>
  <p:tag name="KSO_WM_UNIT_LAYERLEVEL" val="1"/>
</p:tagLst>
</file>

<file path=ppt/tags/tag163.xml><?xml version="1.0" encoding="utf-8"?>
<p:tagLst xmlns:p="http://schemas.openxmlformats.org/presentationml/2006/main">
  <p:tag name="KSO_WM_BEAUTIFY_FLAG" val="#wm#"/>
  <p:tag name="KSO_WM_TAG_VERSION" val="1.0"/>
  <p:tag name="KSO_WM_TEMPLATE_CATEGORY" val="custom"/>
  <p:tag name="KSO_WM_TEMPLATE_INDEX" val="20200968"/>
  <p:tag name="KSO_WM_UNIT_COMPATIBLE" val="0"/>
  <p:tag name="KSO_WM_UNIT_DIAGRAM_ISNUMVISUAL" val="0"/>
  <p:tag name="KSO_WM_UNIT_DIAGRAM_ISREFERUNIT" val="0"/>
  <p:tag name="KSO_WM_UNIT_HIGHLIGHT" val="0"/>
  <p:tag name="KSO_WM_UNIT_ID" val="_0**"/>
  <p:tag name="KSO_WM_UNIT_LAYERLEVEL" val="1"/>
</p:tagLst>
</file>

<file path=ppt/tags/tag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7.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0968"/>
  <p:tag name="KSO_WM_TEMPLATE_MASTER_THUMB_INDEX" val="12"/>
  <p:tag name="KSO_WM_TEMPLATE_MASTER_TYPE" val="1"/>
  <p:tag name="KSO_WM_TEMPLATE_SUBCATEGORY" val="0"/>
  <p:tag name="KSO_WM_TEMPLATE_THUMBS_INDEX" val="1、5、6、7、8、10、13、15"/>
  <p:tag name="KSO_WM_UNIT_SHOW_EDIT_AREA_INDICATION" val="0"/>
</p:tagLst>
</file>

<file path=ppt/tags/tag16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169.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0968"/>
  <p:tag name="KSO_WM_TEMPLATE_MASTER_TYPE" val="0"/>
  <p:tag name="KSO_WM_TEMPLATE_SUBCATEGORY" val="19"/>
  <p:tag name="KSO_WM_TEMPLATE_THUMBS_INDEX" val="1、4、7、12、13、14、15、16、17、18、20、24、25、28、33、36、40、43、44"/>
  <p:tag name="KSO_WM_UNIT_SHOW_EDIT_AREA_INDICATION"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
  <p:tag name="KSO_WM_UNIT_INDEX" val="2"/>
  <p:tag name="KSO_WM_UNIT_LAYERLEVEL" val="1"/>
  <p:tag name="KSO_WM_UNIT_TYPE" val="i"/>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2"/>
  <p:tag name="KSO_WM_UNIT_INDEX" val="2"/>
  <p:tag name="KSO_WM_UNIT_LAYERLEVEL" val="1"/>
  <p:tag name="KSO_WM_UNIT_TYPE" val="i"/>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
  <p:tag name="KSO_WM_UNIT_INDEX" val="1"/>
  <p:tag name="KSO_WM_UNIT_LAYERLEVEL" val="1"/>
  <p:tag name="KSO_WM_UNIT_TYPE" val="i"/>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2"/>
  <p:tag name="KSO_WM_UNIT_INDEX" val="2"/>
  <p:tag name="KSO_WM_UNIT_LAYERLEVEL" val="1"/>
  <p:tag name="KSO_WM_UNIT_TYPE" val="i"/>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8.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2"/>
  <p:tag name="KSO_WM_UNIT_INDEX" val="2"/>
  <p:tag name="KSO_WM_UNIT_LAYERLEVEL" val="1"/>
  <p:tag name="KSO_WM_UNIT_TYPE" val="i"/>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7.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2"/>
  <p:tag name="KSO_WM_UNIT_INDEX" val="2"/>
  <p:tag name="KSO_WM_UNIT_LAYERLEVEL" val="1"/>
  <p:tag name="KSO_WM_UNIT_TYPE" val="i"/>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heme/theme1.xml><?xml version="1.0" encoding="utf-8"?>
<a:theme xmlns:r="http://schemas.openxmlformats.org/officeDocument/2006/relationships" xmlns:a="http://schemas.openxmlformats.org/drawingml/2006/main" name="1_Office 主题​​">
  <a:themeElements>
    <a:clrScheme name="自定义 1">
      <a:dk1>
        <a:srgbClr val="000000"/>
      </a:dk1>
      <a:lt1>
        <a:srgbClr val="FFFFFF"/>
      </a:lt1>
      <a:dk2>
        <a:srgbClr val="D5D6DD"/>
      </a:dk2>
      <a:lt2>
        <a:srgbClr val="FFFFFF"/>
      </a:lt2>
      <a:accent1>
        <a:srgbClr val="55666A"/>
      </a:accent1>
      <a:accent2>
        <a:srgbClr val="5B696F"/>
      </a:accent2>
      <a:accent3>
        <a:srgbClr val="5C6872"/>
      </a:accent3>
      <a:accent4>
        <a:srgbClr val="616977"/>
      </a:accent4>
      <a:accent5>
        <a:srgbClr val="656C7D"/>
      </a:accent5>
      <a:accent6>
        <a:srgbClr val="676B7F"/>
      </a:accent6>
      <a:hlink>
        <a:srgbClr val="495AC3"/>
      </a:hlink>
      <a:folHlink>
        <a:srgbClr val="725E8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59</Paragraphs>
  <Slides>23</Slides>
  <Notes>0</Notes>
  <TotalTime>0</TotalTime>
  <HiddenSlides>0</HiddenSlides>
  <MMClips>0</MMClips>
  <ScaleCrop>0</ScaleCrop>
  <HeadingPairs>
    <vt:vector baseType="variant" size="4">
      <vt:variant>
        <vt:lpstr>Theme</vt:lpstr>
      </vt:variant>
      <vt:variant>
        <vt:i4>1</vt:i4>
      </vt:variant>
      <vt:variant>
        <vt:lpstr>Slide Titles</vt:lpstr>
      </vt:variant>
      <vt:variant>
        <vt:i4>23</vt:i4>
      </vt:variant>
    </vt:vector>
  </HeadingPairs>
  <TitlesOfParts>
    <vt:vector baseType="lpstr" size="24">
      <vt:lpstr>1_Office 主题​​</vt:lpstr>
      <vt:lpstr>心灵对话，思想撞击——怎样写好文学短评</vt:lpstr>
      <vt:lpstr>Slide 2</vt:lpstr>
      <vt:lpstr>二、明方法</vt:lpstr>
      <vt:lpstr>Slide 4</vt:lpstr>
      <vt:lpstr>Slide 5</vt:lpstr>
      <vt:lpstr>Slide 6</vt:lpstr>
      <vt:lpstr>Slide 7</vt:lpstr>
      <vt:lpstr>Slide 8</vt:lpstr>
      <vt:lpstr>Slide 9</vt:lpstr>
      <vt:lpstr>三、析实例</vt:lpstr>
      <vt:lpstr>Slide 11</vt:lpstr>
      <vt:lpstr>Slide 12</vt:lpstr>
      <vt:lpstr>Slide 13</vt:lpstr>
      <vt:lpstr>Slide 14</vt:lpstr>
      <vt:lpstr>Slide 15</vt:lpstr>
      <vt:lpstr>Slide 16</vt:lpstr>
      <vt:lpstr>Slide 17</vt:lpstr>
      <vt:lpstr>Slide 18</vt:lpstr>
      <vt:lpstr>Slide 19</vt:lpstr>
      <vt:lpstr>Slide 20</vt:lpstr>
      <vt:lpstr>四、试题再现</vt:lpstr>
      <vt:lpstr>Slide 22</vt:lpstr>
      <vt:lpstr>Slide 23</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2020-11-06T21:22:35.125</cp:lastPrinted>
  <dcterms:created xsi:type="dcterms:W3CDTF">2020-11-06T21:22:35Z</dcterms:created>
  <dcterms:modified xsi:type="dcterms:W3CDTF">2020-11-06T13:22:35Z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