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" ContentType="application/msword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49" r:id="rId2"/>
  </p:sldMasterIdLst>
  <p:notesMasterIdLst>
    <p:notesMasterId r:id="rId3"/>
  </p:notesMasterIdLst>
  <p:sldIdLst>
    <p:sldId id="391" r:id="rId4"/>
    <p:sldId id="261" r:id="rId5"/>
    <p:sldId id="263" r:id="rId6"/>
    <p:sldId id="259" r:id="rId7"/>
    <p:sldId id="306" r:id="rId8"/>
    <p:sldId id="307" r:id="rId9"/>
    <p:sldId id="308" r:id="rId10"/>
    <p:sldId id="309" r:id="rId11"/>
    <p:sldId id="311" r:id="rId12"/>
    <p:sldId id="372" r:id="rId13"/>
    <p:sldId id="265" r:id="rId14"/>
    <p:sldId id="420" r:id="rId15"/>
    <p:sldId id="264" r:id="rId16"/>
    <p:sldId id="422" r:id="rId17"/>
    <p:sldId id="423" r:id="rId18"/>
    <p:sldId id="258" r:id="rId19"/>
    <p:sldId id="424" r:id="rId20"/>
    <p:sldId id="272" r:id="rId21"/>
    <p:sldId id="271" r:id="rId22"/>
    <p:sldId id="296" r:id="rId23"/>
    <p:sldId id="270" r:id="rId24"/>
    <p:sldId id="269" r:id="rId25"/>
    <p:sldId id="426" r:id="rId26"/>
    <p:sldId id="427" r:id="rId27"/>
    <p:sldId id="428" r:id="rId28"/>
    <p:sldId id="275" r:id="rId29"/>
    <p:sldId id="274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60" autoAdjust="0"/>
  </p:normalViewPr>
  <p:slideViewPr>
    <p:cSldViewPr>
      <p:cViewPr varScale="1">
        <p:scale>
          <a:sx n="84" d="100"/>
          <a:sy n="84" d="100"/>
        </p:scale>
        <p:origin x="0" y="0"/>
      </p:cViewPr>
    </p:cSldViewPr>
  </p:slideViewPr>
  <p:notesViewPr>
    <p:cSldViewPr>
      <p:cViewPr varScale="1">
        <p:scale>
          <a:sx n="1" d="100"/>
          <a:sy n="1" d="100"/>
        </p:scale>
        <p:origin x="0" y="0"/>
      </p:cViewPr>
    </p:cSldViewPr>
  </p:notesViewPr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268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Relationship Id="rId2" Type="http://schemas.openxmlformats.org/officeDocument/2006/relationships/image" Target="../media/image9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Relationship Id="rId2" Type="http://schemas.openxmlformats.org/officeDocument/2006/relationships/image" Target="../media/image12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Relationship Id="rId2" Type="http://schemas.openxmlformats.org/officeDocument/2006/relationships/image" Target="../media/image14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emf" /><Relationship Id="rId2" Type="http://schemas.openxmlformats.org/officeDocument/2006/relationships/image" Target="../media/image16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7.emf" /><Relationship Id="rId2" Type="http://schemas.openxmlformats.org/officeDocument/2006/relationships/image" Target="../media/image18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7650" name="页眉占位符 1"/>
          <p:cNvSpPr>
            <a:spLocks noGrp="1"/>
          </p:cNvSpPr>
          <p:nvPr>
            <p:ph type="hdr" sz="quarter" idx="4294967295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>
              <a:latin typeface="Calibri" pitchFamily="34" charset="0"/>
            </a:endParaRPr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C7C4EA1-E02F-409D-9A36-5EA72F159C24}" type="datetime1">
              <a:rPr lang="zh-CN" altLang="en-US" sz="1200"/>
              <a:t>*</a:t>
            </a:fld>
            <a:endParaRPr lang="zh-CN" altLang="en-US" sz="1200"/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7653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 Light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 Light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 Light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 Light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 Light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8BA8572-5241-4667-973F-8A6A172AD58D}" type="slidenum">
              <a:rPr lang="zh-CN" altLang="en-US" sz="1200"/>
              <a:t>*</a:t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tags" Target="../tags/tag98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9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10" Type="http://schemas.openxmlformats.org/officeDocument/2006/relationships/image" Target="../media/image1.jpeg" /><Relationship Id="rId11" Type="http://schemas.openxmlformats.org/officeDocument/2006/relationships/slideMaster" Target="../slideMasters/slideMaster2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tags" Target="../tags/tag112.xml" /><Relationship Id="rId8" Type="http://schemas.openxmlformats.org/officeDocument/2006/relationships/tags" Target="../tags/tag113.xml" /><Relationship Id="rId9" Type="http://schemas.openxmlformats.org/officeDocument/2006/relationships/tags" Target="../tags/tag114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5.xml" /><Relationship Id="rId2" Type="http://schemas.openxmlformats.org/officeDocument/2006/relationships/tags" Target="../tags/tag116.xml" /><Relationship Id="rId3" Type="http://schemas.openxmlformats.org/officeDocument/2006/relationships/tags" Target="../tags/tag117.xml" /><Relationship Id="rId4" Type="http://schemas.openxmlformats.org/officeDocument/2006/relationships/tags" Target="../tags/tag118.xml" /><Relationship Id="rId5" Type="http://schemas.openxmlformats.org/officeDocument/2006/relationships/tags" Target="../tags/tag119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2" Type="http://schemas.openxmlformats.org/officeDocument/2006/relationships/tags" Target="../tags/tag12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4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1.xml" /><Relationship Id="rId2" Type="http://schemas.openxmlformats.org/officeDocument/2006/relationships/tags" Target="../tags/tag132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4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0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image" Target="../media/image1.jpe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image" Target="../media/image1.jpeg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image" Target="../media/image1.jpeg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image" Target="../media/image1.jpeg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image" Target="../media/image1.jpeg" /><Relationship Id="rId9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076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077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CE4FB99-9BC3-4F02-A35C-C275C1AA3927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078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7111DB31-307F-4A36-A306-75C54CC95E84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>
  <p:cSld name="标题和竖排文字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2292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2293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355C57F-0AA1-48CE-B4DD-2A0B7BC4BC96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2294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407EC0D0-BD75-413A-9F84-52CC06C09477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>
  <p:cSld name="垂直排列标题与文本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3316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3317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338620B-C8EE-423C-9607-12E1008A9AB7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4627E1DB-D32F-430F-BB1C-95498F916D12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标题幻灯片"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14340" name="页脚占位符 2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4341" name="灯片编号占位符 3"/>
          <p:cNvSpPr>
            <a:spLocks noGrp="1"/>
          </p:cNvSpPr>
          <p:nvPr>
            <p:ph type="sldNum" sz="quarter" idx="11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E247D11-1E5F-4210-A631-88AC7289DD3C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4342" name="日期占位符 1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>
  <p:cSld name="标题幻灯片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单击此处编辑母版副标题样式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5364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5365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4BFE0B7-0D66-4692-AE1A-5F7C895CA4DB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607428F7-7948-46A6-9D30-09DBE393326B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6388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6389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62D963D-1EAC-4FA2-8C31-E035137FFC86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6390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7F74C41E-E127-40AC-B205-6037276771F0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7412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3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5A86D8B4-A976-405B-9A94-24E51D4CB00A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414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9B7ED566-64EF-4E54-8FB4-5341B07DC7DD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>
  <p:cSld name="两栏内容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8436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8437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154CF05C-8634-4123-8FD7-4FF18138D55A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8438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BB6AB465-D30B-4DBA-B3E3-FCC57C8728B5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>
  <p:cSld name="比较"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9460" name="页脚占位符 7"/>
          <p:cNvSpPr>
            <a:spLocks noGrp="1"/>
          </p:cNvSpPr>
          <p:nvPr>
            <p:ph type="ftr" sz="quarter" idx="10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9461" name="灯片编号占位符 8"/>
          <p:cNvSpPr>
            <a:spLocks noGrp="1"/>
          </p:cNvSpPr>
          <p:nvPr>
            <p:ph type="sldNum" sz="quarter" idx="11"/>
            <p:custDataLst>
              <p:tags r:id="rId8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2D64006-45FD-429E-AD5B-D99FDA2FEB56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9462" name="日期占位符 6"/>
          <p:cNvSpPr>
            <a:spLocks noGrp="1"/>
          </p:cNvSpPr>
          <p:nvPr>
            <p:ph type="dt" sz="half" idx="12"/>
            <p:custDataLst>
              <p:tags r:id="rId9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D0229B03-4C7D-4F57-928C-603ECC6A46BB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>
  <p:cSld name="仅标题"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0484" name="页脚占位符 3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485" name="灯片编号占位符 4"/>
          <p:cNvSpPr>
            <a:spLocks noGrp="1"/>
          </p:cNvSpPr>
          <p:nvPr>
            <p:ph type="sldNum" sz="quarter" idx="11"/>
            <p:custDataLst>
              <p:tags r:id="rId4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F812FF1F-B284-441C-90D0-F68FE7997FB1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486" name="日期占位符 2"/>
          <p:cNvSpPr>
            <a:spLocks noGrp="1"/>
          </p:cNvSpPr>
          <p:nvPr>
            <p:ph type="dt" sz="half" idx="12"/>
            <p:custDataLst>
              <p:tags r:id="rId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D591EEB0-8C72-4431-88C9-FE9125D9E625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>
  <p:cSld name="空白"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1508" name="页脚占位符 2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1509" name="灯片编号占位符 3"/>
          <p:cNvSpPr>
            <a:spLocks noGrp="1"/>
          </p:cNvSpPr>
          <p:nvPr>
            <p:ph type="sldNum" sz="quarter" idx="11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858D665-6F3B-4E16-9A69-7F58FE0ABC0B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1510" name="日期占位符 1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BB67A80C-0CEA-41B8-8A1E-F0E2E3A95D91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>
  <p:cSld name="标题和内容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100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101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33593C4-14E4-4582-84C3-F4C28CDD68A6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4102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0EA5398B-37BF-4D4C-B0AF-27CF3D1B0EC4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>
  <p:cSld name="内容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2532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533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69CD688-7820-4348-A84E-C77833B6B1D9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2534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B14B5A03-C4D6-4751-8DF9-629AD85BFDDA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>
  <p:cSld name="图片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3556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3557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FCAB80C-03D1-4E59-A6E4-B576C5F8DF81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3558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921FF836-86CD-4315-921F-6292BFCBFB79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>
  <p:cSld name="标题和竖排文字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4580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4581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C4AF1B9-B572-43A7-AE13-9172D48F4F7B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4582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8BBE516A-39E7-43C2-94A3-3383FF20B337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>
  <p:cSld name="垂直排列标题与文本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25604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5605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062E9E82-E0CF-4FE7-9B5E-EB198B92187F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5606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745B12E6-6365-4A4B-8BFE-4F3B5E6F69A2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1_标题幻灯片"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6628" name="页脚占位符 2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6629" name="灯片编号占位符 3"/>
          <p:cNvSpPr>
            <a:spLocks noGrp="1"/>
          </p:cNvSpPr>
          <p:nvPr>
            <p:ph type="sldNum" sz="quarter" idx="11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3E0BB608-D31C-47F7-A35F-BE888711DBC4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6630" name="日期占位符 1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>
  <p:cSld name="节标题"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kumimoji="0" lang="zh-CN" altLang="en-US" sz="4000" b="1" i="0" u="none" strike="noStrike" kern="1200" cap="all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000" b="1" i="0" u="none" strike="noStrike" kern="1200" cap="all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124" name="页脚占位符 4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125" name="灯片编号占位符 5"/>
          <p:cNvSpPr>
            <a:spLocks noGrp="1"/>
          </p:cNvSpPr>
          <p:nvPr>
            <p:ph type="sldNum" sz="quarter" idx="11"/>
            <p:custDataLst>
              <p:tags r:id="rId5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1CA8AA9-ECA7-45B2-A07A-95F55387A98C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126" name="日期占位符 3"/>
          <p:cNvSpPr>
            <a:spLocks noGrp="1"/>
          </p:cNvSpPr>
          <p:nvPr>
            <p:ph type="dt" sz="half" idx="12"/>
            <p:custDataLst>
              <p:tags r:id="rId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576A5624-F728-43D7-868A-C892756239BA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>
  <p:cSld name="两栏内容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149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23C2B5F8-A257-498A-BE67-50104F424184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6150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E48D8429-D123-4E2F-86DF-46D9964F4EDE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>
  <p:cSld name="比较"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kumimoji="0" lang="zh-CN" altLang="en-US" sz="2400" b="1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18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18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16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16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7172" name="页脚占位符 7"/>
          <p:cNvSpPr>
            <a:spLocks noGrp="1"/>
          </p:cNvSpPr>
          <p:nvPr>
            <p:ph type="ftr" sz="quarter" idx="10"/>
            <p:custDataLst>
              <p:tags r:id="rId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173" name="灯片编号占位符 8"/>
          <p:cNvSpPr>
            <a:spLocks noGrp="1"/>
          </p:cNvSpPr>
          <p:nvPr>
            <p:ph type="sldNum" sz="quarter" idx="11"/>
            <p:custDataLst>
              <p:tags r:id="rId8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74D31BFB-9D4F-42CD-9254-17B0670F2802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7174" name="日期占位符 6"/>
          <p:cNvSpPr>
            <a:spLocks noGrp="1"/>
          </p:cNvSpPr>
          <p:nvPr>
            <p:ph type="dt" sz="half" idx="12"/>
            <p:custDataLst>
              <p:tags r:id="rId9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89D99FC9-5E67-4463-9C59-8BFFD22F656A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>
  <p:cSld name="仅标题"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kumimoji="0" lang="zh-CN" altLang="en-US" sz="44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4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10"/>
            <p:custDataLst>
              <p:tags r:id="rId3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11"/>
            <p:custDataLst>
              <p:tags r:id="rId4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E659FC6F-AB3E-4387-959F-6684ABDF51CF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8198" name="日期占位符 2"/>
          <p:cNvSpPr>
            <a:spLocks noGrp="1"/>
          </p:cNvSpPr>
          <p:nvPr>
            <p:ph type="dt" sz="half" idx="12"/>
            <p:custDataLst>
              <p:tags r:id="rId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27D15DB7-6502-45BE-AB89-6E7BA7888BBC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>
  <p:cSld name="空白"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9220" name="页脚占位符 2"/>
          <p:cNvSpPr>
            <a:spLocks noGrp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9221" name="灯片编号占位符 3"/>
          <p:cNvSpPr>
            <a:spLocks noGrp="1"/>
          </p:cNvSpPr>
          <p:nvPr>
            <p:ph type="sldNum" sz="quarter" idx="11"/>
            <p:custDataLst>
              <p:tags r:id="rId3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261EFBB-EB39-41F6-9F91-A87EED88D1AE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9222" name="日期占位符 1"/>
          <p:cNvSpPr>
            <a:spLocks noGrp="1"/>
          </p:cNvSpPr>
          <p:nvPr>
            <p:ph type="dt" sz="half" idx="12"/>
            <p:custDataLst>
              <p:tags r:id="rId4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BA5AC750-D382-42E6-B048-9EB7CD3CB0C4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>
  <p:cSld name="内容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kumimoji="0" lang="zh-CN" altLang="en-US" sz="32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3200" b="0" i="0" u="none" strike="noStrike" kern="1200" cap="none" spc="0" normalizeH="0" baseline="0" noProof="1">
              <a:uLnTx/>
              <a:uFillTx/>
            </a:endParaRPr>
          </a:p>
          <a:p>
            <a:pPr lvl="1" fontAlgn="base"/>
            <a:r>
              <a:rPr kumimoji="0" lang="zh-CN" altLang="en-US" sz="2800" b="0" i="0" u="none" strike="noStrike" kern="1200" cap="none" spc="0" normalizeH="0" baseline="0" noProof="1">
                <a:uLnTx/>
                <a:uFillTx/>
              </a:rPr>
              <a:t>第二级</a:t>
            </a:r>
            <a:endParaRPr kumimoji="0" lang="zh-CN" altLang="en-US" sz="2800" b="0" i="0" u="none" strike="noStrike" kern="1200" cap="none" spc="0" normalizeH="0" baseline="0" noProof="1">
              <a:uLnTx/>
              <a:uFillTx/>
            </a:endParaRPr>
          </a:p>
          <a:p>
            <a:pPr lvl="2" fontAlgn="base"/>
            <a:r>
              <a:rPr kumimoji="0" lang="zh-CN" altLang="en-US" sz="2400" b="0" i="0" u="none" strike="noStrike" kern="1200" cap="none" spc="0" normalizeH="0" baseline="0" noProof="1">
                <a:uLnTx/>
                <a:uFillTx/>
              </a:rPr>
              <a:t>第三级</a:t>
            </a:r>
            <a:endParaRPr kumimoji="0" lang="zh-CN" altLang="en-US" sz="2400" b="0" i="0" u="none" strike="noStrike" kern="1200" cap="none" spc="0" normalizeH="0" baseline="0" noProof="1">
              <a:uLnTx/>
              <a:uFillTx/>
            </a:endParaRPr>
          </a:p>
          <a:p>
            <a:pPr lvl="3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第四级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  <a:p>
            <a:pPr lvl="4" fontAlgn="base"/>
            <a:r>
              <a:rPr kumimoji="0" lang="zh-CN" altLang="en-US" sz="2000" b="0" i="0" u="none" strike="noStrike" kern="1200" cap="none" spc="0" normalizeH="0" baseline="0" noProof="1">
                <a:uLnTx/>
                <a:uFillTx/>
              </a:rPr>
              <a:t>第五级</a:t>
            </a:r>
            <a:endParaRPr kumimoji="0" lang="zh-CN" altLang="en-US" sz="20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6BB0B096-652A-4C7B-BCD3-A4E0F942EED5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246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9BC6B59B-3B8D-4FB0-83E1-25FF8A6E21AF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>
  <p:cSld name="图片与标题"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kumimoji="0" lang="zh-CN" altLang="en-US" sz="2000" b="1" i="0" u="none" strike="noStrike" kern="1200" cap="none" spc="0" normalizeH="0" baseline="0" noProof="1">
                <a:uLnTx/>
                <a:uFillTx/>
              </a:rPr>
              <a:t>单击此处编辑母版标题样式</a:t>
            </a:r>
            <a:endParaRPr kumimoji="0" lang="zh-CN" altLang="en-US" sz="2000" b="1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kumimoji="0" lang="zh-CN" altLang="en-US" sz="1400" b="0" i="0" u="none" strike="noStrike" kern="1200" cap="none" spc="0" normalizeH="0" baseline="0" noProof="1">
                <a:uLnTx/>
                <a:uFillTx/>
              </a:rPr>
              <a:t>单击此处编辑母版文本样式</a:t>
            </a:r>
            <a:endParaRPr kumimoji="0" lang="zh-CN" altLang="en-US" sz="1400" b="0" i="0" u="none" strike="noStrike" kern="1200" cap="none" spc="0" normalizeH="0" baseline="0" noProof="1">
              <a:uLnTx/>
              <a:uFillTx/>
            </a:endParaRPr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0"/>
            <p:custDataLst>
              <p:tags r:id="rId5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1269" name="灯片编号占位符 6"/>
          <p:cNvSpPr>
            <a:spLocks noGrp="1"/>
          </p:cNvSpPr>
          <p:nvPr>
            <p:ph type="sldNum" sz="quarter" idx="11"/>
            <p:custDataLst>
              <p:tags r:id="rId6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440F7845-C53E-4244-9993-AE469A1D82FC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1270" name="日期占位符 4"/>
          <p:cNvSpPr>
            <a:spLocks noGrp="1"/>
          </p:cNvSpPr>
          <p:nvPr>
            <p:ph type="dt" sz="half" idx="1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C6DCEFD0-82C9-40B5-A829-624CB8DA8206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2.xml" /><Relationship Id="rId20" Type="http://schemas.openxmlformats.org/officeDocument/2006/relationships/image" Target="../media/image2.png" /><Relationship Id="rId21" Type="http://schemas.openxmlformats.org/officeDocument/2006/relationships/tags" Target="../tags/tag80.xml" /><Relationship Id="rId22" Type="http://schemas.openxmlformats.org/officeDocument/2006/relationships/image" Target="../media/image1.jpe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ags" Target="../tags/tag154.xml" /><Relationship Id="rId14" Type="http://schemas.openxmlformats.org/officeDocument/2006/relationships/tags" Target="../tags/tag155.xml" /><Relationship Id="rId15" Type="http://schemas.openxmlformats.org/officeDocument/2006/relationships/tags" Target="../tags/tag156.xml" /><Relationship Id="rId16" Type="http://schemas.openxmlformats.org/officeDocument/2006/relationships/tags" Target="../tags/tag157.xml" /><Relationship Id="rId17" Type="http://schemas.openxmlformats.org/officeDocument/2006/relationships/tags" Target="../tags/tag158.xml" /><Relationship Id="rId18" Type="http://schemas.openxmlformats.org/officeDocument/2006/relationships/tags" Target="../tags/tag159.xml" /><Relationship Id="rId19" Type="http://schemas.openxmlformats.org/officeDocument/2006/relationships/image" Target="file:///D:\qq&#25991;&#20214;\712321467\Image\C2C\Image2\%7b75232B38-A165-1FB7-499C-2E1C792CACB5%7d.png" TargetMode="External" /><Relationship Id="rId2" Type="http://schemas.openxmlformats.org/officeDocument/2006/relationships/slideLayout" Target="../slideLayouts/slideLayout14.xml" /><Relationship Id="rId20" Type="http://schemas.openxmlformats.org/officeDocument/2006/relationships/image" Target="../media/image2.png" /><Relationship Id="rId21" Type="http://schemas.openxmlformats.org/officeDocument/2006/relationships/tags" Target="../tags/tag160.xml" /><Relationship Id="rId22" Type="http://schemas.openxmlformats.org/officeDocument/2006/relationships/image" Target="../media/image1.jpeg" /><Relationship Id="rId23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2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1026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AFB083DA-8891-4B94-929F-1C4A2D726101}" type="datetime1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D20CE612-4682-46BB-9C37-9D60DB2D1799}" type="slidenum">
              <a:rPr lang="zh-CN" altLang="en-US" sz="1200">
                <a:solidFill>
                  <a:srgbClr val="898989"/>
                </a:solidFill>
                <a:latin typeface="Calibri" pitchFamily="34" charset="0"/>
              </a:rPr>
              <a:t>*</a:t>
            </a:fld>
            <a:endParaRPr lang="zh-CN" altLang="en-US" sz="1200">
              <a:solidFill>
                <a:srgbClr val="898989"/>
              </a:solidFill>
            </a:endParaRPr>
          </a:p>
        </p:txBody>
      </p:sp>
      <p:pic>
        <p:nvPicPr>
          <p:cNvPr id="1031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7" r:id="rId2"/>
    <p:sldLayoutId id="2147483679" r:id="rId3"/>
    <p:sldLayoutId id="2147483681" r:id="rId4"/>
    <p:sldLayoutId id="2147483683" r:id="rId5"/>
    <p:sldLayoutId id="2147483685" r:id="rId6"/>
    <p:sldLayoutId id="2147483687" r:id="rId7"/>
    <p:sldLayoutId id="2147483689" r:id="rId8"/>
    <p:sldLayoutId id="2147483691" r:id="rId9"/>
    <p:sldLayoutId id="2147483693" r:id="rId10"/>
    <p:sldLayoutId id="2147483695" r:id="rId11"/>
    <p:sldLayoutId id="2147483697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22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fld id="{587BA9F1-BDCA-46DF-B0DB-DEBEE577CD45}" type="datetime1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200">
              <a:solidFill>
                <a:srgbClr val="898989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rgbClr val="898989"/>
                </a:solidFill>
                <a:latin typeface="Calibri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848A1DFC-B72B-42B9-AD40-E91C69E16AA7}" type="slidenum">
              <a:rPr lang="zh-CN" altLang="en-US" sz="1200">
                <a:solidFill>
                  <a:srgbClr val="898989"/>
                </a:solidFill>
                <a:latin typeface="Calibri" pitchFamily="34" charset="0"/>
                <a:ea typeface="宋体" pitchFamily="2" charset="-122"/>
              </a:rPr>
              <a:t>*</a:t>
            </a:fld>
            <a:endParaRPr lang="zh-CN" altLang="en-US" sz="1200">
              <a:solidFill>
                <a:srgbClr val="898989"/>
              </a:solidFill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055" name="图片 1073743875" descr="学科网 zxxk.com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3" r:id="rId3"/>
    <p:sldLayoutId id="2147483705" r:id="rId4"/>
    <p:sldLayoutId id="2147483707" r:id="rId5"/>
    <p:sldLayoutId id="2147483709" r:id="rId6"/>
    <p:sldLayoutId id="2147483711" r:id="rId7"/>
    <p:sldLayoutId id="2147483713" r:id="rId8"/>
    <p:sldLayoutId id="2147483715" r:id="rId9"/>
    <p:sldLayoutId id="2147483717" r:id="rId10"/>
    <p:sldLayoutId id="2147483719" r:id="rId11"/>
    <p:sldLayoutId id="2147483721" r:id="rId12"/>
  </p:sldLayoutIdLst>
  <p:transition/>
  <p:timing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>
          <a:solidFill>
            <a:schemeClr val="tx1"/>
          </a:solidFill>
          <a:latin typeface="Calibri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3.xml" /><Relationship Id="rId2" Type="http://schemas.openxmlformats.org/officeDocument/2006/relationships/tags" Target="../tags/tag168.xml" /><Relationship Id="rId3" Type="http://schemas.openxmlformats.org/officeDocument/2006/relationships/image" Target="../media/image3.jpeg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image" Target="../media/image4.png" /><Relationship Id="rId7" Type="http://schemas.openxmlformats.org/officeDocument/2006/relationships/tags" Target="../tags/tag171.xml" /><Relationship Id="rId8" Type="http://schemas.openxmlformats.org/officeDocument/2006/relationships/image" Target="../media/image5.png" /><Relationship Id="rId9" Type="http://schemas.openxmlformats.org/officeDocument/2006/relationships/tags" Target="../tags/tag17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image" Target="../media/image7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image" Target="../media/image7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1.v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oleObject" Target="../embeddings/oleObject1.doc" TargetMode="Internal" /><Relationship Id="rId5" Type="http://schemas.openxmlformats.org/officeDocument/2006/relationships/image" Target="../media/image8.emf" /><Relationship Id="rId6" Type="http://schemas.openxmlformats.org/officeDocument/2006/relationships/tags" Target="../tags/tag220.xml" /><Relationship Id="rId7" Type="http://schemas.openxmlformats.org/officeDocument/2006/relationships/tags" Target="../tags/tag221.xml" /><Relationship Id="rId8" Type="http://schemas.openxmlformats.org/officeDocument/2006/relationships/oleObject" Target="../embeddings/oleObject2.doc" TargetMode="Internal" /><Relationship Id="rId9" Type="http://schemas.openxmlformats.org/officeDocument/2006/relationships/image" Target="../media/image9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image" Target="../media/image7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12.emf" /><Relationship Id="rId11" Type="http://schemas.openxmlformats.org/officeDocument/2006/relationships/tags" Target="../tags/tag228.xml" /><Relationship Id="rId12" Type="http://schemas.openxmlformats.org/officeDocument/2006/relationships/vmlDrawing" Target="../drawings/vmlDrawing2.vml" /><Relationship Id="rId2" Type="http://schemas.openxmlformats.org/officeDocument/2006/relationships/tags" Target="../tags/tag224.xml" /><Relationship Id="rId3" Type="http://schemas.openxmlformats.org/officeDocument/2006/relationships/image" Target="../media/image10.png" /><Relationship Id="rId4" Type="http://schemas.openxmlformats.org/officeDocument/2006/relationships/tags" Target="../tags/tag225.xml" /><Relationship Id="rId5" Type="http://schemas.openxmlformats.org/officeDocument/2006/relationships/tags" Target="../tags/tag226.xml" /><Relationship Id="rId6" Type="http://schemas.openxmlformats.org/officeDocument/2006/relationships/oleObject" Target="../embeddings/oleObject3.doc" TargetMode="Internal" /><Relationship Id="rId7" Type="http://schemas.openxmlformats.org/officeDocument/2006/relationships/image" Target="../media/image11.emf" /><Relationship Id="rId8" Type="http://schemas.openxmlformats.org/officeDocument/2006/relationships/tags" Target="../tags/tag227.xml" /><Relationship Id="rId9" Type="http://schemas.openxmlformats.org/officeDocument/2006/relationships/oleObject" Target="../embeddings/oleObject4.doc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oleObject" Target="../embeddings/oleObject5.doc" TargetMode="Internal" /><Relationship Id="rId5" Type="http://schemas.openxmlformats.org/officeDocument/2006/relationships/image" Target="../media/image13.emf" /><Relationship Id="rId6" Type="http://schemas.openxmlformats.org/officeDocument/2006/relationships/tags" Target="../tags/tag231.xml" /><Relationship Id="rId7" Type="http://schemas.openxmlformats.org/officeDocument/2006/relationships/oleObject" Target="../embeddings/oleObject6.doc" TargetMode="Internal" /><Relationship Id="rId8" Type="http://schemas.openxmlformats.org/officeDocument/2006/relationships/image" Target="../media/image14.emf" /><Relationship Id="rId9" Type="http://schemas.openxmlformats.org/officeDocument/2006/relationships/vmlDrawing" Target="../drawings/vmlDrawing3.v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image" Target="../media/image7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4.v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oleObject" Target="../embeddings/oleObject7.doc" TargetMode="Internal" /><Relationship Id="rId5" Type="http://schemas.openxmlformats.org/officeDocument/2006/relationships/image" Target="../media/image15.emf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oleObject" Target="../embeddings/oleObject8.doc" TargetMode="Internal" /><Relationship Id="rId9" Type="http://schemas.openxmlformats.org/officeDocument/2006/relationships/image" Target="../media/image16.em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8.xml" /><Relationship Id="rId3" Type="http://schemas.openxmlformats.org/officeDocument/2006/relationships/tags" Target="../tags/tag239.xml" /><Relationship Id="rId4" Type="http://schemas.openxmlformats.org/officeDocument/2006/relationships/image" Target="../media/image7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image" Target="../media/image6.jpeg" /><Relationship Id="rId6" Type="http://schemas.openxmlformats.org/officeDocument/2006/relationships/tags" Target="../tags/tag177.xml" /><Relationship Id="rId7" Type="http://schemas.openxmlformats.org/officeDocument/2006/relationships/image" Target="../media/image7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image" Target="../media/image7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image" Target="../media/image7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vmlDrawing" Target="../drawings/vmlDrawing5.v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oleObject" Target="../embeddings/oleObject9.doc" TargetMode="Internal" /><Relationship Id="rId5" Type="http://schemas.openxmlformats.org/officeDocument/2006/relationships/image" Target="../media/image17.emf" /><Relationship Id="rId6" Type="http://schemas.openxmlformats.org/officeDocument/2006/relationships/tags" Target="../tags/tag252.xml" /><Relationship Id="rId7" Type="http://schemas.openxmlformats.org/officeDocument/2006/relationships/oleObject" Target="../embeddings/oleObject10.doc" TargetMode="Internal" /><Relationship Id="rId8" Type="http://schemas.openxmlformats.org/officeDocument/2006/relationships/image" Target="../media/image18.emf" /><Relationship Id="rId9" Type="http://schemas.openxmlformats.org/officeDocument/2006/relationships/tags" Target="../tags/tag25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oleObject" Target="../embeddings/oleObject11.doc" TargetMode="Internal" /><Relationship Id="rId5" Type="http://schemas.openxmlformats.org/officeDocument/2006/relationships/image" Target="../media/image19.emf" /><Relationship Id="rId6" Type="http://schemas.openxmlformats.org/officeDocument/2006/relationships/vmlDrawing" Target="../drawings/vmlDrawing6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oleObject" Target="../embeddings/oleObject12.doc" TargetMode="Internal" /><Relationship Id="rId5" Type="http://schemas.openxmlformats.org/officeDocument/2006/relationships/image" Target="../media/image20.emf" /><Relationship Id="rId6" Type="http://schemas.openxmlformats.org/officeDocument/2006/relationships/tags" Target="../tags/tag258.xml" /><Relationship Id="rId7" Type="http://schemas.openxmlformats.org/officeDocument/2006/relationships/tags" Target="../tags/tag259.xml" /><Relationship Id="rId8" Type="http://schemas.openxmlformats.org/officeDocument/2006/relationships/tags" Target="../tags/tag260.xml" /><Relationship Id="rId9" Type="http://schemas.openxmlformats.org/officeDocument/2006/relationships/vmlDrawing" Target="../drawings/vmlDrawing7.v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1.xml" /><Relationship Id="rId3" Type="http://schemas.openxmlformats.org/officeDocument/2006/relationships/tags" Target="../tags/tag262.xml" /><Relationship Id="rId4" Type="http://schemas.openxmlformats.org/officeDocument/2006/relationships/tags" Target="../tags/tag263.xml" /><Relationship Id="rId5" Type="http://schemas.openxmlformats.org/officeDocument/2006/relationships/image" Target="../media/image7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image" Target="../media/image21.png" /><Relationship Id="rId6" Type="http://schemas.openxmlformats.org/officeDocument/2006/relationships/tags" Target="../tags/tag267.xml" /><Relationship Id="rId7" Type="http://schemas.openxmlformats.org/officeDocument/2006/relationships/image" Target="../media/image7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image" Target="../media/image7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7.png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tags" Target="../tags/tag190.xml" /><Relationship Id="rId9" Type="http://schemas.openxmlformats.org/officeDocument/2006/relationships/tags" Target="../tags/tag19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image" Target="../media/image7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6.xml" /><Relationship Id="rId3" Type="http://schemas.openxmlformats.org/officeDocument/2006/relationships/tags" Target="../tags/tag207.xml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tags" Target="../tags/tag211.xml" /><Relationship Id="rId8" Type="http://schemas.openxmlformats.org/officeDocument/2006/relationships/image" Target="../media/image7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8673" name="Picture 3"/>
          <p:cNvPicPr>
            <a:picLocks noRot="1" noChangeAspect="1"/>
          </p:cNvPicPr>
          <p:nvPr>
            <p:custDataLst>
              <p:tags r:id="rId4"/>
            </p:custDataLst>
          </p:nvPr>
        </p:nvPicPr>
        <p:blipFill>
          <a:blip r:embed="rId3"/>
          <a:srcRect r="12279" b="3799"/>
          <a:stretch>
            <a:fillRect/>
          </a:stretch>
        </p:blipFill>
        <p:spPr>
          <a:xfrm>
            <a:off x="107950" y="1052513"/>
            <a:ext cx="6402388" cy="5661025"/>
          </a:xfrm>
          <a:prstGeom prst="rect">
            <a:avLst/>
          </a:prstGeom>
          <a:noFill/>
          <a:ln>
            <a:solidFill>
              <a:srgbClr val="CC3300"/>
            </a:solidFill>
            <a:miter lim="800000"/>
          </a:ln>
        </p:spPr>
      </p:pic>
      <p:sp>
        <p:nvSpPr>
          <p:cNvPr id="28674" name="WordArt 4"/>
          <p:cNvSpPr/>
          <p:nvPr>
            <p:custDataLst>
              <p:tags r:id="rId5"/>
            </p:custDataLst>
          </p:nvPr>
        </p:nvSpPr>
        <p:spPr>
          <a:xfrm rot="5400000">
            <a:off x="6219031" y="1331120"/>
            <a:ext cx="3095625" cy="1223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8675" name="TextArt 对象1"/>
          <p:cNvPicPr>
            <a:picLocks noRo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61150" y="4365625"/>
            <a:ext cx="2124075" cy="15906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8676" name="TextBox 4"/>
          <p:cNvPicPr>
            <a:picLocks noRo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588125" y="692150"/>
            <a:ext cx="1951038" cy="38766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8677" name="文本框 1"/>
          <p:cNvSpPr/>
          <p:nvPr>
            <p:custDataLst>
              <p:tags r:id="rId10"/>
            </p:custDataLst>
          </p:nvPr>
        </p:nvSpPr>
        <p:spPr>
          <a:xfrm>
            <a:off x="250825" y="260350"/>
            <a:ext cx="67818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统编新版高中语文必修上册第六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单元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90" name="矩形 1"/>
          <p:cNvSpPr/>
          <p:nvPr>
            <p:custDataLst>
              <p:tags r:id="rId3"/>
            </p:custDataLst>
          </p:nvPr>
        </p:nvSpPr>
        <p:spPr>
          <a:xfrm>
            <a:off x="428625" y="1428750"/>
            <a:ext cx="8358188" cy="4206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5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本文的中心论点是“古之学者必有师”。</a:t>
            </a:r>
            <a:endParaRPr lang="zh-CN" altLang="en-US" sz="25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第１段，从正面阐发中提出中心论题，为批判“士大夫之族”耻于从师确立理论根据。 </a:t>
            </a:r>
            <a:endParaRPr lang="zh-CN" altLang="en-US" sz="2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第２段，正反对比，批判“士大夫之族”耻学于师的不良风气。</a:t>
            </a:r>
            <a:endParaRPr lang="zh-CN" altLang="en-US" sz="2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第３段，以圣人孔子从师的例子，指出古代圣人重视师道的事迹，再论从师的必要性。</a:t>
            </a:r>
            <a:endParaRPr lang="zh-CN" altLang="en-US" sz="25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5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第４段，赞扬李蟠“不拘于时”“能行古道”，说明写作本文的缘由。</a:t>
            </a:r>
            <a:endParaRPr lang="zh-CN" altLang="en-US" sz="2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矩形 2"/>
          <p:cNvSpPr/>
          <p:nvPr>
            <p:custDataLst>
              <p:tags r:id="rId4"/>
            </p:custDataLst>
          </p:nvPr>
        </p:nvSpPr>
        <p:spPr>
          <a:xfrm>
            <a:off x="500063" y="571500"/>
            <a:ext cx="2236787" cy="7080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整体把握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 fill="hold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 fill="hold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378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 fill="hold"/>
                                        <p:tgtEl>
                                          <p:spTgt spid="378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914" name="矩形 1"/>
          <p:cNvSpPr/>
          <p:nvPr>
            <p:custDataLst>
              <p:tags r:id="rId3"/>
            </p:custDataLst>
          </p:nvPr>
        </p:nvSpPr>
        <p:spPr>
          <a:xfrm>
            <a:off x="549275" y="285750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课文分析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矩形 2"/>
          <p:cNvSpPr/>
          <p:nvPr>
            <p:custDataLst>
              <p:tags r:id="rId4"/>
            </p:custDataLst>
          </p:nvPr>
        </p:nvSpPr>
        <p:spPr>
          <a:xfrm>
            <a:off x="428625" y="1095375"/>
            <a:ext cx="8429625" cy="4035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一、第１段</a:t>
            </a:r>
            <a:endParaRPr lang="en-US" altLang="zh-CN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思考：中心论点是什么？分几个层面来论述的？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第一层：开门见山提出中心论点：古之学者必有师。</a:t>
            </a:r>
            <a:endParaRPr lang="en-US" altLang="zh-CN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“古”指两汉以前，“学者”指学习的人，不同于今天所说有专门学问的人。作者要以“古之学者”为榜样来宣扬师道，所以文章一开始就把它提了出来。“必有师”，把学者之所以有成就、有专长归结为从师的结果。这句不仅起点题作用，而且笼罩了全文，概括了要论及的内容、范围，成为本文的中心论点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39937" name="对象 3268609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79388" y="1339850"/>
          <a:ext cx="8724900" cy="4724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4" imgW="8724900" imgH="4724400" progId="Word.Document.8">
                  <p:embed/>
                </p:oleObj>
              </mc:Choice>
              <mc:Fallback>
                <p:oleObj r:id="rId4" imgW="8724900" imgH="47244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388" y="1339850"/>
                        <a:ext cx="8724900" cy="472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38" name="矩形 1"/>
          <p:cNvSpPr/>
          <p:nvPr>
            <p:custDataLst>
              <p:tags r:id="rId6"/>
            </p:custDataLst>
          </p:nvPr>
        </p:nvSpPr>
        <p:spPr>
          <a:xfrm>
            <a:off x="549275" y="285750"/>
            <a:ext cx="1706563" cy="706438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随堂练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9939" name="对象 3269633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2339975" y="4991100"/>
          <a:ext cx="6638925" cy="1803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8" imgW="6638925" imgH="1803400" progId="Word.Document.8">
                  <p:embed/>
                </p:oleObj>
              </mc:Choice>
              <mc:Fallback>
                <p:oleObj r:id="rId8" imgW="6638925" imgH="1803400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339975" y="4991100"/>
                        <a:ext cx="6638925" cy="1803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0962" name="矩形 1"/>
          <p:cNvSpPr/>
          <p:nvPr>
            <p:custDataLst>
              <p:tags r:id="rId3"/>
            </p:custDataLst>
          </p:nvPr>
        </p:nvSpPr>
        <p:spPr>
          <a:xfrm>
            <a:off x="357188" y="827088"/>
            <a:ext cx="8501062" cy="44735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宋体" pitchFamily="2" charset="-122"/>
                <a:sym typeface="Wingdings" panose="05000000000000000000" pitchFamily="2" charset="2"/>
              </a:rPr>
              <a:t>第二层：正面概论教师的职能：传道、受业、解惑。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“师者，所以传道受业解惑也”，句中的“所以”是两个单音词。“所”具有代词性质，“以”是介词，构成“以所”介宾短语，但习惯上这两个字倒置着用。“所”指代“老师”，译为“他”，“以”译为“靠”。全句译为：老师，是靠他来传授道理，教授学业，解释疑难问题的。”句中的“道”，是包含“仁”、“义”等具体内容的儒家之道，即儒家的政治、哲学、伦理、文化、教育等思想观点；“业”就是下文的“六艺经传”；“惑”就是上述“道”和“业”中的疑难问题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985" name="图片 3272707"/>
          <p:cNvPicPr/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6888" y="4959350"/>
            <a:ext cx="8205787" cy="1041400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41986" name="对象 3272705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347663" y="1217613"/>
          <a:ext cx="8670925" cy="39258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6" imgW="8670925" imgH="3925887" progId="Word.Document.8">
                  <p:embed/>
                </p:oleObj>
              </mc:Choice>
              <mc:Fallback>
                <p:oleObj r:id="rId6" imgW="8670925" imgH="392588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7663" y="1217613"/>
                        <a:ext cx="8670925" cy="3925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对象 3272706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496888" y="4868863"/>
          <a:ext cx="8177212" cy="13446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9" imgW="8177212" imgH="1344612" progId="Word.Document.8">
                  <p:embed/>
                </p:oleObj>
              </mc:Choice>
              <mc:Fallback>
                <p:oleObj r:id="rId9" imgW="8177212" imgH="134461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888" y="4868863"/>
                        <a:ext cx="8177212" cy="134461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988" name="矩形 1"/>
          <p:cNvSpPr/>
          <p:nvPr>
            <p:custDataLst>
              <p:tags r:id="rId11"/>
            </p:custDataLst>
          </p:nvPr>
        </p:nvSpPr>
        <p:spPr>
          <a:xfrm>
            <a:off x="549275" y="285750"/>
            <a:ext cx="1706563" cy="706438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随堂练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3009" name="对象 3274753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396875" y="981075"/>
          <a:ext cx="7808913" cy="8143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4" imgW="7808913" imgH="814388" progId="Word.Document.8">
                  <p:embed/>
                </p:oleObj>
              </mc:Choice>
              <mc:Fallback>
                <p:oleObj r:id="rId4" imgW="7808913" imgH="81438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6875" y="981075"/>
                        <a:ext cx="7808913" cy="8143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0" name="对象 3274754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625475" y="2297113"/>
          <a:ext cx="7351713" cy="288766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7" imgW="7351713" imgH="2887662" progId="Word.Document.8">
                  <p:embed/>
                </p:oleObj>
              </mc:Choice>
              <mc:Fallback>
                <p:oleObj r:id="rId7" imgW="7351713" imgH="2887662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5475" y="2297113"/>
                        <a:ext cx="7351713" cy="2887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4" name="矩形 1"/>
          <p:cNvSpPr/>
          <p:nvPr>
            <p:custDataLst>
              <p:tags r:id="rId3"/>
            </p:custDataLst>
          </p:nvPr>
        </p:nvSpPr>
        <p:spPr>
          <a:xfrm>
            <a:off x="428625" y="785813"/>
            <a:ext cx="8286750" cy="359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第三层：反面论述无师不能解惑，从理论上阐明从师的必要性。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第四层：正面提出择师标准：凡先闻道者，都可以为师。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前一分句，用排比句，一口气连用八个“吾”字，句中“亦”作假设关系的连词“如果”讲。后一分句，用反诘句，加强语气。“夫庸知其年之先后生于吾乎？”句中“庸”和“乎”表示反诘语气，“知”是“管、追究”。这句译为“哪管他们的年龄是比我大还是比我小呢？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0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40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5057" name="对象 327680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93675" y="1431925"/>
          <a:ext cx="8729663" cy="43275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4" imgW="8729663" imgH="4327525" progId="Word.Document.8">
                  <p:embed/>
                </p:oleObj>
              </mc:Choice>
              <mc:Fallback>
                <p:oleObj r:id="rId4" imgW="8729663" imgH="43275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3675" y="1431925"/>
                        <a:ext cx="8729663" cy="4327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8" name="矩形 1"/>
          <p:cNvSpPr/>
          <p:nvPr>
            <p:custDataLst>
              <p:tags r:id="rId6"/>
            </p:custDataLst>
          </p:nvPr>
        </p:nvSpPr>
        <p:spPr>
          <a:xfrm>
            <a:off x="549275" y="285750"/>
            <a:ext cx="1706563" cy="706438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随堂练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45059" name="对象 3320833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1692275" y="5229225"/>
          <a:ext cx="6743700" cy="15525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r:id="rId8" imgW="6743700" imgH="1552575" progId="Word.Document.8">
                  <p:embed/>
                </p:oleObj>
              </mc:Choice>
              <mc:Fallback>
                <p:oleObj r:id="rId8" imgW="6743700" imgH="155257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92275" y="5229225"/>
                        <a:ext cx="6743700" cy="15525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2" name="矩形 1"/>
          <p:cNvSpPr/>
          <p:nvPr>
            <p:custDataLst>
              <p:tags r:id="rId3"/>
            </p:custDataLst>
          </p:nvPr>
        </p:nvSpPr>
        <p:spPr>
          <a:xfrm>
            <a:off x="428625" y="842963"/>
            <a:ext cx="8429625" cy="315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第五层：归纳上文，提出从师的原则。无贵无贱，无长无少，道之所存，师之所存。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“无”作条件关系的连词“无论”讲，“所存”，名词性所字结构，译为“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……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地方”。句中“道之所存”作主语，“师之所存”作谓语。全句译为：无论（地位）高低贵贱，无论（年纪）大小，道理存在的地方，就是老师存在的地方”。这里作者表达了不耻下问，能者为师的进步思想。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7106" name="矩形 1"/>
          <p:cNvSpPr/>
          <p:nvPr>
            <p:custDataLst>
              <p:tags r:id="rId3"/>
            </p:custDataLst>
          </p:nvPr>
        </p:nvSpPr>
        <p:spPr>
          <a:xfrm>
            <a:off x="500063" y="571500"/>
            <a:ext cx="8215312" cy="4078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二、    学习正反对比的论证方法。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第一层：提出分论点：师道之不传也久矣！欲人之无惑也难矣！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“师道”的“道”指风尚；句中两个“也”，表示停顿。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第二层：针对时弊，从三方面对比，剖析“不从师”的症结。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</a:t>
            </a:r>
            <a:endParaRPr lang="zh-CN" altLang="en-US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先以“今之众人”与“古之圣人”作对比；再以“为子择师”与“其身则耻师”作对比；最后以“巫医乐师百工之人”与“士大夫”作对比。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2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47106">
                                            <p:txEl>
                                              <p:charRg st="2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 fill="hold"/>
                                        <p:tgtEl>
                                          <p:spTgt spid="47106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90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 fill="hold"/>
                                        <p:tgtEl>
                                          <p:spTgt spid="47106">
                                            <p:txEl>
                                              <p:charRg st="90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123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 fill="hold"/>
                                        <p:tgtEl>
                                          <p:spTgt spid="47106">
                                            <p:txEl>
                                              <p:charRg st="123" end="1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9698" name="矩形 1"/>
          <p:cNvSpPr/>
          <p:nvPr>
            <p:custDataLst>
              <p:tags r:id="rId3"/>
            </p:custDataLst>
          </p:nvPr>
        </p:nvSpPr>
        <p:spPr>
          <a:xfrm>
            <a:off x="428625" y="500063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矩形 2"/>
          <p:cNvSpPr/>
          <p:nvPr>
            <p:custDataLst>
              <p:tags r:id="rId4"/>
            </p:custDataLst>
          </p:nvPr>
        </p:nvSpPr>
        <p:spPr>
          <a:xfrm>
            <a:off x="36513" y="1484313"/>
            <a:ext cx="5438775" cy="4667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韩愈(768—824),字退之,唐代著名的文学家、思想家,“古文运动”的倡导者。祖籍昌黎(今辽宁义县),世称“韩昌黎”,曾官至吏部侍郎等职,又称“韩吏部”,谥号“文”,又称“韩文公”。他不顾流俗非议,宣传从师之道,对当时和后世都产生了巨大影响。著有《韩昌黎集》等。</a:t>
            </a:r>
            <a:endParaRPr lang="zh-CN" altLang="zh-CN" sz="2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其散文题材广泛,内容深刻,形式多样,语言质朴,气势雄壮,是其所倡导的“古文”的集大成者,明人列他为“唐宋八大家”之首。苏轼评价他“文起八代之衰”。</a:t>
            </a:r>
            <a:endParaRPr lang="zh-CN" altLang="zh-CN" sz="22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29700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35600" y="1301750"/>
            <a:ext cx="3300413" cy="49355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 fill="hold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6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48130" name="表格 3584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85750" y="1143000"/>
          <a:ext cx="8643938" cy="5566092"/>
        </p:xfrm>
        <a:graphic>
          <a:graphicData uri="http://schemas.openxmlformats.org/drawingml/2006/table">
            <a:tbl>
              <a:tblPr/>
              <a:tblGrid>
                <a:gridCol w="2108200"/>
                <a:gridCol w="2108200"/>
                <a:gridCol w="2108200"/>
                <a:gridCol w="2319338"/>
              </a:tblGrid>
              <a:tr h="446088"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第二段分论点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gridSpan="3"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士大夫之族耻师之风是错误的</a:t>
                      </a:r>
                      <a:endParaRPr lang="zh-CN" altLang="en-US" sz="240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>
                      <a:noFill/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>
                      <a:noFill/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  <a:tr h="446088">
                <a:tc rowSpan="2"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endParaRPr lang="en-US" altLang="zh-CN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论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  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据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（三个对比）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gridSpan="2"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     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  <a:tc rowSpan="2"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论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  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据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（三个对比）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正确态度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>
                      <a:noFill/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93762"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B w="12700">
                      <a:miter lim="800000"/>
                    </a:lnB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lnSpc>
                          <a:spcPct val="200000"/>
                        </a:lnSpc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正确态度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错误态度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>
                    <a:lnL w="12700">
                      <a:solidFill>
                        <a:prstClr val="black"/>
                      </a:solidFill>
                      <a:miter lim="800000"/>
                    </a:lnL>
                    <a:lnR>
                      <a:noFill/>
                      <a:miter lim="800000"/>
                    </a:lnR>
                    <a:lnB w="12700">
                      <a:miter lim="800000"/>
                    </a:lnB>
                  </a:tcPr>
                </a:tc>
              </a:tr>
              <a:tr h="893762"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论 据（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（纵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  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古之圣人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……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犹且从师而问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今之众人</a:t>
                      </a:r>
                      <a:r>
                        <a:rPr lang="en-US" altLang="zh-CN" sz="2400">
                          <a:latin typeface="Calibri" pitchFamily="34" charset="0"/>
                          <a:ea typeface="黑体" panose="02010609060101010101" pitchFamily="49" charset="-122"/>
                        </a:rPr>
                        <a:t>……</a:t>
                      </a:r>
                      <a:endParaRPr lang="en-US" altLang="zh-CN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而耻学于师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是故圣益圣</a:t>
                      </a:r>
                      <a:r>
                        <a:rPr lang="en-US" altLang="zh-CN" sz="2400">
                          <a:latin typeface="Calibri" pitchFamily="34" charset="0"/>
                          <a:ea typeface="黑体" panose="02010609060101010101" pitchFamily="49" charset="-122"/>
                        </a:rPr>
                        <a:t>……</a:t>
                      </a:r>
                      <a:endParaRPr lang="en-US" altLang="zh-CN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其皆出于此乎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93762"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论 据（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（自相矛盾）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爱其子，择师而教之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与其身也，则耻师焉 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惑矣，吾未见其明也 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1096962"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论 据（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（横</a:t>
                      </a:r>
                      <a:r>
                        <a:rPr lang="en-US" altLang="zh-CN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 </a:t>
                      </a: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比）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巫医乐师百工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lvl="0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不耻相师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士大夫之族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位卑，官盛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eaLnBrk="0" hangingPunct="0">
                        <a:spcBef>
                          <a:spcPct val="20000"/>
                        </a:spcBef>
                        <a:buClrTx/>
                        <a:buFontTx/>
                      </a:pP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呜呼，师道之不复</a:t>
                      </a:r>
                      <a:r>
                        <a:rPr lang="en-US" altLang="zh-CN" sz="2400">
                          <a:latin typeface="Calibri" pitchFamily="34" charset="0"/>
                          <a:ea typeface="黑体" panose="02010609060101010101" pitchFamily="49" charset="-122"/>
                        </a:rPr>
                        <a:t>……</a:t>
                      </a:r>
                      <a:r>
                        <a:rPr lang="zh-CN" altLang="en-US" sz="2400">
                          <a:latin typeface="Calibri" pitchFamily="34" charset="0"/>
                          <a:ea typeface="黑体" panose="02010609060101010101" pitchFamily="49" charset="-122"/>
                        </a:rPr>
                        <a:t>其可怪也欤</a:t>
                      </a:r>
                      <a:endParaRPr lang="zh-CN" altLang="en-US" sz="2400">
                        <a:latin typeface="Calibri" pitchFamily="34" charset="0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895350">
                <a:tc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分论点与总论点关系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gridSpan="3">
                  <a:txBody>
                    <a:bodyPr vert="horz" wrap="square" lIns="68580" tIns="0" rIns="68580" bIns="0" anchor="t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5pPr>
                    </a:lstStyle>
                    <a:p>
                      <a:pPr lvl="0" algn="ctr">
                        <a:lnSpc>
                          <a:spcPct val="200000"/>
                        </a:lnSpc>
                        <a:buClrTx/>
                        <a:buFontTx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批判中阐明总论点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80" marR="68580" marT="0" marB="0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>
                    <a:lnR w="12700"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</a:tcPr>
                </a:tc>
              </a:tr>
            </a:tbl>
          </a:graphicData>
        </a:graphic>
      </p:graphicFrame>
      <p:sp>
        <p:nvSpPr>
          <p:cNvPr id="48166" name="矩形 3"/>
          <p:cNvSpPr/>
          <p:nvPr>
            <p:custDataLst>
              <p:tags r:id="rId4"/>
            </p:custDataLst>
          </p:nvPr>
        </p:nvSpPr>
        <p:spPr>
          <a:xfrm>
            <a:off x="2798763" y="404813"/>
            <a:ext cx="3416300" cy="52387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第二段论证方法简表</a:t>
            </a:r>
            <a:endParaRPr lang="zh-CN" altLang="en-US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8167" name="直接连接符 5"/>
          <p:cNvCxnSpPr/>
          <p:nvPr>
            <p:custDataLst>
              <p:tags r:id="rId5"/>
            </p:custDataLst>
          </p:nvPr>
        </p:nvCxnSpPr>
        <p:spPr>
          <a:xfrm rot="5400000">
            <a:off x="7999413" y="2068513"/>
            <a:ext cx="1857375" cy="3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9154" name="矩形 1"/>
          <p:cNvSpPr/>
          <p:nvPr>
            <p:custDataLst>
              <p:tags r:id="rId3"/>
            </p:custDataLst>
          </p:nvPr>
        </p:nvSpPr>
        <p:spPr>
          <a:xfrm>
            <a:off x="642938" y="788988"/>
            <a:ext cx="8072437" cy="3159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三、第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段：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作者引述孔子的言行，阐述了什么观点？得出了什么结论？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用孔子的言和行两方面的事例论证“圣人无常师”的论点，最后作者从孔子的事例中推断出：“弟子不必不如师，师不必贤于弟子，闻道有先后，术业有专攻，如是而已”的新师道观。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0178" name="矩形 1"/>
          <p:cNvSpPr/>
          <p:nvPr>
            <p:custDataLst>
              <p:tags r:id="rId3"/>
            </p:custDataLst>
          </p:nvPr>
        </p:nvSpPr>
        <p:spPr>
          <a:xfrm>
            <a:off x="500063" y="571500"/>
            <a:ext cx="8286750" cy="4035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just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四、第</a:t>
            </a: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4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段：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 algn="just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1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、作者为什么称赞李蟠？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作者赞扬李蟠，既是对他不从流俗的肯定，也是对士大夫们“不从师”的有力批判；既针砭时弊，又通过赞扬李蟠倡导从师。 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 algn="just">
              <a:lnSpc>
                <a:spcPct val="120000"/>
              </a:lnSpc>
            </a:pPr>
            <a:r>
              <a:rPr lang="en-US" altLang="zh-CN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2</a:t>
            </a: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、这段文字的作用是什么？</a:t>
            </a:r>
            <a:endParaRPr lang="en-US" altLang="zh-CN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 algn="just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这段点明作者作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《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师说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》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的缘由，树立“不拘于时”、“能行古道”的榜样，总结全文。同时“不拘于时”照应第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段，“能行古道”照应第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段。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1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51201" name="对象 3281921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79388" y="981075"/>
          <a:ext cx="8474075" cy="13430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r:id="rId4" imgW="8474075" imgH="1343025" progId="Word.Document.8">
                  <p:embed/>
                </p:oleObj>
              </mc:Choice>
              <mc:Fallback>
                <p:oleObj r:id="rId4" imgW="8474075" imgH="134302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9388" y="981075"/>
                        <a:ext cx="8474075" cy="1343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02" name="对象 3281922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76225" y="2349500"/>
          <a:ext cx="8602663" cy="344963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r:id="rId7" imgW="8602663" imgH="3449638" progId="Word.Document.8">
                  <p:embed/>
                </p:oleObj>
              </mc:Choice>
              <mc:Fallback>
                <p:oleObj r:id="rId7" imgW="8602663" imgH="344963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6225" y="2349500"/>
                        <a:ext cx="8602663" cy="34496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03" name="矩形 1"/>
          <p:cNvSpPr/>
          <p:nvPr>
            <p:custDataLst>
              <p:tags r:id="rId9"/>
            </p:custDataLst>
          </p:nvPr>
        </p:nvSpPr>
        <p:spPr>
          <a:xfrm>
            <a:off x="395288" y="188913"/>
            <a:ext cx="2214562" cy="706437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内容归纳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52225" name="对象 3282945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638175" y="1917700"/>
          <a:ext cx="7867650" cy="240188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r:id="rId4" imgW="7867650" imgH="2401888" progId="Word.Document.8">
                  <p:embed/>
                </p:oleObj>
              </mc:Choice>
              <mc:Fallback>
                <p:oleObj r:id="rId4" imgW="7867650" imgH="240188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8175" y="1917700"/>
                        <a:ext cx="7867650" cy="24018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53249" name="对象 3305473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541338" y="1557338"/>
          <a:ext cx="7750175" cy="23383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9" r:id="rId4" imgW="7750175" imgH="2338387" progId="Word.Document.8">
                  <p:embed/>
                </p:oleObj>
              </mc:Choice>
              <mc:Fallback>
                <p:oleObj r:id="rId4" imgW="7750175" imgH="2338387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1338" y="1557338"/>
                        <a:ext cx="7750175" cy="2338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 lim="800000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50" name="矩形 3305475"/>
          <p:cNvSpPr/>
          <p:nvPr>
            <p:custDataLst>
              <p:tags r:id="rId6"/>
            </p:custDataLst>
          </p:nvPr>
        </p:nvSpPr>
        <p:spPr>
          <a:xfrm>
            <a:off x="246063" y="3606800"/>
            <a:ext cx="774700" cy="128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7935" tIns="43968" rIns="87935" bIns="43968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355600">
              <a:lnSpc>
                <a:spcPct val="140000"/>
              </a:lnSpc>
            </a:pPr>
            <a:r>
              <a:rPr lang="zh-CN" altLang="en-US" sz="100">
                <a:solidFill>
                  <a:srgbClr val="FF0000"/>
                </a:solidFill>
                <a:latin typeface="Times New Roman" pitchFamily="18" charset="0"/>
                <a:ea typeface="微软雅黑" panose="020b0503020204020204" charset="-122"/>
              </a:rPr>
              <a:t>【运用方向】</a:t>
            </a:r>
            <a:endParaRPr lang="zh-CN" altLang="en-US" sz="100">
              <a:latin typeface="Times New Roman" pitchFamily="18" charset="0"/>
              <a:ea typeface="宋体" pitchFamily="2" charset="-122"/>
            </a:endParaRPr>
          </a:p>
          <a:p>
            <a:pPr marL="0" lvl="0" indent="355600" eaLnBrk="0" hangingPunct="0">
              <a:lnSpc>
                <a:spcPct val="140000"/>
              </a:lnSpc>
            </a:pPr>
            <a:r>
              <a:rPr lang="zh-CN" altLang="en-US" sz="100">
                <a:latin typeface="Times New Roman" pitchFamily="18" charset="0"/>
                <a:ea typeface="微软雅黑" panose="020b0503020204020204" charset="-122"/>
              </a:rPr>
              <a:t>敢为人师　乐于从师　尊师重教　 挑战世俗</a:t>
            </a:r>
            <a:endParaRPr lang="zh-CN" altLang="en-US" sz="100">
              <a:latin typeface="Times New Roman" pitchFamily="18" charset="0"/>
              <a:ea typeface="微软雅黑" panose="020b0503020204020204" charset="-122"/>
            </a:endParaRPr>
          </a:p>
        </p:txBody>
      </p:sp>
      <p:sp>
        <p:nvSpPr>
          <p:cNvPr id="53251" name="矩形 1"/>
          <p:cNvSpPr/>
          <p:nvPr>
            <p:custDataLst>
              <p:tags r:id="rId7"/>
            </p:custDataLst>
          </p:nvPr>
        </p:nvSpPr>
        <p:spPr>
          <a:xfrm>
            <a:off x="971550" y="4102100"/>
            <a:ext cx="6946900" cy="89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117235" tIns="58618" rIns="117235" bIns="58618"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355600">
              <a:lnSpc>
                <a:spcPct val="140000"/>
              </a:lnSpc>
            </a:pPr>
            <a:r>
              <a:rPr lang="zh-CN" altLang="en-US">
                <a:solidFill>
                  <a:srgbClr val="FF0000"/>
                </a:solidFill>
                <a:latin typeface="Times New Roman" pitchFamily="18" charset="0"/>
                <a:ea typeface="微软雅黑" panose="020b0503020204020204" charset="-122"/>
              </a:rPr>
              <a:t>【运用方向】</a:t>
            </a:r>
            <a:endParaRPr lang="zh-CN" altLang="en-US">
              <a:latin typeface="Times New Roman" pitchFamily="18" charset="0"/>
              <a:ea typeface="宋体" pitchFamily="2" charset="-122"/>
            </a:endParaRPr>
          </a:p>
          <a:p>
            <a:pPr marL="0" lvl="0" indent="355600" eaLnBrk="0" hangingPunct="0">
              <a:lnSpc>
                <a:spcPct val="140000"/>
              </a:lnSpc>
            </a:pPr>
            <a:r>
              <a:rPr lang="zh-CN" altLang="en-US">
                <a:latin typeface="Times New Roman" pitchFamily="18" charset="0"/>
                <a:ea typeface="微软雅黑" panose="020b0503020204020204" charset="-122"/>
              </a:rPr>
              <a:t>敢为人师　乐于从师　尊师重教　 挑战世俗</a:t>
            </a:r>
            <a:endParaRPr lang="zh-CN" altLang="en-US">
              <a:latin typeface="Times New Roman" pitchFamily="18" charset="0"/>
              <a:ea typeface="微软雅黑" panose="020b0503020204020204" charset="-122"/>
            </a:endParaRPr>
          </a:p>
        </p:txBody>
      </p:sp>
      <p:sp>
        <p:nvSpPr>
          <p:cNvPr id="53252" name="矩形 1"/>
          <p:cNvSpPr/>
          <p:nvPr>
            <p:custDataLst>
              <p:tags r:id="rId8"/>
            </p:custDataLst>
          </p:nvPr>
        </p:nvSpPr>
        <p:spPr>
          <a:xfrm>
            <a:off x="395288" y="188913"/>
            <a:ext cx="2214562" cy="706437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主题运用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4274" name="矩形 1"/>
          <p:cNvSpPr/>
          <p:nvPr>
            <p:custDataLst>
              <p:tags r:id="rId3"/>
            </p:custDataLst>
          </p:nvPr>
        </p:nvSpPr>
        <p:spPr>
          <a:xfrm>
            <a:off x="692150" y="500063"/>
            <a:ext cx="2236788" cy="7080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写作特点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矩形 2"/>
          <p:cNvSpPr/>
          <p:nvPr>
            <p:custDataLst>
              <p:tags r:id="rId4"/>
            </p:custDataLst>
          </p:nvPr>
        </p:nvSpPr>
        <p:spPr>
          <a:xfrm>
            <a:off x="500063" y="1560513"/>
            <a:ext cx="8143875" cy="3597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１．整句散句结合。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整齐的排偶句和灵活的散句交错运用，配合自然，错落有致。例如，第二段：“古之圣人，其出人也远矣，犹且从师而问焉”，与“今之众人，其下圣人亦远也，而耻学于师”，是排偶句。接下去，“是故圣益圣，愚亦愚，圣人之所以为圣，愚人之所以为愚，其皆出于此乎”则是散句。而这一长的散句中，“圣益圣，愚亦愚”和“圣人之所以为圣，愚人之所以为愚”，又都是排偶句。 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7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8" name="矩形 1"/>
          <p:cNvSpPr/>
          <p:nvPr>
            <p:custDataLst>
              <p:tags r:id="rId3"/>
            </p:custDataLst>
          </p:nvPr>
        </p:nvSpPr>
        <p:spPr>
          <a:xfrm>
            <a:off x="357188" y="333375"/>
            <a:ext cx="8429625" cy="4035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２．一个意思，多种句式。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第二段一连用了三个对比，结语都是批判士大夫不重师道的恶劣风气，但语气一句比一句加重。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第一句“圣人之所以为圣，愚人之所以为愚，其皆出于此乎”，反诘语气；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第二句“小学而大遗，吾未见其明也”，否定、责备语气；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第三句“巫医乐师百工之人，君子不齿，今其智乃反不能及，其可怪与软”，讽刺语气．感情强烈。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矩形 1"/>
          <p:cNvSpPr/>
          <p:nvPr>
            <p:custDataLst>
              <p:tags r:id="rId4"/>
            </p:custDataLst>
          </p:nvPr>
        </p:nvSpPr>
        <p:spPr>
          <a:xfrm>
            <a:off x="357188" y="4221163"/>
            <a:ext cx="8607425" cy="2282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３．顶真修辞手法的运用。</a:t>
            </a:r>
            <a:endParaRPr lang="zh-CN" altLang="en-US" sz="24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顶真，用上一句的结尾的词语做下一句的起头，使前后句子的头尾蝉联，上递下接。</a:t>
            </a:r>
            <a:endParaRPr lang="en-US" altLang="zh-CN" sz="24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本文有好几处运用这种修辞手法，例如“古之学者必有师。师者，所以传道受业解惑也。”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5300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849100" y="101854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 fill="hold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 fill="hold"/>
                                        <p:tgtEl>
                                          <p:spTgt spid="552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0722" name="矩形 1"/>
          <p:cNvSpPr/>
          <p:nvPr>
            <p:custDataLst>
              <p:tags r:id="rId3"/>
            </p:custDataLst>
          </p:nvPr>
        </p:nvSpPr>
        <p:spPr>
          <a:xfrm>
            <a:off x="323850" y="765175"/>
            <a:ext cx="8618538" cy="5775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门阀制度对从师风气的破坏——《师说》</a:t>
            </a:r>
            <a:endParaRPr lang="zh-CN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　　魏晋以来，门阀制度十分严格，分为高门和寒门，门阀观念严重破坏了从师学习的风气。到唐代，魏晋以来形成的门阀制度仍有沿袭，正如柳宗元的《答韦中立论师道书》所说：“由魏、晋氏以下，人益不事师。今之世，不闻有师；有辄哗笑之，以为狂人。独韩愈奋不顾流俗，犯笑侮，收召后学，作《师说》，因抗颜而为师。世果群怪聚骂，指目牵引，而增与为言辞。愈以是得狂名。居长安，炊不暇熟，又挈挈而东，如是者数矣。”由此可见韩愈敢于反抗流俗，倡言师道，勇气可贵，有很强的现实意义。</a:t>
            </a:r>
            <a:endParaRPr lang="zh-CN" altLang="zh-CN" sz="28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30723" name="矩形 4"/>
          <p:cNvSpPr/>
          <p:nvPr>
            <p:custDataLst>
              <p:tags r:id="rId4"/>
            </p:custDataLst>
          </p:nvPr>
        </p:nvSpPr>
        <p:spPr>
          <a:xfrm>
            <a:off x="250825" y="117475"/>
            <a:ext cx="2011363" cy="6445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背景介绍</a:t>
            </a:r>
            <a:endParaRPr lang="zh-CN" altLang="en-US" sz="3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5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1746" name="矩形 1"/>
          <p:cNvSpPr/>
          <p:nvPr>
            <p:custDataLst>
              <p:tags r:id="rId3"/>
            </p:custDataLst>
          </p:nvPr>
        </p:nvSpPr>
        <p:spPr>
          <a:xfrm>
            <a:off x="571500" y="1574800"/>
            <a:ext cx="8143875" cy="370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zh-CN" sz="2800" b="1">
                <a:solidFill>
                  <a:srgbClr val="FF0000"/>
                </a:solidFill>
                <a:latin typeface="黑体" panose="02010609060101010101" pitchFamily="49" charset="-122"/>
                <a:ea typeface="宋体" pitchFamily="2" charset="-122"/>
                <a:sym typeface="Wingdings" panose="05000000000000000000" pitchFamily="2" charset="2"/>
              </a:rPr>
              <a:t>“说”,古代议论、说明一类的文章的总称,是古代散文的一种文体。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宋体" pitchFamily="2" charset="-122"/>
                <a:sym typeface="Wingdings" panose="05000000000000000000" pitchFamily="2" charset="2"/>
              </a:rPr>
              <a:t>它与“论”无大异,所以后来统称说理辨析之文为论说文。</a:t>
            </a:r>
            <a:endParaRPr lang="zh-CN" altLang="zh-CN" sz="2800">
              <a:solidFill>
                <a:srgbClr val="000000"/>
              </a:solidFill>
              <a:latin typeface="黑体" panose="02010609060101010101" pitchFamily="49" charset="-122"/>
              <a:ea typeface="宋体" pitchFamily="2" charset="-122"/>
              <a:sym typeface="Wingdings" panose="05000000000000000000" pitchFamily="2" charset="2"/>
            </a:endParaRPr>
          </a:p>
          <a:p>
            <a:pPr lvl="0">
              <a:lnSpc>
                <a:spcPct val="120000"/>
              </a:lnSpc>
            </a:pP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宋体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黑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zh-CN" sz="2800">
                <a:solidFill>
                  <a:srgbClr val="000000"/>
                </a:solidFill>
                <a:latin typeface="黑体" panose="02010609060101010101" pitchFamily="49" charset="-122"/>
                <a:ea typeface="宋体" pitchFamily="2" charset="-122"/>
                <a:sym typeface="Wingdings" panose="05000000000000000000" pitchFamily="2" charset="2"/>
              </a:rPr>
              <a:t>“说”可以先叙后议,也可以夹叙夹议,一般为陈述自己对某种事物的见解。“说”与“论”相比要随便些。像《马说》《爱莲说》都属“说”一类文章。</a:t>
            </a:r>
            <a:endParaRPr lang="zh-CN" altLang="zh-CN" sz="2800">
              <a:solidFill>
                <a:srgbClr val="000000"/>
              </a:solidFill>
              <a:latin typeface="黑体" panose="02010609060101010101" pitchFamily="49" charset="-122"/>
              <a:ea typeface="宋体" pitchFamily="2" charset="-122"/>
              <a:sym typeface="Wingdings" panose="05000000000000000000" pitchFamily="2" charset="2"/>
            </a:endParaRPr>
          </a:p>
        </p:txBody>
      </p:sp>
      <p:sp>
        <p:nvSpPr>
          <p:cNvPr id="31747" name="矩形 2"/>
          <p:cNvSpPr/>
          <p:nvPr>
            <p:custDataLst>
              <p:tags r:id="rId4"/>
            </p:custDataLst>
          </p:nvPr>
        </p:nvSpPr>
        <p:spPr>
          <a:xfrm>
            <a:off x="646113" y="577850"/>
            <a:ext cx="1211262" cy="708025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 fill="hold"/>
                                        <p:tgtEl>
                                          <p:spTgt spid="31746">
                                            <p:txEl>
                                              <p:charRg st="0" end="9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10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2770" name="Text Box 2"/>
          <p:cNvSpPr/>
          <p:nvPr>
            <p:custDataLst>
              <p:tags r:id="rId3"/>
            </p:custDataLst>
          </p:nvPr>
        </p:nvSpPr>
        <p:spPr>
          <a:xfrm>
            <a:off x="250825" y="1628775"/>
            <a:ext cx="8569325" cy="4838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         古之学者必有师。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师者，所以传道受业解惑也。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人非生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而知之者，孰能无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惑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？惑而不从师，其为惑也，终不解矣。生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乎吾前，其闻道也固先乎吾，吾从而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师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之；生乎吾后，其闻道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也亦先乎吾，吾从而师之。</a:t>
            </a:r>
            <a:r>
              <a:rPr lang="zh-CN" altLang="en-US" sz="2400" b="1">
                <a:solidFill>
                  <a:srgbClr val="FF0000"/>
                </a:solidFill>
                <a:latin typeface="Calibri" pitchFamily="34" charset="0"/>
                <a:ea typeface="宋体" pitchFamily="2" charset="-122"/>
                <a:sym typeface="Wingdings" panose="05000000000000000000" pitchFamily="2" charset="2"/>
              </a:rPr>
              <a:t>吾师道也，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夫庸知其年之先后生于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吾乎？是故无贵无贱，无长无少，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道之所存，师之所存也。 </a:t>
            </a:r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1" name="矩形 1"/>
          <p:cNvSpPr/>
          <p:nvPr>
            <p:custDataLst>
              <p:tags r:id="rId4"/>
            </p:custDataLst>
          </p:nvPr>
        </p:nvSpPr>
        <p:spPr>
          <a:xfrm>
            <a:off x="3203575" y="260350"/>
            <a:ext cx="2012950" cy="641350"/>
          </a:xfrm>
          <a:prstGeom prst="rect">
            <a:avLst/>
          </a:prstGeom>
          <a:solidFill>
            <a:srgbClr val="002060"/>
          </a:soli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文本学习</a:t>
            </a:r>
            <a:endParaRPr lang="zh-CN" altLang="en-US" sz="36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2" name="AutoShape 4"/>
          <p:cNvSpPr/>
          <p:nvPr>
            <p:custDataLst>
              <p:tags r:id="rId5"/>
            </p:custDataLst>
          </p:nvPr>
        </p:nvSpPr>
        <p:spPr>
          <a:xfrm>
            <a:off x="4859338" y="1268413"/>
            <a:ext cx="1244600" cy="398462"/>
          </a:xfrm>
          <a:prstGeom prst="wedgeRectCallout">
            <a:avLst>
              <a:gd name="adj1" fmla="val -43750"/>
              <a:gd name="adj2" fmla="val 84264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判断句</a:t>
            </a:r>
            <a:endParaRPr lang="zh-CN" altLang="en-US" sz="24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3" name="AutoShape 5"/>
          <p:cNvSpPr/>
          <p:nvPr>
            <p:custDataLst>
              <p:tags r:id="rId6"/>
            </p:custDataLst>
          </p:nvPr>
        </p:nvSpPr>
        <p:spPr>
          <a:xfrm>
            <a:off x="2822575" y="2276475"/>
            <a:ext cx="2686050" cy="431800"/>
          </a:xfrm>
          <a:prstGeom prst="wedgeRectCallout">
            <a:avLst>
              <a:gd name="adj1" fmla="val -47102"/>
              <a:gd name="adj2" fmla="val 81616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名词动用，有迷惑</a:t>
            </a:r>
            <a:endParaRPr lang="zh-CN" altLang="en-US" sz="24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4" name="AutoShape 6"/>
          <p:cNvSpPr/>
          <p:nvPr>
            <p:custDataLst>
              <p:tags r:id="rId7"/>
            </p:custDataLst>
          </p:nvPr>
        </p:nvSpPr>
        <p:spPr>
          <a:xfrm>
            <a:off x="5435600" y="3429000"/>
            <a:ext cx="3529013" cy="325438"/>
          </a:xfrm>
          <a:prstGeom prst="wedgeRectCallout">
            <a:avLst>
              <a:gd name="adj1" fmla="val -47796"/>
              <a:gd name="adj2" fmla="val 91949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2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名词意动用法，以</a:t>
            </a:r>
            <a:r>
              <a:rPr lang="en-US" altLang="zh-CN" sz="2200" b="1">
                <a:solidFill>
                  <a:schemeClr val="hlink"/>
                </a:solidFill>
                <a:latin typeface="Arial" pitchFamily="34" charset="0"/>
              </a:rPr>
              <a:t>……</a:t>
            </a:r>
            <a:r>
              <a:rPr lang="zh-CN" altLang="en-US" sz="22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为师</a:t>
            </a:r>
            <a:endParaRPr lang="zh-CN" altLang="en-US" sz="22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5" name="AutoShape 7"/>
          <p:cNvSpPr/>
          <p:nvPr>
            <p:custDataLst>
              <p:tags r:id="rId8"/>
            </p:custDataLst>
          </p:nvPr>
        </p:nvSpPr>
        <p:spPr>
          <a:xfrm>
            <a:off x="4500563" y="4437063"/>
            <a:ext cx="1244600" cy="398462"/>
          </a:xfrm>
          <a:prstGeom prst="wedgeRectCallout">
            <a:avLst>
              <a:gd name="adj1" fmla="val -66963"/>
              <a:gd name="adj2" fmla="val 102190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判断句</a:t>
            </a:r>
            <a:endParaRPr lang="zh-CN" altLang="en-US" sz="24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2776" name="AutoShape 8"/>
          <p:cNvSpPr/>
          <p:nvPr>
            <p:custDataLst>
              <p:tags r:id="rId9"/>
            </p:custDataLst>
          </p:nvPr>
        </p:nvSpPr>
        <p:spPr>
          <a:xfrm>
            <a:off x="6064250" y="5516563"/>
            <a:ext cx="1244600" cy="398462"/>
          </a:xfrm>
          <a:prstGeom prst="wedgeRectCallout">
            <a:avLst>
              <a:gd name="adj1" fmla="val -43750"/>
              <a:gd name="adj2" fmla="val 84264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判断句</a:t>
            </a:r>
            <a:endParaRPr lang="zh-CN" altLang="en-US" sz="24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  <p:bldP spid="32773" grpId="0"/>
      <p:bldP spid="32774" grpId="0"/>
      <p:bldP spid="32775" grpId="0"/>
      <p:bldP spid="327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4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241300" y="452438"/>
            <a:ext cx="8512175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lang="zh-CN" altLang="en-US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rPr lang="zh-CN" altLang="en-US">
                <a:solidFill>
                  <a:srgbClr val="000000"/>
                </a:solidFill>
                <a:sym typeface="Wingdings" panose="05000000000000000000" pitchFamily="2" charset="2"/>
              </a:rPr>
              <a:t>       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古代求学的人必定有老师。老师，是用来传授道理、讲授学业、解答疑难问题的。人不是一生下来就懂得道理的，谁能没有疑惑？有了疑惑，如果不跟老师学习，那些成为疑难问题的</a:t>
            </a:r>
            <a:r>
              <a:rPr lang="en-US" altLang="zh-CN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,</a:t>
            </a: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就始终不能解开。出生在我之前的人，他懂得道理本来就比我早，我跟从他，拜他为老师；出生在我之后的人，如果他懂得道理也比我早，我也跟从他，拜他为老师。我是向他学习道理的，哪里用得着知道他的年龄比我大还是小呢？因此，无论高低贵贱，无论年长年幼，道存在的地方，就是老师所在的地方</a:t>
            </a:r>
            <a:r>
              <a:rPr lang="zh-CN" altLang="en-US">
                <a:solidFill>
                  <a:srgbClr val="000000"/>
                </a:solidFill>
                <a:sym typeface="Wingdings" panose="05000000000000000000" pitchFamily="2" charset="2"/>
              </a:rPr>
              <a:t>。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8" name="Text Box 2"/>
          <p:cNvSpPr/>
          <p:nvPr>
            <p:custDataLst>
              <p:tags r:id="rId3"/>
            </p:custDataLst>
          </p:nvPr>
        </p:nvSpPr>
        <p:spPr>
          <a:xfrm>
            <a:off x="395288" y="549275"/>
            <a:ext cx="8569325" cy="3378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嗟乎！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师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道之不传也久矣！欲人之无惑也难矣！古之圣人，其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出人也远矣，犹且从师而问焉；今之众人，其下圣人也亦远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矣，而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耻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学于师。是故圣益圣，愚益愚；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圣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人之所以为圣，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愚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人之所以为愚，其皆出于此乎！爱其子，择师而教之，于其身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也，则耻师焉，惑矣！彼童子之师，授之书而习其句读者，非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吾所谓传其道解其惑者也。</a:t>
            </a:r>
            <a:r>
              <a:rPr lang="zh-CN" altLang="en-US" sz="240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19" name="AutoShape 3"/>
          <p:cNvSpPr/>
          <p:nvPr>
            <p:custDataLst>
              <p:tags r:id="rId4"/>
            </p:custDataLst>
          </p:nvPr>
        </p:nvSpPr>
        <p:spPr>
          <a:xfrm>
            <a:off x="1619250" y="188913"/>
            <a:ext cx="2447925" cy="325437"/>
          </a:xfrm>
          <a:prstGeom prst="wedgeRectCallout">
            <a:avLst>
              <a:gd name="adj1" fmla="val -46824"/>
              <a:gd name="adj2" fmla="val 91949"/>
            </a:avLst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名词动用，从师</a:t>
            </a:r>
            <a:endParaRPr lang="zh-CN" altLang="en-US" sz="20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20" name="AutoShape 4"/>
          <p:cNvSpPr/>
          <p:nvPr>
            <p:custDataLst>
              <p:tags r:id="rId5"/>
            </p:custDataLst>
          </p:nvPr>
        </p:nvSpPr>
        <p:spPr>
          <a:xfrm>
            <a:off x="1476375" y="1700213"/>
            <a:ext cx="2159000" cy="649287"/>
          </a:xfrm>
          <a:prstGeom prst="wedgeRectCallout">
            <a:avLst>
              <a:gd name="adj1" fmla="val -46398"/>
              <a:gd name="adj2" fmla="val 71028"/>
            </a:avLst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1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动词意动用法，</a:t>
            </a:r>
            <a:endParaRPr lang="zh-CN" altLang="en-US" sz="21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1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以</a:t>
            </a:r>
            <a:r>
              <a:rPr lang="en-US" altLang="zh-CN" sz="2100" b="1">
                <a:solidFill>
                  <a:schemeClr val="hlink"/>
                </a:solidFill>
                <a:latin typeface="Arial" pitchFamily="34" charset="0"/>
              </a:rPr>
              <a:t>……</a:t>
            </a:r>
            <a:r>
              <a:rPr lang="zh-CN" altLang="en-US" sz="21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为耻</a:t>
            </a:r>
            <a:endParaRPr lang="zh-CN" altLang="en-US" sz="21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21" name="AutoShape 5"/>
          <p:cNvSpPr/>
          <p:nvPr>
            <p:custDataLst>
              <p:tags r:id="rId6"/>
            </p:custDataLst>
          </p:nvPr>
        </p:nvSpPr>
        <p:spPr>
          <a:xfrm>
            <a:off x="6084888" y="1700213"/>
            <a:ext cx="2879725" cy="649287"/>
          </a:xfrm>
          <a:prstGeom prst="wedgeRectCallout">
            <a:avLst>
              <a:gd name="adj1" fmla="val -47301"/>
              <a:gd name="adj2" fmla="val 71028"/>
            </a:avLst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1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圣、愚：形容词作名词，</a:t>
            </a:r>
            <a:endParaRPr lang="zh-CN" altLang="en-US" sz="21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1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圣人、愚蠢的人</a:t>
            </a:r>
            <a:endParaRPr lang="zh-CN" altLang="en-US" sz="21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4822" name="Rectangle 6"/>
          <p:cNvSpPr/>
          <p:nvPr>
            <p:custDataLst>
              <p:tags r:id="rId7"/>
            </p:custDataLst>
          </p:nvPr>
        </p:nvSpPr>
        <p:spPr>
          <a:xfrm>
            <a:off x="179388" y="4000500"/>
            <a:ext cx="8785225" cy="2381250"/>
          </a:xfrm>
          <a:prstGeom prst="rect">
            <a:avLst/>
          </a:prstGeom>
          <a:solidFill>
            <a:srgbClr val="CCFFFF"/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1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唉！古代从师学习的风尚不流传已经很久了，要人没有疑惑也难了！古代的圣人，超出一般人很远，尚且要跟从老师请教；现在的一般人，才智不及圣人也很远，却以向老师学习为耻。因此，圣人更加圣明，愚人更加愚昧。圣人圣明，愚人愚昧，大概都是由于这个原因吧</a:t>
            </a:r>
            <a:r>
              <a:rPr lang="en-US" altLang="zh-CN" sz="21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?</a:t>
            </a:r>
            <a:r>
              <a:rPr lang="zh-CN" altLang="en-US" sz="21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爱自己的孩子，选择老师来教他。但是对于他自己，却以跟从老师学习为可耻，糊涂啊！那些儿童的老师，教他读书，学习书中的文句，并不是我所说的传授道理，解答疑难问题的老师。</a:t>
            </a:r>
            <a:r>
              <a:rPr lang="zh-CN" altLang="en-US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 </a:t>
            </a:r>
            <a:endParaRPr lang="en-US" altLang="zh-CN" sz="2400" b="1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 fill="hold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 fill="hold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842" name="Text Box 2"/>
          <p:cNvSpPr/>
          <p:nvPr>
            <p:custDataLst>
              <p:tags r:id="rId3"/>
            </p:custDataLst>
          </p:nvPr>
        </p:nvSpPr>
        <p:spPr>
          <a:xfrm>
            <a:off x="395288" y="549275"/>
            <a:ext cx="8569325" cy="3378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 i="1" u="sng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句读之不知，惑之不解，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或师焉，或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焉，</a:t>
            </a:r>
            <a:r>
              <a:rPr lang="zh-CN" altLang="en-US" sz="2400" b="1" i="1" u="sng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小</a:t>
            </a:r>
            <a:r>
              <a:rPr lang="zh-CN" altLang="en-US" sz="2400" b="1" i="1" u="sng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学而</a:t>
            </a:r>
            <a:r>
              <a:rPr lang="zh-CN" altLang="en-US" sz="2400" b="1" i="1" u="sng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大</a:t>
            </a:r>
            <a:r>
              <a:rPr lang="zh-CN" altLang="en-US" sz="2400" b="1" i="1" u="sng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遗，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吾未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见其明也。巫医乐师百工之人，不耻相师；士大夫之族，曰师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曰弟子云者，则群聚而笑之。问之，则曰：“彼与彼年相若也，道相似也。位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卑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则足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羞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，官盛则近谀。”呜呼！师道之不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复可知矣。巫医乐师百工之人，君子不齿。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今其智乃反不能</a:t>
            </a:r>
            <a:endParaRPr lang="zh-CN" altLang="en-US" sz="2400" b="1">
              <a:solidFill>
                <a:srgbClr val="FF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及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（</a:t>
            </a:r>
            <a:r>
              <a:rPr lang="zh-CN" altLang="en-US" sz="2400" b="1" u="sng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省略了巫医乐师百工之人</a:t>
            </a:r>
            <a:r>
              <a:rPr lang="zh-CN" altLang="en-US" sz="24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），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其可怪也欤！</a:t>
            </a:r>
            <a:endParaRPr lang="zh-CN" altLang="en-US" sz="24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3" name="AutoShape 3"/>
          <p:cNvSpPr/>
          <p:nvPr>
            <p:custDataLst>
              <p:tags r:id="rId4"/>
            </p:custDataLst>
          </p:nvPr>
        </p:nvSpPr>
        <p:spPr>
          <a:xfrm>
            <a:off x="1042988" y="981075"/>
            <a:ext cx="2160587" cy="647700"/>
          </a:xfrm>
          <a:prstGeom prst="wedgeRectCallout">
            <a:avLst>
              <a:gd name="adj1" fmla="val -50662"/>
              <a:gd name="adj2" fmla="val -62255"/>
            </a:avLst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宾语前置，不知</a:t>
            </a:r>
            <a:endParaRPr lang="zh-CN" altLang="en-US" sz="20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sz="2000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句读，不解惑</a:t>
            </a:r>
            <a:endParaRPr lang="zh-CN" altLang="en-US" sz="2000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4" name="AutoShape 4"/>
          <p:cNvSpPr/>
          <p:nvPr>
            <p:custDataLst>
              <p:tags r:id="rId5"/>
            </p:custDataLst>
          </p:nvPr>
        </p:nvSpPr>
        <p:spPr>
          <a:xfrm>
            <a:off x="6011863" y="1052513"/>
            <a:ext cx="3132137" cy="647700"/>
          </a:xfrm>
          <a:prstGeom prst="wedgeRectCallout">
            <a:avLst>
              <a:gd name="adj1" fmla="val -50458"/>
              <a:gd name="adj2" fmla="val -62255"/>
            </a:avLst>
          </a:prstGeom>
          <a:solidFill>
            <a:schemeClr val="bg1"/>
          </a:solidFill>
          <a:ln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形容词作名词，小（大）的方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  <a:p>
            <a:pPr lvl="0"/>
            <a:r>
              <a:rPr lang="zh-CN" altLang="en-US" b="1">
                <a:solidFill>
                  <a:schemeClr val="hlink"/>
                </a:solidFill>
                <a:latin typeface="Arial" pitchFamily="34" charset="0"/>
                <a:ea typeface="宋体" pitchFamily="2" charset="-122"/>
              </a:rPr>
              <a:t>面。宾语前置，学小而遗大。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5" name="Rectangle 5"/>
          <p:cNvSpPr/>
          <p:nvPr>
            <p:custDataLst>
              <p:tags r:id="rId6"/>
            </p:custDataLst>
          </p:nvPr>
        </p:nvSpPr>
        <p:spPr>
          <a:xfrm>
            <a:off x="1042988" y="2781300"/>
            <a:ext cx="7453312" cy="376238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卑：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形容词作名词，卑贱的人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。  羞：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动词意动用法，以</a:t>
            </a:r>
            <a:r>
              <a:rPr lang="en-US" altLang="zh-CN" b="1">
                <a:solidFill>
                  <a:srgbClr val="0000FF"/>
                </a:solidFill>
                <a:latin typeface="Arial" pitchFamily="34" charset="0"/>
                <a:sym typeface="Wingdings" panose="05000000000000000000" pitchFamily="2" charset="2"/>
              </a:rPr>
              <a:t>……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感到羞耻。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846" name="Rectangle 6"/>
          <p:cNvSpPr/>
          <p:nvPr>
            <p:custDataLst>
              <p:tags r:id="rId7"/>
            </p:custDataLst>
          </p:nvPr>
        </p:nvSpPr>
        <p:spPr>
          <a:xfrm>
            <a:off x="179388" y="4078288"/>
            <a:ext cx="8785225" cy="2225675"/>
          </a:xfrm>
          <a:prstGeom prst="rect">
            <a:avLst/>
          </a:prstGeom>
          <a:solidFill>
            <a:srgbClr val="CCFFFF"/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知句读要问老师，有疑惑不能解决却不愿问老师；小的学了，大的却丢了。我没有看到他的明达。巫医、乐师、各种工匠这些人，不以互相学习为耻。士大夫这一类人，听到称“老师”称“弟子”等等，就聚在一起嘲笑他。问他们（为什么笑），就说：“他和他年龄差不多，懂得的道理也差不多。以地位低的人为师，则足以感到耻辱；以官大的人为师，则被认为近于谄媚。”哎！求师之道的难以恢复由此可以知道了！巫医、乐师、各种工匠这些人，君子不屑一提，现在他们的智慧竟然反而比不上这些人了，这真是奇怪啊！</a:t>
            </a:r>
            <a:r>
              <a:rPr lang="zh-CN" altLang="en-US" sz="200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</a:t>
            </a:r>
            <a:endParaRPr lang="en-US" altLang="zh-CN" sz="20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 fill="hold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/>
      <p:bldP spid="35844" grpId="0"/>
      <p:bldP spid="35845" grpId="0"/>
      <p:bldP spid="358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8"/>
          <a:stretch>
            <a:fillRect/>
          </a:stretch>
        </a:blipFill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866" name="Text Box 2"/>
          <p:cNvSpPr/>
          <p:nvPr>
            <p:custDataLst>
              <p:tags r:id="rId3"/>
            </p:custDataLst>
          </p:nvPr>
        </p:nvSpPr>
        <p:spPr>
          <a:xfrm>
            <a:off x="395288" y="549275"/>
            <a:ext cx="8569325" cy="2282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圣人无常师。孔子师郯子、苌弘、师襄、老聃。郯子之徒，其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贤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不及孔子。孔子曰：“三人行，则必有我师”是故弟子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不必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如师，师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不必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贤于弟子。闻道有先后，术业有专攻，如是而已。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/>
            <a:r>
              <a:rPr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      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李氏子蟠，年十七，好古文，六艺经传，皆通习之，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不拘于时，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学于余。余嘉其能行古道，作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师说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以贻之。</a:t>
            </a:r>
            <a:r>
              <a:rPr lang="zh-CN" altLang="en-US" sz="2400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 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867" name="Rectangle 3"/>
          <p:cNvSpPr/>
          <p:nvPr>
            <p:custDataLst>
              <p:tags r:id="rId4"/>
            </p:custDataLst>
          </p:nvPr>
        </p:nvSpPr>
        <p:spPr>
          <a:xfrm>
            <a:off x="539750" y="1341438"/>
            <a:ext cx="2955925" cy="376237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贤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：形容词作名词，贤能。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868" name="Rectangle 4"/>
          <p:cNvSpPr/>
          <p:nvPr>
            <p:custDataLst>
              <p:tags r:id="rId5"/>
            </p:custDataLst>
          </p:nvPr>
        </p:nvSpPr>
        <p:spPr>
          <a:xfrm>
            <a:off x="179388" y="3152775"/>
            <a:ext cx="8785225" cy="3013075"/>
          </a:xfrm>
          <a:prstGeom prst="rect">
            <a:avLst/>
          </a:prstGeom>
          <a:solidFill>
            <a:srgbClr val="CCFFFF"/>
          </a:solidFill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圣人没有固定的老师，孔子曾以郯子、苌弘、师襄、老聃为师。郯子这些人，贤能都比不上孔子。孔子说：“几个人同行，那么里面一定有可以当我的老师的人。”所以学生不一定不如老师，老师不一定比学生贤能。接受道理有早有晚，学问和技艺上各有各的专门研究，如此而已。 </a:t>
            </a:r>
            <a:endParaRPr lang="zh-CN" altLang="en-US" sz="2400" b="1">
              <a:solidFill>
                <a:srgbClr val="000000"/>
              </a:solidFill>
              <a:latin typeface="Arial" pitchFamily="34" charset="0"/>
              <a:ea typeface="宋体" pitchFamily="2" charset="-122"/>
              <a:sym typeface="Wingdings" panose="05000000000000000000" pitchFamily="2" charset="2"/>
            </a:endParaRPr>
          </a:p>
          <a:p>
            <a:pPr lvl="0" eaLnBrk="0" hangingPunct="0"/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       李家的孩子叫蟠的，十七岁，喜欢古文，六艺的经文和传记都普遍学习，不被耻于从师的世俗限制，向我学习。我赞赏他能履行古人之道，写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《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师说</a:t>
            </a:r>
            <a:r>
              <a:rPr lang="en-US" altLang="zh-CN" sz="2400" b="1">
                <a:solidFill>
                  <a:srgbClr val="000000"/>
                </a:solidFill>
                <a:latin typeface="Arial" pitchFamily="34" charset="0"/>
                <a:sym typeface="Wingdings" panose="05000000000000000000" pitchFamily="2" charset="2"/>
              </a:rPr>
              <a:t>》</a:t>
            </a:r>
            <a:r>
              <a:rPr lang="zh-CN" altLang="en-US" sz="2400" b="1">
                <a:solidFill>
                  <a:srgbClr val="00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送给他。</a:t>
            </a:r>
            <a:endParaRPr lang="en-US" altLang="zh-CN" sz="2400" b="1">
              <a:latin typeface="Arial" pitchFamily="34" charset="0"/>
            </a:endParaRPr>
          </a:p>
        </p:txBody>
      </p:sp>
      <p:sp>
        <p:nvSpPr>
          <p:cNvPr id="36869" name="Rectangle 5"/>
          <p:cNvSpPr/>
          <p:nvPr>
            <p:custDataLst>
              <p:tags r:id="rId6"/>
            </p:custDataLst>
          </p:nvPr>
        </p:nvSpPr>
        <p:spPr>
          <a:xfrm>
            <a:off x="3848100" y="1355725"/>
            <a:ext cx="4564063" cy="376238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不必：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古意是“不一定”，今意是“不需要”。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870" name="Rectangle 6"/>
          <p:cNvSpPr/>
          <p:nvPr>
            <p:custDataLst>
              <p:tags r:id="rId7"/>
            </p:custDataLst>
          </p:nvPr>
        </p:nvSpPr>
        <p:spPr>
          <a:xfrm>
            <a:off x="7864475" y="2405063"/>
            <a:ext cx="884238" cy="376237"/>
          </a:xfrm>
          <a:prstGeom prst="rect">
            <a:avLst/>
          </a:prstGeom>
          <a:noFill/>
          <a:ln>
            <a:solidFill>
              <a:srgbClr val="FF0000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  <a:sym typeface="Wingdings" panose="05000000000000000000" pitchFamily="2" charset="2"/>
              </a:rPr>
              <a:t>被动句</a:t>
            </a:r>
            <a:endParaRPr lang="zh-CN" altLang="en-US" b="1">
              <a:solidFill>
                <a:schemeClr val="hlink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 fill="hold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 fill="hold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 fill="hold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  <p:bldP spid="36869" grpId="0"/>
      <p:bldP spid="36870" grpId="0"/>
    </p:bldLst>
  </p:timing>
</p:sld>
</file>

<file path=ppt/tags/tag1.xml><?xml version="1.0" encoding="utf-8"?>
<p:tagLst xmlns:p="http://schemas.openxmlformats.org/presentationml/2006/main">
  <p:tag name="AS_UNIQUEID" val="208"/>
</p:tagLst>
</file>

<file path=ppt/tags/tag10.xml><?xml version="1.0" encoding="utf-8"?>
<p:tagLst xmlns:p="http://schemas.openxmlformats.org/presentationml/2006/main">
  <p:tag name="AS_UNIQUEID" val="142"/>
</p:tagLst>
</file>

<file path=ppt/tags/tag100.xml><?xml version="1.0" encoding="utf-8"?>
<p:tagLst xmlns:p="http://schemas.openxmlformats.org/presentationml/2006/main">
  <p:tag name="AS_UNIQUEID" val="256"/>
</p:tagLst>
</file>

<file path=ppt/tags/tag101.xml><?xml version="1.0" encoding="utf-8"?>
<p:tagLst xmlns:p="http://schemas.openxmlformats.org/presentationml/2006/main">
  <p:tag name="AS_UNIQUEID" val="257"/>
</p:tagLst>
</file>

<file path=ppt/tags/tag102.xml><?xml version="1.0" encoding="utf-8"?>
<p:tagLst xmlns:p="http://schemas.openxmlformats.org/presentationml/2006/main">
  <p:tag name="AS_UNIQUEID" val="258"/>
</p:tagLst>
</file>

<file path=ppt/tags/tag103.xml><?xml version="1.0" encoding="utf-8"?>
<p:tagLst xmlns:p="http://schemas.openxmlformats.org/presentationml/2006/main">
  <p:tag name="AS_UNIQUEID" val="154"/>
</p:tagLst>
</file>

<file path=ppt/tags/tag104.xml><?xml version="1.0" encoding="utf-8"?>
<p:tagLst xmlns:p="http://schemas.openxmlformats.org/presentationml/2006/main">
  <p:tag name="AS_UNIQUEID" val="155"/>
</p:tagLst>
</file>

<file path=ppt/tags/tag105.xml><?xml version="1.0" encoding="utf-8"?>
<p:tagLst xmlns:p="http://schemas.openxmlformats.org/presentationml/2006/main">
  <p:tag name="AS_UNIQUEID" val="156"/>
</p:tagLst>
</file>

<file path=ppt/tags/tag106.xml><?xml version="1.0" encoding="utf-8"?>
<p:tagLst xmlns:p="http://schemas.openxmlformats.org/presentationml/2006/main">
  <p:tag name="AS_UNIQUEID" val="259"/>
</p:tagLst>
</file>

<file path=ppt/tags/tag107.xml><?xml version="1.0" encoding="utf-8"?>
<p:tagLst xmlns:p="http://schemas.openxmlformats.org/presentationml/2006/main">
  <p:tag name="AS_UNIQUEID" val="260"/>
</p:tagLst>
</file>

<file path=ppt/tags/tag108.xml><?xml version="1.0" encoding="utf-8"?>
<p:tagLst xmlns:p="http://schemas.openxmlformats.org/presentationml/2006/main">
  <p:tag name="AS_UNIQUEID" val="261"/>
</p:tagLst>
</file>

<file path=ppt/tags/tag109.xml><?xml version="1.0" encoding="utf-8"?>
<p:tagLst xmlns:p="http://schemas.openxmlformats.org/presentationml/2006/main">
  <p:tag name="AS_UNIQUEID" val="262"/>
</p:tagLst>
</file>

<file path=ppt/tags/tag11.xml><?xml version="1.0" encoding="utf-8"?>
<p:tagLst xmlns:p="http://schemas.openxmlformats.org/presentationml/2006/main">
  <p:tag name="AS_UNIQUEID" val="143"/>
</p:tagLst>
</file>

<file path=ppt/tags/tag110.xml><?xml version="1.0" encoding="utf-8"?>
<p:tagLst xmlns:p="http://schemas.openxmlformats.org/presentationml/2006/main">
  <p:tag name="AS_UNIQUEID" val="263"/>
</p:tagLst>
</file>

<file path=ppt/tags/tag111.xml><?xml version="1.0" encoding="utf-8"?>
<p:tagLst xmlns:p="http://schemas.openxmlformats.org/presentationml/2006/main">
  <p:tag name="AS_UNIQUEID" val="264"/>
</p:tagLst>
</file>

<file path=ppt/tags/tag112.xml><?xml version="1.0" encoding="utf-8"?>
<p:tagLst xmlns:p="http://schemas.openxmlformats.org/presentationml/2006/main">
  <p:tag name="AS_UNIQUEID" val="161"/>
</p:tagLst>
</file>

<file path=ppt/tags/tag113.xml><?xml version="1.0" encoding="utf-8"?>
<p:tagLst xmlns:p="http://schemas.openxmlformats.org/presentationml/2006/main">
  <p:tag name="AS_UNIQUEID" val="162"/>
</p:tagLst>
</file>

<file path=ppt/tags/tag114.xml><?xml version="1.0" encoding="utf-8"?>
<p:tagLst xmlns:p="http://schemas.openxmlformats.org/presentationml/2006/main">
  <p:tag name="AS_UNIQUEID" val="163"/>
</p:tagLst>
</file>

<file path=ppt/tags/tag115.xml><?xml version="1.0" encoding="utf-8"?>
<p:tagLst xmlns:p="http://schemas.openxmlformats.org/presentationml/2006/main">
  <p:tag name="AS_UNIQUEID" val="265"/>
</p:tagLst>
</file>

<file path=ppt/tags/tag116.xml><?xml version="1.0" encoding="utf-8"?>
<p:tagLst xmlns:p="http://schemas.openxmlformats.org/presentationml/2006/main">
  <p:tag name="AS_UNIQUEID" val="266"/>
</p:tagLst>
</file>

<file path=ppt/tags/tag117.xml><?xml version="1.0" encoding="utf-8"?>
<p:tagLst xmlns:p="http://schemas.openxmlformats.org/presentationml/2006/main">
  <p:tag name="AS_UNIQUEID" val="170"/>
</p:tagLst>
</file>

<file path=ppt/tags/tag118.xml><?xml version="1.0" encoding="utf-8"?>
<p:tagLst xmlns:p="http://schemas.openxmlformats.org/presentationml/2006/main">
  <p:tag name="AS_UNIQUEID" val="171"/>
</p:tagLst>
</file>

<file path=ppt/tags/tag119.xml><?xml version="1.0" encoding="utf-8"?>
<p:tagLst xmlns:p="http://schemas.openxmlformats.org/presentationml/2006/main">
  <p:tag name="AS_UNIQUEID" val="172"/>
</p:tagLst>
</file>

<file path=ppt/tags/tag12.xml><?xml version="1.0" encoding="utf-8"?>
<p:tagLst xmlns:p="http://schemas.openxmlformats.org/presentationml/2006/main">
  <p:tag name="AS_UNIQUEID" val="144"/>
</p:tagLst>
</file>

<file path=ppt/tags/tag120.xml><?xml version="1.0" encoding="utf-8"?>
<p:tagLst xmlns:p="http://schemas.openxmlformats.org/presentationml/2006/main">
  <p:tag name="AS_UNIQUEID" val="267"/>
</p:tagLst>
</file>

<file path=ppt/tags/tag121.xml><?xml version="1.0" encoding="utf-8"?>
<p:tagLst xmlns:p="http://schemas.openxmlformats.org/presentationml/2006/main">
  <p:tag name="AS_UNIQUEID" val="175"/>
</p:tagLst>
</file>

<file path=ppt/tags/tag122.xml><?xml version="1.0" encoding="utf-8"?>
<p:tagLst xmlns:p="http://schemas.openxmlformats.org/presentationml/2006/main">
  <p:tag name="AS_UNIQUEID" val="176"/>
</p:tagLst>
</file>

<file path=ppt/tags/tag123.xml><?xml version="1.0" encoding="utf-8"?>
<p:tagLst xmlns:p="http://schemas.openxmlformats.org/presentationml/2006/main">
  <p:tag name="AS_UNIQUEID" val="177"/>
</p:tagLst>
</file>

<file path=ppt/tags/tag124.xml><?xml version="1.0" encoding="utf-8"?>
<p:tagLst xmlns:p="http://schemas.openxmlformats.org/presentationml/2006/main">
  <p:tag name="AS_UNIQUEID" val="268"/>
</p:tagLst>
</file>

<file path=ppt/tags/tag125.xml><?xml version="1.0" encoding="utf-8"?>
<p:tagLst xmlns:p="http://schemas.openxmlformats.org/presentationml/2006/main">
  <p:tag name="AS_UNIQUEID" val="269"/>
</p:tagLst>
</file>

<file path=ppt/tags/tag126.xml><?xml version="1.0" encoding="utf-8"?>
<p:tagLst xmlns:p="http://schemas.openxmlformats.org/presentationml/2006/main">
  <p:tag name="AS_UNIQUEID" val="270"/>
</p:tagLst>
</file>

<file path=ppt/tags/tag127.xml><?xml version="1.0" encoding="utf-8"?>
<p:tagLst xmlns:p="http://schemas.openxmlformats.org/presentationml/2006/main">
  <p:tag name="AS_UNIQUEID" val="271"/>
</p:tagLst>
</file>

<file path=ppt/tags/tag128.xml><?xml version="1.0" encoding="utf-8"?>
<p:tagLst xmlns:p="http://schemas.openxmlformats.org/presentationml/2006/main">
  <p:tag name="AS_UNIQUEID" val="179"/>
</p:tagLst>
</file>

<file path=ppt/tags/tag129.xml><?xml version="1.0" encoding="utf-8"?>
<p:tagLst xmlns:p="http://schemas.openxmlformats.org/presentationml/2006/main">
  <p:tag name="AS_UNIQUEID" val="180"/>
</p:tagLst>
</file>

<file path=ppt/tags/tag13.xml><?xml version="1.0" encoding="utf-8"?>
<p:tagLst xmlns:p="http://schemas.openxmlformats.org/presentationml/2006/main">
  <p:tag name="AS_UNIQUEID" val="214"/>
</p:tagLst>
</file>

<file path=ppt/tags/tag130.xml><?xml version="1.0" encoding="utf-8"?>
<p:tagLst xmlns:p="http://schemas.openxmlformats.org/presentationml/2006/main">
  <p:tag name="AS_UNIQUEID" val="181"/>
</p:tagLst>
</file>

<file path=ppt/tags/tag131.xml><?xml version="1.0" encoding="utf-8"?>
<p:tagLst xmlns:p="http://schemas.openxmlformats.org/presentationml/2006/main">
  <p:tag name="AS_UNIQUEID" val="272"/>
</p:tagLst>
</file>

<file path=ppt/tags/tag132.xml><?xml version="1.0" encoding="utf-8"?>
<p:tagLst xmlns:p="http://schemas.openxmlformats.org/presentationml/2006/main">
  <p:tag name="AS_UNIQUEID" val="273"/>
</p:tagLst>
</file>

<file path=ppt/tags/tag133.xml><?xml version="1.0" encoding="utf-8"?>
<p:tagLst xmlns:p="http://schemas.openxmlformats.org/presentationml/2006/main">
  <p:tag name="AS_UNIQUEID" val="274"/>
</p:tagLst>
</file>

<file path=ppt/tags/tag134.xml><?xml version="1.0" encoding="utf-8"?>
<p:tagLst xmlns:p="http://schemas.openxmlformats.org/presentationml/2006/main">
  <p:tag name="AS_UNIQUEID" val="275"/>
</p:tagLst>
</file>

<file path=ppt/tags/tag135.xml><?xml version="1.0" encoding="utf-8"?>
<p:tagLst xmlns:p="http://schemas.openxmlformats.org/presentationml/2006/main">
  <p:tag name="AS_UNIQUEID" val="186"/>
</p:tagLst>
</file>

<file path=ppt/tags/tag136.xml><?xml version="1.0" encoding="utf-8"?>
<p:tagLst xmlns:p="http://schemas.openxmlformats.org/presentationml/2006/main">
  <p:tag name="AS_UNIQUEID" val="187"/>
</p:tagLst>
</file>

<file path=ppt/tags/tag137.xml><?xml version="1.0" encoding="utf-8"?>
<p:tagLst xmlns:p="http://schemas.openxmlformats.org/presentationml/2006/main">
  <p:tag name="AS_UNIQUEID" val="188"/>
</p:tagLst>
</file>

<file path=ppt/tags/tag138.xml><?xml version="1.0" encoding="utf-8"?>
<p:tagLst xmlns:p="http://schemas.openxmlformats.org/presentationml/2006/main">
  <p:tag name="AS_UNIQUEID" val="276"/>
</p:tagLst>
</file>

<file path=ppt/tags/tag139.xml><?xml version="1.0" encoding="utf-8"?>
<p:tagLst xmlns:p="http://schemas.openxmlformats.org/presentationml/2006/main">
  <p:tag name="AS_UNIQUEID" val="277"/>
</p:tagLst>
</file>

<file path=ppt/tags/tag14.xml><?xml version="1.0" encoding="utf-8"?>
<p:tagLst xmlns:p="http://schemas.openxmlformats.org/presentationml/2006/main">
  <p:tag name="AS_UNIQUEID" val="215"/>
</p:tagLst>
</file>

<file path=ppt/tags/tag140.xml><?xml version="1.0" encoding="utf-8"?>
<p:tagLst xmlns:p="http://schemas.openxmlformats.org/presentationml/2006/main">
  <p:tag name="AS_UNIQUEID" val="278"/>
</p:tagLst>
</file>

<file path=ppt/tags/tag141.xml><?xml version="1.0" encoding="utf-8"?>
<p:tagLst xmlns:p="http://schemas.openxmlformats.org/presentationml/2006/main">
  <p:tag name="AS_UNIQUEID" val="193"/>
</p:tagLst>
</file>

<file path=ppt/tags/tag142.xml><?xml version="1.0" encoding="utf-8"?>
<p:tagLst xmlns:p="http://schemas.openxmlformats.org/presentationml/2006/main">
  <p:tag name="AS_UNIQUEID" val="194"/>
</p:tagLst>
</file>

<file path=ppt/tags/tag143.xml><?xml version="1.0" encoding="utf-8"?>
<p:tagLst xmlns:p="http://schemas.openxmlformats.org/presentationml/2006/main">
  <p:tag name="AS_UNIQUEID" val="195"/>
</p:tagLst>
</file>

<file path=ppt/tags/tag144.xml><?xml version="1.0" encoding="utf-8"?>
<p:tagLst xmlns:p="http://schemas.openxmlformats.org/presentationml/2006/main">
  <p:tag name="AS_UNIQUEID" val="279"/>
</p:tagLst>
</file>

<file path=ppt/tags/tag145.xml><?xml version="1.0" encoding="utf-8"?>
<p:tagLst xmlns:p="http://schemas.openxmlformats.org/presentationml/2006/main">
  <p:tag name="AS_UNIQUEID" val="280"/>
</p:tagLst>
</file>

<file path=ppt/tags/tag146.xml><?xml version="1.0" encoding="utf-8"?>
<p:tagLst xmlns:p="http://schemas.openxmlformats.org/presentationml/2006/main">
  <p:tag name="AS_UNIQUEID" val="281"/>
</p:tagLst>
</file>

<file path=ppt/tags/tag147.xml><?xml version="1.0" encoding="utf-8"?>
<p:tagLst xmlns:p="http://schemas.openxmlformats.org/presentationml/2006/main">
  <p:tag name="AS_UNIQUEID" val="199"/>
</p:tagLst>
</file>

<file path=ppt/tags/tag148.xml><?xml version="1.0" encoding="utf-8"?>
<p:tagLst xmlns:p="http://schemas.openxmlformats.org/presentationml/2006/main">
  <p:tag name="AS_UNIQUEID" val="200"/>
</p:tagLst>
</file>

<file path=ppt/tags/tag149.xml><?xml version="1.0" encoding="utf-8"?>
<p:tagLst xmlns:p="http://schemas.openxmlformats.org/presentationml/2006/main">
  <p:tag name="AS_UNIQUEID" val="201"/>
</p:tagLst>
</file>

<file path=ppt/tags/tag15.xml><?xml version="1.0" encoding="utf-8"?>
<p:tagLst xmlns:p="http://schemas.openxmlformats.org/presentationml/2006/main">
  <p:tag name="AS_UNIQUEID" val="216"/>
</p:tagLst>
</file>

<file path=ppt/tags/tag150.xml><?xml version="1.0" encoding="utf-8"?>
<p:tagLst xmlns:p="http://schemas.openxmlformats.org/presentationml/2006/main">
  <p:tag name="AS_UNIQUEID" val="282"/>
</p:tagLst>
</file>

<file path=ppt/tags/tag151.xml><?xml version="1.0" encoding="utf-8"?>
<p:tagLst xmlns:p="http://schemas.openxmlformats.org/presentationml/2006/main">
  <p:tag name="AS_UNIQUEID" val="205"/>
</p:tagLst>
</file>

<file path=ppt/tags/tag152.xml><?xml version="1.0" encoding="utf-8"?>
<p:tagLst xmlns:p="http://schemas.openxmlformats.org/presentationml/2006/main">
  <p:tag name="AS_UNIQUEID" val="206"/>
</p:tagLst>
</file>

<file path=ppt/tags/tag153.xml><?xml version="1.0" encoding="utf-8"?>
<p:tagLst xmlns:p="http://schemas.openxmlformats.org/presentationml/2006/main">
  <p:tag name="AS_UNIQUEID" val="207"/>
</p:tagLst>
</file>

<file path=ppt/tags/tag154.xml><?xml version="1.0" encoding="utf-8"?>
<p:tagLst xmlns:p="http://schemas.openxmlformats.org/presentationml/2006/main">
  <p:tag name="AS_UNIQUEID" val="283"/>
</p:tagLst>
</file>

<file path=ppt/tags/tag155.xml><?xml version="1.0" encoding="utf-8"?>
<p:tagLst xmlns:p="http://schemas.openxmlformats.org/presentationml/2006/main">
  <p:tag name="AS_UNIQUEID" val="131"/>
</p:tagLst>
</file>

<file path=ppt/tags/tag156.xml><?xml version="1.0" encoding="utf-8"?>
<p:tagLst xmlns:p="http://schemas.openxmlformats.org/presentationml/2006/main">
  <p:tag name="AS_UNIQUEID" val="132"/>
</p:tagLst>
</file>

<file path=ppt/tags/tag157.xml><?xml version="1.0" encoding="utf-8"?>
<p:tagLst xmlns:p="http://schemas.openxmlformats.org/presentationml/2006/main">
  <p:tag name="AS_UNIQUEID" val="133"/>
</p:tagLst>
</file>

<file path=ppt/tags/tag158.xml><?xml version="1.0" encoding="utf-8"?>
<p:tagLst xmlns:p="http://schemas.openxmlformats.org/presentationml/2006/main">
  <p:tag name="AS_UNIQUEID" val="134"/>
</p:tagLst>
</file>

<file path=ppt/tags/tag159.xml><?xml version="1.0" encoding="utf-8"?>
<p:tagLst xmlns:p="http://schemas.openxmlformats.org/presentationml/2006/main">
  <p:tag name="AS_UNIQUEID" val="135"/>
</p:tagLst>
</file>

<file path=ppt/tags/tag16.xml><?xml version="1.0" encoding="utf-8"?>
<p:tagLst xmlns:p="http://schemas.openxmlformats.org/presentationml/2006/main">
  <p:tag name="AS_UNIQUEID" val="148"/>
</p:tagLst>
</file>

<file path=ppt/tags/tag160.xml><?xml version="1.0" encoding="utf-8"?>
<p:tagLst xmlns:p="http://schemas.openxmlformats.org/presentationml/2006/main">
  <p:tag name="AS_UNIQUEID" val="334"/>
</p:tagLst>
</file>

<file path=ppt/tags/tag161.xml><?xml version="1.0" encoding="utf-8"?>
<p:tagLst xmlns:p="http://schemas.openxmlformats.org/presentationml/2006/main">
  <p:tag name="AS_UNIQUEID" val="284"/>
</p:tagLst>
</file>

<file path=ppt/tags/tag162.xml><?xml version="1.0" encoding="utf-8"?>
<p:tagLst xmlns:p="http://schemas.openxmlformats.org/presentationml/2006/main">
  <p:tag name="AS_UNIQUEID" val="119"/>
</p:tagLst>
</file>

<file path=ppt/tags/tag163.xml><?xml version="1.0" encoding="utf-8"?>
<p:tagLst xmlns:p="http://schemas.openxmlformats.org/presentationml/2006/main">
  <p:tag name="AS_UNIQUEID" val="120"/>
</p:tagLst>
</file>

<file path=ppt/tags/tag164.xml><?xml version="1.0" encoding="utf-8"?>
<p:tagLst xmlns:p="http://schemas.openxmlformats.org/presentationml/2006/main">
  <p:tag name="AS_UNIQUEID" val="121"/>
</p:tagLst>
</file>

<file path=ppt/tags/tag165.xml><?xml version="1.0" encoding="utf-8"?>
<p:tagLst xmlns:p="http://schemas.openxmlformats.org/presentationml/2006/main">
  <p:tag name="AS_UNIQUEID" val="122"/>
</p:tagLst>
</file>

<file path=ppt/tags/tag166.xml><?xml version="1.0" encoding="utf-8"?>
<p:tagLst xmlns:p="http://schemas.openxmlformats.org/presentationml/2006/main">
  <p:tag name="AS_UNIQUEID" val="123"/>
</p:tagLst>
</file>

<file path=ppt/tags/tag167.xml><?xml version="1.0" encoding="utf-8"?>
<p:tagLst xmlns:p="http://schemas.openxmlformats.org/presentationml/2006/main">
  <p:tag name="AS_UNIQUEID" val="124"/>
</p:tagLst>
</file>

<file path=ppt/tags/tag168.xml><?xml version="1.0" encoding="utf-8"?>
<p:tagLst xmlns:p="http://schemas.openxmlformats.org/presentationml/2006/main">
  <p:tag name="AS_UNIQUEID" val="285"/>
</p:tagLst>
</file>

<file path=ppt/tags/tag169.xml><?xml version="1.0" encoding="utf-8"?>
<p:tagLst xmlns:p="http://schemas.openxmlformats.org/presentationml/2006/main">
  <p:tag name="AS_UNIQUEID" val="286"/>
</p:tagLst>
</file>

<file path=ppt/tags/tag17.xml><?xml version="1.0" encoding="utf-8"?>
<p:tagLst xmlns:p="http://schemas.openxmlformats.org/presentationml/2006/main">
  <p:tag name="AS_UNIQUEID" val="149"/>
</p:tagLst>
</file>

<file path=ppt/tags/tag170.xml><?xml version="1.0" encoding="utf-8"?>
<p:tagLst xmlns:p="http://schemas.openxmlformats.org/presentationml/2006/main">
  <p:tag name="AS_UNIQUEID" val="287"/>
</p:tagLst>
</file>

<file path=ppt/tags/tag171.xml><?xml version="1.0" encoding="utf-8"?>
<p:tagLst xmlns:p="http://schemas.openxmlformats.org/presentationml/2006/main">
  <p:tag name="AS_UNIQUEID" val="288"/>
</p:tagLst>
</file>

<file path=ppt/tags/tag172.xml><?xml version="1.0" encoding="utf-8"?>
<p:tagLst xmlns:p="http://schemas.openxmlformats.org/presentationml/2006/main">
  <p:tag name="AS_UNIQUEID" val="289"/>
</p:tagLst>
</file>

<file path=ppt/tags/tag173.xml><?xml version="1.0" encoding="utf-8"?>
<p:tagLst xmlns:p="http://schemas.openxmlformats.org/presentationml/2006/main">
  <p:tag name="AS_UNIQUEID" val="290"/>
</p:tagLst>
</file>

<file path=ppt/tags/tag174.xml><?xml version="1.0" encoding="utf-8"?>
<p:tagLst xmlns:p="http://schemas.openxmlformats.org/presentationml/2006/main">
  <p:tag name="AS_UNIQUEID" val="291"/>
</p:tagLst>
</file>

<file path=ppt/tags/tag175.xml><?xml version="1.0" encoding="utf-8"?>
<p:tagLst xmlns:p="http://schemas.openxmlformats.org/presentationml/2006/main">
  <p:tag name="AS_UNIQUEID" val="3"/>
</p:tagLst>
</file>

<file path=ppt/tags/tag176.xml><?xml version="1.0" encoding="utf-8"?>
<p:tagLst xmlns:p="http://schemas.openxmlformats.org/presentationml/2006/main">
  <p:tag name="AS_UNIQUEID" val="4"/>
</p:tagLst>
</file>

<file path=ppt/tags/tag177.xml><?xml version="1.0" encoding="utf-8"?>
<p:tagLst xmlns:p="http://schemas.openxmlformats.org/presentationml/2006/main">
  <p:tag name="AS_UNIQUEID" val="5"/>
</p:tagLst>
</file>

<file path=ppt/tags/tag178.xml><?xml version="1.0" encoding="utf-8"?>
<p:tagLst xmlns:p="http://schemas.openxmlformats.org/presentationml/2006/main">
  <p:tag name="AS_UNIQUEID" val="292"/>
</p:tagLst>
</file>

<file path=ppt/tags/tag179.xml><?xml version="1.0" encoding="utf-8"?>
<p:tagLst xmlns:p="http://schemas.openxmlformats.org/presentationml/2006/main">
  <p:tag name="AS_UNIQUEID" val="6"/>
</p:tagLst>
</file>

<file path=ppt/tags/tag18.xml><?xml version="1.0" encoding="utf-8"?>
<p:tagLst xmlns:p="http://schemas.openxmlformats.org/presentationml/2006/main">
  <p:tag name="AS_UNIQUEID" val="150"/>
</p:tagLst>
</file>

<file path=ppt/tags/tag180.xml><?xml version="1.0" encoding="utf-8"?>
<p:tagLst xmlns:p="http://schemas.openxmlformats.org/presentationml/2006/main">
  <p:tag name="AS_UNIQUEID" val="10"/>
</p:tagLst>
</file>

<file path=ppt/tags/tag181.xml><?xml version="1.0" encoding="utf-8"?>
<p:tagLst xmlns:p="http://schemas.openxmlformats.org/presentationml/2006/main">
  <p:tag name="AS_UNIQUEID" val="293"/>
</p:tagLst>
</file>

<file path=ppt/tags/tag182.xml><?xml version="1.0" encoding="utf-8"?>
<p:tagLst xmlns:p="http://schemas.openxmlformats.org/presentationml/2006/main">
  <p:tag name="AS_UNIQUEID" val="7"/>
</p:tagLst>
</file>

<file path=ppt/tags/tag183.xml><?xml version="1.0" encoding="utf-8"?>
<p:tagLst xmlns:p="http://schemas.openxmlformats.org/presentationml/2006/main">
  <p:tag name="AS_UNIQUEID" val="8"/>
</p:tagLst>
</file>

<file path=ppt/tags/tag184.xml><?xml version="1.0" encoding="utf-8"?>
<p:tagLst xmlns:p="http://schemas.openxmlformats.org/presentationml/2006/main">
  <p:tag name="AS_UNIQUEID" val="294"/>
</p:tagLst>
</file>

<file path=ppt/tags/tag185.xml><?xml version="1.0" encoding="utf-8"?>
<p:tagLst xmlns:p="http://schemas.openxmlformats.org/presentationml/2006/main">
  <p:tag name="AS_UNIQUEID" val="21"/>
</p:tagLst>
</file>

<file path=ppt/tags/tag186.xml><?xml version="1.0" encoding="utf-8"?>
<p:tagLst xmlns:p="http://schemas.openxmlformats.org/presentationml/2006/main">
  <p:tag name="AS_UNIQUEID" val="22"/>
</p:tagLst>
</file>

<file path=ppt/tags/tag187.xml><?xml version="1.0" encoding="utf-8"?>
<p:tagLst xmlns:p="http://schemas.openxmlformats.org/presentationml/2006/main">
  <p:tag name="AS_UNIQUEID" val="23"/>
</p:tagLst>
</file>

<file path=ppt/tags/tag188.xml><?xml version="1.0" encoding="utf-8"?>
<p:tagLst xmlns:p="http://schemas.openxmlformats.org/presentationml/2006/main">
  <p:tag name="AS_UNIQUEID" val="24"/>
</p:tagLst>
</file>

<file path=ppt/tags/tag189.xml><?xml version="1.0" encoding="utf-8"?>
<p:tagLst xmlns:p="http://schemas.openxmlformats.org/presentationml/2006/main">
  <p:tag name="AS_UNIQUEID" val="25"/>
</p:tagLst>
</file>

<file path=ppt/tags/tag19.xml><?xml version="1.0" encoding="utf-8"?>
<p:tagLst xmlns:p="http://schemas.openxmlformats.org/presentationml/2006/main">
  <p:tag name="AS_UNIQUEID" val="217"/>
</p:tagLst>
</file>

<file path=ppt/tags/tag190.xml><?xml version="1.0" encoding="utf-8"?>
<p:tagLst xmlns:p="http://schemas.openxmlformats.org/presentationml/2006/main">
  <p:tag name="AS_UNIQUEID" val="26"/>
</p:tagLst>
</file>

<file path=ppt/tags/tag191.xml><?xml version="1.0" encoding="utf-8"?>
<p:tagLst xmlns:p="http://schemas.openxmlformats.org/presentationml/2006/main">
  <p:tag name="AS_UNIQUEID" val="27"/>
</p:tagLst>
</file>

<file path=ppt/tags/tag192.xml><?xml version="1.0" encoding="utf-8"?>
<p:tagLst xmlns:p="http://schemas.openxmlformats.org/presentationml/2006/main">
  <p:tag name="AS_UNIQUEID" val="295"/>
</p:tagLst>
</file>

<file path=ppt/tags/tag193.xml><?xml version="1.0" encoding="utf-8"?>
<p:tagLst xmlns:p="http://schemas.openxmlformats.org/presentationml/2006/main">
  <p:tag name="AS_UNIQUEID" val="28"/>
</p:tagLst>
</file>

<file path=ppt/tags/tag194.xml><?xml version="1.0" encoding="utf-8"?>
<p:tagLst xmlns:p="http://schemas.openxmlformats.org/presentationml/2006/main">
  <p:tag name="AS_UNIQUEID" val="296"/>
</p:tagLst>
</file>

<file path=ppt/tags/tag195.xml><?xml version="1.0" encoding="utf-8"?>
<p:tagLst xmlns:p="http://schemas.openxmlformats.org/presentationml/2006/main">
  <p:tag name="AS_UNIQUEID" val="29"/>
</p:tagLst>
</file>

<file path=ppt/tags/tag196.xml><?xml version="1.0" encoding="utf-8"?>
<p:tagLst xmlns:p="http://schemas.openxmlformats.org/presentationml/2006/main">
  <p:tag name="AS_UNIQUEID" val="30"/>
</p:tagLst>
</file>

<file path=ppt/tags/tag197.xml><?xml version="1.0" encoding="utf-8"?>
<p:tagLst xmlns:p="http://schemas.openxmlformats.org/presentationml/2006/main">
  <p:tag name="AS_UNIQUEID" val="31"/>
</p:tagLst>
</file>

<file path=ppt/tags/tag198.xml><?xml version="1.0" encoding="utf-8"?>
<p:tagLst xmlns:p="http://schemas.openxmlformats.org/presentationml/2006/main">
  <p:tag name="AS_UNIQUEID" val="32"/>
</p:tagLst>
</file>

<file path=ppt/tags/tag199.xml><?xml version="1.0" encoding="utf-8"?>
<p:tagLst xmlns:p="http://schemas.openxmlformats.org/presentationml/2006/main">
  <p:tag name="AS_UNIQUEID" val="33"/>
</p:tagLst>
</file>

<file path=ppt/tags/tag2.xml><?xml version="1.0" encoding="utf-8"?>
<p:tagLst xmlns:p="http://schemas.openxmlformats.org/presentationml/2006/main">
  <p:tag name="AS_UNIQUEID" val="209"/>
</p:tagLst>
</file>

<file path=ppt/tags/tag20.xml><?xml version="1.0" encoding="utf-8"?>
<p:tagLst xmlns:p="http://schemas.openxmlformats.org/presentationml/2006/main">
  <p:tag name="AS_UNIQUEID" val="218"/>
</p:tagLst>
</file>

<file path=ppt/tags/tag200.xml><?xml version="1.0" encoding="utf-8"?>
<p:tagLst xmlns:p="http://schemas.openxmlformats.org/presentationml/2006/main">
  <p:tag name="AS_UNIQUEID" val="297"/>
</p:tagLst>
</file>

<file path=ppt/tags/tag201.xml><?xml version="1.0" encoding="utf-8"?>
<p:tagLst xmlns:p="http://schemas.openxmlformats.org/presentationml/2006/main">
  <p:tag name="AS_UNIQUEID" val="34"/>
</p:tagLst>
</file>

<file path=ppt/tags/tag202.xml><?xml version="1.0" encoding="utf-8"?>
<p:tagLst xmlns:p="http://schemas.openxmlformats.org/presentationml/2006/main">
  <p:tag name="AS_UNIQUEID" val="35"/>
</p:tagLst>
</file>

<file path=ppt/tags/tag203.xml><?xml version="1.0" encoding="utf-8"?>
<p:tagLst xmlns:p="http://schemas.openxmlformats.org/presentationml/2006/main">
  <p:tag name="AS_UNIQUEID" val="36"/>
</p:tagLst>
</file>

<file path=ppt/tags/tag204.xml><?xml version="1.0" encoding="utf-8"?>
<p:tagLst xmlns:p="http://schemas.openxmlformats.org/presentationml/2006/main">
  <p:tag name="AS_UNIQUEID" val="37"/>
</p:tagLst>
</file>

<file path=ppt/tags/tag205.xml><?xml version="1.0" encoding="utf-8"?>
<p:tagLst xmlns:p="http://schemas.openxmlformats.org/presentationml/2006/main">
  <p:tag name="AS_UNIQUEID" val="38"/>
</p:tagLst>
</file>

<file path=ppt/tags/tag206.xml><?xml version="1.0" encoding="utf-8"?>
<p:tagLst xmlns:p="http://schemas.openxmlformats.org/presentationml/2006/main">
  <p:tag name="AS_UNIQUEID" val="298"/>
</p:tagLst>
</file>

<file path=ppt/tags/tag207.xml><?xml version="1.0" encoding="utf-8"?>
<p:tagLst xmlns:p="http://schemas.openxmlformats.org/presentationml/2006/main">
  <p:tag name="AS_UNIQUEID" val="39"/>
</p:tagLst>
</file>

<file path=ppt/tags/tag208.xml><?xml version="1.0" encoding="utf-8"?>
<p:tagLst xmlns:p="http://schemas.openxmlformats.org/presentationml/2006/main">
  <p:tag name="AS_UNIQUEID" val="40"/>
</p:tagLst>
</file>

<file path=ppt/tags/tag209.xml><?xml version="1.0" encoding="utf-8"?>
<p:tagLst xmlns:p="http://schemas.openxmlformats.org/presentationml/2006/main">
  <p:tag name="AS_UNIQUEID" val="41"/>
</p:tagLst>
</file>

<file path=ppt/tags/tag21.xml><?xml version="1.0" encoding="utf-8"?>
<p:tagLst xmlns:p="http://schemas.openxmlformats.org/presentationml/2006/main">
  <p:tag name="AS_UNIQUEID" val="219"/>
</p:tagLst>
</file>

<file path=ppt/tags/tag210.xml><?xml version="1.0" encoding="utf-8"?>
<p:tagLst xmlns:p="http://schemas.openxmlformats.org/presentationml/2006/main">
  <p:tag name="AS_UNIQUEID" val="42"/>
</p:tagLst>
</file>

<file path=ppt/tags/tag211.xml><?xml version="1.0" encoding="utf-8"?>
<p:tagLst xmlns:p="http://schemas.openxmlformats.org/presentationml/2006/main">
  <p:tag name="AS_UNIQUEID" val="43"/>
</p:tagLst>
</file>

<file path=ppt/tags/tag212.xml><?xml version="1.0" encoding="utf-8"?>
<p:tagLst xmlns:p="http://schemas.openxmlformats.org/presentationml/2006/main">
  <p:tag name="AS_UNIQUEID" val="299"/>
</p:tagLst>
</file>

<file path=ppt/tags/tag213.xml><?xml version="1.0" encoding="utf-8"?>
<p:tagLst xmlns:p="http://schemas.openxmlformats.org/presentationml/2006/main">
  <p:tag name="AS_UNIQUEID" val="11"/>
</p:tagLst>
</file>

<file path=ppt/tags/tag214.xml><?xml version="1.0" encoding="utf-8"?>
<p:tagLst xmlns:p="http://schemas.openxmlformats.org/presentationml/2006/main">
  <p:tag name="AS_UNIQUEID" val="12"/>
</p:tagLst>
</file>

<file path=ppt/tags/tag215.xml><?xml version="1.0" encoding="utf-8"?>
<p:tagLst xmlns:p="http://schemas.openxmlformats.org/presentationml/2006/main">
  <p:tag name="AS_UNIQUEID" val="300"/>
</p:tagLst>
</file>

<file path=ppt/tags/tag216.xml><?xml version="1.0" encoding="utf-8"?>
<p:tagLst xmlns:p="http://schemas.openxmlformats.org/presentationml/2006/main">
  <p:tag name="AS_UNIQUEID" val="44"/>
</p:tagLst>
</file>

<file path=ppt/tags/tag217.xml><?xml version="1.0" encoding="utf-8"?>
<p:tagLst xmlns:p="http://schemas.openxmlformats.org/presentationml/2006/main">
  <p:tag name="AS_UNIQUEID" val="45"/>
</p:tagLst>
</file>

<file path=ppt/tags/tag218.xml><?xml version="1.0" encoding="utf-8"?>
<p:tagLst xmlns:p="http://schemas.openxmlformats.org/presentationml/2006/main">
  <p:tag name="AS_UNIQUEID" val="301"/>
</p:tagLst>
</file>

<file path=ppt/tags/tag219.xml><?xml version="1.0" encoding="utf-8"?>
<p:tagLst xmlns:p="http://schemas.openxmlformats.org/presentationml/2006/main">
  <p:tag name="AS_UNIQUEID" val="302"/>
</p:tagLst>
</file>

<file path=ppt/tags/tag22.xml><?xml version="1.0" encoding="utf-8"?>
<p:tagLst xmlns:p="http://schemas.openxmlformats.org/presentationml/2006/main">
  <p:tag name="AS_UNIQUEID" val="220"/>
</p:tagLst>
</file>

<file path=ppt/tags/tag220.xml><?xml version="1.0" encoding="utf-8"?>
<p:tagLst xmlns:p="http://schemas.openxmlformats.org/presentationml/2006/main">
  <p:tag name="AS_UNIQUEID" val="44"/>
</p:tagLst>
</file>

<file path=ppt/tags/tag221.xml><?xml version="1.0" encoding="utf-8"?>
<p:tagLst xmlns:p="http://schemas.openxmlformats.org/presentationml/2006/main">
  <p:tag name="AS_UNIQUEID" val="303"/>
</p:tagLst>
</file>

<file path=ppt/tags/tag222.xml><?xml version="1.0" encoding="utf-8"?>
<p:tagLst xmlns:p="http://schemas.openxmlformats.org/presentationml/2006/main">
  <p:tag name="AS_UNIQUEID" val="304"/>
</p:tagLst>
</file>

<file path=ppt/tags/tag223.xml><?xml version="1.0" encoding="utf-8"?>
<p:tagLst xmlns:p="http://schemas.openxmlformats.org/presentationml/2006/main">
  <p:tag name="AS_UNIQUEID" val="46"/>
</p:tagLst>
</file>

<file path=ppt/tags/tag224.xml><?xml version="1.0" encoding="utf-8"?>
<p:tagLst xmlns:p="http://schemas.openxmlformats.org/presentationml/2006/main">
  <p:tag name="AS_UNIQUEID" val="305"/>
</p:tagLst>
</file>

<file path=ppt/tags/tag225.xml><?xml version="1.0" encoding="utf-8"?>
<p:tagLst xmlns:p="http://schemas.openxmlformats.org/presentationml/2006/main">
  <p:tag name="AS_UNIQUEID" val="306"/>
</p:tagLst>
</file>

<file path=ppt/tags/tag226.xml><?xml version="1.0" encoding="utf-8"?>
<p:tagLst xmlns:p="http://schemas.openxmlformats.org/presentationml/2006/main">
  <p:tag name="AS_UNIQUEID" val="307"/>
</p:tagLst>
</file>

<file path=ppt/tags/tag227.xml><?xml version="1.0" encoding="utf-8"?>
<p:tagLst xmlns:p="http://schemas.openxmlformats.org/presentationml/2006/main">
  <p:tag name="AS_UNIQUEID" val="308"/>
</p:tagLst>
</file>

<file path=ppt/tags/tag228.xml><?xml version="1.0" encoding="utf-8"?>
<p:tagLst xmlns:p="http://schemas.openxmlformats.org/presentationml/2006/main">
  <p:tag name="AS_UNIQUEID" val="44"/>
</p:tagLst>
</file>

<file path=ppt/tags/tag229.xml><?xml version="1.0" encoding="utf-8"?>
<p:tagLst xmlns:p="http://schemas.openxmlformats.org/presentationml/2006/main">
  <p:tag name="AS_UNIQUEID" val="309"/>
</p:tagLst>
</file>

<file path=ppt/tags/tag23.xml><?xml version="1.0" encoding="utf-8"?>
<p:tagLst xmlns:p="http://schemas.openxmlformats.org/presentationml/2006/main">
  <p:tag name="AS_UNIQUEID" val="154"/>
</p:tagLst>
</file>

<file path=ppt/tags/tag230.xml><?xml version="1.0" encoding="utf-8"?>
<p:tagLst xmlns:p="http://schemas.openxmlformats.org/presentationml/2006/main">
  <p:tag name="AS_UNIQUEID" val="310"/>
</p:tagLst>
</file>

<file path=ppt/tags/tag231.xml><?xml version="1.0" encoding="utf-8"?>
<p:tagLst xmlns:p="http://schemas.openxmlformats.org/presentationml/2006/main">
  <p:tag name="AS_UNIQUEID" val="311"/>
</p:tagLst>
</file>

<file path=ppt/tags/tag232.xml><?xml version="1.0" encoding="utf-8"?>
<p:tagLst xmlns:p="http://schemas.openxmlformats.org/presentationml/2006/main">
  <p:tag name="AS_UNIQUEID" val="312"/>
</p:tagLst>
</file>

<file path=ppt/tags/tag233.xml><?xml version="1.0" encoding="utf-8"?>
<p:tagLst xmlns:p="http://schemas.openxmlformats.org/presentationml/2006/main">
  <p:tag name="AS_UNIQUEID" val="47"/>
</p:tagLst>
</file>

<file path=ppt/tags/tag234.xml><?xml version="1.0" encoding="utf-8"?>
<p:tagLst xmlns:p="http://schemas.openxmlformats.org/presentationml/2006/main">
  <p:tag name="AS_UNIQUEID" val="313"/>
</p:tagLst>
</file>

<file path=ppt/tags/tag235.xml><?xml version="1.0" encoding="utf-8"?>
<p:tagLst xmlns:p="http://schemas.openxmlformats.org/presentationml/2006/main">
  <p:tag name="AS_UNIQUEID" val="314"/>
</p:tagLst>
</file>

<file path=ppt/tags/tag236.xml><?xml version="1.0" encoding="utf-8"?>
<p:tagLst xmlns:p="http://schemas.openxmlformats.org/presentationml/2006/main">
  <p:tag name="AS_UNIQUEID" val="44"/>
</p:tagLst>
</file>

<file path=ppt/tags/tag237.xml><?xml version="1.0" encoding="utf-8"?>
<p:tagLst xmlns:p="http://schemas.openxmlformats.org/presentationml/2006/main">
  <p:tag name="AS_UNIQUEID" val="315"/>
</p:tagLst>
</file>

<file path=ppt/tags/tag238.xml><?xml version="1.0" encoding="utf-8"?>
<p:tagLst xmlns:p="http://schemas.openxmlformats.org/presentationml/2006/main">
  <p:tag name="AS_UNIQUEID" val="316"/>
</p:tagLst>
</file>

<file path=ppt/tags/tag239.xml><?xml version="1.0" encoding="utf-8"?>
<p:tagLst xmlns:p="http://schemas.openxmlformats.org/presentationml/2006/main">
  <p:tag name="AS_UNIQUEID" val="48"/>
</p:tagLst>
</file>

<file path=ppt/tags/tag24.xml><?xml version="1.0" encoding="utf-8"?>
<p:tagLst xmlns:p="http://schemas.openxmlformats.org/presentationml/2006/main">
  <p:tag name="AS_UNIQUEID" val="155"/>
</p:tagLst>
</file>

<file path=ppt/tags/tag240.xml><?xml version="1.0" encoding="utf-8"?>
<p:tagLst xmlns:p="http://schemas.openxmlformats.org/presentationml/2006/main">
  <p:tag name="AS_UNIQUEID" val="317"/>
</p:tagLst>
</file>

<file path=ppt/tags/tag241.xml><?xml version="1.0" encoding="utf-8"?>
<p:tagLst xmlns:p="http://schemas.openxmlformats.org/presentationml/2006/main">
  <p:tag name="AS_UNIQUEID" val="49"/>
</p:tagLst>
</file>

<file path=ppt/tags/tag242.xml><?xml version="1.0" encoding="utf-8"?>
<p:tagLst xmlns:p="http://schemas.openxmlformats.org/presentationml/2006/main">
  <p:tag name="AS_UNIQUEID" val="318"/>
</p:tagLst>
</file>

<file path=ppt/tags/tag243.xml><?xml version="1.0" encoding="utf-8"?>
<p:tagLst xmlns:p="http://schemas.openxmlformats.org/presentationml/2006/main">
  <p:tag name="AS_UNIQUEID" val="319"/>
</p:tagLst>
</file>

<file path=ppt/tags/tag244.xml><?xml version="1.0" encoding="utf-8"?>
<p:tagLst xmlns:p="http://schemas.openxmlformats.org/presentationml/2006/main">
  <p:tag name="AS_UNIQUEID" val="50"/>
</p:tagLst>
</file>

<file path=ppt/tags/tag245.xml><?xml version="1.0" encoding="utf-8"?>
<p:tagLst xmlns:p="http://schemas.openxmlformats.org/presentationml/2006/main">
  <p:tag name="AS_UNIQUEID" val="51"/>
</p:tagLst>
</file>

<file path=ppt/tags/tag246.xml><?xml version="1.0" encoding="utf-8"?>
<p:tagLst xmlns:p="http://schemas.openxmlformats.org/presentationml/2006/main">
  <p:tag name="AS_UNIQUEID" val="320"/>
</p:tagLst>
</file>

<file path=ppt/tags/tag247.xml><?xml version="1.0" encoding="utf-8"?>
<p:tagLst xmlns:p="http://schemas.openxmlformats.org/presentationml/2006/main">
  <p:tag name="AS_UNIQUEID" val="52"/>
</p:tagLst>
</file>

<file path=ppt/tags/tag248.xml><?xml version="1.0" encoding="utf-8"?>
<p:tagLst xmlns:p="http://schemas.openxmlformats.org/presentationml/2006/main">
  <p:tag name="AS_UNIQUEID" val="321"/>
</p:tagLst>
</file>

<file path=ppt/tags/tag249.xml><?xml version="1.0" encoding="utf-8"?>
<p:tagLst xmlns:p="http://schemas.openxmlformats.org/presentationml/2006/main">
  <p:tag name="AS_UNIQUEID" val="53"/>
</p:tagLst>
</file>

<file path=ppt/tags/tag25.xml><?xml version="1.0" encoding="utf-8"?>
<p:tagLst xmlns:p="http://schemas.openxmlformats.org/presentationml/2006/main">
  <p:tag name="AS_UNIQUEID" val="156"/>
</p:tagLst>
</file>

<file path=ppt/tags/tag250.xml><?xml version="1.0" encoding="utf-8"?>
<p:tagLst xmlns:p="http://schemas.openxmlformats.org/presentationml/2006/main">
  <p:tag name="AS_UNIQUEID" val="322"/>
</p:tagLst>
</file>

<file path=ppt/tags/tag251.xml><?xml version="1.0" encoding="utf-8"?>
<p:tagLst xmlns:p="http://schemas.openxmlformats.org/presentationml/2006/main">
  <p:tag name="AS_UNIQUEID" val="323"/>
</p:tagLst>
</file>

<file path=ppt/tags/tag252.xml><?xml version="1.0" encoding="utf-8"?>
<p:tagLst xmlns:p="http://schemas.openxmlformats.org/presentationml/2006/main">
  <p:tag name="AS_UNIQUEID" val="324"/>
</p:tagLst>
</file>

<file path=ppt/tags/tag253.xml><?xml version="1.0" encoding="utf-8"?>
<p:tagLst xmlns:p="http://schemas.openxmlformats.org/presentationml/2006/main">
  <p:tag name="AS_UNIQUEID" val="54"/>
</p:tagLst>
</file>

<file path=ppt/tags/tag254.xml><?xml version="1.0" encoding="utf-8"?>
<p:tagLst xmlns:p="http://schemas.openxmlformats.org/presentationml/2006/main">
  <p:tag name="AS_UNIQUEID" val="325"/>
</p:tagLst>
</file>

<file path=ppt/tags/tag255.xml><?xml version="1.0" encoding="utf-8"?>
<p:tagLst xmlns:p="http://schemas.openxmlformats.org/presentationml/2006/main">
  <p:tag name="AS_UNIQUEID" val="326"/>
</p:tagLst>
</file>

<file path=ppt/tags/tag256.xml><?xml version="1.0" encoding="utf-8"?>
<p:tagLst xmlns:p="http://schemas.openxmlformats.org/presentationml/2006/main">
  <p:tag name="AS_UNIQUEID" val="327"/>
</p:tagLst>
</file>

<file path=ppt/tags/tag257.xml><?xml version="1.0" encoding="utf-8"?>
<p:tagLst xmlns:p="http://schemas.openxmlformats.org/presentationml/2006/main">
  <p:tag name="AS_UNIQUEID" val="328"/>
</p:tagLst>
</file>

<file path=ppt/tags/tag258.xml><?xml version="1.0" encoding="utf-8"?>
<p:tagLst xmlns:p="http://schemas.openxmlformats.org/presentationml/2006/main">
  <p:tag name="AS_UNIQUEID" val="329"/>
</p:tagLst>
</file>

<file path=ppt/tags/tag259.xml><?xml version="1.0" encoding="utf-8"?>
<p:tagLst xmlns:p="http://schemas.openxmlformats.org/presentationml/2006/main">
  <p:tag name="AS_UNIQUEID" val="330"/>
</p:tagLst>
</file>

<file path=ppt/tags/tag26.xml><?xml version="1.0" encoding="utf-8"?>
<p:tagLst xmlns:p="http://schemas.openxmlformats.org/presentationml/2006/main">
  <p:tag name="AS_UNIQUEID" val="221"/>
</p:tagLst>
</file>

<file path=ppt/tags/tag260.xml><?xml version="1.0" encoding="utf-8"?>
<p:tagLst xmlns:p="http://schemas.openxmlformats.org/presentationml/2006/main">
  <p:tag name="AS_UNIQUEID" val="54"/>
</p:tagLst>
</file>

<file path=ppt/tags/tag261.xml><?xml version="1.0" encoding="utf-8"?>
<p:tagLst xmlns:p="http://schemas.openxmlformats.org/presentationml/2006/main">
  <p:tag name="AS_UNIQUEID" val="331"/>
</p:tagLst>
</file>

<file path=ppt/tags/tag262.xml><?xml version="1.0" encoding="utf-8"?>
<p:tagLst xmlns:p="http://schemas.openxmlformats.org/presentationml/2006/main">
  <p:tag name="AS_UNIQUEID" val="54"/>
</p:tagLst>
</file>

<file path=ppt/tags/tag263.xml><?xml version="1.0" encoding="utf-8"?>
<p:tagLst xmlns:p="http://schemas.openxmlformats.org/presentationml/2006/main">
  <p:tag name="AS_UNIQUEID" val="55"/>
</p:tagLst>
</file>

<file path=ppt/tags/tag264.xml><?xml version="1.0" encoding="utf-8"?>
<p:tagLst xmlns:p="http://schemas.openxmlformats.org/presentationml/2006/main">
  <p:tag name="AS_UNIQUEID" val="332"/>
</p:tagLst>
</file>

<file path=ppt/tags/tag265.xml><?xml version="1.0" encoding="utf-8"?>
<p:tagLst xmlns:p="http://schemas.openxmlformats.org/presentationml/2006/main">
  <p:tag name="AS_UNIQUEID" val="56"/>
</p:tagLst>
</file>

<file path=ppt/tags/tag266.xml><?xml version="1.0" encoding="utf-8"?>
<p:tagLst xmlns:p="http://schemas.openxmlformats.org/presentationml/2006/main">
  <p:tag name="AS_UNIQUEID" val="57"/>
</p:tagLst>
</file>

<file path=ppt/tags/tag267.xml><?xml version="1.0" encoding="utf-8"?>
<p:tagLst xmlns:p="http://schemas.openxmlformats.org/presentationml/2006/main">
  <p:tag name="AS_UNIQUEID" val="335"/>
</p:tagLst>
</file>

<file path=ppt/tags/tag26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AS_UNIQUEID" val="222"/>
</p:tagLst>
</file>

<file path=ppt/tags/tag28.xml><?xml version="1.0" encoding="utf-8"?>
<p:tagLst xmlns:p="http://schemas.openxmlformats.org/presentationml/2006/main">
  <p:tag name="AS_UNIQUEID" val="223"/>
</p:tagLst>
</file>

<file path=ppt/tags/tag29.xml><?xml version="1.0" encoding="utf-8"?>
<p:tagLst xmlns:p="http://schemas.openxmlformats.org/presentationml/2006/main">
  <p:tag name="AS_UNIQUEID" val="224"/>
</p:tagLst>
</file>

<file path=ppt/tags/tag3.xml><?xml version="1.0" encoding="utf-8"?>
<p:tagLst xmlns:p="http://schemas.openxmlformats.org/presentationml/2006/main">
  <p:tag name="AS_UNIQUEID" val="210"/>
</p:tagLst>
</file>

<file path=ppt/tags/tag30.xml><?xml version="1.0" encoding="utf-8"?>
<p:tagLst xmlns:p="http://schemas.openxmlformats.org/presentationml/2006/main">
  <p:tag name="AS_UNIQUEID" val="225"/>
</p:tagLst>
</file>

<file path=ppt/tags/tag31.xml><?xml version="1.0" encoding="utf-8"?>
<p:tagLst xmlns:p="http://schemas.openxmlformats.org/presentationml/2006/main">
  <p:tag name="AS_UNIQUEID" val="226"/>
</p:tagLst>
</file>

<file path=ppt/tags/tag32.xml><?xml version="1.0" encoding="utf-8"?>
<p:tagLst xmlns:p="http://schemas.openxmlformats.org/presentationml/2006/main">
  <p:tag name="AS_UNIQUEID" val="161"/>
</p:tagLst>
</file>

<file path=ppt/tags/tag33.xml><?xml version="1.0" encoding="utf-8"?>
<p:tagLst xmlns:p="http://schemas.openxmlformats.org/presentationml/2006/main">
  <p:tag name="AS_UNIQUEID" val="162"/>
</p:tagLst>
</file>

<file path=ppt/tags/tag34.xml><?xml version="1.0" encoding="utf-8"?>
<p:tagLst xmlns:p="http://schemas.openxmlformats.org/presentationml/2006/main">
  <p:tag name="AS_UNIQUEID" val="163"/>
</p:tagLst>
</file>

<file path=ppt/tags/tag35.xml><?xml version="1.0" encoding="utf-8"?>
<p:tagLst xmlns:p="http://schemas.openxmlformats.org/presentationml/2006/main">
  <p:tag name="AS_UNIQUEID" val="227"/>
</p:tagLst>
</file>

<file path=ppt/tags/tag36.xml><?xml version="1.0" encoding="utf-8"?>
<p:tagLst xmlns:p="http://schemas.openxmlformats.org/presentationml/2006/main">
  <p:tag name="AS_UNIQUEID" val="228"/>
</p:tagLst>
</file>

<file path=ppt/tags/tag37.xml><?xml version="1.0" encoding="utf-8"?>
<p:tagLst xmlns:p="http://schemas.openxmlformats.org/presentationml/2006/main">
  <p:tag name="AS_UNIQUEID" val="170"/>
</p:tagLst>
</file>

<file path=ppt/tags/tag38.xml><?xml version="1.0" encoding="utf-8"?>
<p:tagLst xmlns:p="http://schemas.openxmlformats.org/presentationml/2006/main">
  <p:tag name="AS_UNIQUEID" val="171"/>
</p:tagLst>
</file>

<file path=ppt/tags/tag39.xml><?xml version="1.0" encoding="utf-8"?>
<p:tagLst xmlns:p="http://schemas.openxmlformats.org/presentationml/2006/main">
  <p:tag name="AS_UNIQUEID" val="172"/>
</p:tagLst>
</file>

<file path=ppt/tags/tag4.xml><?xml version="1.0" encoding="utf-8"?>
<p:tagLst xmlns:p="http://schemas.openxmlformats.org/presentationml/2006/main">
  <p:tag name="AS_UNIQUEID" val="136"/>
</p:tagLst>
</file>

<file path=ppt/tags/tag40.xml><?xml version="1.0" encoding="utf-8"?>
<p:tagLst xmlns:p="http://schemas.openxmlformats.org/presentationml/2006/main">
  <p:tag name="AS_UNIQUEID" val="229"/>
</p:tagLst>
</file>

<file path=ppt/tags/tag41.xml><?xml version="1.0" encoding="utf-8"?>
<p:tagLst xmlns:p="http://schemas.openxmlformats.org/presentationml/2006/main">
  <p:tag name="AS_UNIQUEID" val="175"/>
</p:tagLst>
</file>

<file path=ppt/tags/tag42.xml><?xml version="1.0" encoding="utf-8"?>
<p:tagLst xmlns:p="http://schemas.openxmlformats.org/presentationml/2006/main">
  <p:tag name="AS_UNIQUEID" val="176"/>
</p:tagLst>
</file>

<file path=ppt/tags/tag43.xml><?xml version="1.0" encoding="utf-8"?>
<p:tagLst xmlns:p="http://schemas.openxmlformats.org/presentationml/2006/main">
  <p:tag name="AS_UNIQUEID" val="177"/>
</p:tagLst>
</file>

<file path=ppt/tags/tag44.xml><?xml version="1.0" encoding="utf-8"?>
<p:tagLst xmlns:p="http://schemas.openxmlformats.org/presentationml/2006/main">
  <p:tag name="AS_UNIQUEID" val="230"/>
</p:tagLst>
</file>

<file path=ppt/tags/tag45.xml><?xml version="1.0" encoding="utf-8"?>
<p:tagLst xmlns:p="http://schemas.openxmlformats.org/presentationml/2006/main">
  <p:tag name="AS_UNIQUEID" val="231"/>
</p:tagLst>
</file>

<file path=ppt/tags/tag46.xml><?xml version="1.0" encoding="utf-8"?>
<p:tagLst xmlns:p="http://schemas.openxmlformats.org/presentationml/2006/main">
  <p:tag name="AS_UNIQUEID" val="232"/>
</p:tagLst>
</file>

<file path=ppt/tags/tag47.xml><?xml version="1.0" encoding="utf-8"?>
<p:tagLst xmlns:p="http://schemas.openxmlformats.org/presentationml/2006/main">
  <p:tag name="AS_UNIQUEID" val="233"/>
</p:tagLst>
</file>

<file path=ppt/tags/tag48.xml><?xml version="1.0" encoding="utf-8"?>
<p:tagLst xmlns:p="http://schemas.openxmlformats.org/presentationml/2006/main">
  <p:tag name="AS_UNIQUEID" val="179"/>
</p:tagLst>
</file>

<file path=ppt/tags/tag49.xml><?xml version="1.0" encoding="utf-8"?>
<p:tagLst xmlns:p="http://schemas.openxmlformats.org/presentationml/2006/main">
  <p:tag name="AS_UNIQUEID" val="180"/>
</p:tagLst>
</file>

<file path=ppt/tags/tag5.xml><?xml version="1.0" encoding="utf-8"?>
<p:tagLst xmlns:p="http://schemas.openxmlformats.org/presentationml/2006/main">
  <p:tag name="AS_UNIQUEID" val="137"/>
</p:tagLst>
</file>

<file path=ppt/tags/tag50.xml><?xml version="1.0" encoding="utf-8"?>
<p:tagLst xmlns:p="http://schemas.openxmlformats.org/presentationml/2006/main">
  <p:tag name="AS_UNIQUEID" val="181"/>
</p:tagLst>
</file>

<file path=ppt/tags/tag51.xml><?xml version="1.0" encoding="utf-8"?>
<p:tagLst xmlns:p="http://schemas.openxmlformats.org/presentationml/2006/main">
  <p:tag name="AS_UNIQUEID" val="234"/>
</p:tagLst>
</file>

<file path=ppt/tags/tag52.xml><?xml version="1.0" encoding="utf-8"?>
<p:tagLst xmlns:p="http://schemas.openxmlformats.org/presentationml/2006/main">
  <p:tag name="AS_UNIQUEID" val="235"/>
</p:tagLst>
</file>

<file path=ppt/tags/tag53.xml><?xml version="1.0" encoding="utf-8"?>
<p:tagLst xmlns:p="http://schemas.openxmlformats.org/presentationml/2006/main">
  <p:tag name="AS_UNIQUEID" val="236"/>
</p:tagLst>
</file>

<file path=ppt/tags/tag54.xml><?xml version="1.0" encoding="utf-8"?>
<p:tagLst xmlns:p="http://schemas.openxmlformats.org/presentationml/2006/main">
  <p:tag name="AS_UNIQUEID" val="237"/>
</p:tagLst>
</file>

<file path=ppt/tags/tag55.xml><?xml version="1.0" encoding="utf-8"?>
<p:tagLst xmlns:p="http://schemas.openxmlformats.org/presentationml/2006/main">
  <p:tag name="AS_UNIQUEID" val="186"/>
</p:tagLst>
</file>

<file path=ppt/tags/tag56.xml><?xml version="1.0" encoding="utf-8"?>
<p:tagLst xmlns:p="http://schemas.openxmlformats.org/presentationml/2006/main">
  <p:tag name="AS_UNIQUEID" val="187"/>
</p:tagLst>
</file>

<file path=ppt/tags/tag57.xml><?xml version="1.0" encoding="utf-8"?>
<p:tagLst xmlns:p="http://schemas.openxmlformats.org/presentationml/2006/main">
  <p:tag name="AS_UNIQUEID" val="188"/>
</p:tagLst>
</file>

<file path=ppt/tags/tag58.xml><?xml version="1.0" encoding="utf-8"?>
<p:tagLst xmlns:p="http://schemas.openxmlformats.org/presentationml/2006/main">
  <p:tag name="AS_UNIQUEID" val="238"/>
</p:tagLst>
</file>

<file path=ppt/tags/tag59.xml><?xml version="1.0" encoding="utf-8"?>
<p:tagLst xmlns:p="http://schemas.openxmlformats.org/presentationml/2006/main">
  <p:tag name="AS_UNIQUEID" val="239"/>
</p:tagLst>
</file>

<file path=ppt/tags/tag6.xml><?xml version="1.0" encoding="utf-8"?>
<p:tagLst xmlns:p="http://schemas.openxmlformats.org/presentationml/2006/main">
  <p:tag name="AS_UNIQUEID" val="138"/>
</p:tagLst>
</file>

<file path=ppt/tags/tag60.xml><?xml version="1.0" encoding="utf-8"?>
<p:tagLst xmlns:p="http://schemas.openxmlformats.org/presentationml/2006/main">
  <p:tag name="AS_UNIQUEID" val="240"/>
</p:tagLst>
</file>

<file path=ppt/tags/tag61.xml><?xml version="1.0" encoding="utf-8"?>
<p:tagLst xmlns:p="http://schemas.openxmlformats.org/presentationml/2006/main">
  <p:tag name="AS_UNIQUEID" val="193"/>
</p:tagLst>
</file>

<file path=ppt/tags/tag62.xml><?xml version="1.0" encoding="utf-8"?>
<p:tagLst xmlns:p="http://schemas.openxmlformats.org/presentationml/2006/main">
  <p:tag name="AS_UNIQUEID" val="194"/>
</p:tagLst>
</file>

<file path=ppt/tags/tag63.xml><?xml version="1.0" encoding="utf-8"?>
<p:tagLst xmlns:p="http://schemas.openxmlformats.org/presentationml/2006/main">
  <p:tag name="AS_UNIQUEID" val="195"/>
</p:tagLst>
</file>

<file path=ppt/tags/tag64.xml><?xml version="1.0" encoding="utf-8"?>
<p:tagLst xmlns:p="http://schemas.openxmlformats.org/presentationml/2006/main">
  <p:tag name="AS_UNIQUEID" val="241"/>
</p:tagLst>
</file>

<file path=ppt/tags/tag65.xml><?xml version="1.0" encoding="utf-8"?>
<p:tagLst xmlns:p="http://schemas.openxmlformats.org/presentationml/2006/main">
  <p:tag name="AS_UNIQUEID" val="242"/>
</p:tagLst>
</file>

<file path=ppt/tags/tag66.xml><?xml version="1.0" encoding="utf-8"?>
<p:tagLst xmlns:p="http://schemas.openxmlformats.org/presentationml/2006/main">
  <p:tag name="AS_UNIQUEID" val="243"/>
</p:tagLst>
</file>

<file path=ppt/tags/tag67.xml><?xml version="1.0" encoding="utf-8"?>
<p:tagLst xmlns:p="http://schemas.openxmlformats.org/presentationml/2006/main">
  <p:tag name="AS_UNIQUEID" val="199"/>
</p:tagLst>
</file>

<file path=ppt/tags/tag68.xml><?xml version="1.0" encoding="utf-8"?>
<p:tagLst xmlns:p="http://schemas.openxmlformats.org/presentationml/2006/main">
  <p:tag name="AS_UNIQUEID" val="200"/>
</p:tagLst>
</file>

<file path=ppt/tags/tag69.xml><?xml version="1.0" encoding="utf-8"?>
<p:tagLst xmlns:p="http://schemas.openxmlformats.org/presentationml/2006/main">
  <p:tag name="AS_UNIQUEID" val="201"/>
</p:tagLst>
</file>

<file path=ppt/tags/tag7.xml><?xml version="1.0" encoding="utf-8"?>
<p:tagLst xmlns:p="http://schemas.openxmlformats.org/presentationml/2006/main">
  <p:tag name="AS_UNIQUEID" val="211"/>
</p:tagLst>
</file>

<file path=ppt/tags/tag70.xml><?xml version="1.0" encoding="utf-8"?>
<p:tagLst xmlns:p="http://schemas.openxmlformats.org/presentationml/2006/main">
  <p:tag name="AS_UNIQUEID" val="244"/>
</p:tagLst>
</file>

<file path=ppt/tags/tag71.xml><?xml version="1.0" encoding="utf-8"?>
<p:tagLst xmlns:p="http://schemas.openxmlformats.org/presentationml/2006/main">
  <p:tag name="AS_UNIQUEID" val="205"/>
</p:tagLst>
</file>

<file path=ppt/tags/tag72.xml><?xml version="1.0" encoding="utf-8"?>
<p:tagLst xmlns:p="http://schemas.openxmlformats.org/presentationml/2006/main">
  <p:tag name="AS_UNIQUEID" val="206"/>
</p:tagLst>
</file>

<file path=ppt/tags/tag73.xml><?xml version="1.0" encoding="utf-8"?>
<p:tagLst xmlns:p="http://schemas.openxmlformats.org/presentationml/2006/main">
  <p:tag name="AS_UNIQUEID" val="207"/>
</p:tagLst>
</file>

<file path=ppt/tags/tag74.xml><?xml version="1.0" encoding="utf-8"?>
<p:tagLst xmlns:p="http://schemas.openxmlformats.org/presentationml/2006/main">
  <p:tag name="AS_UNIQUEID" val="245"/>
</p:tagLst>
</file>

<file path=ppt/tags/tag75.xml><?xml version="1.0" encoding="utf-8"?>
<p:tagLst xmlns:p="http://schemas.openxmlformats.org/presentationml/2006/main">
  <p:tag name="AS_UNIQUEID" val="131"/>
</p:tagLst>
</file>

<file path=ppt/tags/tag76.xml><?xml version="1.0" encoding="utf-8"?>
<p:tagLst xmlns:p="http://schemas.openxmlformats.org/presentationml/2006/main">
  <p:tag name="AS_UNIQUEID" val="132"/>
</p:tagLst>
</file>

<file path=ppt/tags/tag77.xml><?xml version="1.0" encoding="utf-8"?>
<p:tagLst xmlns:p="http://schemas.openxmlformats.org/presentationml/2006/main">
  <p:tag name="AS_UNIQUEID" val="133"/>
</p:tagLst>
</file>

<file path=ppt/tags/tag78.xml><?xml version="1.0" encoding="utf-8"?>
<p:tagLst xmlns:p="http://schemas.openxmlformats.org/presentationml/2006/main">
  <p:tag name="AS_UNIQUEID" val="134"/>
</p:tagLst>
</file>

<file path=ppt/tags/tag79.xml><?xml version="1.0" encoding="utf-8"?>
<p:tagLst xmlns:p="http://schemas.openxmlformats.org/presentationml/2006/main">
  <p:tag name="AS_UNIQUEID" val="135"/>
</p:tagLst>
</file>

<file path=ppt/tags/tag8.xml><?xml version="1.0" encoding="utf-8"?>
<p:tagLst xmlns:p="http://schemas.openxmlformats.org/presentationml/2006/main">
  <p:tag name="AS_UNIQUEID" val="212"/>
</p:tagLst>
</file>

<file path=ppt/tags/tag80.xml><?xml version="1.0" encoding="utf-8"?>
<p:tagLst xmlns:p="http://schemas.openxmlformats.org/presentationml/2006/main">
  <p:tag name="AS_UNIQUEID" val="333"/>
</p:tagLst>
</file>

<file path=ppt/tags/tag81.xml><?xml version="1.0" encoding="utf-8"?>
<p:tagLst xmlns:p="http://schemas.openxmlformats.org/presentationml/2006/main">
  <p:tag name="AS_UNIQUEID" val="246"/>
</p:tagLst>
</file>

<file path=ppt/tags/tag82.xml><?xml version="1.0" encoding="utf-8"?>
<p:tagLst xmlns:p="http://schemas.openxmlformats.org/presentationml/2006/main">
  <p:tag name="AS_UNIQUEID" val="247"/>
</p:tagLst>
</file>

<file path=ppt/tags/tag83.xml><?xml version="1.0" encoding="utf-8"?>
<p:tagLst xmlns:p="http://schemas.openxmlformats.org/presentationml/2006/main">
  <p:tag name="AS_UNIQUEID" val="248"/>
</p:tagLst>
</file>

<file path=ppt/tags/tag84.xml><?xml version="1.0" encoding="utf-8"?>
<p:tagLst xmlns:p="http://schemas.openxmlformats.org/presentationml/2006/main">
  <p:tag name="AS_UNIQUEID" val="136"/>
</p:tagLst>
</file>

<file path=ppt/tags/tag85.xml><?xml version="1.0" encoding="utf-8"?>
<p:tagLst xmlns:p="http://schemas.openxmlformats.org/presentationml/2006/main">
  <p:tag name="AS_UNIQUEID" val="137"/>
</p:tagLst>
</file>

<file path=ppt/tags/tag86.xml><?xml version="1.0" encoding="utf-8"?>
<p:tagLst xmlns:p="http://schemas.openxmlformats.org/presentationml/2006/main">
  <p:tag name="AS_UNIQUEID" val="138"/>
</p:tagLst>
</file>

<file path=ppt/tags/tag87.xml><?xml version="1.0" encoding="utf-8"?>
<p:tagLst xmlns:p="http://schemas.openxmlformats.org/presentationml/2006/main">
  <p:tag name="AS_UNIQUEID" val="249"/>
</p:tagLst>
</file>

<file path=ppt/tags/tag88.xml><?xml version="1.0" encoding="utf-8"?>
<p:tagLst xmlns:p="http://schemas.openxmlformats.org/presentationml/2006/main">
  <p:tag name="AS_UNIQUEID" val="250"/>
</p:tagLst>
</file>

<file path=ppt/tags/tag89.xml><?xml version="1.0" encoding="utf-8"?>
<p:tagLst xmlns:p="http://schemas.openxmlformats.org/presentationml/2006/main">
  <p:tag name="AS_UNIQUEID" val="251"/>
</p:tagLst>
</file>

<file path=ppt/tags/tag9.xml><?xml version="1.0" encoding="utf-8"?>
<p:tagLst xmlns:p="http://schemas.openxmlformats.org/presentationml/2006/main">
  <p:tag name="AS_UNIQUEID" val="213"/>
</p:tagLst>
</file>

<file path=ppt/tags/tag90.xml><?xml version="1.0" encoding="utf-8"?>
<p:tagLst xmlns:p="http://schemas.openxmlformats.org/presentationml/2006/main">
  <p:tag name="AS_UNIQUEID" val="142"/>
</p:tagLst>
</file>

<file path=ppt/tags/tag91.xml><?xml version="1.0" encoding="utf-8"?>
<p:tagLst xmlns:p="http://schemas.openxmlformats.org/presentationml/2006/main">
  <p:tag name="AS_UNIQUEID" val="143"/>
</p:tagLst>
</file>

<file path=ppt/tags/tag92.xml><?xml version="1.0" encoding="utf-8"?>
<p:tagLst xmlns:p="http://schemas.openxmlformats.org/presentationml/2006/main">
  <p:tag name="AS_UNIQUEID" val="144"/>
</p:tagLst>
</file>

<file path=ppt/tags/tag93.xml><?xml version="1.0" encoding="utf-8"?>
<p:tagLst xmlns:p="http://schemas.openxmlformats.org/presentationml/2006/main">
  <p:tag name="AS_UNIQUEID" val="252"/>
</p:tagLst>
</file>

<file path=ppt/tags/tag94.xml><?xml version="1.0" encoding="utf-8"?>
<p:tagLst xmlns:p="http://schemas.openxmlformats.org/presentationml/2006/main">
  <p:tag name="AS_UNIQUEID" val="253"/>
</p:tagLst>
</file>

<file path=ppt/tags/tag95.xml><?xml version="1.0" encoding="utf-8"?>
<p:tagLst xmlns:p="http://schemas.openxmlformats.org/presentationml/2006/main">
  <p:tag name="AS_UNIQUEID" val="254"/>
</p:tagLst>
</file>

<file path=ppt/tags/tag96.xml><?xml version="1.0" encoding="utf-8"?>
<p:tagLst xmlns:p="http://schemas.openxmlformats.org/presentationml/2006/main">
  <p:tag name="AS_UNIQUEID" val="148"/>
</p:tagLst>
</file>

<file path=ppt/tags/tag97.xml><?xml version="1.0" encoding="utf-8"?>
<p:tagLst xmlns:p="http://schemas.openxmlformats.org/presentationml/2006/main">
  <p:tag name="AS_UNIQUEID" val="149"/>
</p:tagLst>
</file>

<file path=ppt/tags/tag98.xml><?xml version="1.0" encoding="utf-8"?>
<p:tagLst xmlns:p="http://schemas.openxmlformats.org/presentationml/2006/main">
  <p:tag name="AS_UNIQUEID" val="150"/>
</p:tagLst>
</file>

<file path=ppt/tags/tag99.xml><?xml version="1.0" encoding="utf-8"?>
<p:tagLst xmlns:p="http://schemas.openxmlformats.org/presentationml/2006/main">
  <p:tag name="AS_UNIQUEID" val="25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Arial"/>
      </a:majorFont>
      <a:minorFont>
        <a:latin typeface="Calibri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105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7">
      <vt:lpstr>Arial</vt:lpstr>
      <vt:lpstr>Calibri</vt:lpstr>
      <vt:lpstr>宋体</vt:lpstr>
      <vt:lpstr>Calibri Light</vt:lpstr>
      <vt:lpstr>微软雅黑</vt:lpstr>
      <vt:lpstr>黑体</vt:lpstr>
      <vt:lpstr>Wingdings</vt:lpstr>
      <vt:lpstr>楷体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2022-08-01T11:22:22.327</cp:lastPrinted>
  <dcterms:created xsi:type="dcterms:W3CDTF">2022-08-01T11:22:22Z</dcterms:created>
  <dcterms:modified xsi:type="dcterms:W3CDTF">2022-08-01T03:22:23Z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