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</p:sldMasterIdLst>
  <p:sldIdLst>
    <p:sldId id="257" r:id="rId5"/>
    <p:sldId id="259" r:id="rId6"/>
    <p:sldId id="321" r:id="rId7"/>
    <p:sldId id="261" r:id="rId8"/>
    <p:sldId id="263" r:id="rId9"/>
    <p:sldId id="264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8" r:id="rId19"/>
    <p:sldId id="289" r:id="rId20"/>
    <p:sldId id="290" r:id="rId21"/>
    <p:sldId id="291" r:id="rId22"/>
    <p:sldId id="294" r:id="rId23"/>
    <p:sldId id="295" r:id="rId24"/>
    <p:sldId id="296" r:id="rId25"/>
    <p:sldId id="298" r:id="rId26"/>
    <p:sldId id="301" r:id="rId27"/>
    <p:sldId id="302" r:id="rId28"/>
    <p:sldId id="303" r:id="rId29"/>
    <p:sldId id="282" r:id="rId30"/>
    <p:sldId id="283" r:id="rId31"/>
    <p:sldId id="305" r:id="rId32"/>
    <p:sldId id="304" r:id="rId33"/>
    <p:sldId id="307" r:id="rId34"/>
    <p:sldId id="312" r:id="rId35"/>
    <p:sldId id="313" r:id="rId36"/>
    <p:sldId id="306" r:id="rId37"/>
    <p:sldId id="308" r:id="rId38"/>
    <p:sldId id="309" r:id="rId39"/>
    <p:sldId id="310" r:id="rId40"/>
    <p:sldId id="311" r:id="rId41"/>
    <p:sldId id="316" r:id="rId42"/>
    <p:sldId id="315" r:id="rId43"/>
    <p:sldId id="320" r:id="rId44"/>
    <p:sldId id="319" r:id="rId45"/>
    <p:sldId id="317" r:id="rId46"/>
    <p:sldId id="318" r:id="rId47"/>
    <p:sldId id="262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tags" Target="tags/tag598.xml" /><Relationship Id="rId5" Type="http://schemas.openxmlformats.org/officeDocument/2006/relationships/slide" Target="slides/slide1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image" Target="../media/image1.png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10" Type="http://schemas.openxmlformats.org/officeDocument/2006/relationships/tags" Target="../tags/tag21.xml" /><Relationship Id="rId11" Type="http://schemas.openxmlformats.org/officeDocument/2006/relationships/tags" Target="../tags/tag22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Relationship Id="rId8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image" Target="../media/image1.png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tags" Target="../tags/tag81.xml" /><Relationship Id="rId11" Type="http://schemas.openxmlformats.org/officeDocument/2006/relationships/tags" Target="../tags/tag82.xml" /><Relationship Id="rId12" Type="http://schemas.openxmlformats.org/officeDocument/2006/relationships/tags" Target="../tags/tag83.xml" /><Relationship Id="rId13" Type="http://schemas.openxmlformats.org/officeDocument/2006/relationships/tags" Target="../tags/tag84.xml" /><Relationship Id="rId14" Type="http://schemas.openxmlformats.org/officeDocument/2006/relationships/tags" Target="../tags/tag85.xml" /><Relationship Id="rId15" Type="http://schemas.openxmlformats.org/officeDocument/2006/relationships/tags" Target="../tags/tag86.xml" /><Relationship Id="rId16" Type="http://schemas.openxmlformats.org/officeDocument/2006/relationships/tags" Target="../tags/tag87.xml" /><Relationship Id="rId17" Type="http://schemas.openxmlformats.org/officeDocument/2006/relationships/tags" Target="../tags/tag88.xml" /><Relationship Id="rId18" Type="http://schemas.openxmlformats.org/officeDocument/2006/relationships/tags" Target="../tags/tag89.xml" /><Relationship Id="rId19" Type="http://schemas.openxmlformats.org/officeDocument/2006/relationships/tags" Target="../tags/tag90.xml" /><Relationship Id="rId2" Type="http://schemas.openxmlformats.org/officeDocument/2006/relationships/tags" Target="../tags/tag73.xml" /><Relationship Id="rId20" Type="http://schemas.openxmlformats.org/officeDocument/2006/relationships/slideMaster" Target="../slideMasters/slideMaster2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10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tags" Target="../tags/tag11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2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tags" Target="../tags/tag132.xml" /><Relationship Id="rId13" Type="http://schemas.openxmlformats.org/officeDocument/2006/relationships/tags" Target="../tags/tag133.xml" /><Relationship Id="rId14" Type="http://schemas.openxmlformats.org/officeDocument/2006/relationships/tags" Target="../tags/tag134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.xml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tags" Target="../tags/tag140.xml" /><Relationship Id="rId7" Type="http://schemas.openxmlformats.org/officeDocument/2006/relationships/tags" Target="../tags/tag141.xml" /><Relationship Id="rId8" Type="http://schemas.openxmlformats.org/officeDocument/2006/relationships/tags" Target="../tags/tag142.xml" /><Relationship Id="rId9" Type="http://schemas.openxmlformats.org/officeDocument/2006/relationships/tags" Target="../tags/tag14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image" Target="../media/image1.png" /><Relationship Id="rId8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0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10" Type="http://schemas.openxmlformats.org/officeDocument/2006/relationships/tags" Target="../tags/tag174.xml" /><Relationship Id="rId11" Type="http://schemas.openxmlformats.org/officeDocument/2006/relationships/tags" Target="../tags/tag175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7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6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1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image" Target="../media/image1.png" /><Relationship Id="rId6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5.xm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tags" Target="../tags/tag236.xml" /><Relationship Id="rId13" Type="http://schemas.openxmlformats.org/officeDocument/2006/relationships/tags" Target="../tags/tag237.xml" /><Relationship Id="rId14" Type="http://schemas.openxmlformats.org/officeDocument/2006/relationships/tags" Target="../tags/tag238.xml" /><Relationship Id="rId15" Type="http://schemas.openxmlformats.org/officeDocument/2006/relationships/tags" Target="../tags/tag239.xml" /><Relationship Id="rId16" Type="http://schemas.openxmlformats.org/officeDocument/2006/relationships/tags" Target="../tags/tag240.xml" /><Relationship Id="rId17" Type="http://schemas.openxmlformats.org/officeDocument/2006/relationships/tags" Target="../tags/tag241.xml" /><Relationship Id="rId18" Type="http://schemas.openxmlformats.org/officeDocument/2006/relationships/tags" Target="../tags/tag242.xml" /><Relationship Id="rId19" Type="http://schemas.openxmlformats.org/officeDocument/2006/relationships/tags" Target="../tags/tag243.xml" /><Relationship Id="rId2" Type="http://schemas.openxmlformats.org/officeDocument/2006/relationships/tags" Target="../tags/tag226.xml" /><Relationship Id="rId20" Type="http://schemas.openxmlformats.org/officeDocument/2006/relationships/slideMaster" Target="../slideMasters/slideMaster3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.xml" /><Relationship Id="rId10" Type="http://schemas.openxmlformats.org/officeDocument/2006/relationships/tags" Target="../tags/tag253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4.xml" /><Relationship Id="rId10" Type="http://schemas.openxmlformats.org/officeDocument/2006/relationships/tags" Target="../tags/tag263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4.xml" /><Relationship Id="rId10" Type="http://schemas.openxmlformats.org/officeDocument/2006/relationships/tags" Target="../tags/tag273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4.xml" /><Relationship Id="rId10" Type="http://schemas.openxmlformats.org/officeDocument/2006/relationships/tags" Target="../tags/tag283.xml" /><Relationship Id="rId11" Type="http://schemas.openxmlformats.org/officeDocument/2006/relationships/tags" Target="../tags/tag284.xml" /><Relationship Id="rId12" Type="http://schemas.openxmlformats.org/officeDocument/2006/relationships/tags" Target="../tags/tag285.xml" /><Relationship Id="rId13" Type="http://schemas.openxmlformats.org/officeDocument/2006/relationships/tags" Target="../tags/tag286.xml" /><Relationship Id="rId14" Type="http://schemas.openxmlformats.org/officeDocument/2006/relationships/tags" Target="../tags/tag287.xml" /><Relationship Id="rId15" Type="http://schemas.openxmlformats.org/officeDocument/2006/relationships/slideMaster" Target="../slideMasters/slideMaster3.xml" /><Relationship Id="rId2" Type="http://schemas.openxmlformats.org/officeDocument/2006/relationships/tags" Target="../tags/tag275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Relationship Id="rId7" Type="http://schemas.openxmlformats.org/officeDocument/2006/relationships/tags" Target="../tags/tag280.xml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8.xml" /><Relationship Id="rId10" Type="http://schemas.openxmlformats.org/officeDocument/2006/relationships/tags" Target="../tags/tag297.xml" /><Relationship Id="rId11" Type="http://schemas.openxmlformats.org/officeDocument/2006/relationships/tags" Target="../tags/tag298.xml" /><Relationship Id="rId12" Type="http://schemas.openxmlformats.org/officeDocument/2006/relationships/tags" Target="../tags/tag299.xml" /><Relationship Id="rId13" Type="http://schemas.openxmlformats.org/officeDocument/2006/relationships/tags" Target="../tags/tag300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7">
            <a:lum/>
          </a:blip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4191635" y="1729423"/>
            <a:ext cx="7190106" cy="2491740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6000" spc="600" baseline="0">
                <a:solidFill>
                  <a:schemeClr val="bg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4191635" y="4576998"/>
            <a:ext cx="7185025" cy="85561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 flipV="1">
            <a:off x="4300855" y="4365625"/>
            <a:ext cx="4122420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FF4836">
              <a:shade val="50000"/>
            </a:srgbClr>
          </a:lnRef>
          <a:fillRef idx="1">
            <a:srgbClr val="FF4836"/>
          </a:fillRef>
          <a:effectRef idx="0">
            <a:srgbClr val="FF483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图形 19"/>
          <p:cNvGrpSpPr/>
          <p:nvPr userDrawn="1">
            <p:custDataLst>
              <p:tags r:id="rId1"/>
            </p:custDataLst>
          </p:nvPr>
        </p:nvGrpSpPr>
        <p:grpSpPr>
          <a:xfrm>
            <a:off x="5080" y="0"/>
            <a:ext cx="5671184" cy="3592195"/>
            <a:chOff x="4930" y="0"/>
            <a:chExt cx="6439672" cy="4078038"/>
          </a:xfrm>
          <a:solidFill>
            <a:srgbClr val="29CCDD"/>
          </a:solidFill>
        </p:grpSpPr>
        <p:sp>
          <p:nvSpPr>
            <p:cNvPr id="8" name="任意多边形: 形状 5"/>
            <p:cNvSpPr/>
            <p:nvPr>
              <p:custDataLst>
                <p:tags r:id="rId2"/>
              </p:custDataLst>
            </p:nvPr>
          </p:nvSpPr>
          <p:spPr>
            <a:xfrm>
              <a:off x="666010" y="7605"/>
              <a:ext cx="5778592" cy="3714221"/>
            </a:xfrm>
            <a:custGeom>
              <a:gdLst>
                <a:gd name="connsiteX0" fmla="*/ 1906549 w 5778593"/>
                <a:gd name="connsiteY0" fmla="*/ 0 h 3714221"/>
                <a:gd name="connsiteX1" fmla="*/ 0 w 5778593"/>
                <a:gd name="connsiteY1" fmla="*/ 1782953 h 3714221"/>
                <a:gd name="connsiteX2" fmla="*/ 1806405 w 5778593"/>
                <a:gd name="connsiteY2" fmla="*/ 3714222 h 3714221"/>
                <a:gd name="connsiteX3" fmla="*/ 5778594 w 5778593"/>
                <a:gd name="connsiteY3" fmla="*/ 0 h 371422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8593" h="3714221">
                  <a:moveTo>
                    <a:pt x="1906549" y="0"/>
                  </a:moveTo>
                  <a:lnTo>
                    <a:pt x="0" y="1782953"/>
                  </a:lnTo>
                  <a:lnTo>
                    <a:pt x="1806405" y="3714222"/>
                  </a:lnTo>
                  <a:lnTo>
                    <a:pt x="5778594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6"/>
            <p:cNvSpPr/>
            <p:nvPr>
              <p:custDataLst>
                <p:tags r:id="rId3"/>
              </p:custDataLst>
            </p:nvPr>
          </p:nvSpPr>
          <p:spPr>
            <a:xfrm>
              <a:off x="2062329" y="7605"/>
              <a:ext cx="3387799" cy="3074691"/>
            </a:xfrm>
            <a:custGeom>
              <a:gdLst>
                <a:gd name="connsiteX0" fmla="*/ 3173568 w 3387800"/>
                <a:gd name="connsiteY0" fmla="*/ 0 h 3074691"/>
                <a:gd name="connsiteX1" fmla="*/ 0 w 3387800"/>
                <a:gd name="connsiteY1" fmla="*/ 2967575 h 3074691"/>
                <a:gd name="connsiteX2" fmla="*/ 99511 w 3387800"/>
                <a:gd name="connsiteY2" fmla="*/ 3074691 h 3074691"/>
                <a:gd name="connsiteX3" fmla="*/ 3387801 w 3387800"/>
                <a:gd name="connsiteY3" fmla="*/ 0 h 30746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7800" h="3074691">
                  <a:moveTo>
                    <a:pt x="3173568" y="0"/>
                  </a:moveTo>
                  <a:lnTo>
                    <a:pt x="0" y="2967575"/>
                  </a:lnTo>
                  <a:lnTo>
                    <a:pt x="99511" y="3074691"/>
                  </a:lnTo>
                  <a:lnTo>
                    <a:pt x="3387801" y="0"/>
                  </a:lnTo>
                  <a:close/>
                </a:path>
              </a:pathLst>
            </a:custGeom>
            <a:solidFill>
              <a:schemeClr val="accent2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7"/>
            <p:cNvSpPr/>
            <p:nvPr>
              <p:custDataLst>
                <p:tags r:id="rId4"/>
              </p:custDataLst>
            </p:nvPr>
          </p:nvSpPr>
          <p:spPr>
            <a:xfrm>
              <a:off x="753478" y="0"/>
              <a:ext cx="2041554" cy="1018558"/>
            </a:xfrm>
            <a:custGeom>
              <a:gdLst>
                <a:gd name="connsiteX0" fmla="*/ 952641 w 2041554"/>
                <a:gd name="connsiteY0" fmla="*/ 1018559 h 1018558"/>
                <a:gd name="connsiteX1" fmla="*/ 2041554 w 2041554"/>
                <a:gd name="connsiteY1" fmla="*/ 0 h 1018558"/>
                <a:gd name="connsiteX2" fmla="*/ 0 w 2041554"/>
                <a:gd name="connsiteY2" fmla="*/ 0 h 10185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1552" h="1018558">
                  <a:moveTo>
                    <a:pt x="952641" y="1018559"/>
                  </a:moveTo>
                  <a:lnTo>
                    <a:pt x="20415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8"/>
            <p:cNvSpPr/>
            <p:nvPr>
              <p:custDataLst>
                <p:tags r:id="rId5"/>
              </p:custDataLst>
            </p:nvPr>
          </p:nvSpPr>
          <p:spPr>
            <a:xfrm>
              <a:off x="4930" y="0"/>
              <a:ext cx="3583019" cy="4078038"/>
            </a:xfrm>
            <a:custGeom>
              <a:gdLst>
                <a:gd name="connsiteX0" fmla="*/ 0 w 3583019"/>
                <a:gd name="connsiteY0" fmla="*/ 1858379 h 4078038"/>
                <a:gd name="connsiteX1" fmla="*/ 2080851 w 3583019"/>
                <a:gd name="connsiteY1" fmla="*/ 4078038 h 4078038"/>
                <a:gd name="connsiteX2" fmla="*/ 3583020 w 3583019"/>
                <a:gd name="connsiteY2" fmla="*/ 2675381 h 4078038"/>
                <a:gd name="connsiteX3" fmla="*/ 1080674 w 3583019"/>
                <a:gd name="connsiteY3" fmla="*/ 0 h 4078038"/>
                <a:gd name="connsiteX4" fmla="*/ 0 w 3583019"/>
                <a:gd name="connsiteY4" fmla="*/ 0 h 40780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3019" h="4078038">
                  <a:moveTo>
                    <a:pt x="0" y="1858379"/>
                  </a:moveTo>
                  <a:lnTo>
                    <a:pt x="2080851" y="4078038"/>
                  </a:lnTo>
                  <a:lnTo>
                    <a:pt x="3583020" y="2675381"/>
                  </a:lnTo>
                  <a:lnTo>
                    <a:pt x="10806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9"/>
            <p:cNvSpPr/>
            <p:nvPr>
              <p:custDataLst>
                <p:tags r:id="rId6"/>
              </p:custDataLst>
            </p:nvPr>
          </p:nvSpPr>
          <p:spPr>
            <a:xfrm>
              <a:off x="4930" y="0"/>
              <a:ext cx="3704714" cy="3967118"/>
            </a:xfrm>
            <a:custGeom>
              <a:gdLst>
                <a:gd name="connsiteX0" fmla="*/ 0 w 3704714"/>
                <a:gd name="connsiteY0" fmla="*/ 1613088 h 3967118"/>
                <a:gd name="connsiteX1" fmla="*/ 2201279 w 3704714"/>
                <a:gd name="connsiteY1" fmla="*/ 3967119 h 3967118"/>
                <a:gd name="connsiteX2" fmla="*/ 3704714 w 3704714"/>
                <a:gd name="connsiteY2" fmla="*/ 2560658 h 3967118"/>
                <a:gd name="connsiteX3" fmla="*/ 1310119 w 3704714"/>
                <a:gd name="connsiteY3" fmla="*/ 0 h 3967118"/>
                <a:gd name="connsiteX4" fmla="*/ 0 w 3704714"/>
                <a:gd name="connsiteY4" fmla="*/ 0 h 396711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714" h="3967118">
                  <a:moveTo>
                    <a:pt x="0" y="1613088"/>
                  </a:moveTo>
                  <a:lnTo>
                    <a:pt x="2201279" y="3967119"/>
                  </a:lnTo>
                  <a:lnTo>
                    <a:pt x="3704714" y="2560658"/>
                  </a:lnTo>
                  <a:lnTo>
                    <a:pt x="13101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2927984" y="2599055"/>
            <a:ext cx="8257539" cy="1437003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6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2927986" y="4130190"/>
            <a:ext cx="8257539" cy="1425574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4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91765"/>
          </a:xfrm>
          <a:custGeom>
            <a:gdLst>
              <a:gd name="connsiteX0" fmla="*/ 6347 w 12192000"/>
              <a:gd name="connsiteY0" fmla="*/ 3820710 h 3820710"/>
              <a:gd name="connsiteX1" fmla="*/ 12192000 w 12192000"/>
              <a:gd name="connsiteY1" fmla="*/ 2341930 h 3820710"/>
              <a:gd name="connsiteX2" fmla="*/ 12192000 w 12192000"/>
              <a:gd name="connsiteY2" fmla="*/ 0 h 3820710"/>
              <a:gd name="connsiteX3" fmla="*/ 0 w 12192000"/>
              <a:gd name="connsiteY3" fmla="*/ 0 h 38207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20710">
                <a:moveTo>
                  <a:pt x="6347" y="3820710"/>
                </a:moveTo>
                <a:lnTo>
                  <a:pt x="12192000" y="234193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47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任意多边形: 形状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5902425" cy="2692075"/>
          </a:xfrm>
          <a:custGeom>
            <a:gdLst>
              <a:gd name="connsiteX0" fmla="*/ 0 w 5902425"/>
              <a:gd name="connsiteY0" fmla="*/ 4683861 h 4683860"/>
              <a:gd name="connsiteX1" fmla="*/ 0 w 5902425"/>
              <a:gd name="connsiteY1" fmla="*/ 0 h 4683860"/>
              <a:gd name="connsiteX2" fmla="*/ 5902426 w 5902425"/>
              <a:gd name="connsiteY2" fmla="*/ 0 h 46838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2425" h="4683860">
                <a:moveTo>
                  <a:pt x="0" y="4683861"/>
                </a:moveTo>
                <a:lnTo>
                  <a:pt x="0" y="0"/>
                </a:lnTo>
                <a:lnTo>
                  <a:pt x="5902426" y="0"/>
                </a:lnTo>
                <a:close/>
              </a:path>
            </a:pathLst>
          </a:custGeom>
          <a:solidFill>
            <a:schemeClr val="accent6"/>
          </a:solidFill>
          <a:ln w="6347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任意多边形: 形状 5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7848322" cy="1269434"/>
          </a:xfrm>
          <a:custGeom>
            <a:gdLst>
              <a:gd name="connsiteX0" fmla="*/ 0 w 7848322"/>
              <a:gd name="connsiteY0" fmla="*/ 2208650 h 2208649"/>
              <a:gd name="connsiteX1" fmla="*/ 0 w 7848322"/>
              <a:gd name="connsiteY1" fmla="*/ 0 h 2208649"/>
              <a:gd name="connsiteX2" fmla="*/ 7848322 w 7848322"/>
              <a:gd name="connsiteY2" fmla="*/ 0 h 22086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8322" h="2208649">
                <a:moveTo>
                  <a:pt x="0" y="2208650"/>
                </a:moveTo>
                <a:lnTo>
                  <a:pt x="0" y="0"/>
                </a:lnTo>
                <a:lnTo>
                  <a:pt x="7848322" y="0"/>
                </a:lnTo>
                <a:close/>
              </a:path>
            </a:pathLst>
          </a:custGeom>
          <a:solidFill>
            <a:schemeClr val="accent1"/>
          </a:solidFill>
          <a:ln w="6347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5">
            <a:lum/>
          </a:blip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096457" y="2679188"/>
            <a:ext cx="8214143" cy="1741672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2"/>
          <p:cNvSpPr/>
          <p:nvPr userDrawn="1">
            <p:custDataLst>
              <p:tags r:id="rId1"/>
            </p:custDataLst>
          </p:nvPr>
        </p:nvSpPr>
        <p:spPr>
          <a:xfrm>
            <a:off x="-9525" y="6376670"/>
            <a:ext cx="12197715" cy="508000"/>
          </a:xfrm>
          <a:custGeom>
            <a:gdLst>
              <a:gd name="connsiteX0" fmla="*/ 0 w 12180722"/>
              <a:gd name="connsiteY0" fmla="*/ 932587 h 932586"/>
              <a:gd name="connsiteX1" fmla="*/ 12180722 w 12180722"/>
              <a:gd name="connsiteY1" fmla="*/ 932587 h 932586"/>
              <a:gd name="connsiteX2" fmla="*/ 12180722 w 12180722"/>
              <a:gd name="connsiteY2" fmla="*/ 669940 h 932586"/>
              <a:gd name="connsiteX3" fmla="*/ 0 w 12180722"/>
              <a:gd name="connsiteY3" fmla="*/ 0 h 9325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0722" h="932586">
                <a:moveTo>
                  <a:pt x="0" y="932587"/>
                </a:moveTo>
                <a:lnTo>
                  <a:pt x="12180722" y="932587"/>
                </a:lnTo>
                <a:lnTo>
                  <a:pt x="12180722" y="6699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40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任意多边形: 形状 3"/>
          <p:cNvSpPr/>
          <p:nvPr userDrawn="1">
            <p:custDataLst>
              <p:tags r:id="rId2"/>
            </p:custDataLst>
          </p:nvPr>
        </p:nvSpPr>
        <p:spPr>
          <a:xfrm>
            <a:off x="-3175" y="-22225"/>
            <a:ext cx="7856220" cy="2207895"/>
          </a:xfrm>
          <a:custGeom>
            <a:gdLst>
              <a:gd name="connsiteX0" fmla="*/ 0 w 7845146"/>
              <a:gd name="connsiteY0" fmla="*/ 2207756 h 2207755"/>
              <a:gd name="connsiteX1" fmla="*/ 0 w 7845146"/>
              <a:gd name="connsiteY1" fmla="*/ 0 h 2207755"/>
              <a:gd name="connsiteX2" fmla="*/ 7845146 w 7845146"/>
              <a:gd name="connsiteY2" fmla="*/ 0 h 220775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5145" h="2207755">
                <a:moveTo>
                  <a:pt x="0" y="2207756"/>
                </a:moveTo>
                <a:lnTo>
                  <a:pt x="0" y="0"/>
                </a:lnTo>
                <a:lnTo>
                  <a:pt x="7845146" y="0"/>
                </a:lnTo>
                <a:close/>
              </a:path>
            </a:pathLst>
          </a:custGeom>
          <a:solidFill>
            <a:schemeClr val="accent6"/>
          </a:solidFill>
          <a:ln w="6340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cap="all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9" name="图形 13"/>
          <p:cNvGrpSpPr/>
          <p:nvPr userDrawn="1">
            <p:custDataLst>
              <p:tags r:id="rId2"/>
            </p:custDataLst>
          </p:nvPr>
        </p:nvGrpSpPr>
        <p:grpSpPr>
          <a:xfrm>
            <a:off x="4042744" y="5167223"/>
            <a:ext cx="8169405" cy="1690777"/>
            <a:chOff x="4042744" y="5167223"/>
            <a:chExt cx="8169405" cy="1690777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>
              <a:off x="4042744" y="6461994"/>
              <a:ext cx="2345617" cy="396005"/>
            </a:xfrm>
            <a:custGeom>
              <a:gdLst>
                <a:gd name="connsiteX0" fmla="*/ 2345618 w 2345617"/>
                <a:gd name="connsiteY0" fmla="*/ 396006 h 396005"/>
                <a:gd name="connsiteX1" fmla="*/ 0 w 2345617"/>
                <a:gd name="connsiteY1" fmla="*/ 396006 h 396005"/>
                <a:gd name="connsiteX2" fmla="*/ 2345618 w 2345617"/>
                <a:gd name="connsiteY2" fmla="*/ 396006 h 39600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5617" h="396005">
                  <a:moveTo>
                    <a:pt x="2345618" y="396006"/>
                  </a:moveTo>
                  <a:cubicBezTo>
                    <a:pt x="2345618" y="396006"/>
                    <a:pt x="860418" y="-495007"/>
                    <a:pt x="0" y="396006"/>
                  </a:cubicBezTo>
                  <a:lnTo>
                    <a:pt x="2345618" y="396006"/>
                  </a:lnTo>
                </a:path>
              </a:pathLst>
            </a:custGeom>
            <a:solidFill>
              <a:schemeClr val="accent5"/>
            </a:solidFill>
            <a:ln w="5363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4"/>
              </p:custDataLst>
            </p:nvPr>
          </p:nvSpPr>
          <p:spPr>
            <a:xfrm>
              <a:off x="7162898" y="5966450"/>
              <a:ext cx="317222" cy="295215"/>
            </a:xfrm>
            <a:custGeom>
              <a:gdLst>
                <a:gd name="connsiteX0" fmla="*/ 0 w 317222"/>
                <a:gd name="connsiteY0" fmla="*/ 58506 h 295215"/>
                <a:gd name="connsiteX1" fmla="*/ 212555 w 317222"/>
                <a:gd name="connsiteY1" fmla="*/ 295215 h 295215"/>
                <a:gd name="connsiteX2" fmla="*/ 317222 w 317222"/>
                <a:gd name="connsiteY2" fmla="*/ 0 h 2952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222" h="295215">
                  <a:moveTo>
                    <a:pt x="0" y="58506"/>
                  </a:moveTo>
                  <a:lnTo>
                    <a:pt x="212555" y="295215"/>
                  </a:lnTo>
                  <a:lnTo>
                    <a:pt x="317222" y="0"/>
                  </a:lnTo>
                  <a:close/>
                </a:path>
              </a:pathLst>
            </a:custGeom>
            <a:solidFill>
              <a:schemeClr val="accent2"/>
            </a:solidFill>
            <a:ln w="5363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 fontScale="85000" lnSpcReduction="20000"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任意多边形: 形状 11"/>
            <p:cNvSpPr/>
            <p:nvPr>
              <p:custDataLst>
                <p:tags r:id="rId5"/>
              </p:custDataLst>
            </p:nvPr>
          </p:nvSpPr>
          <p:spPr>
            <a:xfrm>
              <a:off x="9630359" y="5167223"/>
              <a:ext cx="2581789" cy="1690777"/>
            </a:xfrm>
            <a:custGeom>
              <a:gdLst>
                <a:gd name="connsiteX0" fmla="*/ 2581790 w 2581789"/>
                <a:gd name="connsiteY0" fmla="*/ 0 h 1690777"/>
                <a:gd name="connsiteX1" fmla="*/ 1598992 w 2581789"/>
                <a:gd name="connsiteY1" fmla="*/ 949519 h 1690777"/>
                <a:gd name="connsiteX2" fmla="*/ 0 w 2581789"/>
                <a:gd name="connsiteY2" fmla="*/ 1690777 h 1690777"/>
                <a:gd name="connsiteX3" fmla="*/ 2581790 w 2581789"/>
                <a:gd name="connsiteY3" fmla="*/ 1690777 h 1690777"/>
                <a:gd name="connsiteX4" fmla="*/ 2581790 w 2581789"/>
                <a:gd name="connsiteY4" fmla="*/ 0 h 169077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789" h="1690777">
                  <a:moveTo>
                    <a:pt x="2581790" y="0"/>
                  </a:moveTo>
                  <a:cubicBezTo>
                    <a:pt x="2581790" y="0"/>
                    <a:pt x="1973646" y="765949"/>
                    <a:pt x="1598992" y="949519"/>
                  </a:cubicBezTo>
                  <a:cubicBezTo>
                    <a:pt x="1224337" y="1133089"/>
                    <a:pt x="66558" y="1390731"/>
                    <a:pt x="0" y="1690777"/>
                  </a:cubicBezTo>
                  <a:lnTo>
                    <a:pt x="2581790" y="1690777"/>
                  </a:lnTo>
                  <a:lnTo>
                    <a:pt x="2581790" y="0"/>
                  </a:lnTo>
                  <a:close/>
                </a:path>
              </a:pathLst>
            </a:custGeom>
            <a:solidFill>
              <a:schemeClr val="accent1"/>
            </a:solidFill>
            <a:ln w="5363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3" name="图形 1"/>
          <p:cNvGrpSpPr/>
          <p:nvPr userDrawn="1">
            <p:custDataLst>
              <p:tags r:id="rId6"/>
            </p:custDataLst>
          </p:nvPr>
        </p:nvGrpSpPr>
        <p:grpSpPr>
          <a:xfrm>
            <a:off x="0" y="-14730"/>
            <a:ext cx="6720617" cy="3165791"/>
            <a:chOff x="0" y="-8152"/>
            <a:chExt cx="6720617" cy="3165791"/>
          </a:xfrm>
        </p:grpSpPr>
        <p:sp>
          <p:nvSpPr>
            <p:cNvPr id="14" name="任意多边形: 形状 13"/>
            <p:cNvSpPr/>
            <p:nvPr>
              <p:custDataLst>
                <p:tags r:id="rId7"/>
              </p:custDataLst>
            </p:nvPr>
          </p:nvSpPr>
          <p:spPr>
            <a:xfrm>
              <a:off x="773479" y="364562"/>
              <a:ext cx="1068060" cy="791161"/>
            </a:xfrm>
            <a:custGeom>
              <a:gdLst>
                <a:gd name="connsiteX0" fmla="*/ 1036366 w 1068060"/>
                <a:gd name="connsiteY0" fmla="*/ 30025 h 791161"/>
                <a:gd name="connsiteX1" fmla="*/ 0 w 1068060"/>
                <a:gd name="connsiteY1" fmla="*/ 791162 h 791161"/>
                <a:gd name="connsiteX2" fmla="*/ 176147 w 1068060"/>
                <a:gd name="connsiteY2" fmla="*/ 493413 h 791161"/>
                <a:gd name="connsiteX3" fmla="*/ 300251 w 1068060"/>
                <a:gd name="connsiteY3" fmla="*/ 355798 h 791161"/>
                <a:gd name="connsiteX4" fmla="*/ 457883 w 1068060"/>
                <a:gd name="connsiteY4" fmla="*/ 258216 h 791161"/>
                <a:gd name="connsiteX5" fmla="*/ 678567 w 1068060"/>
                <a:gd name="connsiteY5" fmla="*/ 175146 h 791161"/>
                <a:gd name="connsiteX6" fmla="*/ 834197 w 1068060"/>
                <a:gd name="connsiteY6" fmla="*/ 100084 h 791161"/>
                <a:gd name="connsiteX7" fmla="*/ 952796 w 1068060"/>
                <a:gd name="connsiteY7" fmla="*/ 30025 h 791161"/>
                <a:gd name="connsiteX8" fmla="*/ 1003839 w 1068060"/>
                <a:gd name="connsiteY8" fmla="*/ 0 h 791161"/>
                <a:gd name="connsiteX9" fmla="*/ 1036366 w 1068060"/>
                <a:gd name="connsiteY9" fmla="*/ 30025 h 7911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8060" h="791161">
                  <a:moveTo>
                    <a:pt x="1036366" y="30025"/>
                  </a:moveTo>
                  <a:cubicBezTo>
                    <a:pt x="1036366" y="30025"/>
                    <a:pt x="1350629" y="721603"/>
                    <a:pt x="0" y="791162"/>
                  </a:cubicBezTo>
                  <a:lnTo>
                    <a:pt x="176147" y="493413"/>
                  </a:lnTo>
                  <a:lnTo>
                    <a:pt x="300251" y="355798"/>
                  </a:lnTo>
                  <a:lnTo>
                    <a:pt x="457883" y="258216"/>
                  </a:lnTo>
                  <a:lnTo>
                    <a:pt x="678567" y="175146"/>
                  </a:lnTo>
                  <a:lnTo>
                    <a:pt x="834197" y="100084"/>
                  </a:lnTo>
                  <a:lnTo>
                    <a:pt x="952796" y="30025"/>
                  </a:lnTo>
                  <a:lnTo>
                    <a:pt x="1003839" y="0"/>
                  </a:lnTo>
                  <a:lnTo>
                    <a:pt x="1036366" y="30025"/>
                  </a:lnTo>
                  <a:close/>
                </a:path>
              </a:pathLst>
            </a:custGeom>
            <a:solidFill>
              <a:schemeClr val="accent4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任意多边形: 形状 14"/>
            <p:cNvSpPr/>
            <p:nvPr>
              <p:custDataLst>
                <p:tags r:id="rId8"/>
              </p:custDataLst>
            </p:nvPr>
          </p:nvSpPr>
          <p:spPr>
            <a:xfrm>
              <a:off x="0" y="0"/>
              <a:ext cx="3604973" cy="1738008"/>
            </a:xfrm>
            <a:custGeom>
              <a:gdLst>
                <a:gd name="connsiteX0" fmla="*/ 0 w 3694088"/>
                <a:gd name="connsiteY0" fmla="*/ 790661 h 1751164"/>
                <a:gd name="connsiteX1" fmla="*/ 0 w 3694088"/>
                <a:gd name="connsiteY1" fmla="*/ 1720438 h 1751164"/>
                <a:gd name="connsiteX2" fmla="*/ 645540 w 3694088"/>
                <a:gd name="connsiteY2" fmla="*/ 1446209 h 1751164"/>
                <a:gd name="connsiteX3" fmla="*/ 1361138 w 3694088"/>
                <a:gd name="connsiteY3" fmla="*/ 620519 h 1751164"/>
                <a:gd name="connsiteX4" fmla="*/ 2201841 w 3694088"/>
                <a:gd name="connsiteY4" fmla="*/ 260218 h 1751164"/>
                <a:gd name="connsiteX5" fmla="*/ 3694088 w 3694088"/>
                <a:gd name="connsiteY5" fmla="*/ 0 h 1751164"/>
                <a:gd name="connsiteX6" fmla="*/ 2967481 w 3694088"/>
                <a:gd name="connsiteY6" fmla="*/ 0 h 1751164"/>
                <a:gd name="connsiteX7" fmla="*/ 1893583 w 3694088"/>
                <a:gd name="connsiteY7" fmla="*/ 195664 h 1751164"/>
                <a:gd name="connsiteX8" fmla="*/ 809677 w 3694088"/>
                <a:gd name="connsiteY8" fmla="*/ 495414 h 1751164"/>
                <a:gd name="connsiteX9" fmla="*/ 0 w 3694088"/>
                <a:gd name="connsiteY9" fmla="*/ 790661 h 17511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94088" h="1751164">
                  <a:moveTo>
                    <a:pt x="0" y="790661"/>
                  </a:moveTo>
                  <a:lnTo>
                    <a:pt x="0" y="1720438"/>
                  </a:lnTo>
                  <a:cubicBezTo>
                    <a:pt x="0" y="1720438"/>
                    <a:pt x="340284" y="1886577"/>
                    <a:pt x="645540" y="1446209"/>
                  </a:cubicBezTo>
                  <a:cubicBezTo>
                    <a:pt x="950795" y="1005841"/>
                    <a:pt x="950795" y="755632"/>
                    <a:pt x="1361138" y="620519"/>
                  </a:cubicBezTo>
                  <a:cubicBezTo>
                    <a:pt x="1771481" y="485406"/>
                    <a:pt x="1766477" y="345289"/>
                    <a:pt x="2201841" y="260218"/>
                  </a:cubicBezTo>
                  <a:cubicBezTo>
                    <a:pt x="2637205" y="175146"/>
                    <a:pt x="3694088" y="0"/>
                    <a:pt x="3694088" y="0"/>
                  </a:cubicBezTo>
                  <a:lnTo>
                    <a:pt x="2967481" y="0"/>
                  </a:lnTo>
                  <a:lnTo>
                    <a:pt x="1893583" y="195664"/>
                  </a:lnTo>
                  <a:lnTo>
                    <a:pt x="809677" y="495414"/>
                  </a:lnTo>
                  <a:lnTo>
                    <a:pt x="0" y="790661"/>
                  </a:lnTo>
                </a:path>
              </a:pathLst>
            </a:custGeom>
            <a:solidFill>
              <a:schemeClr val="accent1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16" name="图形 1"/>
            <p:cNvGrpSpPr/>
            <p:nvPr/>
          </p:nvGrpSpPr>
          <p:grpSpPr>
            <a:xfrm>
              <a:off x="4879078" y="-8152"/>
              <a:ext cx="1841539" cy="1003984"/>
              <a:chOff x="4879078" y="-8152"/>
              <a:chExt cx="1841539" cy="1003984"/>
            </a:xfrm>
            <a:solidFill>
              <a:schemeClr val="accent1"/>
            </a:solidFill>
          </p:grpSpPr>
          <p:sp>
            <p:nvSpPr>
              <p:cNvPr id="22" name="任意多边形: 形状 21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9078" y="5004"/>
                <a:ext cx="1841539" cy="990828"/>
              </a:xfrm>
              <a:custGeom>
                <a:gdLst>
                  <a:gd name="connsiteX0" fmla="*/ 785657 w 1841539"/>
                  <a:gd name="connsiteY0" fmla="*/ 0 h 990828"/>
                  <a:gd name="connsiteX1" fmla="*/ 655048 w 1841539"/>
                  <a:gd name="connsiteY1" fmla="*/ 369809 h 990828"/>
                  <a:gd name="connsiteX2" fmla="*/ 322270 w 1841539"/>
                  <a:gd name="connsiteY2" fmla="*/ 0 h 990828"/>
                  <a:gd name="connsiteX3" fmla="*/ 0 w 1841539"/>
                  <a:gd name="connsiteY3" fmla="*/ 0 h 990828"/>
                  <a:gd name="connsiteX4" fmla="*/ 0 w 1841539"/>
                  <a:gd name="connsiteY4" fmla="*/ 990828 h 990828"/>
                  <a:gd name="connsiteX5" fmla="*/ 1841539 w 1841539"/>
                  <a:gd name="connsiteY5" fmla="*/ 990828 h 990828"/>
                  <a:gd name="connsiteX6" fmla="*/ 1841539 w 1841539"/>
                  <a:gd name="connsiteY6" fmla="*/ 0 h 99082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1539" h="990828">
                    <a:moveTo>
                      <a:pt x="785657" y="0"/>
                    </a:moveTo>
                    <a:lnTo>
                      <a:pt x="655048" y="369809"/>
                    </a:lnTo>
                    <a:lnTo>
                      <a:pt x="322270" y="0"/>
                    </a:lnTo>
                    <a:lnTo>
                      <a:pt x="0" y="0"/>
                    </a:lnTo>
                    <a:lnTo>
                      <a:pt x="0" y="990828"/>
                    </a:lnTo>
                    <a:lnTo>
                      <a:pt x="1841539" y="990828"/>
                    </a:lnTo>
                    <a:lnTo>
                      <a:pt x="1841539" y="0"/>
                    </a:lnTo>
                    <a:close/>
                  </a:path>
                </a:pathLst>
              </a:custGeom>
              <a:noFill/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3" name="任意多边形: 形状 22"/>
              <p:cNvSpPr/>
              <p:nvPr>
                <p:custDataLst>
                  <p:tags r:id="rId10"/>
                </p:custDataLst>
              </p:nvPr>
            </p:nvSpPr>
            <p:spPr>
              <a:xfrm>
                <a:off x="5175034" y="-8152"/>
                <a:ext cx="463387" cy="369809"/>
              </a:xfrm>
              <a:custGeom>
                <a:gdLst>
                  <a:gd name="connsiteX0" fmla="*/ 463387 w 463387"/>
                  <a:gd name="connsiteY0" fmla="*/ 0 h 369809"/>
                  <a:gd name="connsiteX1" fmla="*/ 0 w 463387"/>
                  <a:gd name="connsiteY1" fmla="*/ 0 h 369809"/>
                  <a:gd name="connsiteX2" fmla="*/ 332778 w 463387"/>
                  <a:gd name="connsiteY2" fmla="*/ 369809 h 36980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386" h="369809">
                    <a:moveTo>
                      <a:pt x="463387" y="0"/>
                    </a:moveTo>
                    <a:lnTo>
                      <a:pt x="0" y="0"/>
                    </a:lnTo>
                    <a:lnTo>
                      <a:pt x="332778" y="369809"/>
                    </a:lnTo>
                    <a:close/>
                  </a:path>
                </a:pathLst>
              </a:custGeom>
              <a:solidFill>
                <a:schemeClr val="accent2"/>
              </a:solidFill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7" name="图形 1"/>
            <p:cNvGrpSpPr/>
            <p:nvPr/>
          </p:nvGrpSpPr>
          <p:grpSpPr>
            <a:xfrm>
              <a:off x="0" y="2166811"/>
              <a:ext cx="1841539" cy="990828"/>
              <a:chOff x="0" y="2166811"/>
              <a:chExt cx="1841539" cy="990828"/>
            </a:xfrm>
            <a:solidFill>
              <a:schemeClr val="accent1"/>
            </a:solidFill>
          </p:grpSpPr>
          <p:sp>
            <p:nvSpPr>
              <p:cNvPr id="20" name="任意多边形: 形状 19"/>
              <p:cNvSpPr/>
              <p:nvPr>
                <p:custDataLst>
                  <p:tags r:id="rId11"/>
                </p:custDataLst>
              </p:nvPr>
            </p:nvSpPr>
            <p:spPr>
              <a:xfrm>
                <a:off x="0" y="2166811"/>
                <a:ext cx="1841539" cy="990828"/>
              </a:xfrm>
              <a:custGeom>
                <a:gdLst>
                  <a:gd name="connsiteX0" fmla="*/ 0 w 1841539"/>
                  <a:gd name="connsiteY0" fmla="*/ 0 h 990828"/>
                  <a:gd name="connsiteX1" fmla="*/ 0 w 1841539"/>
                  <a:gd name="connsiteY1" fmla="*/ 195664 h 990828"/>
                  <a:gd name="connsiteX2" fmla="*/ 458383 w 1841539"/>
                  <a:gd name="connsiteY2" fmla="*/ 110592 h 990828"/>
                  <a:gd name="connsiteX3" fmla="*/ 239700 w 1841539"/>
                  <a:gd name="connsiteY3" fmla="*/ 730111 h 990828"/>
                  <a:gd name="connsiteX4" fmla="*/ 0 w 1841539"/>
                  <a:gd name="connsiteY4" fmla="*/ 463888 h 990828"/>
                  <a:gd name="connsiteX5" fmla="*/ 0 w 1841539"/>
                  <a:gd name="connsiteY5" fmla="*/ 990828 h 990828"/>
                  <a:gd name="connsiteX6" fmla="*/ 1841539 w 1841539"/>
                  <a:gd name="connsiteY6" fmla="*/ 990828 h 990828"/>
                  <a:gd name="connsiteX7" fmla="*/ 1841539 w 1841539"/>
                  <a:gd name="connsiteY7" fmla="*/ 0 h 99082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1539" h="990828">
                    <a:moveTo>
                      <a:pt x="0" y="0"/>
                    </a:moveTo>
                    <a:lnTo>
                      <a:pt x="0" y="195664"/>
                    </a:lnTo>
                    <a:lnTo>
                      <a:pt x="458383" y="110592"/>
                    </a:lnTo>
                    <a:lnTo>
                      <a:pt x="239700" y="730111"/>
                    </a:lnTo>
                    <a:lnTo>
                      <a:pt x="0" y="463888"/>
                    </a:lnTo>
                    <a:lnTo>
                      <a:pt x="0" y="990828"/>
                    </a:lnTo>
                    <a:lnTo>
                      <a:pt x="1841539" y="990828"/>
                    </a:lnTo>
                    <a:lnTo>
                      <a:pt x="1841539" y="0"/>
                    </a:lnTo>
                    <a:close/>
                  </a:path>
                </a:pathLst>
              </a:custGeom>
              <a:noFill/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1" name="任意多边形: 形状 20"/>
              <p:cNvSpPr/>
              <p:nvPr>
                <p:custDataLst>
                  <p:tags r:id="rId12"/>
                </p:custDataLst>
              </p:nvPr>
            </p:nvSpPr>
            <p:spPr>
              <a:xfrm>
                <a:off x="0" y="2277404"/>
                <a:ext cx="458383" cy="619518"/>
              </a:xfrm>
              <a:custGeom>
                <a:gdLst>
                  <a:gd name="connsiteX0" fmla="*/ 458383 w 458383"/>
                  <a:gd name="connsiteY0" fmla="*/ 0 h 619518"/>
                  <a:gd name="connsiteX1" fmla="*/ 0 w 458383"/>
                  <a:gd name="connsiteY1" fmla="*/ 85071 h 619518"/>
                  <a:gd name="connsiteX2" fmla="*/ 0 w 458383"/>
                  <a:gd name="connsiteY2" fmla="*/ 353295 h 619518"/>
                  <a:gd name="connsiteX3" fmla="*/ 239700 w 458383"/>
                  <a:gd name="connsiteY3" fmla="*/ 619518 h 61951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383" h="619518">
                    <a:moveTo>
                      <a:pt x="458383" y="0"/>
                    </a:moveTo>
                    <a:lnTo>
                      <a:pt x="0" y="85071"/>
                    </a:lnTo>
                    <a:lnTo>
                      <a:pt x="0" y="353295"/>
                    </a:lnTo>
                    <a:lnTo>
                      <a:pt x="239700" y="619518"/>
                    </a:lnTo>
                    <a:close/>
                  </a:path>
                </a:pathLst>
              </a:custGeom>
              <a:solidFill>
                <a:schemeClr val="accent2"/>
              </a:solidFill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任意多边形: 形状 17"/>
            <p:cNvSpPr/>
            <p:nvPr>
              <p:custDataLst>
                <p:tags r:id="rId13"/>
              </p:custDataLst>
            </p:nvPr>
          </p:nvSpPr>
          <p:spPr>
            <a:xfrm>
              <a:off x="0" y="-8152"/>
              <a:ext cx="3170797" cy="790661"/>
            </a:xfrm>
            <a:custGeom>
              <a:gdLst>
                <a:gd name="connsiteX0" fmla="*/ 0 w 2966479"/>
                <a:gd name="connsiteY0" fmla="*/ 7506 h 790661"/>
                <a:gd name="connsiteX1" fmla="*/ 0 w 2966479"/>
                <a:gd name="connsiteY1" fmla="*/ 790661 h 790661"/>
                <a:gd name="connsiteX2" fmla="*/ 1709429 w 2966479"/>
                <a:gd name="connsiteY2" fmla="*/ 239200 h 790661"/>
                <a:gd name="connsiteX3" fmla="*/ 2966480 w 2966479"/>
                <a:gd name="connsiteY3" fmla="*/ 0 h 790661"/>
                <a:gd name="connsiteX4" fmla="*/ 0 w 2966479"/>
                <a:gd name="connsiteY4" fmla="*/ 7506 h 7906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6479" h="790661">
                  <a:moveTo>
                    <a:pt x="0" y="7506"/>
                  </a:moveTo>
                  <a:lnTo>
                    <a:pt x="0" y="790661"/>
                  </a:lnTo>
                  <a:cubicBezTo>
                    <a:pt x="491411" y="591995"/>
                    <a:pt x="1063389" y="397332"/>
                    <a:pt x="1709429" y="239200"/>
                  </a:cubicBezTo>
                  <a:cubicBezTo>
                    <a:pt x="2156803" y="130109"/>
                    <a:pt x="2578656" y="53545"/>
                    <a:pt x="2966480" y="0"/>
                  </a:cubicBezTo>
                  <a:cubicBezTo>
                    <a:pt x="1977653" y="2502"/>
                    <a:pt x="988827" y="5004"/>
                    <a:pt x="0" y="7506"/>
                  </a:cubicBezTo>
                  <a:close/>
                </a:path>
              </a:pathLst>
            </a:custGeom>
            <a:solidFill>
              <a:schemeClr val="accent3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9" name="任意多边形: 形状 18"/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5004" cy="5004"/>
            </a:xfrm>
            <a:custGeom>
              <a:rect l="l" t="t" r="r" b="b"/>
              <a:pathLst>
                <a:path w="5004" h="5004"/>
              </a:pathLst>
            </a:custGeom>
            <a:solidFill>
              <a:srgbClr val="FF79C6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 fontScale="25000" lnSpcReduction="20000"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sz="160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 rot="10800000">
            <a:off x="10868440" y="-94269"/>
            <a:ext cx="1568655" cy="751467"/>
            <a:chOff x="10204354" y="94769"/>
            <a:chExt cx="1568655" cy="751467"/>
          </a:xfrm>
        </p:grpSpPr>
        <p:sp>
          <p:nvSpPr>
            <p:cNvPr id="11" name="任意多边形 17"/>
            <p:cNvSpPr/>
            <p:nvPr>
              <p:custDataLst>
                <p:tags r:id="rId3"/>
              </p:custDataLst>
            </p:nvPr>
          </p:nvSpPr>
          <p:spPr>
            <a:xfrm rot="1980292">
              <a:off x="10204354" y="199880"/>
              <a:ext cx="941705" cy="646356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流程图: 接点 20"/>
            <p:cNvSpPr/>
            <p:nvPr>
              <p:custDataLst>
                <p:tags r:id="rId4"/>
              </p:custDataLst>
            </p:nvPr>
          </p:nvSpPr>
          <p:spPr>
            <a:xfrm>
              <a:off x="11324698" y="94769"/>
              <a:ext cx="448311" cy="427990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233885" y="6191250"/>
            <a:ext cx="1568655" cy="751467"/>
            <a:chOff x="-233885" y="6191250"/>
            <a:chExt cx="1568655" cy="751467"/>
          </a:xfrm>
        </p:grpSpPr>
        <p:sp>
          <p:nvSpPr>
            <p:cNvPr id="12" name="任意多边形 17"/>
            <p:cNvSpPr/>
            <p:nvPr>
              <p:custDataLst>
                <p:tags r:id="rId3"/>
              </p:custDataLst>
            </p:nvPr>
          </p:nvSpPr>
          <p:spPr>
            <a:xfrm rot="1980292">
              <a:off x="-233885" y="6296361"/>
              <a:ext cx="941705" cy="646356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" name="流程图: 接点 20"/>
            <p:cNvSpPr/>
            <p:nvPr>
              <p:custDataLst>
                <p:tags r:id="rId4"/>
              </p:custDataLst>
            </p:nvPr>
          </p:nvSpPr>
          <p:spPr>
            <a:xfrm>
              <a:off x="886459" y="6191250"/>
              <a:ext cx="448311" cy="427990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 rot="10800000">
            <a:off x="10868440" y="-94269"/>
            <a:ext cx="1568655" cy="751467"/>
            <a:chOff x="10204354" y="94769"/>
            <a:chExt cx="1568655" cy="751467"/>
          </a:xfrm>
        </p:grpSpPr>
        <p:sp>
          <p:nvSpPr>
            <p:cNvPr id="17" name="任意多边形 17"/>
            <p:cNvSpPr/>
            <p:nvPr>
              <p:custDataLst>
                <p:tags r:id="rId3"/>
              </p:custDataLst>
            </p:nvPr>
          </p:nvSpPr>
          <p:spPr>
            <a:xfrm rot="1980292">
              <a:off x="10204354" y="199880"/>
              <a:ext cx="941705" cy="646356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流程图: 接点 20"/>
            <p:cNvSpPr/>
            <p:nvPr>
              <p:custDataLst>
                <p:tags r:id="rId4"/>
              </p:custDataLst>
            </p:nvPr>
          </p:nvSpPr>
          <p:spPr>
            <a:xfrm>
              <a:off x="11324698" y="94769"/>
              <a:ext cx="448311" cy="427990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sz="160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任意多边形 17"/>
          <p:cNvSpPr/>
          <p:nvPr userDrawn="1">
            <p:custDataLst>
              <p:tags r:id="rId2"/>
            </p:custDataLst>
          </p:nvPr>
        </p:nvSpPr>
        <p:spPr>
          <a:xfrm rot="1980292">
            <a:off x="-233680" y="6296660"/>
            <a:ext cx="941705" cy="64643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3" h="1018">
                <a:moveTo>
                  <a:pt x="0" y="0"/>
                </a:moveTo>
                <a:lnTo>
                  <a:pt x="1483" y="0"/>
                </a:lnTo>
                <a:lnTo>
                  <a:pt x="1483" y="475"/>
                </a:lnTo>
                <a:lnTo>
                  <a:pt x="647" y="1018"/>
                </a:lnTo>
                <a:lnTo>
                  <a:pt x="0" y="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rgbClr val="12375F">
              <a:shade val="50000"/>
            </a:srgbClr>
          </a:lnRef>
          <a:fillRef idx="1">
            <a:srgbClr val="12375F"/>
          </a:fillRef>
          <a:effectRef idx="0">
            <a:srgbClr val="12375F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流程图: 接点 20"/>
          <p:cNvSpPr/>
          <p:nvPr userDrawn="1">
            <p:custDataLst>
              <p:tags r:id="rId3"/>
            </p:custDataLst>
          </p:nvPr>
        </p:nvSpPr>
        <p:spPr>
          <a:xfrm>
            <a:off x="886460" y="6191250"/>
            <a:ext cx="448310" cy="427990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rgbClr val="12375F">
              <a:shade val="50000"/>
            </a:srgbClr>
          </a:lnRef>
          <a:fillRef idx="1">
            <a:srgbClr val="12375F"/>
          </a:fillRef>
          <a:effectRef idx="0">
            <a:srgbClr val="12375F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 fontScale="92500" lnSpcReduction="20000"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4"/>
            </p:custDataLst>
          </p:nvPr>
        </p:nvGrpSpPr>
        <p:grpSpPr>
          <a:xfrm>
            <a:off x="11308715" y="5923915"/>
            <a:ext cx="617220" cy="781050"/>
            <a:chOff x="10338451" y="857085"/>
            <a:chExt cx="1648046" cy="2086457"/>
          </a:xfrm>
        </p:grpSpPr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 rot="15600295">
              <a:off x="10338451" y="857085"/>
              <a:ext cx="1648046" cy="164804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6"/>
              </p:custDataLst>
            </p:nvPr>
          </p:nvSpPr>
          <p:spPr>
            <a:xfrm rot="17150576">
              <a:off x="10988040" y="2125980"/>
              <a:ext cx="1039495" cy="5956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250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 lIns="90000" tIns="46800" rIns="90000" bIns="46800">
            <a:normAutofit/>
          </a:bodyPr>
          <a:lstStyle>
            <a:lvl1pPr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流程图: 接点 21"/>
          <p:cNvSpPr/>
          <p:nvPr userDrawn="1">
            <p:custDataLst>
              <p:tags r:id="rId2"/>
            </p:custDataLst>
          </p:nvPr>
        </p:nvSpPr>
        <p:spPr>
          <a:xfrm rot="7740000">
            <a:off x="760095" y="-3810"/>
            <a:ext cx="2921635" cy="2128520"/>
          </a:xfrm>
          <a:prstGeom prst="triangle">
            <a:avLst/>
          </a:prstGeom>
          <a:noFill/>
          <a:ln w="76200">
            <a:solidFill>
              <a:schemeClr val="accent1">
                <a:alpha val="8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2375F">
                    <a:lumMod val="20000"/>
                    <a:lumOff val="80000"/>
                    <a:alpha val="27000"/>
                  </a:srgbClr>
                </a:solidFill>
              </a14:hiddenFill>
            </a:ext>
          </a:extLst>
        </p:spPr>
        <p:style>
          <a:lnRef idx="2">
            <a:srgbClr val="12375F">
              <a:shade val="50000"/>
            </a:srgbClr>
          </a:lnRef>
          <a:fillRef idx="1">
            <a:srgbClr val="12375F"/>
          </a:fillRef>
          <a:effectRef idx="0">
            <a:srgbClr val="12375F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-517525" y="5706745"/>
            <a:ext cx="3201670" cy="1339215"/>
            <a:chOff x="-368" y="9916"/>
            <a:chExt cx="2434" cy="1018"/>
          </a:xfrm>
        </p:grpSpPr>
        <p:sp>
          <p:nvSpPr>
            <p:cNvPr id="14" name="任意多边形 17"/>
            <p:cNvSpPr/>
            <p:nvPr>
              <p:custDataLst>
                <p:tags r:id="rId4"/>
              </p:custDataLst>
            </p:nvPr>
          </p:nvSpPr>
          <p:spPr>
            <a:xfrm rot="1980292">
              <a:off x="-368" y="9916"/>
              <a:ext cx="1483" cy="1018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流程图: 接点 20"/>
            <p:cNvSpPr/>
            <p:nvPr>
              <p:custDataLst>
                <p:tags r:id="rId5"/>
              </p:custDataLst>
            </p:nvPr>
          </p:nvSpPr>
          <p:spPr>
            <a:xfrm>
              <a:off x="1360" y="9922"/>
              <a:ext cx="706" cy="674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 userDrawn="1">
            <p:custDataLst>
              <p:tags r:id="rId6"/>
            </p:custDataLst>
          </p:nvPr>
        </p:nvGrpSpPr>
        <p:grpSpPr>
          <a:xfrm flipH="1" flipV="1">
            <a:off x="9475470" y="-177165"/>
            <a:ext cx="3248660" cy="1557655"/>
            <a:chOff x="-368" y="9750"/>
            <a:chExt cx="2470" cy="1184"/>
          </a:xfrm>
        </p:grpSpPr>
        <p:sp>
          <p:nvSpPr>
            <p:cNvPr id="12" name="任意多边形 17"/>
            <p:cNvSpPr/>
            <p:nvPr>
              <p:custDataLst>
                <p:tags r:id="rId7"/>
              </p:custDataLst>
            </p:nvPr>
          </p:nvSpPr>
          <p:spPr>
            <a:xfrm rot="1980292">
              <a:off x="-368" y="9916"/>
              <a:ext cx="1483" cy="1018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" name="流程图: 接点 20"/>
            <p:cNvSpPr/>
            <p:nvPr>
              <p:custDataLst>
                <p:tags r:id="rId8"/>
              </p:custDataLst>
            </p:nvPr>
          </p:nvSpPr>
          <p:spPr>
            <a:xfrm>
              <a:off x="1396" y="9750"/>
              <a:ext cx="706" cy="674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7">
            <a:lum/>
          </a:blip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4191635" y="1729423"/>
            <a:ext cx="7190106" cy="2491740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6000" spc="600" baseline="0">
                <a:solidFill>
                  <a:schemeClr val="bg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4191635" y="4576998"/>
            <a:ext cx="7185025" cy="85561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 flipV="1">
            <a:off x="4300855" y="4365625"/>
            <a:ext cx="4122420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FF4836">
              <a:shade val="50000"/>
            </a:srgbClr>
          </a:lnRef>
          <a:fillRef idx="1">
            <a:srgbClr val="FF4836"/>
          </a:fillRef>
          <a:effectRef idx="0">
            <a:srgbClr val="FF4836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图形 19"/>
          <p:cNvGrpSpPr/>
          <p:nvPr userDrawn="1">
            <p:custDataLst>
              <p:tags r:id="rId1"/>
            </p:custDataLst>
          </p:nvPr>
        </p:nvGrpSpPr>
        <p:grpSpPr>
          <a:xfrm>
            <a:off x="5080" y="0"/>
            <a:ext cx="5671184" cy="3592195"/>
            <a:chOff x="4930" y="0"/>
            <a:chExt cx="6439672" cy="4078038"/>
          </a:xfrm>
          <a:solidFill>
            <a:srgbClr val="29CCDD"/>
          </a:solidFill>
        </p:grpSpPr>
        <p:sp>
          <p:nvSpPr>
            <p:cNvPr id="8" name="任意多边形: 形状 5"/>
            <p:cNvSpPr/>
            <p:nvPr>
              <p:custDataLst>
                <p:tags r:id="rId2"/>
              </p:custDataLst>
            </p:nvPr>
          </p:nvSpPr>
          <p:spPr>
            <a:xfrm>
              <a:off x="666010" y="7605"/>
              <a:ext cx="5778592" cy="3714221"/>
            </a:xfrm>
            <a:custGeom>
              <a:gdLst>
                <a:gd name="connsiteX0" fmla="*/ 1906549 w 5778593"/>
                <a:gd name="connsiteY0" fmla="*/ 0 h 3714221"/>
                <a:gd name="connsiteX1" fmla="*/ 0 w 5778593"/>
                <a:gd name="connsiteY1" fmla="*/ 1782953 h 3714221"/>
                <a:gd name="connsiteX2" fmla="*/ 1806405 w 5778593"/>
                <a:gd name="connsiteY2" fmla="*/ 3714222 h 3714221"/>
                <a:gd name="connsiteX3" fmla="*/ 5778594 w 5778593"/>
                <a:gd name="connsiteY3" fmla="*/ 0 h 371422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8593" h="3714221">
                  <a:moveTo>
                    <a:pt x="1906549" y="0"/>
                  </a:moveTo>
                  <a:lnTo>
                    <a:pt x="0" y="1782953"/>
                  </a:lnTo>
                  <a:lnTo>
                    <a:pt x="1806405" y="3714222"/>
                  </a:lnTo>
                  <a:lnTo>
                    <a:pt x="5778594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6"/>
            <p:cNvSpPr/>
            <p:nvPr>
              <p:custDataLst>
                <p:tags r:id="rId3"/>
              </p:custDataLst>
            </p:nvPr>
          </p:nvSpPr>
          <p:spPr>
            <a:xfrm>
              <a:off x="2062329" y="7605"/>
              <a:ext cx="3387799" cy="3074691"/>
            </a:xfrm>
            <a:custGeom>
              <a:gdLst>
                <a:gd name="connsiteX0" fmla="*/ 3173568 w 3387800"/>
                <a:gd name="connsiteY0" fmla="*/ 0 h 3074691"/>
                <a:gd name="connsiteX1" fmla="*/ 0 w 3387800"/>
                <a:gd name="connsiteY1" fmla="*/ 2967575 h 3074691"/>
                <a:gd name="connsiteX2" fmla="*/ 99511 w 3387800"/>
                <a:gd name="connsiteY2" fmla="*/ 3074691 h 3074691"/>
                <a:gd name="connsiteX3" fmla="*/ 3387801 w 3387800"/>
                <a:gd name="connsiteY3" fmla="*/ 0 h 30746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7800" h="3074691">
                  <a:moveTo>
                    <a:pt x="3173568" y="0"/>
                  </a:moveTo>
                  <a:lnTo>
                    <a:pt x="0" y="2967575"/>
                  </a:lnTo>
                  <a:lnTo>
                    <a:pt x="99511" y="3074691"/>
                  </a:lnTo>
                  <a:lnTo>
                    <a:pt x="3387801" y="0"/>
                  </a:lnTo>
                  <a:close/>
                </a:path>
              </a:pathLst>
            </a:custGeom>
            <a:solidFill>
              <a:schemeClr val="accent2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7"/>
            <p:cNvSpPr/>
            <p:nvPr>
              <p:custDataLst>
                <p:tags r:id="rId4"/>
              </p:custDataLst>
            </p:nvPr>
          </p:nvSpPr>
          <p:spPr>
            <a:xfrm>
              <a:off x="753478" y="0"/>
              <a:ext cx="2041554" cy="1018558"/>
            </a:xfrm>
            <a:custGeom>
              <a:gdLst>
                <a:gd name="connsiteX0" fmla="*/ 952641 w 2041554"/>
                <a:gd name="connsiteY0" fmla="*/ 1018559 h 1018558"/>
                <a:gd name="connsiteX1" fmla="*/ 2041554 w 2041554"/>
                <a:gd name="connsiteY1" fmla="*/ 0 h 1018558"/>
                <a:gd name="connsiteX2" fmla="*/ 0 w 2041554"/>
                <a:gd name="connsiteY2" fmla="*/ 0 h 10185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1552" h="1018558">
                  <a:moveTo>
                    <a:pt x="952641" y="1018559"/>
                  </a:moveTo>
                  <a:lnTo>
                    <a:pt x="20415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8"/>
            <p:cNvSpPr/>
            <p:nvPr>
              <p:custDataLst>
                <p:tags r:id="rId5"/>
              </p:custDataLst>
            </p:nvPr>
          </p:nvSpPr>
          <p:spPr>
            <a:xfrm>
              <a:off x="4930" y="0"/>
              <a:ext cx="3583019" cy="4078038"/>
            </a:xfrm>
            <a:custGeom>
              <a:gdLst>
                <a:gd name="connsiteX0" fmla="*/ 0 w 3583019"/>
                <a:gd name="connsiteY0" fmla="*/ 1858379 h 4078038"/>
                <a:gd name="connsiteX1" fmla="*/ 2080851 w 3583019"/>
                <a:gd name="connsiteY1" fmla="*/ 4078038 h 4078038"/>
                <a:gd name="connsiteX2" fmla="*/ 3583020 w 3583019"/>
                <a:gd name="connsiteY2" fmla="*/ 2675381 h 4078038"/>
                <a:gd name="connsiteX3" fmla="*/ 1080674 w 3583019"/>
                <a:gd name="connsiteY3" fmla="*/ 0 h 4078038"/>
                <a:gd name="connsiteX4" fmla="*/ 0 w 3583019"/>
                <a:gd name="connsiteY4" fmla="*/ 0 h 40780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3019" h="4078038">
                  <a:moveTo>
                    <a:pt x="0" y="1858379"/>
                  </a:moveTo>
                  <a:lnTo>
                    <a:pt x="2080851" y="4078038"/>
                  </a:lnTo>
                  <a:lnTo>
                    <a:pt x="3583020" y="2675381"/>
                  </a:lnTo>
                  <a:lnTo>
                    <a:pt x="10806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9"/>
            <p:cNvSpPr/>
            <p:nvPr>
              <p:custDataLst>
                <p:tags r:id="rId6"/>
              </p:custDataLst>
            </p:nvPr>
          </p:nvSpPr>
          <p:spPr>
            <a:xfrm>
              <a:off x="4930" y="0"/>
              <a:ext cx="3704714" cy="3967118"/>
            </a:xfrm>
            <a:custGeom>
              <a:gdLst>
                <a:gd name="connsiteX0" fmla="*/ 0 w 3704714"/>
                <a:gd name="connsiteY0" fmla="*/ 1613088 h 3967118"/>
                <a:gd name="connsiteX1" fmla="*/ 2201279 w 3704714"/>
                <a:gd name="connsiteY1" fmla="*/ 3967119 h 3967118"/>
                <a:gd name="connsiteX2" fmla="*/ 3704714 w 3704714"/>
                <a:gd name="connsiteY2" fmla="*/ 2560658 h 3967118"/>
                <a:gd name="connsiteX3" fmla="*/ 1310119 w 3704714"/>
                <a:gd name="connsiteY3" fmla="*/ 0 h 3967118"/>
                <a:gd name="connsiteX4" fmla="*/ 0 w 3704714"/>
                <a:gd name="connsiteY4" fmla="*/ 0 h 396711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714" h="3967118">
                  <a:moveTo>
                    <a:pt x="0" y="1613088"/>
                  </a:moveTo>
                  <a:lnTo>
                    <a:pt x="2201279" y="3967119"/>
                  </a:lnTo>
                  <a:lnTo>
                    <a:pt x="3704714" y="2560658"/>
                  </a:lnTo>
                  <a:lnTo>
                    <a:pt x="13101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2927984" y="2599055"/>
            <a:ext cx="8257539" cy="1437003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6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2927986" y="4130190"/>
            <a:ext cx="8257539" cy="1425574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4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91765"/>
          </a:xfrm>
          <a:custGeom>
            <a:gdLst>
              <a:gd name="connsiteX0" fmla="*/ 6347 w 12192000"/>
              <a:gd name="connsiteY0" fmla="*/ 3820710 h 3820710"/>
              <a:gd name="connsiteX1" fmla="*/ 12192000 w 12192000"/>
              <a:gd name="connsiteY1" fmla="*/ 2341930 h 3820710"/>
              <a:gd name="connsiteX2" fmla="*/ 12192000 w 12192000"/>
              <a:gd name="connsiteY2" fmla="*/ 0 h 3820710"/>
              <a:gd name="connsiteX3" fmla="*/ 0 w 12192000"/>
              <a:gd name="connsiteY3" fmla="*/ 0 h 38207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20710">
                <a:moveTo>
                  <a:pt x="6347" y="3820710"/>
                </a:moveTo>
                <a:lnTo>
                  <a:pt x="12192000" y="2341930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47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任意多边形: 形状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5902425" cy="2692075"/>
          </a:xfrm>
          <a:custGeom>
            <a:gdLst>
              <a:gd name="connsiteX0" fmla="*/ 0 w 5902425"/>
              <a:gd name="connsiteY0" fmla="*/ 4683861 h 4683860"/>
              <a:gd name="connsiteX1" fmla="*/ 0 w 5902425"/>
              <a:gd name="connsiteY1" fmla="*/ 0 h 4683860"/>
              <a:gd name="connsiteX2" fmla="*/ 5902426 w 5902425"/>
              <a:gd name="connsiteY2" fmla="*/ 0 h 46838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02425" h="4683860">
                <a:moveTo>
                  <a:pt x="0" y="4683861"/>
                </a:moveTo>
                <a:lnTo>
                  <a:pt x="0" y="0"/>
                </a:lnTo>
                <a:lnTo>
                  <a:pt x="5902426" y="0"/>
                </a:lnTo>
                <a:close/>
              </a:path>
            </a:pathLst>
          </a:custGeom>
          <a:solidFill>
            <a:schemeClr val="accent6"/>
          </a:solidFill>
          <a:ln w="6347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任意多边形: 形状 5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7848322" cy="1269434"/>
          </a:xfrm>
          <a:custGeom>
            <a:gdLst>
              <a:gd name="connsiteX0" fmla="*/ 0 w 7848322"/>
              <a:gd name="connsiteY0" fmla="*/ 2208650 h 2208649"/>
              <a:gd name="connsiteX1" fmla="*/ 0 w 7848322"/>
              <a:gd name="connsiteY1" fmla="*/ 0 h 2208649"/>
              <a:gd name="connsiteX2" fmla="*/ 7848322 w 7848322"/>
              <a:gd name="connsiteY2" fmla="*/ 0 h 22086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8322" h="2208649">
                <a:moveTo>
                  <a:pt x="0" y="2208650"/>
                </a:moveTo>
                <a:lnTo>
                  <a:pt x="0" y="0"/>
                </a:lnTo>
                <a:lnTo>
                  <a:pt x="7848322" y="0"/>
                </a:lnTo>
                <a:close/>
              </a:path>
            </a:pathLst>
          </a:custGeom>
          <a:solidFill>
            <a:schemeClr val="accent1"/>
          </a:solidFill>
          <a:ln w="6347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5">
            <a:lum/>
          </a:blip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096457" y="2679188"/>
            <a:ext cx="8214143" cy="1741672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2"/>
          <p:cNvSpPr/>
          <p:nvPr userDrawn="1">
            <p:custDataLst>
              <p:tags r:id="rId1"/>
            </p:custDataLst>
          </p:nvPr>
        </p:nvSpPr>
        <p:spPr>
          <a:xfrm>
            <a:off x="-9525" y="6376670"/>
            <a:ext cx="12197715" cy="508000"/>
          </a:xfrm>
          <a:custGeom>
            <a:gdLst>
              <a:gd name="connsiteX0" fmla="*/ 0 w 12180722"/>
              <a:gd name="connsiteY0" fmla="*/ 932587 h 932586"/>
              <a:gd name="connsiteX1" fmla="*/ 12180722 w 12180722"/>
              <a:gd name="connsiteY1" fmla="*/ 932587 h 932586"/>
              <a:gd name="connsiteX2" fmla="*/ 12180722 w 12180722"/>
              <a:gd name="connsiteY2" fmla="*/ 669940 h 932586"/>
              <a:gd name="connsiteX3" fmla="*/ 0 w 12180722"/>
              <a:gd name="connsiteY3" fmla="*/ 0 h 9325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0722" h="932586">
                <a:moveTo>
                  <a:pt x="0" y="932587"/>
                </a:moveTo>
                <a:lnTo>
                  <a:pt x="12180722" y="932587"/>
                </a:lnTo>
                <a:lnTo>
                  <a:pt x="12180722" y="6699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40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任意多边形: 形状 3"/>
          <p:cNvSpPr/>
          <p:nvPr userDrawn="1">
            <p:custDataLst>
              <p:tags r:id="rId2"/>
            </p:custDataLst>
          </p:nvPr>
        </p:nvSpPr>
        <p:spPr>
          <a:xfrm>
            <a:off x="-3175" y="-22225"/>
            <a:ext cx="7856220" cy="2207895"/>
          </a:xfrm>
          <a:custGeom>
            <a:gdLst>
              <a:gd name="connsiteX0" fmla="*/ 0 w 7845146"/>
              <a:gd name="connsiteY0" fmla="*/ 2207756 h 2207755"/>
              <a:gd name="connsiteX1" fmla="*/ 0 w 7845146"/>
              <a:gd name="connsiteY1" fmla="*/ 0 h 2207755"/>
              <a:gd name="connsiteX2" fmla="*/ 7845146 w 7845146"/>
              <a:gd name="connsiteY2" fmla="*/ 0 h 220775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5145" h="2207755">
                <a:moveTo>
                  <a:pt x="0" y="2207756"/>
                </a:moveTo>
                <a:lnTo>
                  <a:pt x="0" y="0"/>
                </a:lnTo>
                <a:lnTo>
                  <a:pt x="7845146" y="0"/>
                </a:lnTo>
                <a:close/>
              </a:path>
            </a:pathLst>
          </a:custGeom>
          <a:solidFill>
            <a:schemeClr val="accent6"/>
          </a:solidFill>
          <a:ln w="6340" cap="flat">
            <a:noFill/>
            <a:prstDash val="solid"/>
            <a:miter/>
          </a:ln>
        </p:spPr>
        <p:txBody>
          <a:bodyPr lIns="90000" tIns="46800" rIns="90000" bIns="46800" rtlCol="0" anchor="ctr">
            <a:normAutofit/>
          </a:bodyPr>
          <a:lstStyle/>
          <a:p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cap="all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9" name="图形 13"/>
          <p:cNvGrpSpPr/>
          <p:nvPr userDrawn="1">
            <p:custDataLst>
              <p:tags r:id="rId2"/>
            </p:custDataLst>
          </p:nvPr>
        </p:nvGrpSpPr>
        <p:grpSpPr>
          <a:xfrm>
            <a:off x="4042744" y="5167223"/>
            <a:ext cx="8169405" cy="1690777"/>
            <a:chOff x="4042744" y="5167223"/>
            <a:chExt cx="8169405" cy="1690777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>
              <a:off x="4042744" y="6461994"/>
              <a:ext cx="2345617" cy="396005"/>
            </a:xfrm>
            <a:custGeom>
              <a:gdLst>
                <a:gd name="connsiteX0" fmla="*/ 2345618 w 2345617"/>
                <a:gd name="connsiteY0" fmla="*/ 396006 h 396005"/>
                <a:gd name="connsiteX1" fmla="*/ 0 w 2345617"/>
                <a:gd name="connsiteY1" fmla="*/ 396006 h 396005"/>
                <a:gd name="connsiteX2" fmla="*/ 2345618 w 2345617"/>
                <a:gd name="connsiteY2" fmla="*/ 396006 h 39600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5617" h="396005">
                  <a:moveTo>
                    <a:pt x="2345618" y="396006"/>
                  </a:moveTo>
                  <a:cubicBezTo>
                    <a:pt x="2345618" y="396006"/>
                    <a:pt x="860418" y="-495007"/>
                    <a:pt x="0" y="396006"/>
                  </a:cubicBezTo>
                  <a:lnTo>
                    <a:pt x="2345618" y="396006"/>
                  </a:lnTo>
                </a:path>
              </a:pathLst>
            </a:custGeom>
            <a:solidFill>
              <a:schemeClr val="accent5"/>
            </a:solidFill>
            <a:ln w="5363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4"/>
              </p:custDataLst>
            </p:nvPr>
          </p:nvSpPr>
          <p:spPr>
            <a:xfrm>
              <a:off x="7162898" y="5966450"/>
              <a:ext cx="317222" cy="295215"/>
            </a:xfrm>
            <a:custGeom>
              <a:gdLst>
                <a:gd name="connsiteX0" fmla="*/ 0 w 317222"/>
                <a:gd name="connsiteY0" fmla="*/ 58506 h 295215"/>
                <a:gd name="connsiteX1" fmla="*/ 212555 w 317222"/>
                <a:gd name="connsiteY1" fmla="*/ 295215 h 295215"/>
                <a:gd name="connsiteX2" fmla="*/ 317222 w 317222"/>
                <a:gd name="connsiteY2" fmla="*/ 0 h 2952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222" h="295215">
                  <a:moveTo>
                    <a:pt x="0" y="58506"/>
                  </a:moveTo>
                  <a:lnTo>
                    <a:pt x="212555" y="295215"/>
                  </a:lnTo>
                  <a:lnTo>
                    <a:pt x="317222" y="0"/>
                  </a:lnTo>
                  <a:close/>
                </a:path>
              </a:pathLst>
            </a:custGeom>
            <a:solidFill>
              <a:schemeClr val="accent2"/>
            </a:solidFill>
            <a:ln w="5363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 fontScale="85000" lnSpcReduction="20000"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任意多边形: 形状 11"/>
            <p:cNvSpPr/>
            <p:nvPr>
              <p:custDataLst>
                <p:tags r:id="rId5"/>
              </p:custDataLst>
            </p:nvPr>
          </p:nvSpPr>
          <p:spPr>
            <a:xfrm>
              <a:off x="9630359" y="5167223"/>
              <a:ext cx="2581789" cy="1690777"/>
            </a:xfrm>
            <a:custGeom>
              <a:gdLst>
                <a:gd name="connsiteX0" fmla="*/ 2581790 w 2581789"/>
                <a:gd name="connsiteY0" fmla="*/ 0 h 1690777"/>
                <a:gd name="connsiteX1" fmla="*/ 1598992 w 2581789"/>
                <a:gd name="connsiteY1" fmla="*/ 949519 h 1690777"/>
                <a:gd name="connsiteX2" fmla="*/ 0 w 2581789"/>
                <a:gd name="connsiteY2" fmla="*/ 1690777 h 1690777"/>
                <a:gd name="connsiteX3" fmla="*/ 2581790 w 2581789"/>
                <a:gd name="connsiteY3" fmla="*/ 1690777 h 1690777"/>
                <a:gd name="connsiteX4" fmla="*/ 2581790 w 2581789"/>
                <a:gd name="connsiteY4" fmla="*/ 0 h 169077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789" h="1690777">
                  <a:moveTo>
                    <a:pt x="2581790" y="0"/>
                  </a:moveTo>
                  <a:cubicBezTo>
                    <a:pt x="2581790" y="0"/>
                    <a:pt x="1973646" y="765949"/>
                    <a:pt x="1598992" y="949519"/>
                  </a:cubicBezTo>
                  <a:cubicBezTo>
                    <a:pt x="1224337" y="1133089"/>
                    <a:pt x="66558" y="1390731"/>
                    <a:pt x="0" y="1690777"/>
                  </a:cubicBezTo>
                  <a:lnTo>
                    <a:pt x="2581790" y="1690777"/>
                  </a:lnTo>
                  <a:lnTo>
                    <a:pt x="2581790" y="0"/>
                  </a:lnTo>
                  <a:close/>
                </a:path>
              </a:pathLst>
            </a:custGeom>
            <a:solidFill>
              <a:schemeClr val="accent1"/>
            </a:solidFill>
            <a:ln w="5363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3" name="图形 1"/>
          <p:cNvGrpSpPr/>
          <p:nvPr userDrawn="1">
            <p:custDataLst>
              <p:tags r:id="rId6"/>
            </p:custDataLst>
          </p:nvPr>
        </p:nvGrpSpPr>
        <p:grpSpPr>
          <a:xfrm>
            <a:off x="0" y="-14730"/>
            <a:ext cx="6720617" cy="3165791"/>
            <a:chOff x="0" y="-8152"/>
            <a:chExt cx="6720617" cy="3165791"/>
          </a:xfrm>
        </p:grpSpPr>
        <p:sp>
          <p:nvSpPr>
            <p:cNvPr id="14" name="任意多边形: 形状 13"/>
            <p:cNvSpPr/>
            <p:nvPr>
              <p:custDataLst>
                <p:tags r:id="rId7"/>
              </p:custDataLst>
            </p:nvPr>
          </p:nvSpPr>
          <p:spPr>
            <a:xfrm>
              <a:off x="773479" y="364562"/>
              <a:ext cx="1068060" cy="791161"/>
            </a:xfrm>
            <a:custGeom>
              <a:gdLst>
                <a:gd name="connsiteX0" fmla="*/ 1036366 w 1068060"/>
                <a:gd name="connsiteY0" fmla="*/ 30025 h 791161"/>
                <a:gd name="connsiteX1" fmla="*/ 0 w 1068060"/>
                <a:gd name="connsiteY1" fmla="*/ 791162 h 791161"/>
                <a:gd name="connsiteX2" fmla="*/ 176147 w 1068060"/>
                <a:gd name="connsiteY2" fmla="*/ 493413 h 791161"/>
                <a:gd name="connsiteX3" fmla="*/ 300251 w 1068060"/>
                <a:gd name="connsiteY3" fmla="*/ 355798 h 791161"/>
                <a:gd name="connsiteX4" fmla="*/ 457883 w 1068060"/>
                <a:gd name="connsiteY4" fmla="*/ 258216 h 791161"/>
                <a:gd name="connsiteX5" fmla="*/ 678567 w 1068060"/>
                <a:gd name="connsiteY5" fmla="*/ 175146 h 791161"/>
                <a:gd name="connsiteX6" fmla="*/ 834197 w 1068060"/>
                <a:gd name="connsiteY6" fmla="*/ 100084 h 791161"/>
                <a:gd name="connsiteX7" fmla="*/ 952796 w 1068060"/>
                <a:gd name="connsiteY7" fmla="*/ 30025 h 791161"/>
                <a:gd name="connsiteX8" fmla="*/ 1003839 w 1068060"/>
                <a:gd name="connsiteY8" fmla="*/ 0 h 791161"/>
                <a:gd name="connsiteX9" fmla="*/ 1036366 w 1068060"/>
                <a:gd name="connsiteY9" fmla="*/ 30025 h 7911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8060" h="791161">
                  <a:moveTo>
                    <a:pt x="1036366" y="30025"/>
                  </a:moveTo>
                  <a:cubicBezTo>
                    <a:pt x="1036366" y="30025"/>
                    <a:pt x="1350629" y="721603"/>
                    <a:pt x="0" y="791162"/>
                  </a:cubicBezTo>
                  <a:lnTo>
                    <a:pt x="176147" y="493413"/>
                  </a:lnTo>
                  <a:lnTo>
                    <a:pt x="300251" y="355798"/>
                  </a:lnTo>
                  <a:lnTo>
                    <a:pt x="457883" y="258216"/>
                  </a:lnTo>
                  <a:lnTo>
                    <a:pt x="678567" y="175146"/>
                  </a:lnTo>
                  <a:lnTo>
                    <a:pt x="834197" y="100084"/>
                  </a:lnTo>
                  <a:lnTo>
                    <a:pt x="952796" y="30025"/>
                  </a:lnTo>
                  <a:lnTo>
                    <a:pt x="1003839" y="0"/>
                  </a:lnTo>
                  <a:lnTo>
                    <a:pt x="1036366" y="30025"/>
                  </a:lnTo>
                  <a:close/>
                </a:path>
              </a:pathLst>
            </a:custGeom>
            <a:solidFill>
              <a:schemeClr val="accent4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任意多边形: 形状 14"/>
            <p:cNvSpPr/>
            <p:nvPr>
              <p:custDataLst>
                <p:tags r:id="rId8"/>
              </p:custDataLst>
            </p:nvPr>
          </p:nvSpPr>
          <p:spPr>
            <a:xfrm>
              <a:off x="0" y="0"/>
              <a:ext cx="3604973" cy="1738008"/>
            </a:xfrm>
            <a:custGeom>
              <a:gdLst>
                <a:gd name="connsiteX0" fmla="*/ 0 w 3694088"/>
                <a:gd name="connsiteY0" fmla="*/ 790661 h 1751164"/>
                <a:gd name="connsiteX1" fmla="*/ 0 w 3694088"/>
                <a:gd name="connsiteY1" fmla="*/ 1720438 h 1751164"/>
                <a:gd name="connsiteX2" fmla="*/ 645540 w 3694088"/>
                <a:gd name="connsiteY2" fmla="*/ 1446209 h 1751164"/>
                <a:gd name="connsiteX3" fmla="*/ 1361138 w 3694088"/>
                <a:gd name="connsiteY3" fmla="*/ 620519 h 1751164"/>
                <a:gd name="connsiteX4" fmla="*/ 2201841 w 3694088"/>
                <a:gd name="connsiteY4" fmla="*/ 260218 h 1751164"/>
                <a:gd name="connsiteX5" fmla="*/ 3694088 w 3694088"/>
                <a:gd name="connsiteY5" fmla="*/ 0 h 1751164"/>
                <a:gd name="connsiteX6" fmla="*/ 2967481 w 3694088"/>
                <a:gd name="connsiteY6" fmla="*/ 0 h 1751164"/>
                <a:gd name="connsiteX7" fmla="*/ 1893583 w 3694088"/>
                <a:gd name="connsiteY7" fmla="*/ 195664 h 1751164"/>
                <a:gd name="connsiteX8" fmla="*/ 809677 w 3694088"/>
                <a:gd name="connsiteY8" fmla="*/ 495414 h 1751164"/>
                <a:gd name="connsiteX9" fmla="*/ 0 w 3694088"/>
                <a:gd name="connsiteY9" fmla="*/ 790661 h 17511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94088" h="1751164">
                  <a:moveTo>
                    <a:pt x="0" y="790661"/>
                  </a:moveTo>
                  <a:lnTo>
                    <a:pt x="0" y="1720438"/>
                  </a:lnTo>
                  <a:cubicBezTo>
                    <a:pt x="0" y="1720438"/>
                    <a:pt x="340284" y="1886577"/>
                    <a:pt x="645540" y="1446209"/>
                  </a:cubicBezTo>
                  <a:cubicBezTo>
                    <a:pt x="950795" y="1005841"/>
                    <a:pt x="950795" y="755632"/>
                    <a:pt x="1361138" y="620519"/>
                  </a:cubicBezTo>
                  <a:cubicBezTo>
                    <a:pt x="1771481" y="485406"/>
                    <a:pt x="1766477" y="345289"/>
                    <a:pt x="2201841" y="260218"/>
                  </a:cubicBezTo>
                  <a:cubicBezTo>
                    <a:pt x="2637205" y="175146"/>
                    <a:pt x="3694088" y="0"/>
                    <a:pt x="3694088" y="0"/>
                  </a:cubicBezTo>
                  <a:lnTo>
                    <a:pt x="2967481" y="0"/>
                  </a:lnTo>
                  <a:lnTo>
                    <a:pt x="1893583" y="195664"/>
                  </a:lnTo>
                  <a:lnTo>
                    <a:pt x="809677" y="495414"/>
                  </a:lnTo>
                  <a:lnTo>
                    <a:pt x="0" y="790661"/>
                  </a:lnTo>
                </a:path>
              </a:pathLst>
            </a:custGeom>
            <a:solidFill>
              <a:schemeClr val="accent1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16" name="图形 1"/>
            <p:cNvGrpSpPr/>
            <p:nvPr/>
          </p:nvGrpSpPr>
          <p:grpSpPr>
            <a:xfrm>
              <a:off x="4879078" y="-8152"/>
              <a:ext cx="1841539" cy="1003984"/>
              <a:chOff x="4879078" y="-8152"/>
              <a:chExt cx="1841539" cy="1003984"/>
            </a:xfrm>
            <a:solidFill>
              <a:schemeClr val="accent1"/>
            </a:solidFill>
          </p:grpSpPr>
          <p:sp>
            <p:nvSpPr>
              <p:cNvPr id="22" name="任意多边形: 形状 21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9078" y="5004"/>
                <a:ext cx="1841539" cy="990828"/>
              </a:xfrm>
              <a:custGeom>
                <a:gdLst>
                  <a:gd name="connsiteX0" fmla="*/ 785657 w 1841539"/>
                  <a:gd name="connsiteY0" fmla="*/ 0 h 990828"/>
                  <a:gd name="connsiteX1" fmla="*/ 655048 w 1841539"/>
                  <a:gd name="connsiteY1" fmla="*/ 369809 h 990828"/>
                  <a:gd name="connsiteX2" fmla="*/ 322270 w 1841539"/>
                  <a:gd name="connsiteY2" fmla="*/ 0 h 990828"/>
                  <a:gd name="connsiteX3" fmla="*/ 0 w 1841539"/>
                  <a:gd name="connsiteY3" fmla="*/ 0 h 990828"/>
                  <a:gd name="connsiteX4" fmla="*/ 0 w 1841539"/>
                  <a:gd name="connsiteY4" fmla="*/ 990828 h 990828"/>
                  <a:gd name="connsiteX5" fmla="*/ 1841539 w 1841539"/>
                  <a:gd name="connsiteY5" fmla="*/ 990828 h 990828"/>
                  <a:gd name="connsiteX6" fmla="*/ 1841539 w 1841539"/>
                  <a:gd name="connsiteY6" fmla="*/ 0 h 99082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1539" h="990828">
                    <a:moveTo>
                      <a:pt x="785657" y="0"/>
                    </a:moveTo>
                    <a:lnTo>
                      <a:pt x="655048" y="369809"/>
                    </a:lnTo>
                    <a:lnTo>
                      <a:pt x="322270" y="0"/>
                    </a:lnTo>
                    <a:lnTo>
                      <a:pt x="0" y="0"/>
                    </a:lnTo>
                    <a:lnTo>
                      <a:pt x="0" y="990828"/>
                    </a:lnTo>
                    <a:lnTo>
                      <a:pt x="1841539" y="990828"/>
                    </a:lnTo>
                    <a:lnTo>
                      <a:pt x="1841539" y="0"/>
                    </a:lnTo>
                    <a:close/>
                  </a:path>
                </a:pathLst>
              </a:custGeom>
              <a:noFill/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3" name="任意多边形: 形状 22"/>
              <p:cNvSpPr/>
              <p:nvPr>
                <p:custDataLst>
                  <p:tags r:id="rId10"/>
                </p:custDataLst>
              </p:nvPr>
            </p:nvSpPr>
            <p:spPr>
              <a:xfrm>
                <a:off x="5175034" y="-8152"/>
                <a:ext cx="463387" cy="369809"/>
              </a:xfrm>
              <a:custGeom>
                <a:gdLst>
                  <a:gd name="connsiteX0" fmla="*/ 463387 w 463387"/>
                  <a:gd name="connsiteY0" fmla="*/ 0 h 369809"/>
                  <a:gd name="connsiteX1" fmla="*/ 0 w 463387"/>
                  <a:gd name="connsiteY1" fmla="*/ 0 h 369809"/>
                  <a:gd name="connsiteX2" fmla="*/ 332778 w 463387"/>
                  <a:gd name="connsiteY2" fmla="*/ 369809 h 36980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386" h="369809">
                    <a:moveTo>
                      <a:pt x="463387" y="0"/>
                    </a:moveTo>
                    <a:lnTo>
                      <a:pt x="0" y="0"/>
                    </a:lnTo>
                    <a:lnTo>
                      <a:pt x="332778" y="369809"/>
                    </a:lnTo>
                    <a:close/>
                  </a:path>
                </a:pathLst>
              </a:custGeom>
              <a:solidFill>
                <a:schemeClr val="accent2"/>
              </a:solidFill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7" name="图形 1"/>
            <p:cNvGrpSpPr/>
            <p:nvPr/>
          </p:nvGrpSpPr>
          <p:grpSpPr>
            <a:xfrm>
              <a:off x="0" y="2166811"/>
              <a:ext cx="1841539" cy="990828"/>
              <a:chOff x="0" y="2166811"/>
              <a:chExt cx="1841539" cy="990828"/>
            </a:xfrm>
            <a:solidFill>
              <a:schemeClr val="accent1"/>
            </a:solidFill>
          </p:grpSpPr>
          <p:sp>
            <p:nvSpPr>
              <p:cNvPr id="20" name="任意多边形: 形状 19"/>
              <p:cNvSpPr/>
              <p:nvPr>
                <p:custDataLst>
                  <p:tags r:id="rId11"/>
                </p:custDataLst>
              </p:nvPr>
            </p:nvSpPr>
            <p:spPr>
              <a:xfrm>
                <a:off x="0" y="2166811"/>
                <a:ext cx="1841539" cy="990828"/>
              </a:xfrm>
              <a:custGeom>
                <a:gdLst>
                  <a:gd name="connsiteX0" fmla="*/ 0 w 1841539"/>
                  <a:gd name="connsiteY0" fmla="*/ 0 h 990828"/>
                  <a:gd name="connsiteX1" fmla="*/ 0 w 1841539"/>
                  <a:gd name="connsiteY1" fmla="*/ 195664 h 990828"/>
                  <a:gd name="connsiteX2" fmla="*/ 458383 w 1841539"/>
                  <a:gd name="connsiteY2" fmla="*/ 110592 h 990828"/>
                  <a:gd name="connsiteX3" fmla="*/ 239700 w 1841539"/>
                  <a:gd name="connsiteY3" fmla="*/ 730111 h 990828"/>
                  <a:gd name="connsiteX4" fmla="*/ 0 w 1841539"/>
                  <a:gd name="connsiteY4" fmla="*/ 463888 h 990828"/>
                  <a:gd name="connsiteX5" fmla="*/ 0 w 1841539"/>
                  <a:gd name="connsiteY5" fmla="*/ 990828 h 990828"/>
                  <a:gd name="connsiteX6" fmla="*/ 1841539 w 1841539"/>
                  <a:gd name="connsiteY6" fmla="*/ 990828 h 990828"/>
                  <a:gd name="connsiteX7" fmla="*/ 1841539 w 1841539"/>
                  <a:gd name="connsiteY7" fmla="*/ 0 h 99082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1539" h="990828">
                    <a:moveTo>
                      <a:pt x="0" y="0"/>
                    </a:moveTo>
                    <a:lnTo>
                      <a:pt x="0" y="195664"/>
                    </a:lnTo>
                    <a:lnTo>
                      <a:pt x="458383" y="110592"/>
                    </a:lnTo>
                    <a:lnTo>
                      <a:pt x="239700" y="730111"/>
                    </a:lnTo>
                    <a:lnTo>
                      <a:pt x="0" y="463888"/>
                    </a:lnTo>
                    <a:lnTo>
                      <a:pt x="0" y="990828"/>
                    </a:lnTo>
                    <a:lnTo>
                      <a:pt x="1841539" y="990828"/>
                    </a:lnTo>
                    <a:lnTo>
                      <a:pt x="1841539" y="0"/>
                    </a:lnTo>
                    <a:close/>
                  </a:path>
                </a:pathLst>
              </a:custGeom>
              <a:noFill/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21" name="任意多边形: 形状 20"/>
              <p:cNvSpPr/>
              <p:nvPr>
                <p:custDataLst>
                  <p:tags r:id="rId12"/>
                </p:custDataLst>
              </p:nvPr>
            </p:nvSpPr>
            <p:spPr>
              <a:xfrm>
                <a:off x="0" y="2277404"/>
                <a:ext cx="458383" cy="619518"/>
              </a:xfrm>
              <a:custGeom>
                <a:gdLst>
                  <a:gd name="connsiteX0" fmla="*/ 458383 w 458383"/>
                  <a:gd name="connsiteY0" fmla="*/ 0 h 619518"/>
                  <a:gd name="connsiteX1" fmla="*/ 0 w 458383"/>
                  <a:gd name="connsiteY1" fmla="*/ 85071 h 619518"/>
                  <a:gd name="connsiteX2" fmla="*/ 0 w 458383"/>
                  <a:gd name="connsiteY2" fmla="*/ 353295 h 619518"/>
                  <a:gd name="connsiteX3" fmla="*/ 239700 w 458383"/>
                  <a:gd name="connsiteY3" fmla="*/ 619518 h 61951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383" h="619518">
                    <a:moveTo>
                      <a:pt x="458383" y="0"/>
                    </a:moveTo>
                    <a:lnTo>
                      <a:pt x="0" y="85071"/>
                    </a:lnTo>
                    <a:lnTo>
                      <a:pt x="0" y="353295"/>
                    </a:lnTo>
                    <a:lnTo>
                      <a:pt x="239700" y="619518"/>
                    </a:lnTo>
                    <a:close/>
                  </a:path>
                </a:pathLst>
              </a:custGeom>
              <a:solidFill>
                <a:schemeClr val="accent2"/>
              </a:solidFill>
              <a:ln w="5000" cap="flat">
                <a:noFill/>
                <a:prstDash val="solid"/>
                <a:miter/>
              </a:ln>
            </p:spPr>
            <p:txBody>
              <a:bodyPr lIns="90000" tIns="46800" rIns="90000" bIns="46800" rtlCol="0" anchor="ctr">
                <a:normAutofit/>
              </a:bodyPr>
              <a:lstStyle/>
              <a:p>
                <a:endParaRPr lang="zh-CN" altLang="en-US" cap="all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任意多边形: 形状 17"/>
            <p:cNvSpPr/>
            <p:nvPr>
              <p:custDataLst>
                <p:tags r:id="rId13"/>
              </p:custDataLst>
            </p:nvPr>
          </p:nvSpPr>
          <p:spPr>
            <a:xfrm>
              <a:off x="0" y="-8152"/>
              <a:ext cx="3170797" cy="790661"/>
            </a:xfrm>
            <a:custGeom>
              <a:gdLst>
                <a:gd name="connsiteX0" fmla="*/ 0 w 2966479"/>
                <a:gd name="connsiteY0" fmla="*/ 7506 h 790661"/>
                <a:gd name="connsiteX1" fmla="*/ 0 w 2966479"/>
                <a:gd name="connsiteY1" fmla="*/ 790661 h 790661"/>
                <a:gd name="connsiteX2" fmla="*/ 1709429 w 2966479"/>
                <a:gd name="connsiteY2" fmla="*/ 239200 h 790661"/>
                <a:gd name="connsiteX3" fmla="*/ 2966480 w 2966479"/>
                <a:gd name="connsiteY3" fmla="*/ 0 h 790661"/>
                <a:gd name="connsiteX4" fmla="*/ 0 w 2966479"/>
                <a:gd name="connsiteY4" fmla="*/ 7506 h 7906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6479" h="790661">
                  <a:moveTo>
                    <a:pt x="0" y="7506"/>
                  </a:moveTo>
                  <a:lnTo>
                    <a:pt x="0" y="790661"/>
                  </a:lnTo>
                  <a:cubicBezTo>
                    <a:pt x="491411" y="591995"/>
                    <a:pt x="1063389" y="397332"/>
                    <a:pt x="1709429" y="239200"/>
                  </a:cubicBezTo>
                  <a:cubicBezTo>
                    <a:pt x="2156803" y="130109"/>
                    <a:pt x="2578656" y="53545"/>
                    <a:pt x="2966480" y="0"/>
                  </a:cubicBezTo>
                  <a:cubicBezTo>
                    <a:pt x="1977653" y="2502"/>
                    <a:pt x="988827" y="5004"/>
                    <a:pt x="0" y="7506"/>
                  </a:cubicBezTo>
                  <a:close/>
                </a:path>
              </a:pathLst>
            </a:custGeom>
            <a:solidFill>
              <a:schemeClr val="accent3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9" name="任意多边形: 形状 18"/>
            <p:cNvSpPr/>
            <p:nvPr>
              <p:custDataLst>
                <p:tags r:id="rId14"/>
              </p:custDataLst>
            </p:nvPr>
          </p:nvSpPr>
          <p:spPr>
            <a:xfrm>
              <a:off x="0" y="0"/>
              <a:ext cx="5004" cy="5004"/>
            </a:xfrm>
            <a:custGeom>
              <a:rect l="l" t="t" r="r" b="b"/>
              <a:pathLst>
                <a:path w="5004" h="5004"/>
              </a:pathLst>
            </a:custGeom>
            <a:solidFill>
              <a:srgbClr val="FF79C6"/>
            </a:solidFill>
            <a:ln w="5000" cap="flat">
              <a:noFill/>
              <a:prstDash val="solid"/>
              <a:miter/>
            </a:ln>
          </p:spPr>
          <p:txBody>
            <a:bodyPr lIns="90000" tIns="46800" rIns="90000" bIns="46800" rtlCol="0" anchor="ctr">
              <a:normAutofit fontScale="25000" lnSpcReduction="20000"/>
            </a:bodyPr>
            <a:lstStyle/>
            <a:p>
              <a:endParaRPr lang="zh-CN" altLang="en-US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sz="160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 rot="10800000">
            <a:off x="10868440" y="-94269"/>
            <a:ext cx="1568655" cy="751467"/>
            <a:chOff x="10204354" y="94769"/>
            <a:chExt cx="1568655" cy="751467"/>
          </a:xfrm>
        </p:grpSpPr>
        <p:sp>
          <p:nvSpPr>
            <p:cNvPr id="11" name="任意多边形 17"/>
            <p:cNvSpPr/>
            <p:nvPr>
              <p:custDataLst>
                <p:tags r:id="rId3"/>
              </p:custDataLst>
            </p:nvPr>
          </p:nvSpPr>
          <p:spPr>
            <a:xfrm rot="1980292">
              <a:off x="10204354" y="199880"/>
              <a:ext cx="941705" cy="646356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流程图: 接点 20"/>
            <p:cNvSpPr/>
            <p:nvPr>
              <p:custDataLst>
                <p:tags r:id="rId4"/>
              </p:custDataLst>
            </p:nvPr>
          </p:nvSpPr>
          <p:spPr>
            <a:xfrm>
              <a:off x="11324698" y="94769"/>
              <a:ext cx="448311" cy="427990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233885" y="6191250"/>
            <a:ext cx="1568655" cy="751467"/>
            <a:chOff x="-233885" y="6191250"/>
            <a:chExt cx="1568655" cy="751467"/>
          </a:xfrm>
        </p:grpSpPr>
        <p:sp>
          <p:nvSpPr>
            <p:cNvPr id="12" name="任意多边形 17"/>
            <p:cNvSpPr/>
            <p:nvPr>
              <p:custDataLst>
                <p:tags r:id="rId3"/>
              </p:custDataLst>
            </p:nvPr>
          </p:nvSpPr>
          <p:spPr>
            <a:xfrm rot="1980292">
              <a:off x="-233885" y="6296361"/>
              <a:ext cx="941705" cy="646356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" name="流程图: 接点 20"/>
            <p:cNvSpPr/>
            <p:nvPr>
              <p:custDataLst>
                <p:tags r:id="rId4"/>
              </p:custDataLst>
            </p:nvPr>
          </p:nvSpPr>
          <p:spPr>
            <a:xfrm>
              <a:off x="886459" y="6191250"/>
              <a:ext cx="448311" cy="427990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sz="1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 rot="10800000">
            <a:off x="10868440" y="-94269"/>
            <a:ext cx="1568655" cy="751467"/>
            <a:chOff x="10204354" y="94769"/>
            <a:chExt cx="1568655" cy="751467"/>
          </a:xfrm>
        </p:grpSpPr>
        <p:sp>
          <p:nvSpPr>
            <p:cNvPr id="17" name="任意多边形 17"/>
            <p:cNvSpPr/>
            <p:nvPr>
              <p:custDataLst>
                <p:tags r:id="rId3"/>
              </p:custDataLst>
            </p:nvPr>
          </p:nvSpPr>
          <p:spPr>
            <a:xfrm rot="1980292">
              <a:off x="10204354" y="199880"/>
              <a:ext cx="941705" cy="646356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流程图: 接点 20"/>
            <p:cNvSpPr/>
            <p:nvPr>
              <p:custDataLst>
                <p:tags r:id="rId4"/>
              </p:custDataLst>
            </p:nvPr>
          </p:nvSpPr>
          <p:spPr>
            <a:xfrm>
              <a:off x="11324698" y="94769"/>
              <a:ext cx="448311" cy="427990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sz="160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任意多边形 17"/>
          <p:cNvSpPr/>
          <p:nvPr userDrawn="1">
            <p:custDataLst>
              <p:tags r:id="rId2"/>
            </p:custDataLst>
          </p:nvPr>
        </p:nvSpPr>
        <p:spPr>
          <a:xfrm rot="1980292">
            <a:off x="-233680" y="6296660"/>
            <a:ext cx="941705" cy="64643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3" h="1018">
                <a:moveTo>
                  <a:pt x="0" y="0"/>
                </a:moveTo>
                <a:lnTo>
                  <a:pt x="1483" y="0"/>
                </a:lnTo>
                <a:lnTo>
                  <a:pt x="1483" y="475"/>
                </a:lnTo>
                <a:lnTo>
                  <a:pt x="647" y="1018"/>
                </a:lnTo>
                <a:lnTo>
                  <a:pt x="0" y="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rgbClr val="12375F">
              <a:shade val="50000"/>
            </a:srgbClr>
          </a:lnRef>
          <a:fillRef idx="1">
            <a:srgbClr val="12375F"/>
          </a:fillRef>
          <a:effectRef idx="0">
            <a:srgbClr val="12375F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流程图: 接点 20"/>
          <p:cNvSpPr/>
          <p:nvPr userDrawn="1">
            <p:custDataLst>
              <p:tags r:id="rId3"/>
            </p:custDataLst>
          </p:nvPr>
        </p:nvSpPr>
        <p:spPr>
          <a:xfrm>
            <a:off x="886460" y="6191250"/>
            <a:ext cx="448310" cy="427990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rgbClr val="12375F">
              <a:shade val="50000"/>
            </a:srgbClr>
          </a:lnRef>
          <a:fillRef idx="1">
            <a:srgbClr val="12375F"/>
          </a:fillRef>
          <a:effectRef idx="0">
            <a:srgbClr val="12375F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 fontScale="92500" lnSpcReduction="20000"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4"/>
            </p:custDataLst>
          </p:nvPr>
        </p:nvGrpSpPr>
        <p:grpSpPr>
          <a:xfrm>
            <a:off x="11308715" y="5923915"/>
            <a:ext cx="617220" cy="781050"/>
            <a:chOff x="10338451" y="857085"/>
            <a:chExt cx="1648046" cy="2086457"/>
          </a:xfrm>
        </p:grpSpPr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 rot="15600295">
              <a:off x="10338451" y="857085"/>
              <a:ext cx="1648046" cy="164804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925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6"/>
              </p:custDataLst>
            </p:nvPr>
          </p:nvSpPr>
          <p:spPr>
            <a:xfrm rot="17150576">
              <a:off x="10988040" y="2125980"/>
              <a:ext cx="1039495" cy="5956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 fontScale="25000" lnSpcReduction="20000"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 lIns="90000" tIns="46800" rIns="90000" bIns="46800">
            <a:normAutofit/>
          </a:bodyPr>
          <a:lstStyle>
            <a:lvl1pPr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流程图: 接点 21"/>
          <p:cNvSpPr/>
          <p:nvPr userDrawn="1">
            <p:custDataLst>
              <p:tags r:id="rId2"/>
            </p:custDataLst>
          </p:nvPr>
        </p:nvSpPr>
        <p:spPr>
          <a:xfrm rot="7740000">
            <a:off x="760095" y="-3810"/>
            <a:ext cx="2921635" cy="2128520"/>
          </a:xfrm>
          <a:prstGeom prst="triangle">
            <a:avLst/>
          </a:prstGeom>
          <a:noFill/>
          <a:ln w="76200">
            <a:solidFill>
              <a:schemeClr val="accent1">
                <a:alpha val="8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2375F">
                    <a:lumMod val="20000"/>
                    <a:lumOff val="80000"/>
                    <a:alpha val="27000"/>
                  </a:srgbClr>
                </a:solidFill>
              </a14:hiddenFill>
            </a:ext>
          </a:extLst>
        </p:spPr>
        <p:style>
          <a:lnRef idx="2">
            <a:srgbClr val="12375F">
              <a:shade val="50000"/>
            </a:srgbClr>
          </a:lnRef>
          <a:fillRef idx="1">
            <a:srgbClr val="12375F"/>
          </a:fillRef>
          <a:effectRef idx="0">
            <a:srgbClr val="12375F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-517525" y="5706745"/>
            <a:ext cx="3201670" cy="1339215"/>
            <a:chOff x="-368" y="9916"/>
            <a:chExt cx="2434" cy="1018"/>
          </a:xfrm>
        </p:grpSpPr>
        <p:sp>
          <p:nvSpPr>
            <p:cNvPr id="14" name="任意多边形 17"/>
            <p:cNvSpPr/>
            <p:nvPr>
              <p:custDataLst>
                <p:tags r:id="rId4"/>
              </p:custDataLst>
            </p:nvPr>
          </p:nvSpPr>
          <p:spPr>
            <a:xfrm rot="1980292">
              <a:off x="-368" y="9916"/>
              <a:ext cx="1483" cy="1018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流程图: 接点 20"/>
            <p:cNvSpPr/>
            <p:nvPr>
              <p:custDataLst>
                <p:tags r:id="rId5"/>
              </p:custDataLst>
            </p:nvPr>
          </p:nvSpPr>
          <p:spPr>
            <a:xfrm>
              <a:off x="1360" y="9922"/>
              <a:ext cx="706" cy="674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 userDrawn="1">
            <p:custDataLst>
              <p:tags r:id="rId6"/>
            </p:custDataLst>
          </p:nvPr>
        </p:nvGrpSpPr>
        <p:grpSpPr>
          <a:xfrm flipH="1" flipV="1">
            <a:off x="9475470" y="-177165"/>
            <a:ext cx="3248660" cy="1557655"/>
            <a:chOff x="-368" y="9750"/>
            <a:chExt cx="2470" cy="1184"/>
          </a:xfrm>
        </p:grpSpPr>
        <p:sp>
          <p:nvSpPr>
            <p:cNvPr id="12" name="任意多边形 17"/>
            <p:cNvSpPr/>
            <p:nvPr>
              <p:custDataLst>
                <p:tags r:id="rId7"/>
              </p:custDataLst>
            </p:nvPr>
          </p:nvSpPr>
          <p:spPr>
            <a:xfrm rot="1980292">
              <a:off x="-368" y="9916"/>
              <a:ext cx="1483" cy="1018"/>
            </a:xfrm>
            <a:custGeom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3" h="1018">
                  <a:moveTo>
                    <a:pt x="0" y="0"/>
                  </a:moveTo>
                  <a:lnTo>
                    <a:pt x="1483" y="0"/>
                  </a:lnTo>
                  <a:lnTo>
                    <a:pt x="1483" y="475"/>
                  </a:lnTo>
                  <a:lnTo>
                    <a:pt x="647" y="101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" name="流程图: 接点 20"/>
            <p:cNvSpPr/>
            <p:nvPr>
              <p:custDataLst>
                <p:tags r:id="rId8"/>
              </p:custDataLst>
            </p:nvPr>
          </p:nvSpPr>
          <p:spPr>
            <a:xfrm>
              <a:off x="1396" y="9750"/>
              <a:ext cx="706" cy="674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rgbClr val="12375F">
                <a:shade val="50000"/>
              </a:srgbClr>
            </a:lnRef>
            <a:fillRef idx="1">
              <a:srgbClr val="12375F"/>
            </a:fillRef>
            <a:effectRef idx="0">
              <a:srgbClr val="12375F"/>
            </a:effectRef>
            <a:fontRef idx="minor">
              <a:sysClr val="window" lastClr="FFFFFF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48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49.xml" /><Relationship Id="rId21" Type="http://schemas.openxmlformats.org/officeDocument/2006/relationships/tags" Target="../tags/tag150.xml" /><Relationship Id="rId22" Type="http://schemas.openxmlformats.org/officeDocument/2006/relationships/tags" Target="../tags/tag151.xml" /><Relationship Id="rId23" Type="http://schemas.openxmlformats.org/officeDocument/2006/relationships/tags" Target="../tags/tag152.xml" /><Relationship Id="rId24" Type="http://schemas.openxmlformats.org/officeDocument/2006/relationships/tags" Target="../tags/tag153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slideLayout" Target="../slideLayouts/slideLayout47.xml" /><Relationship Id="rId19" Type="http://schemas.openxmlformats.org/officeDocument/2006/relationships/tags" Target="../tags/tag301.xml" /><Relationship Id="rId2" Type="http://schemas.openxmlformats.org/officeDocument/2006/relationships/slideLayout" Target="../slideLayouts/slideLayout31.xml" /><Relationship Id="rId20" Type="http://schemas.openxmlformats.org/officeDocument/2006/relationships/tags" Target="../tags/tag302.xml" /><Relationship Id="rId21" Type="http://schemas.openxmlformats.org/officeDocument/2006/relationships/tags" Target="../tags/tag303.xml" /><Relationship Id="rId22" Type="http://schemas.openxmlformats.org/officeDocument/2006/relationships/tags" Target="../tags/tag304.xml" /><Relationship Id="rId23" Type="http://schemas.openxmlformats.org/officeDocument/2006/relationships/tags" Target="../tags/tag305.xml" /><Relationship Id="rId24" Type="http://schemas.openxmlformats.org/officeDocument/2006/relationships/tags" Target="../tags/tag306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07.xml" /><Relationship Id="rId3" Type="http://schemas.openxmlformats.org/officeDocument/2006/relationships/tags" Target="../tags/tag308.xml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tags" Target="../tags/tag30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76.xml" /><Relationship Id="rId2" Type="http://schemas.openxmlformats.org/officeDocument/2006/relationships/tags" Target="../tags/tag370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Relationship Id="rId6" Type="http://schemas.openxmlformats.org/officeDocument/2006/relationships/tags" Target="../tags/tag374.xml" /><Relationship Id="rId7" Type="http://schemas.openxmlformats.org/officeDocument/2006/relationships/tags" Target="../tags/tag375.xml" /><Relationship Id="rId8" Type="http://schemas.openxmlformats.org/officeDocument/2006/relationships/image" Target="../media/image8.png" /><Relationship Id="rId9" Type="http://schemas.openxmlformats.org/officeDocument/2006/relationships/image" Target="../media/image1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83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image" Target="../media/image8.png" /><Relationship Id="rId9" Type="http://schemas.openxmlformats.org/officeDocument/2006/relationships/image" Target="../media/image1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90.xml" /><Relationship Id="rId2" Type="http://schemas.openxmlformats.org/officeDocument/2006/relationships/tags" Target="../tags/tag384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image" Target="../media/image8.png" /><Relationship Id="rId9" Type="http://schemas.openxmlformats.org/officeDocument/2006/relationships/image" Target="../media/image2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399.xml" /><Relationship Id="rId11" Type="http://schemas.openxmlformats.org/officeDocument/2006/relationships/image" Target="../media/image4.png" /><Relationship Id="rId12" Type="http://schemas.openxmlformats.org/officeDocument/2006/relationships/image" Target="../media/image5.jpeg" /><Relationship Id="rId13" Type="http://schemas.openxmlformats.org/officeDocument/2006/relationships/image" Target="../media/image6.jpeg" /><Relationship Id="rId14" Type="http://schemas.openxmlformats.org/officeDocument/2006/relationships/image" Target="../media/image7.jpeg" /><Relationship Id="rId15" Type="http://schemas.openxmlformats.org/officeDocument/2006/relationships/tags" Target="../tags/tag400.xml" /><Relationship Id="rId2" Type="http://schemas.openxmlformats.org/officeDocument/2006/relationships/tags" Target="../tags/tag391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tags" Target="../tags/tag39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407.xml" /><Relationship Id="rId2" Type="http://schemas.openxmlformats.org/officeDocument/2006/relationships/tags" Target="../tags/tag401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Relationship Id="rId7" Type="http://schemas.openxmlformats.org/officeDocument/2006/relationships/tags" Target="../tags/tag406.xml" /><Relationship Id="rId8" Type="http://schemas.openxmlformats.org/officeDocument/2006/relationships/image" Target="../media/image8.png" /><Relationship Id="rId9" Type="http://schemas.openxmlformats.org/officeDocument/2006/relationships/image" Target="../media/image2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414.xml" /><Relationship Id="rId2" Type="http://schemas.openxmlformats.org/officeDocument/2006/relationships/tags" Target="../tags/tag408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Relationship Id="rId8" Type="http://schemas.openxmlformats.org/officeDocument/2006/relationships/image" Target="../media/image8.png" /><Relationship Id="rId9" Type="http://schemas.openxmlformats.org/officeDocument/2006/relationships/image" Target="../media/image2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421.xml" /><Relationship Id="rId2" Type="http://schemas.openxmlformats.org/officeDocument/2006/relationships/tags" Target="../tags/tag415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image" Target="../media/image8.png" /><Relationship Id="rId9" Type="http://schemas.openxmlformats.org/officeDocument/2006/relationships/image" Target="../media/image2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428.xml" /><Relationship Id="rId2" Type="http://schemas.openxmlformats.org/officeDocument/2006/relationships/tags" Target="../tags/tag422.xml" /><Relationship Id="rId3" Type="http://schemas.openxmlformats.org/officeDocument/2006/relationships/tags" Target="../tags/tag423.xml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Relationship Id="rId7" Type="http://schemas.openxmlformats.org/officeDocument/2006/relationships/tags" Target="../tags/tag427.xml" /><Relationship Id="rId8" Type="http://schemas.openxmlformats.org/officeDocument/2006/relationships/image" Target="../media/image8.png" /><Relationship Id="rId9" Type="http://schemas.openxmlformats.org/officeDocument/2006/relationships/image" Target="../media/image2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434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tags" Target="../tags/tag432.xml" /><Relationship Id="rId6" Type="http://schemas.openxmlformats.org/officeDocument/2006/relationships/tags" Target="../tags/tag433.xml" /><Relationship Id="rId7" Type="http://schemas.openxmlformats.org/officeDocument/2006/relationships/image" Target="../media/image8.png" /><Relationship Id="rId8" Type="http://schemas.openxmlformats.org/officeDocument/2006/relationships/image" Target="../media/image25.jpeg" /><Relationship Id="rId9" Type="http://schemas.openxmlformats.org/officeDocument/2006/relationships/image" Target="../media/image2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435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image" Target="../media/image8.png" /><Relationship Id="rId8" Type="http://schemas.openxmlformats.org/officeDocument/2006/relationships/image" Target="../media/image27.jpeg" /><Relationship Id="rId9" Type="http://schemas.openxmlformats.org/officeDocument/2006/relationships/tags" Target="../tags/tag44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318.xml" /><Relationship Id="rId11" Type="http://schemas.openxmlformats.org/officeDocument/2006/relationships/image" Target="../media/image4.png" /><Relationship Id="rId12" Type="http://schemas.openxmlformats.org/officeDocument/2006/relationships/image" Target="../media/image5.jpeg" /><Relationship Id="rId13" Type="http://schemas.openxmlformats.org/officeDocument/2006/relationships/image" Target="../media/image6.jpeg" /><Relationship Id="rId14" Type="http://schemas.openxmlformats.org/officeDocument/2006/relationships/image" Target="../media/image7.jpeg" /><Relationship Id="rId15" Type="http://schemas.openxmlformats.org/officeDocument/2006/relationships/tags" Target="../tags/tag319.xml" /><Relationship Id="rId2" Type="http://schemas.openxmlformats.org/officeDocument/2006/relationships/tags" Target="../tags/tag310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29.png" /><Relationship Id="rId11" Type="http://schemas.openxmlformats.org/officeDocument/2006/relationships/tags" Target="../tags/tag447.xml" /><Relationship Id="rId2" Type="http://schemas.openxmlformats.org/officeDocument/2006/relationships/tags" Target="../tags/tag441.xml" /><Relationship Id="rId3" Type="http://schemas.openxmlformats.org/officeDocument/2006/relationships/tags" Target="../tags/tag442.xml" /><Relationship Id="rId4" Type="http://schemas.openxmlformats.org/officeDocument/2006/relationships/tags" Target="../tags/tag443.xml" /><Relationship Id="rId5" Type="http://schemas.openxmlformats.org/officeDocument/2006/relationships/tags" Target="../tags/tag444.xml" /><Relationship Id="rId6" Type="http://schemas.openxmlformats.org/officeDocument/2006/relationships/tags" Target="../tags/tag445.xml" /><Relationship Id="rId7" Type="http://schemas.openxmlformats.org/officeDocument/2006/relationships/tags" Target="../tags/tag446.xml" /><Relationship Id="rId8" Type="http://schemas.openxmlformats.org/officeDocument/2006/relationships/image" Target="../media/image8.png" /><Relationship Id="rId9" Type="http://schemas.openxmlformats.org/officeDocument/2006/relationships/image" Target="../media/image2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454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Relationship Id="rId7" Type="http://schemas.openxmlformats.org/officeDocument/2006/relationships/tags" Target="../tags/tag453.xml" /><Relationship Id="rId8" Type="http://schemas.openxmlformats.org/officeDocument/2006/relationships/image" Target="../media/image8.png" /><Relationship Id="rId9" Type="http://schemas.openxmlformats.org/officeDocument/2006/relationships/image" Target="../media/image3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455.xml" /><Relationship Id="rId3" Type="http://schemas.openxmlformats.org/officeDocument/2006/relationships/tags" Target="../tags/tag456.xml" /><Relationship Id="rId4" Type="http://schemas.openxmlformats.org/officeDocument/2006/relationships/tags" Target="../tags/tag457.xml" /><Relationship Id="rId5" Type="http://schemas.openxmlformats.org/officeDocument/2006/relationships/tags" Target="../tags/tag458.xml" /><Relationship Id="rId6" Type="http://schemas.openxmlformats.org/officeDocument/2006/relationships/tags" Target="../tags/tag459.xml" /><Relationship Id="rId7" Type="http://schemas.openxmlformats.org/officeDocument/2006/relationships/image" Target="../media/image8.png" /><Relationship Id="rId8" Type="http://schemas.openxmlformats.org/officeDocument/2006/relationships/image" Target="../media/image31.jpeg" /><Relationship Id="rId9" Type="http://schemas.openxmlformats.org/officeDocument/2006/relationships/tags" Target="../tags/tag46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461.xml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Relationship Id="rId7" Type="http://schemas.openxmlformats.org/officeDocument/2006/relationships/image" Target="../media/image8.png" /><Relationship Id="rId8" Type="http://schemas.openxmlformats.org/officeDocument/2006/relationships/image" Target="../media/image32.png" /><Relationship Id="rId9" Type="http://schemas.openxmlformats.org/officeDocument/2006/relationships/tags" Target="../tags/tag46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467.xml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image" Target="../media/image8.png" /><Relationship Id="rId8" Type="http://schemas.openxmlformats.org/officeDocument/2006/relationships/image" Target="../media/image33.jpeg" /><Relationship Id="rId9" Type="http://schemas.openxmlformats.org/officeDocument/2006/relationships/tags" Target="../tags/tag47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481.xml" /><Relationship Id="rId11" Type="http://schemas.openxmlformats.org/officeDocument/2006/relationships/image" Target="../media/image4.png" /><Relationship Id="rId12" Type="http://schemas.openxmlformats.org/officeDocument/2006/relationships/image" Target="../media/image5.jpeg" /><Relationship Id="rId13" Type="http://schemas.openxmlformats.org/officeDocument/2006/relationships/image" Target="../media/image6.jpeg" /><Relationship Id="rId14" Type="http://schemas.openxmlformats.org/officeDocument/2006/relationships/image" Target="../media/image7.jpeg" /><Relationship Id="rId15" Type="http://schemas.openxmlformats.org/officeDocument/2006/relationships/tags" Target="../tags/tag482.xml" /><Relationship Id="rId2" Type="http://schemas.openxmlformats.org/officeDocument/2006/relationships/tags" Target="../tags/tag473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Relationship Id="rId7" Type="http://schemas.openxmlformats.org/officeDocument/2006/relationships/tags" Target="../tags/tag478.xml" /><Relationship Id="rId8" Type="http://schemas.openxmlformats.org/officeDocument/2006/relationships/tags" Target="../tags/tag479.xml" /><Relationship Id="rId9" Type="http://schemas.openxmlformats.org/officeDocument/2006/relationships/tags" Target="../tags/tag48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483.xml" /><Relationship Id="rId3" Type="http://schemas.openxmlformats.org/officeDocument/2006/relationships/tags" Target="../tags/tag484.xml" /><Relationship Id="rId4" Type="http://schemas.openxmlformats.org/officeDocument/2006/relationships/tags" Target="../tags/tag485.xml" /><Relationship Id="rId5" Type="http://schemas.openxmlformats.org/officeDocument/2006/relationships/tags" Target="../tags/tag486.xml" /><Relationship Id="rId6" Type="http://schemas.openxmlformats.org/officeDocument/2006/relationships/tags" Target="../tags/tag487.xml" /><Relationship Id="rId7" Type="http://schemas.openxmlformats.org/officeDocument/2006/relationships/image" Target="../media/image8.png" /><Relationship Id="rId8" Type="http://schemas.openxmlformats.org/officeDocument/2006/relationships/image" Target="../media/image34.png" /><Relationship Id="rId9" Type="http://schemas.openxmlformats.org/officeDocument/2006/relationships/tags" Target="../tags/tag48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494.xml" /><Relationship Id="rId2" Type="http://schemas.openxmlformats.org/officeDocument/2006/relationships/tags" Target="../tags/tag489.xml" /><Relationship Id="rId3" Type="http://schemas.openxmlformats.org/officeDocument/2006/relationships/tags" Target="../tags/tag490.xml" /><Relationship Id="rId4" Type="http://schemas.openxmlformats.org/officeDocument/2006/relationships/tags" Target="../tags/tag491.xml" /><Relationship Id="rId5" Type="http://schemas.openxmlformats.org/officeDocument/2006/relationships/tags" Target="../tags/tag492.xml" /><Relationship Id="rId6" Type="http://schemas.openxmlformats.org/officeDocument/2006/relationships/tags" Target="../tags/tag493.xml" /><Relationship Id="rId7" Type="http://schemas.openxmlformats.org/officeDocument/2006/relationships/image" Target="../media/image8.png" /><Relationship Id="rId8" Type="http://schemas.openxmlformats.org/officeDocument/2006/relationships/image" Target="../media/image35.png" /><Relationship Id="rId9" Type="http://schemas.openxmlformats.org/officeDocument/2006/relationships/image" Target="../media/image3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495.xml" /><Relationship Id="rId3" Type="http://schemas.openxmlformats.org/officeDocument/2006/relationships/tags" Target="../tags/tag496.xml" /><Relationship Id="rId4" Type="http://schemas.openxmlformats.org/officeDocument/2006/relationships/tags" Target="../tags/tag497.xml" /><Relationship Id="rId5" Type="http://schemas.openxmlformats.org/officeDocument/2006/relationships/tags" Target="../tags/tag498.xml" /><Relationship Id="rId6" Type="http://schemas.openxmlformats.org/officeDocument/2006/relationships/tags" Target="../tags/tag499.xml" /><Relationship Id="rId7" Type="http://schemas.openxmlformats.org/officeDocument/2006/relationships/image" Target="../media/image8.png" /><Relationship Id="rId8" Type="http://schemas.openxmlformats.org/officeDocument/2006/relationships/image" Target="../media/image37.png" /><Relationship Id="rId9" Type="http://schemas.openxmlformats.org/officeDocument/2006/relationships/tags" Target="../tags/tag50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01.xml" /><Relationship Id="rId3" Type="http://schemas.openxmlformats.org/officeDocument/2006/relationships/tags" Target="../tags/tag502.xml" /><Relationship Id="rId4" Type="http://schemas.openxmlformats.org/officeDocument/2006/relationships/tags" Target="../tags/tag503.xml" /><Relationship Id="rId5" Type="http://schemas.openxmlformats.org/officeDocument/2006/relationships/tags" Target="../tags/tag504.xml" /><Relationship Id="rId6" Type="http://schemas.openxmlformats.org/officeDocument/2006/relationships/tags" Target="../tags/tag505.xml" /><Relationship Id="rId7" Type="http://schemas.openxmlformats.org/officeDocument/2006/relationships/image" Target="../media/image8.png" /><Relationship Id="rId8" Type="http://schemas.openxmlformats.org/officeDocument/2006/relationships/image" Target="../media/image38.png" /><Relationship Id="rId9" Type="http://schemas.openxmlformats.org/officeDocument/2006/relationships/tags" Target="../tags/tag50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4.png" /><Relationship Id="rId11" Type="http://schemas.openxmlformats.org/officeDocument/2006/relationships/image" Target="../media/image3.png" /><Relationship Id="rId12" Type="http://schemas.openxmlformats.org/officeDocument/2006/relationships/tags" Target="../tags/tag326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512.xml" /><Relationship Id="rId2" Type="http://schemas.openxmlformats.org/officeDocument/2006/relationships/tags" Target="../tags/tag507.xml" /><Relationship Id="rId3" Type="http://schemas.openxmlformats.org/officeDocument/2006/relationships/tags" Target="../tags/tag508.xml" /><Relationship Id="rId4" Type="http://schemas.openxmlformats.org/officeDocument/2006/relationships/tags" Target="../tags/tag509.xml" /><Relationship Id="rId5" Type="http://schemas.openxmlformats.org/officeDocument/2006/relationships/tags" Target="../tags/tag510.xml" /><Relationship Id="rId6" Type="http://schemas.openxmlformats.org/officeDocument/2006/relationships/tags" Target="../tags/tag511.xml" /><Relationship Id="rId7" Type="http://schemas.openxmlformats.org/officeDocument/2006/relationships/image" Target="../media/image8.png" /><Relationship Id="rId8" Type="http://schemas.openxmlformats.org/officeDocument/2006/relationships/image" Target="../media/image39.jpeg" /><Relationship Id="rId9" Type="http://schemas.openxmlformats.org/officeDocument/2006/relationships/image" Target="../media/image4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43.png" /><Relationship Id="rId11" Type="http://schemas.openxmlformats.org/officeDocument/2006/relationships/tags" Target="../tags/tag518.xml" /><Relationship Id="rId2" Type="http://schemas.openxmlformats.org/officeDocument/2006/relationships/tags" Target="../tags/tag513.xml" /><Relationship Id="rId3" Type="http://schemas.openxmlformats.org/officeDocument/2006/relationships/tags" Target="../tags/tag514.xml" /><Relationship Id="rId4" Type="http://schemas.openxmlformats.org/officeDocument/2006/relationships/tags" Target="../tags/tag515.xml" /><Relationship Id="rId5" Type="http://schemas.openxmlformats.org/officeDocument/2006/relationships/tags" Target="../tags/tag516.xml" /><Relationship Id="rId6" Type="http://schemas.openxmlformats.org/officeDocument/2006/relationships/tags" Target="../tags/tag517.xml" /><Relationship Id="rId7" Type="http://schemas.openxmlformats.org/officeDocument/2006/relationships/image" Target="../media/image8.png" /><Relationship Id="rId8" Type="http://schemas.openxmlformats.org/officeDocument/2006/relationships/image" Target="../media/image41.jpeg" /><Relationship Id="rId9" Type="http://schemas.openxmlformats.org/officeDocument/2006/relationships/image" Target="../media/image4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19.xml" /><Relationship Id="rId3" Type="http://schemas.openxmlformats.org/officeDocument/2006/relationships/tags" Target="../tags/tag520.xml" /><Relationship Id="rId4" Type="http://schemas.openxmlformats.org/officeDocument/2006/relationships/tags" Target="../tags/tag521.xml" /><Relationship Id="rId5" Type="http://schemas.openxmlformats.org/officeDocument/2006/relationships/tags" Target="../tags/tag522.xml" /><Relationship Id="rId6" Type="http://schemas.openxmlformats.org/officeDocument/2006/relationships/tags" Target="../tags/tag523.xml" /><Relationship Id="rId7" Type="http://schemas.openxmlformats.org/officeDocument/2006/relationships/image" Target="../media/image8.png" /><Relationship Id="rId8" Type="http://schemas.openxmlformats.org/officeDocument/2006/relationships/image" Target="../media/image44.png" /><Relationship Id="rId9" Type="http://schemas.openxmlformats.org/officeDocument/2006/relationships/tags" Target="../tags/tag52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25.xml" /><Relationship Id="rId3" Type="http://schemas.openxmlformats.org/officeDocument/2006/relationships/tags" Target="../tags/tag526.xml" /><Relationship Id="rId4" Type="http://schemas.openxmlformats.org/officeDocument/2006/relationships/tags" Target="../tags/tag527.xml" /><Relationship Id="rId5" Type="http://schemas.openxmlformats.org/officeDocument/2006/relationships/tags" Target="../tags/tag528.xml" /><Relationship Id="rId6" Type="http://schemas.openxmlformats.org/officeDocument/2006/relationships/tags" Target="../tags/tag529.xml" /><Relationship Id="rId7" Type="http://schemas.openxmlformats.org/officeDocument/2006/relationships/image" Target="../media/image8.png" /><Relationship Id="rId8" Type="http://schemas.openxmlformats.org/officeDocument/2006/relationships/image" Target="../media/image45.png" /><Relationship Id="rId9" Type="http://schemas.openxmlformats.org/officeDocument/2006/relationships/tags" Target="../tags/tag53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31.xml" /><Relationship Id="rId3" Type="http://schemas.openxmlformats.org/officeDocument/2006/relationships/tags" Target="../tags/tag532.xml" /><Relationship Id="rId4" Type="http://schemas.openxmlformats.org/officeDocument/2006/relationships/tags" Target="../tags/tag533.xml" /><Relationship Id="rId5" Type="http://schemas.openxmlformats.org/officeDocument/2006/relationships/tags" Target="../tags/tag534.xml" /><Relationship Id="rId6" Type="http://schemas.openxmlformats.org/officeDocument/2006/relationships/tags" Target="../tags/tag535.xml" /><Relationship Id="rId7" Type="http://schemas.openxmlformats.org/officeDocument/2006/relationships/image" Target="../media/image8.png" /><Relationship Id="rId8" Type="http://schemas.openxmlformats.org/officeDocument/2006/relationships/image" Target="../media/image46.png" /><Relationship Id="rId9" Type="http://schemas.openxmlformats.org/officeDocument/2006/relationships/tags" Target="../tags/tag53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37.xml" /><Relationship Id="rId3" Type="http://schemas.openxmlformats.org/officeDocument/2006/relationships/tags" Target="../tags/tag538.xml" /><Relationship Id="rId4" Type="http://schemas.openxmlformats.org/officeDocument/2006/relationships/tags" Target="../tags/tag539.xml" /><Relationship Id="rId5" Type="http://schemas.openxmlformats.org/officeDocument/2006/relationships/tags" Target="../tags/tag540.xml" /><Relationship Id="rId6" Type="http://schemas.openxmlformats.org/officeDocument/2006/relationships/tags" Target="../tags/tag541.xml" /><Relationship Id="rId7" Type="http://schemas.openxmlformats.org/officeDocument/2006/relationships/image" Target="../media/image8.png" /><Relationship Id="rId8" Type="http://schemas.openxmlformats.org/officeDocument/2006/relationships/image" Target="../media/image47.jpeg" /><Relationship Id="rId9" Type="http://schemas.openxmlformats.org/officeDocument/2006/relationships/tags" Target="../tags/tag54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43.xml" /><Relationship Id="rId3" Type="http://schemas.openxmlformats.org/officeDocument/2006/relationships/tags" Target="../tags/tag544.xml" /><Relationship Id="rId4" Type="http://schemas.openxmlformats.org/officeDocument/2006/relationships/tags" Target="../tags/tag545.xml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image" Target="../media/image8.png" /><Relationship Id="rId8" Type="http://schemas.openxmlformats.org/officeDocument/2006/relationships/image" Target="../media/image48.png" /><Relationship Id="rId9" Type="http://schemas.openxmlformats.org/officeDocument/2006/relationships/tags" Target="../tags/tag54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49.xml" /><Relationship Id="rId3" Type="http://schemas.openxmlformats.org/officeDocument/2006/relationships/tags" Target="../tags/tag550.xml" /><Relationship Id="rId4" Type="http://schemas.openxmlformats.org/officeDocument/2006/relationships/tags" Target="../tags/tag551.xml" /><Relationship Id="rId5" Type="http://schemas.openxmlformats.org/officeDocument/2006/relationships/tags" Target="../tags/tag552.xml" /><Relationship Id="rId6" Type="http://schemas.openxmlformats.org/officeDocument/2006/relationships/tags" Target="../tags/tag553.xml" /><Relationship Id="rId7" Type="http://schemas.openxmlformats.org/officeDocument/2006/relationships/image" Target="../media/image8.png" /><Relationship Id="rId8" Type="http://schemas.openxmlformats.org/officeDocument/2006/relationships/image" Target="../media/image49.png" /><Relationship Id="rId9" Type="http://schemas.openxmlformats.org/officeDocument/2006/relationships/tags" Target="../tags/tag55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55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tags" Target="../tags/tag559.xml" /><Relationship Id="rId7" Type="http://schemas.openxmlformats.org/officeDocument/2006/relationships/image" Target="../media/image50.png" /><Relationship Id="rId8" Type="http://schemas.openxmlformats.org/officeDocument/2006/relationships/tags" Target="../tags/tag56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61.xml" /><Relationship Id="rId3" Type="http://schemas.openxmlformats.org/officeDocument/2006/relationships/tags" Target="../tags/tag562.xml" /><Relationship Id="rId4" Type="http://schemas.openxmlformats.org/officeDocument/2006/relationships/tags" Target="../tags/tag563.xml" /><Relationship Id="rId5" Type="http://schemas.openxmlformats.org/officeDocument/2006/relationships/tags" Target="../tags/tag564.xml" /><Relationship Id="rId6" Type="http://schemas.openxmlformats.org/officeDocument/2006/relationships/tags" Target="../tags/tag565.xml" /><Relationship Id="rId7" Type="http://schemas.openxmlformats.org/officeDocument/2006/relationships/tags" Target="../tags/tag56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11.png" /><Relationship Id="rId11" Type="http://schemas.openxmlformats.org/officeDocument/2006/relationships/tags" Target="../tags/tag331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image" Target="../media/image4.png" /><Relationship Id="rId9" Type="http://schemas.openxmlformats.org/officeDocument/2006/relationships/image" Target="../media/image10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67.xml" /><Relationship Id="rId3" Type="http://schemas.openxmlformats.org/officeDocument/2006/relationships/tags" Target="../tags/tag568.xml" /><Relationship Id="rId4" Type="http://schemas.openxmlformats.org/officeDocument/2006/relationships/tags" Target="../tags/tag569.xml" /><Relationship Id="rId5" Type="http://schemas.openxmlformats.org/officeDocument/2006/relationships/tags" Target="../tags/tag570.xml" /><Relationship Id="rId6" Type="http://schemas.openxmlformats.org/officeDocument/2006/relationships/tags" Target="../tags/tag571.xml" /><Relationship Id="rId7" Type="http://schemas.openxmlformats.org/officeDocument/2006/relationships/tags" Target="../tags/tag57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73.xml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tags" Target="../tags/tag576.xml" /><Relationship Id="rId6" Type="http://schemas.openxmlformats.org/officeDocument/2006/relationships/tags" Target="../tags/tag577.xml" /><Relationship Id="rId7" Type="http://schemas.openxmlformats.org/officeDocument/2006/relationships/tags" Target="../tags/tag578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79.xml" /><Relationship Id="rId3" Type="http://schemas.openxmlformats.org/officeDocument/2006/relationships/tags" Target="../tags/tag580.xml" /><Relationship Id="rId4" Type="http://schemas.openxmlformats.org/officeDocument/2006/relationships/tags" Target="../tags/tag581.xml" /><Relationship Id="rId5" Type="http://schemas.openxmlformats.org/officeDocument/2006/relationships/tags" Target="../tags/tag582.xml" /><Relationship Id="rId6" Type="http://schemas.openxmlformats.org/officeDocument/2006/relationships/tags" Target="../tags/tag583.xml" /><Relationship Id="rId7" Type="http://schemas.openxmlformats.org/officeDocument/2006/relationships/image" Target="../media/image50.png" /><Relationship Id="rId8" Type="http://schemas.openxmlformats.org/officeDocument/2006/relationships/tags" Target="../tags/tag58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593.xml" /><Relationship Id="rId11" Type="http://schemas.openxmlformats.org/officeDocument/2006/relationships/image" Target="../media/image4.png" /><Relationship Id="rId12" Type="http://schemas.openxmlformats.org/officeDocument/2006/relationships/image" Target="../media/image5.jpeg" /><Relationship Id="rId13" Type="http://schemas.openxmlformats.org/officeDocument/2006/relationships/image" Target="../media/image6.jpeg" /><Relationship Id="rId14" Type="http://schemas.openxmlformats.org/officeDocument/2006/relationships/image" Target="../media/image7.jpeg" /><Relationship Id="rId15" Type="http://schemas.openxmlformats.org/officeDocument/2006/relationships/tags" Target="../tags/tag594.xml" /><Relationship Id="rId2" Type="http://schemas.openxmlformats.org/officeDocument/2006/relationships/tags" Target="../tags/tag585.xml" /><Relationship Id="rId3" Type="http://schemas.openxmlformats.org/officeDocument/2006/relationships/tags" Target="../tags/tag586.xml" /><Relationship Id="rId4" Type="http://schemas.openxmlformats.org/officeDocument/2006/relationships/tags" Target="../tags/tag587.xml" /><Relationship Id="rId5" Type="http://schemas.openxmlformats.org/officeDocument/2006/relationships/tags" Target="../tags/tag588.xml" /><Relationship Id="rId6" Type="http://schemas.openxmlformats.org/officeDocument/2006/relationships/tags" Target="../tags/tag589.xml" /><Relationship Id="rId7" Type="http://schemas.openxmlformats.org/officeDocument/2006/relationships/tags" Target="../tags/tag590.xml" /><Relationship Id="rId8" Type="http://schemas.openxmlformats.org/officeDocument/2006/relationships/tags" Target="../tags/tag591.xml" /><Relationship Id="rId9" Type="http://schemas.openxmlformats.org/officeDocument/2006/relationships/tags" Target="../tags/tag59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595.xml" /><Relationship Id="rId3" Type="http://schemas.openxmlformats.org/officeDocument/2006/relationships/tags" Target="../tags/tag596.xml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51.png" /><Relationship Id="rId7" Type="http://schemas.openxmlformats.org/officeDocument/2006/relationships/tags" Target="../tags/tag59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38.xml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image" Target="../media/image8.png" /><Relationship Id="rId9" Type="http://schemas.openxmlformats.org/officeDocument/2006/relationships/image" Target="../media/image1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45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image" Target="../media/image8.png" /><Relationship Id="rId9" Type="http://schemas.openxmlformats.org/officeDocument/2006/relationships/image" Target="../media/image1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354.xml" /><Relationship Id="rId11" Type="http://schemas.openxmlformats.org/officeDocument/2006/relationships/image" Target="../media/image4.png" /><Relationship Id="rId12" Type="http://schemas.openxmlformats.org/officeDocument/2006/relationships/image" Target="../media/image5.jpeg" /><Relationship Id="rId13" Type="http://schemas.openxmlformats.org/officeDocument/2006/relationships/image" Target="../media/image6.jpeg" /><Relationship Id="rId14" Type="http://schemas.openxmlformats.org/officeDocument/2006/relationships/image" Target="../media/image7.jpeg" /><Relationship Id="rId15" Type="http://schemas.openxmlformats.org/officeDocument/2006/relationships/tags" Target="../tags/tag355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tags" Target="../tags/tag35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15.jpeg" /><Relationship Id="rId11" Type="http://schemas.openxmlformats.org/officeDocument/2006/relationships/tags" Target="../tags/tag362.xml" /><Relationship Id="rId2" Type="http://schemas.openxmlformats.org/officeDocument/2006/relationships/tags" Target="../tags/tag356.xml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image" Target="../media/image8.png" /><Relationship Id="rId9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17.png" /><Relationship Id="rId11" Type="http://schemas.openxmlformats.org/officeDocument/2006/relationships/tags" Target="../tags/tag369.xml" /><Relationship Id="rId2" Type="http://schemas.openxmlformats.org/officeDocument/2006/relationships/tags" Target="../tags/tag363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tags" Target="../tags/tag368.xml" /><Relationship Id="rId8" Type="http://schemas.openxmlformats.org/officeDocument/2006/relationships/image" Target="../media/image8.png" /><Relationship Id="rId9" Type="http://schemas.openxmlformats.org/officeDocument/2006/relationships/image" Target="../media/image1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500630" y="1759268"/>
            <a:ext cx="7190106" cy="2491740"/>
          </a:xfrm>
        </p:spPr>
        <p:txBody>
          <a:bodyPr>
            <a:normAutofit fontScale="90000"/>
          </a:bodyPr>
          <a:lstStyle/>
          <a:p>
            <a:pPr algn="ctr">
              <a:lnSpc>
                <a:spcPct val="170000"/>
              </a:lnSpc>
            </a:pPr>
            <a:r>
              <a:rPr lang="zh-CN" altLang="en-US" sz="8900">
                <a:solidFill>
                  <a:schemeClr val="bg1"/>
                </a:solidFill>
              </a:rPr>
              <a:t> </a:t>
            </a:r>
            <a:r>
              <a:rPr lang="zh-CN" altLang="en-US" sz="89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丧文化</a:t>
            </a:r>
            <a:br>
              <a:rPr lang="zh-CN" altLang="en-US"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</a:br>
            <a:r>
              <a:rPr lang="en-US" altLang="zh-CN"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“</a:t>
            </a:r>
            <a:r>
              <a:rPr lang="zh-CN" altLang="en-US" b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躺平</a:t>
            </a:r>
            <a:r>
              <a:rPr lang="en-US" altLang="zh-CN"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”</a:t>
            </a:r>
            <a:r>
              <a:rPr lang="zh-CN" altLang="en-US" b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当休矣</a:t>
            </a:r>
            <a:endParaRPr lang="zh-CN" altLang="en-US" b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经典特黑简" panose="02010609010101010101" charset="-122"/>
              <a:ea typeface="经典特黑简" panose="02010609010101010101" charset="-122"/>
              <a:cs typeface="经典特黑简" panose="02010609010101010101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191635" y="4577080"/>
            <a:ext cx="4213860" cy="855345"/>
          </a:xfrm>
        </p:spPr>
        <p:txBody>
          <a:bodyPr/>
          <a:lstStyle/>
          <a:p>
            <a:pPr algn="ctr"/>
            <a:r>
              <a:rPr lang="zh-CN" altLang="en-US">
                <a:solidFill>
                  <a:schemeClr val="lt1"/>
                </a:solidFill>
              </a:rPr>
              <a:t>作文指导</a:t>
            </a: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9850" y="4378960"/>
            <a:ext cx="2792730" cy="1674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9045" y="1119505"/>
            <a:ext cx="2974340" cy="16211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其实“躺平”的大火，反映了年轻人的生存焦虑。说明当下的生活环境、生活成本等对于年轻人来说不够舒适。低欲望背后是求而不得的厌倦。所以当越来越多的年轻人开始“躺平”的时候，社会也应该给予更大的包容，创造更好的发展环境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338830" y="481965"/>
            <a:ext cx="4357370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长沙政法频道</a:t>
            </a:r>
            <a:endParaRPr lang="zh-CN" altLang="en-US" sz="44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80550" y="1757680"/>
            <a:ext cx="2476500" cy="2143125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丧”“佛系”“躺平”并不意味着年轻人放弃自我，更多的是他们纾解焦虑的一种途径。放开视野，“躺平”其实也是一种调侃，是一种正常的情绪宣泄。正如国外有一批年轻人曾被贴上“垮掉的一代”的标签，但事实证明，那个年代、那些人并未垮掉，恰恰是对生命、对梦想进行了一次轰轰烈烈叛逆的尝试，推动着社会继续前进。一代代人在经历过一个阶段的迷惘探索后，最后还是回到积极向上的生活轨道上。从这个角度讲，“躺平”亦不过是这一段经历的注脚吧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338830" y="481965"/>
            <a:ext cx="4357370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大众日报</a:t>
            </a:r>
            <a:endParaRPr lang="zh-CN" altLang="en-US" sz="44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31630" y="2167890"/>
            <a:ext cx="2615565" cy="2681605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 fontScale="90000" lnSpcReduction="2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其实，我们相信绝大多数赶“躺平”时髦的年轻人只是过过嘴瘾，他们在生活中是不敢真的躺平的。身为普通人，也最难“躺平”。我们要有一份能够养家糊口的工作，而职场的大多数境遇是不进则退的，奋力是逆水行舟时原地踏步的基本功。我们都要结婚生子，自己躺了，我们能要求孩子在起跑线上也躺了吗？还有父母，我们常常对他们报喜不报忧，不就是想让他们放心、觉得我们在外漂泊得还不错吗？如果我们仅仅是个自然人，自己做自己的主，躺就躺了，问题是老马在一百几十年前就说了：人的本质是一切社会关系的总和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440430" y="481965"/>
            <a:ext cx="4357370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环时锐评</a:t>
            </a:r>
            <a:endParaRPr lang="zh-CN" altLang="en-US" sz="44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pic>
        <p:nvPicPr>
          <p:cNvPr id="106" name="图片 105"/>
          <p:cNvPicPr/>
          <p:nvPr/>
        </p:nvPicPr>
        <p:blipFill>
          <a:blip r:embed="rId9"/>
          <a:stretch>
            <a:fillRect/>
          </a:stretch>
        </p:blipFill>
        <p:spPr>
          <a:xfrm>
            <a:off x="9307195" y="1835785"/>
            <a:ext cx="2465070" cy="30149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4060825" y="670560"/>
            <a:ext cx="4070350" cy="11658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5400" b="1" spc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sz="5400" b="1" spc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9" name="任意多边形: 形状 38"/>
          <p:cNvSpPr/>
          <p:nvPr>
            <p:custDataLst>
              <p:tags r:id="rId3"/>
            </p:custDataLst>
          </p:nvPr>
        </p:nvSpPr>
        <p:spPr>
          <a:xfrm>
            <a:off x="8005324" y="2248518"/>
            <a:ext cx="898702" cy="542487"/>
          </a:xfrm>
          <a:custGeom>
            <a:rect l="l" t="t" r="r" b="b"/>
            <a:pathLst>
              <a:path w="898702" h="542487">
                <a:moveTo>
                  <a:pt x="728624" y="113167"/>
                </a:moveTo>
                <a:lnTo>
                  <a:pt x="592150" y="334681"/>
                </a:lnTo>
                <a:lnTo>
                  <a:pt x="729996" y="334681"/>
                </a:lnTo>
                <a:lnTo>
                  <a:pt x="729996" y="113167"/>
                </a:lnTo>
                <a:close/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2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8"/>
                  <a:pt x="305181" y="271587"/>
                </a:cubicBezTo>
                <a:cubicBezTo>
                  <a:pt x="304838" y="215937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81304" y="9612"/>
                </a:moveTo>
                <a:lnTo>
                  <a:pt x="836295" y="9612"/>
                </a:lnTo>
                <a:lnTo>
                  <a:pt x="836295" y="334681"/>
                </a:lnTo>
                <a:lnTo>
                  <a:pt x="898702" y="334681"/>
                </a:lnTo>
                <a:lnTo>
                  <a:pt x="898702" y="425207"/>
                </a:lnTo>
                <a:lnTo>
                  <a:pt x="836295" y="425207"/>
                </a:lnTo>
                <a:lnTo>
                  <a:pt x="836295" y="530820"/>
                </a:lnTo>
                <a:lnTo>
                  <a:pt x="729996" y="530820"/>
                </a:lnTo>
                <a:lnTo>
                  <a:pt x="729996" y="425207"/>
                </a:lnTo>
                <a:lnTo>
                  <a:pt x="464591" y="425207"/>
                </a:lnTo>
                <a:lnTo>
                  <a:pt x="464591" y="355255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/>
          <p:cNvSpPr/>
          <p:nvPr>
            <p:custDataLst>
              <p:tags r:id="rId4"/>
            </p:custDataLst>
          </p:nvPr>
        </p:nvSpPr>
        <p:spPr>
          <a:xfrm>
            <a:off x="5874752" y="2355356"/>
            <a:ext cx="883616" cy="542488"/>
          </a:xfrm>
          <a:custGeom>
            <a:rect l="l" t="t" r="r" b="b"/>
            <a:pathLst>
              <a:path w="883616" h="542488">
                <a:moveTo>
                  <a:pt x="206426" y="95337"/>
                </a:moveTo>
                <a:cubicBezTo>
                  <a:pt x="175965" y="95737"/>
                  <a:pt x="152191" y="111224"/>
                  <a:pt x="135103" y="141800"/>
                </a:cubicBezTo>
                <a:cubicBezTo>
                  <a:pt x="118015" y="172375"/>
                  <a:pt x="109328" y="215637"/>
                  <a:pt x="109043" y="271587"/>
                </a:cubicBezTo>
                <a:cubicBezTo>
                  <a:pt x="109371" y="327166"/>
                  <a:pt x="118144" y="370142"/>
                  <a:pt x="135360" y="400518"/>
                </a:cubicBezTo>
                <a:cubicBezTo>
                  <a:pt x="152577" y="430893"/>
                  <a:pt x="176265" y="446438"/>
                  <a:pt x="206426" y="447152"/>
                </a:cubicBezTo>
                <a:cubicBezTo>
                  <a:pt x="237244" y="446695"/>
                  <a:pt x="261333" y="431150"/>
                  <a:pt x="278693" y="400518"/>
                </a:cubicBezTo>
                <a:cubicBezTo>
                  <a:pt x="296052" y="369885"/>
                  <a:pt x="304881" y="326908"/>
                  <a:pt x="305182" y="271587"/>
                </a:cubicBezTo>
                <a:cubicBezTo>
                  <a:pt x="304839" y="215937"/>
                  <a:pt x="295923" y="172761"/>
                  <a:pt x="278435" y="142057"/>
                </a:cubicBezTo>
                <a:cubicBezTo>
                  <a:pt x="260947" y="111353"/>
                  <a:pt x="236944" y="95780"/>
                  <a:pt x="206426" y="95337"/>
                </a:cubicBezTo>
                <a:close/>
                <a:moveTo>
                  <a:pt x="684734" y="10"/>
                </a:moveTo>
                <a:cubicBezTo>
                  <a:pt x="739255" y="268"/>
                  <a:pt x="783489" y="12612"/>
                  <a:pt x="817436" y="37044"/>
                </a:cubicBezTo>
                <a:cubicBezTo>
                  <a:pt x="851383" y="61475"/>
                  <a:pt x="868871" y="96451"/>
                  <a:pt x="869900" y="141971"/>
                </a:cubicBezTo>
                <a:cubicBezTo>
                  <a:pt x="869771" y="171160"/>
                  <a:pt x="862827" y="195592"/>
                  <a:pt x="849069" y="215266"/>
                </a:cubicBezTo>
                <a:cubicBezTo>
                  <a:pt x="835310" y="234940"/>
                  <a:pt x="815507" y="249599"/>
                  <a:pt x="789661" y="259243"/>
                </a:cubicBezTo>
                <a:cubicBezTo>
                  <a:pt x="821479" y="268244"/>
                  <a:pt x="845111" y="283160"/>
                  <a:pt x="860556" y="303991"/>
                </a:cubicBezTo>
                <a:cubicBezTo>
                  <a:pt x="876000" y="324822"/>
                  <a:pt x="883687" y="351054"/>
                  <a:pt x="883616" y="382687"/>
                </a:cubicBezTo>
                <a:cubicBezTo>
                  <a:pt x="883701" y="428950"/>
                  <a:pt x="867414" y="466897"/>
                  <a:pt x="834753" y="496530"/>
                </a:cubicBezTo>
                <a:cubicBezTo>
                  <a:pt x="802091" y="526162"/>
                  <a:pt x="752542" y="541478"/>
                  <a:pt x="686105" y="542478"/>
                </a:cubicBezTo>
                <a:cubicBezTo>
                  <a:pt x="659406" y="542736"/>
                  <a:pt x="631728" y="538334"/>
                  <a:pt x="603073" y="529270"/>
                </a:cubicBezTo>
                <a:cubicBezTo>
                  <a:pt x="574417" y="520207"/>
                  <a:pt x="548619" y="504933"/>
                  <a:pt x="525679" y="483449"/>
                </a:cubicBezTo>
                <a:cubicBezTo>
                  <a:pt x="502738" y="461964"/>
                  <a:pt x="486491" y="432721"/>
                  <a:pt x="476936" y="395717"/>
                </a:cubicBezTo>
                <a:lnTo>
                  <a:pt x="584607" y="379258"/>
                </a:lnTo>
                <a:cubicBezTo>
                  <a:pt x="592094" y="403389"/>
                  <a:pt x="605238" y="420792"/>
                  <a:pt x="624040" y="431464"/>
                </a:cubicBezTo>
                <a:cubicBezTo>
                  <a:pt x="642843" y="442137"/>
                  <a:pt x="663531" y="447366"/>
                  <a:pt x="686105" y="447152"/>
                </a:cubicBezTo>
                <a:cubicBezTo>
                  <a:pt x="712323" y="447181"/>
                  <a:pt x="733611" y="441466"/>
                  <a:pt x="749970" y="430007"/>
                </a:cubicBezTo>
                <a:cubicBezTo>
                  <a:pt x="766330" y="418548"/>
                  <a:pt x="774759" y="401175"/>
                  <a:pt x="775259" y="377886"/>
                </a:cubicBezTo>
                <a:cubicBezTo>
                  <a:pt x="774602" y="354598"/>
                  <a:pt x="764944" y="337224"/>
                  <a:pt x="746284" y="325765"/>
                </a:cubicBezTo>
                <a:cubicBezTo>
                  <a:pt x="727625" y="314307"/>
                  <a:pt x="703908" y="308592"/>
                  <a:pt x="675133" y="308620"/>
                </a:cubicBezTo>
                <a:lnTo>
                  <a:pt x="625069" y="308620"/>
                </a:lnTo>
                <a:lnTo>
                  <a:pt x="625069" y="217409"/>
                </a:lnTo>
                <a:lnTo>
                  <a:pt x="675133" y="217409"/>
                </a:lnTo>
                <a:cubicBezTo>
                  <a:pt x="699107" y="217195"/>
                  <a:pt x="719224" y="211623"/>
                  <a:pt x="735483" y="200693"/>
                </a:cubicBezTo>
                <a:cubicBezTo>
                  <a:pt x="751742" y="189763"/>
                  <a:pt x="760200" y="174761"/>
                  <a:pt x="760858" y="155687"/>
                </a:cubicBezTo>
                <a:cubicBezTo>
                  <a:pt x="760615" y="138171"/>
                  <a:pt x="753557" y="123826"/>
                  <a:pt x="739683" y="112653"/>
                </a:cubicBezTo>
                <a:cubicBezTo>
                  <a:pt x="725810" y="101480"/>
                  <a:pt x="706579" y="95708"/>
                  <a:pt x="681991" y="95337"/>
                </a:cubicBezTo>
                <a:cubicBezTo>
                  <a:pt x="659531" y="95308"/>
                  <a:pt x="640671" y="100337"/>
                  <a:pt x="625412" y="110424"/>
                </a:cubicBezTo>
                <a:cubicBezTo>
                  <a:pt x="610153" y="120511"/>
                  <a:pt x="599523" y="135827"/>
                  <a:pt x="593522" y="156373"/>
                </a:cubicBezTo>
                <a:lnTo>
                  <a:pt x="485852" y="139914"/>
                </a:lnTo>
                <a:cubicBezTo>
                  <a:pt x="494867" y="100780"/>
                  <a:pt x="516098" y="67948"/>
                  <a:pt x="549545" y="41416"/>
                </a:cubicBezTo>
                <a:cubicBezTo>
                  <a:pt x="582992" y="14884"/>
                  <a:pt x="628055" y="1082"/>
                  <a:pt x="684734" y="10"/>
                </a:cubicBezTo>
                <a:close/>
                <a:moveTo>
                  <a:pt x="206426" y="10"/>
                </a:moveTo>
                <a:cubicBezTo>
                  <a:pt x="239649" y="-307"/>
                  <a:pt x="272034" y="8481"/>
                  <a:pt x="303581" y="26376"/>
                </a:cubicBezTo>
                <a:cubicBezTo>
                  <a:pt x="335128" y="44270"/>
                  <a:pt x="361265" y="73175"/>
                  <a:pt x="381991" y="113091"/>
                </a:cubicBezTo>
                <a:cubicBezTo>
                  <a:pt x="402718" y="153007"/>
                  <a:pt x="413462" y="205839"/>
                  <a:pt x="414224" y="271587"/>
                </a:cubicBezTo>
                <a:cubicBezTo>
                  <a:pt x="413538" y="337111"/>
                  <a:pt x="403099" y="389782"/>
                  <a:pt x="382906" y="429601"/>
                </a:cubicBezTo>
                <a:cubicBezTo>
                  <a:pt x="362713" y="469419"/>
                  <a:pt x="336881" y="498265"/>
                  <a:pt x="305410" y="516138"/>
                </a:cubicBezTo>
                <a:cubicBezTo>
                  <a:pt x="273939" y="534012"/>
                  <a:pt x="240945" y="542791"/>
                  <a:pt x="206426" y="542478"/>
                </a:cubicBezTo>
                <a:cubicBezTo>
                  <a:pt x="172572" y="542817"/>
                  <a:pt x="140001" y="534139"/>
                  <a:pt x="108712" y="516443"/>
                </a:cubicBezTo>
                <a:cubicBezTo>
                  <a:pt x="77424" y="498748"/>
                  <a:pt x="51660" y="470004"/>
                  <a:pt x="31420" y="430210"/>
                </a:cubicBezTo>
                <a:cubicBezTo>
                  <a:pt x="11181" y="390417"/>
                  <a:pt x="707" y="337543"/>
                  <a:pt x="0" y="271587"/>
                </a:cubicBezTo>
                <a:cubicBezTo>
                  <a:pt x="758" y="205408"/>
                  <a:pt x="11435" y="152372"/>
                  <a:pt x="32030" y="112482"/>
                </a:cubicBezTo>
                <a:cubicBezTo>
                  <a:pt x="52625" y="72591"/>
                  <a:pt x="78592" y="43787"/>
                  <a:pt x="109932" y="26071"/>
                </a:cubicBezTo>
                <a:cubicBezTo>
                  <a:pt x="141271" y="8354"/>
                  <a:pt x="173436" y="-332"/>
                  <a:pt x="206426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>
            <a:off x="3487004" y="2791125"/>
            <a:ext cx="885672" cy="542486"/>
          </a:xfrm>
          <a:custGeom>
            <a:rect l="l" t="t" r="r" b="b"/>
            <a:pathLst>
              <a:path w="885672" h="542486">
                <a:moveTo>
                  <a:pt x="206425" y="95336"/>
                </a:moveTo>
                <a:cubicBezTo>
                  <a:pt x="175964" y="95736"/>
                  <a:pt x="152190" y="111223"/>
                  <a:pt x="135102" y="141799"/>
                </a:cubicBezTo>
                <a:cubicBezTo>
                  <a:pt x="118014" y="172374"/>
                  <a:pt x="109328" y="215636"/>
                  <a:pt x="109042" y="271586"/>
                </a:cubicBezTo>
                <a:cubicBezTo>
                  <a:pt x="109370" y="327165"/>
                  <a:pt x="118143" y="370142"/>
                  <a:pt x="135359" y="400517"/>
                </a:cubicBezTo>
                <a:cubicBezTo>
                  <a:pt x="152576" y="430892"/>
                  <a:pt x="176264" y="446437"/>
                  <a:pt x="206425" y="447151"/>
                </a:cubicBezTo>
                <a:cubicBezTo>
                  <a:pt x="237243" y="446694"/>
                  <a:pt x="261332" y="431149"/>
                  <a:pt x="278692" y="400517"/>
                </a:cubicBezTo>
                <a:cubicBezTo>
                  <a:pt x="296051" y="369884"/>
                  <a:pt x="304880" y="326908"/>
                  <a:pt x="305181" y="271586"/>
                </a:cubicBezTo>
                <a:cubicBezTo>
                  <a:pt x="304838" y="215937"/>
                  <a:pt x="295922" y="172760"/>
                  <a:pt x="278434" y="142056"/>
                </a:cubicBezTo>
                <a:cubicBezTo>
                  <a:pt x="260946" y="111352"/>
                  <a:pt x="236943" y="95779"/>
                  <a:pt x="206425" y="95336"/>
                </a:cubicBezTo>
                <a:close/>
                <a:moveTo>
                  <a:pt x="689533" y="10"/>
                </a:moveTo>
                <a:cubicBezTo>
                  <a:pt x="753556" y="953"/>
                  <a:pt x="801247" y="16212"/>
                  <a:pt x="832608" y="45787"/>
                </a:cubicBezTo>
                <a:cubicBezTo>
                  <a:pt x="863969" y="75362"/>
                  <a:pt x="879600" y="113595"/>
                  <a:pt x="879500" y="160487"/>
                </a:cubicBezTo>
                <a:cubicBezTo>
                  <a:pt x="878873" y="200033"/>
                  <a:pt x="870183" y="232426"/>
                  <a:pt x="853429" y="257667"/>
                </a:cubicBezTo>
                <a:cubicBezTo>
                  <a:pt x="836675" y="282907"/>
                  <a:pt x="815619" y="304435"/>
                  <a:pt x="790260" y="322250"/>
                </a:cubicBezTo>
                <a:cubicBezTo>
                  <a:pt x="764902" y="340065"/>
                  <a:pt x="739002" y="357606"/>
                  <a:pt x="712561" y="374874"/>
                </a:cubicBezTo>
                <a:cubicBezTo>
                  <a:pt x="686120" y="392143"/>
                  <a:pt x="662900" y="412577"/>
                  <a:pt x="642899" y="436178"/>
                </a:cubicBezTo>
                <a:lnTo>
                  <a:pt x="885672" y="436178"/>
                </a:lnTo>
                <a:lnTo>
                  <a:pt x="885672" y="530819"/>
                </a:lnTo>
                <a:lnTo>
                  <a:pt x="485851" y="530819"/>
                </a:lnTo>
                <a:lnTo>
                  <a:pt x="485851" y="469783"/>
                </a:lnTo>
                <a:cubicBezTo>
                  <a:pt x="505773" y="427311"/>
                  <a:pt x="531337" y="392968"/>
                  <a:pt x="562542" y="366752"/>
                </a:cubicBezTo>
                <a:cubicBezTo>
                  <a:pt x="593748" y="340536"/>
                  <a:pt x="625249" y="318044"/>
                  <a:pt x="657044" y="299276"/>
                </a:cubicBezTo>
                <a:cubicBezTo>
                  <a:pt x="688839" y="280507"/>
                  <a:pt x="715581" y="261058"/>
                  <a:pt x="737272" y="240929"/>
                </a:cubicBezTo>
                <a:cubicBezTo>
                  <a:pt x="758962" y="220800"/>
                  <a:pt x="770252" y="195586"/>
                  <a:pt x="771144" y="165287"/>
                </a:cubicBezTo>
                <a:cubicBezTo>
                  <a:pt x="771001" y="145271"/>
                  <a:pt x="763914" y="128726"/>
                  <a:pt x="749884" y="115653"/>
                </a:cubicBezTo>
                <a:cubicBezTo>
                  <a:pt x="735853" y="102579"/>
                  <a:pt x="715737" y="95807"/>
                  <a:pt x="689533" y="95336"/>
                </a:cubicBezTo>
                <a:cubicBezTo>
                  <a:pt x="668059" y="95279"/>
                  <a:pt x="649285" y="100879"/>
                  <a:pt x="633212" y="112138"/>
                </a:cubicBezTo>
                <a:cubicBezTo>
                  <a:pt x="617139" y="123396"/>
                  <a:pt x="605051" y="140656"/>
                  <a:pt x="596950" y="163916"/>
                </a:cubicBezTo>
                <a:lnTo>
                  <a:pt x="491337" y="147457"/>
                </a:lnTo>
                <a:cubicBezTo>
                  <a:pt x="502724" y="101108"/>
                  <a:pt x="525556" y="65046"/>
                  <a:pt x="559831" y="39272"/>
                </a:cubicBezTo>
                <a:cubicBezTo>
                  <a:pt x="594107" y="13497"/>
                  <a:pt x="637341" y="410"/>
                  <a:pt x="689533" y="10"/>
                </a:cubicBezTo>
                <a:close/>
                <a:moveTo>
                  <a:pt x="206425" y="10"/>
                </a:moveTo>
                <a:cubicBezTo>
                  <a:pt x="239649" y="-308"/>
                  <a:pt x="272034" y="8480"/>
                  <a:pt x="303580" y="26375"/>
                </a:cubicBezTo>
                <a:cubicBezTo>
                  <a:pt x="335127" y="44269"/>
                  <a:pt x="361264" y="73174"/>
                  <a:pt x="381990" y="113090"/>
                </a:cubicBezTo>
                <a:cubicBezTo>
                  <a:pt x="402717" y="153006"/>
                  <a:pt x="413461" y="205838"/>
                  <a:pt x="414223" y="271586"/>
                </a:cubicBezTo>
                <a:cubicBezTo>
                  <a:pt x="413537" y="337110"/>
                  <a:pt x="403098" y="389781"/>
                  <a:pt x="382905" y="429600"/>
                </a:cubicBezTo>
                <a:cubicBezTo>
                  <a:pt x="362712" y="469418"/>
                  <a:pt x="336880" y="498264"/>
                  <a:pt x="305409" y="516138"/>
                </a:cubicBezTo>
                <a:cubicBezTo>
                  <a:pt x="273939" y="534011"/>
                  <a:pt x="240944" y="542791"/>
                  <a:pt x="206425" y="542477"/>
                </a:cubicBezTo>
                <a:cubicBezTo>
                  <a:pt x="172571" y="542816"/>
                  <a:pt x="140000" y="534138"/>
                  <a:pt x="108712" y="516442"/>
                </a:cubicBezTo>
                <a:cubicBezTo>
                  <a:pt x="77423" y="498747"/>
                  <a:pt x="51659" y="470003"/>
                  <a:pt x="31419" y="430209"/>
                </a:cubicBezTo>
                <a:cubicBezTo>
                  <a:pt x="11180" y="390416"/>
                  <a:pt x="707" y="337542"/>
                  <a:pt x="0" y="271586"/>
                </a:cubicBezTo>
                <a:cubicBezTo>
                  <a:pt x="757" y="205407"/>
                  <a:pt x="11434" y="152371"/>
                  <a:pt x="32029" y="112481"/>
                </a:cubicBezTo>
                <a:cubicBezTo>
                  <a:pt x="52624" y="72590"/>
                  <a:pt x="78591" y="43786"/>
                  <a:pt x="109931" y="26070"/>
                </a:cubicBezTo>
                <a:cubicBezTo>
                  <a:pt x="141270" y="8353"/>
                  <a:pt x="173435" y="-333"/>
                  <a:pt x="206425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1188720" y="430339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概念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解析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任意多边形: 形状 15"/>
          <p:cNvSpPr/>
          <p:nvPr>
            <p:custDataLst>
              <p:tags r:id="rId7"/>
            </p:custDataLst>
          </p:nvPr>
        </p:nvSpPr>
        <p:spPr>
          <a:xfrm>
            <a:off x="1782516" y="3454859"/>
            <a:ext cx="745083" cy="542487"/>
          </a:xfrm>
          <a:custGeom>
            <a:rect l="l" t="t" r="r" b="b"/>
            <a:pathLst>
              <a:path w="745083" h="542487"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3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9"/>
                  <a:pt x="305181" y="271587"/>
                </a:cubicBezTo>
                <a:cubicBezTo>
                  <a:pt x="304838" y="215938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48385" y="9612"/>
                </a:moveTo>
                <a:lnTo>
                  <a:pt x="745083" y="9612"/>
                </a:lnTo>
                <a:lnTo>
                  <a:pt x="745083" y="530820"/>
                </a:lnTo>
                <a:lnTo>
                  <a:pt x="638784" y="530820"/>
                </a:lnTo>
                <a:lnTo>
                  <a:pt x="638784" y="126198"/>
                </a:lnTo>
                <a:lnTo>
                  <a:pt x="537972" y="177633"/>
                </a:lnTo>
                <a:lnTo>
                  <a:pt x="504367" y="86421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997835" y="372681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经典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时评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5314315" y="3333750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素材</a:t>
            </a:r>
            <a:endParaRPr lang="zh-CN" altLang="en-US" sz="40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积累</a:t>
            </a:r>
            <a:endParaRPr lang="zh-CN" altLang="en-US" sz="40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386320" y="306006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作文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命题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285" y="5088255"/>
            <a:ext cx="1381125" cy="138112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12"/>
          <a:stretch>
            <a:fillRect/>
          </a:stretch>
        </p:blipFill>
        <p:spPr>
          <a:xfrm>
            <a:off x="9060180" y="3997325"/>
            <a:ext cx="2847975" cy="2599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13"/>
          <a:stretch>
            <a:fillRect/>
          </a:stretch>
        </p:blipFill>
        <p:spPr>
          <a:xfrm>
            <a:off x="9362440" y="2153920"/>
            <a:ext cx="2400935" cy="157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14"/>
          <a:stretch>
            <a:fillRect/>
          </a:stretch>
        </p:blipFill>
        <p:spPr>
          <a:xfrm>
            <a:off x="4170680" y="5012690"/>
            <a:ext cx="4424680" cy="15328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267460"/>
            <a:ext cx="7338695" cy="5050155"/>
          </a:xfrm>
          <a:prstGeom prst="rect">
            <a:avLst/>
          </a:prstGeom>
          <a:noFill/>
        </p:spPr>
        <p:txBody>
          <a:bodyPr wrap="square" tIns="0" rtlCol="0"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当今社会是一个信息大爆炸、人才辈出、竞争激烈的时代,在高压力、快节奏的运转中，不同的个体会产生不同的价值观、不同的生命状态，在相应价值观的影响下，”躺平学”作为一种生命状态应运而生。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从人性和心理上来说,价值感是人一生最高的精神追求，它支撑着每个通过努力达到更有质量的生活,而躺平学“选择了逃避生活压力、竞争、责任，以平和的人态接受现状、随波逐流，这种状有从心理上讲能够达到身心平衡，甚至体现出种内心的豁达和强大，但它对个人、一个家、一个民旋来说，都会产生很多的潜在危机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“躺平学” 的出现，也释放出这样一个新信号：要更多地关注年轻人成长过程中的小心理需求和以格培养，及时介入,并对其进行心理疏导。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1821815" y="481965"/>
            <a:ext cx="7827645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观点1：要多关注年轻人成长过程中的心理需求</a:t>
            </a:r>
            <a:endParaRPr lang="zh-CN" altLang="en-US" sz="28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观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点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争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锋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3740" y="2033270"/>
            <a:ext cx="2282825" cy="2372360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087120"/>
            <a:ext cx="7858125" cy="5230495"/>
          </a:xfrm>
          <a:prstGeom prst="rect">
            <a:avLst/>
          </a:prstGeom>
          <a:noFill/>
        </p:spPr>
        <p:txBody>
          <a:bodyPr wrap="square" tIns="0" rtlCol="0"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Aft>
                <a:spcPts val="2000"/>
              </a:spcAft>
            </a:pP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“躺平” 真的能解决眼前的困难吗?或许在网络上高唱“躺平”的一些年轻人，大概也能感受到这属于一种“浪漫主义空想”。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  <a:spcAft>
                <a:spcPts val="2000"/>
              </a:spcAft>
            </a:pPr>
            <a:r>
              <a:rPr lang="en-US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责任、义务,无论你躺或不躺，它就在那里;房租、房贷,无论你躺或不躺,它也在那里。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  <a:spcAft>
                <a:spcPts val="2000"/>
              </a:spcAft>
            </a:pPr>
            <a:r>
              <a:rPr lang="en-US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“躺平”并不会消解生活的困难,它所提供的,只不过是面对真实生活时一点快意的心灵安慰罢了。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  <a:spcAft>
                <a:spcPts val="2000"/>
              </a:spcAft>
            </a:pPr>
            <a:r>
              <a:rPr lang="en-US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但是人，不可能是一种单向度的概念，他是有思想，有欲望，多维丰满的血肉之身躯。所谓”人是一根会思考的芦苇'就是这个意思，人的心智本身就决定了，他很难排斥物质上的向往、精神上的吸引、道德上的驱动。所以,“躺平”没那么容易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20000"/>
              </a:lnSpc>
              <a:spcAft>
                <a:spcPts val="2000"/>
              </a:spcAft>
            </a:pPr>
            <a:r>
              <a:rPr lang="en-US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事实上，仔细观察周遭也能看到，所谓“躺平”，嘴上说着"真香</a:t>
            </a:r>
            <a:r>
              <a:rPr lang="en-US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</a:t>
            </a:r>
            <a:r>
              <a:rPr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，但付诸实践的恐怕少之又少。“躺平”的走红，其实更像是网络上一次集体的无意识情绪宣泄。</a:t>
            </a:r>
            <a:endParaRPr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1821815" y="481965"/>
            <a:ext cx="8495665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观点2 ：人生有千万种可能， 别让“躺平”消解了</a:t>
            </a:r>
            <a:endParaRPr lang="zh-CN" altLang="en-US" sz="28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观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点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争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锋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99015" y="2039620"/>
            <a:ext cx="1956435" cy="2220595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 fontScale="90000" lnSpcReduction="2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面对消极”内卷”，选择合理“躺平”，”躺掉“不合理的部分,这样的"躺平就是积极的。用这样的方式，你可以保住你的身体健康、精神健康，在一定程度上就是在保护你的生命。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积极“躺平”的意义就在于,你躺掉不合理的竞争，但是自己的收益却并不会减少，不会为了竞争而白费力气，在自己力所能及的范围内保住自己的胜利果实。就像在战场上,你一枪能够狙击掉对手就不要浪费自己的子弹对着尸体连打七八枪。把自己的精力和实力用在需要的地方，说不定通过局部的“躺平"可以获得整体更大的利益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1463040" y="481965"/>
            <a:ext cx="9863455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观点3：因内卷而火的网络流行词, "躺平也有积极的一面</a:t>
            </a:r>
            <a:endParaRPr lang="zh-CN" altLang="en-US" sz="28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观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点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争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锋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21495" y="2052955"/>
            <a:ext cx="2453640" cy="2719070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529715" y="1337310"/>
            <a:ext cx="8187690" cy="5111115"/>
          </a:xfrm>
          <a:prstGeom prst="rect">
            <a:avLst/>
          </a:prstGeom>
          <a:noFill/>
        </p:spPr>
        <p:txBody>
          <a:bodyPr wrap="square" tIns="0" rtlCol="0">
            <a:normAutofit fontScale="6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</a:t>
            </a:r>
            <a:r>
              <a:rPr lang="en-US" altLang="zh-CN"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现今社会，不少人认为应该努力争第一，如果没有打100分，就是不够好，要思考错在哪里，并加以改变，内卷和身躺平这两类人的状态犹如100分和0分,他们认为要么拼命努力,要么啥也不干，不是人人都打100分，都能考上清华北大这并不现实。</a:t>
            </a:r>
            <a:endParaRPr sz="30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</a:t>
            </a:r>
            <a:r>
              <a:rPr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选择躺平模式的人因为目标</a:t>
            </a:r>
            <a:r>
              <a:rPr lang="zh-CN"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太</a:t>
            </a:r>
            <a:r>
              <a:rPr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高，于脆放弃了;而内卷模式的人们普遍焦虑，达到100分也焦点,因为害怕别人会超过他。其实每个人都有自己的特点,人生有很多种选择，并不是只有成为第一名才能称之为“优秀。在0分和100分之间，我们可以找创一个适合自己的点,也许是50的位置、也许是60的位置，因人而异。</a:t>
            </a:r>
            <a:endParaRPr sz="30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</a:t>
            </a:r>
            <a:r>
              <a:rPr sz="30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人生是逐渐认识自我的过程，我们不能一味地看结果，在达到目标过程中的收获，才是真正的收获。 </a:t>
            </a:r>
            <a:endParaRPr sz="30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1821815" y="481965"/>
            <a:ext cx="7827645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观点4：躺平背后，到底什么才提真正的努力?</a:t>
            </a:r>
            <a:endParaRPr lang="zh-CN" altLang="en-US" sz="28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观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点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争</a:t>
            </a:r>
            <a:endParaRPr lang="zh-CN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  <a:p>
            <a:pPr indent="0"/>
            <a:r>
              <a:rPr lang="zh-CN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锋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7405" y="2099310"/>
            <a:ext cx="2228215" cy="2101215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82115" y="418465"/>
            <a:ext cx="7338695" cy="6029960"/>
          </a:xfrm>
          <a:prstGeom prst="rect">
            <a:avLst/>
          </a:prstGeom>
          <a:noFill/>
        </p:spPr>
        <p:txBody>
          <a:bodyPr wrap="square" tIns="0" rtlCol="0">
            <a:normAutofit fontScale="90000"/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1.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奋斗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始终是青春最亮丽的底色。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2.登上顶峰的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斗争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本身足以充实人的心灵。（加缪）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3.其实，真“躺平”的人很少，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喊“躺平”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的人很多。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4.躺平的精神内核是——消极应对外部世界，日渐退回内心世界。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5.星星不会在意自己在宇宙中的坐标，努力在自己的空间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发光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就足够闪耀。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6.一个内心丰饶、独立自主的人，即便偶尔“躺”一会，也不会忘记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换个姿势拥抱世界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名言金句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9525000" y="461010"/>
            <a:ext cx="2286000" cy="1165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39250" y="2598420"/>
            <a:ext cx="2600325" cy="1885950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35125" y="439420"/>
            <a:ext cx="7653655" cy="5878195"/>
          </a:xfrm>
          <a:prstGeom prst="rect">
            <a:avLst/>
          </a:prstGeom>
          <a:noFill/>
        </p:spPr>
        <p:txBody>
          <a:bodyPr wrap="square" tIns="0" rtlCol="0"/>
          <a:lstStyle/>
          <a:p>
            <a:pPr>
              <a:lnSpc>
                <a:spcPct val="13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7.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淡泊可以明志，宁静可以致远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，但无论在哪个时代，怂恿人们去放弃理想和希望永远都站不住脚。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3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8.如果你循着内心直觉的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喜悦而行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，你就走上了一条早已等待着你的轨道，你应该过的生活，就是你正在过的生活。（约瑟夫·坎贝尔） 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3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9.让我们拒绝无谓的内卷，让我们学会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敬重平凡</a:t>
            </a: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3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10.最怕你碌碌无为,还安慰自己平凡可贵。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30000"/>
              </a:lnSpc>
              <a:spcAft>
                <a:spcPts val="2000"/>
              </a:spcAft>
            </a:pPr>
            <a:r>
              <a:rPr sz="2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11.做人上，躺平是天赋人权，少一些无谓的争斗与算计，风物长宜放眼量。但是做事，不主张完全躺平，躺得了初一，躺不过十五。</a:t>
            </a:r>
            <a:endParaRPr sz="24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名言金句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8"/>
          <a:stretch>
            <a:fillRect/>
          </a:stretch>
        </p:blipFill>
        <p:spPr>
          <a:xfrm>
            <a:off x="9530715" y="1087120"/>
            <a:ext cx="1936115" cy="36931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4060825" y="670560"/>
            <a:ext cx="4070350" cy="11658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5400" b="1" spc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sz="5400" b="1" spc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9" name="任意多边形: 形状 38"/>
          <p:cNvSpPr/>
          <p:nvPr>
            <p:custDataLst>
              <p:tags r:id="rId3"/>
            </p:custDataLst>
          </p:nvPr>
        </p:nvSpPr>
        <p:spPr>
          <a:xfrm>
            <a:off x="8005324" y="2248518"/>
            <a:ext cx="898702" cy="542487"/>
          </a:xfrm>
          <a:custGeom>
            <a:rect l="l" t="t" r="r" b="b"/>
            <a:pathLst>
              <a:path w="898702" h="542487">
                <a:moveTo>
                  <a:pt x="728624" y="113167"/>
                </a:moveTo>
                <a:lnTo>
                  <a:pt x="592150" y="334681"/>
                </a:lnTo>
                <a:lnTo>
                  <a:pt x="729996" y="334681"/>
                </a:lnTo>
                <a:lnTo>
                  <a:pt x="729996" y="113167"/>
                </a:lnTo>
                <a:close/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2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8"/>
                  <a:pt x="305181" y="271587"/>
                </a:cubicBezTo>
                <a:cubicBezTo>
                  <a:pt x="304838" y="215937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81304" y="9612"/>
                </a:moveTo>
                <a:lnTo>
                  <a:pt x="836295" y="9612"/>
                </a:lnTo>
                <a:lnTo>
                  <a:pt x="836295" y="334681"/>
                </a:lnTo>
                <a:lnTo>
                  <a:pt x="898702" y="334681"/>
                </a:lnTo>
                <a:lnTo>
                  <a:pt x="898702" y="425207"/>
                </a:lnTo>
                <a:lnTo>
                  <a:pt x="836295" y="425207"/>
                </a:lnTo>
                <a:lnTo>
                  <a:pt x="836295" y="530820"/>
                </a:lnTo>
                <a:lnTo>
                  <a:pt x="729996" y="530820"/>
                </a:lnTo>
                <a:lnTo>
                  <a:pt x="729996" y="425207"/>
                </a:lnTo>
                <a:lnTo>
                  <a:pt x="464591" y="425207"/>
                </a:lnTo>
                <a:lnTo>
                  <a:pt x="464591" y="355255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/>
          <p:cNvSpPr/>
          <p:nvPr>
            <p:custDataLst>
              <p:tags r:id="rId4"/>
            </p:custDataLst>
          </p:nvPr>
        </p:nvSpPr>
        <p:spPr>
          <a:xfrm>
            <a:off x="5874752" y="2355356"/>
            <a:ext cx="883616" cy="542488"/>
          </a:xfrm>
          <a:custGeom>
            <a:rect l="l" t="t" r="r" b="b"/>
            <a:pathLst>
              <a:path w="883616" h="542488">
                <a:moveTo>
                  <a:pt x="206426" y="95337"/>
                </a:moveTo>
                <a:cubicBezTo>
                  <a:pt x="175965" y="95737"/>
                  <a:pt x="152191" y="111224"/>
                  <a:pt x="135103" y="141800"/>
                </a:cubicBezTo>
                <a:cubicBezTo>
                  <a:pt x="118015" y="172375"/>
                  <a:pt x="109328" y="215637"/>
                  <a:pt x="109043" y="271587"/>
                </a:cubicBezTo>
                <a:cubicBezTo>
                  <a:pt x="109371" y="327166"/>
                  <a:pt x="118144" y="370142"/>
                  <a:pt x="135360" y="400518"/>
                </a:cubicBezTo>
                <a:cubicBezTo>
                  <a:pt x="152577" y="430893"/>
                  <a:pt x="176265" y="446438"/>
                  <a:pt x="206426" y="447152"/>
                </a:cubicBezTo>
                <a:cubicBezTo>
                  <a:pt x="237244" y="446695"/>
                  <a:pt x="261333" y="431150"/>
                  <a:pt x="278693" y="400518"/>
                </a:cubicBezTo>
                <a:cubicBezTo>
                  <a:pt x="296052" y="369885"/>
                  <a:pt x="304881" y="326908"/>
                  <a:pt x="305182" y="271587"/>
                </a:cubicBezTo>
                <a:cubicBezTo>
                  <a:pt x="304839" y="215937"/>
                  <a:pt x="295923" y="172761"/>
                  <a:pt x="278435" y="142057"/>
                </a:cubicBezTo>
                <a:cubicBezTo>
                  <a:pt x="260947" y="111353"/>
                  <a:pt x="236944" y="95780"/>
                  <a:pt x="206426" y="95337"/>
                </a:cubicBezTo>
                <a:close/>
                <a:moveTo>
                  <a:pt x="684734" y="10"/>
                </a:moveTo>
                <a:cubicBezTo>
                  <a:pt x="739255" y="268"/>
                  <a:pt x="783489" y="12612"/>
                  <a:pt x="817436" y="37044"/>
                </a:cubicBezTo>
                <a:cubicBezTo>
                  <a:pt x="851383" y="61475"/>
                  <a:pt x="868871" y="96451"/>
                  <a:pt x="869900" y="141971"/>
                </a:cubicBezTo>
                <a:cubicBezTo>
                  <a:pt x="869771" y="171160"/>
                  <a:pt x="862827" y="195592"/>
                  <a:pt x="849069" y="215266"/>
                </a:cubicBezTo>
                <a:cubicBezTo>
                  <a:pt x="835310" y="234940"/>
                  <a:pt x="815507" y="249599"/>
                  <a:pt x="789661" y="259243"/>
                </a:cubicBezTo>
                <a:cubicBezTo>
                  <a:pt x="821479" y="268244"/>
                  <a:pt x="845111" y="283160"/>
                  <a:pt x="860556" y="303991"/>
                </a:cubicBezTo>
                <a:cubicBezTo>
                  <a:pt x="876000" y="324822"/>
                  <a:pt x="883687" y="351054"/>
                  <a:pt x="883616" y="382687"/>
                </a:cubicBezTo>
                <a:cubicBezTo>
                  <a:pt x="883701" y="428950"/>
                  <a:pt x="867414" y="466897"/>
                  <a:pt x="834753" y="496530"/>
                </a:cubicBezTo>
                <a:cubicBezTo>
                  <a:pt x="802091" y="526162"/>
                  <a:pt x="752542" y="541478"/>
                  <a:pt x="686105" y="542478"/>
                </a:cubicBezTo>
                <a:cubicBezTo>
                  <a:pt x="659406" y="542736"/>
                  <a:pt x="631728" y="538334"/>
                  <a:pt x="603073" y="529270"/>
                </a:cubicBezTo>
                <a:cubicBezTo>
                  <a:pt x="574417" y="520207"/>
                  <a:pt x="548619" y="504933"/>
                  <a:pt x="525679" y="483449"/>
                </a:cubicBezTo>
                <a:cubicBezTo>
                  <a:pt x="502738" y="461964"/>
                  <a:pt x="486491" y="432721"/>
                  <a:pt x="476936" y="395717"/>
                </a:cubicBezTo>
                <a:lnTo>
                  <a:pt x="584607" y="379258"/>
                </a:lnTo>
                <a:cubicBezTo>
                  <a:pt x="592094" y="403389"/>
                  <a:pt x="605238" y="420792"/>
                  <a:pt x="624040" y="431464"/>
                </a:cubicBezTo>
                <a:cubicBezTo>
                  <a:pt x="642843" y="442137"/>
                  <a:pt x="663531" y="447366"/>
                  <a:pt x="686105" y="447152"/>
                </a:cubicBezTo>
                <a:cubicBezTo>
                  <a:pt x="712323" y="447181"/>
                  <a:pt x="733611" y="441466"/>
                  <a:pt x="749970" y="430007"/>
                </a:cubicBezTo>
                <a:cubicBezTo>
                  <a:pt x="766330" y="418548"/>
                  <a:pt x="774759" y="401175"/>
                  <a:pt x="775259" y="377886"/>
                </a:cubicBezTo>
                <a:cubicBezTo>
                  <a:pt x="774602" y="354598"/>
                  <a:pt x="764944" y="337224"/>
                  <a:pt x="746284" y="325765"/>
                </a:cubicBezTo>
                <a:cubicBezTo>
                  <a:pt x="727625" y="314307"/>
                  <a:pt x="703908" y="308592"/>
                  <a:pt x="675133" y="308620"/>
                </a:cubicBezTo>
                <a:lnTo>
                  <a:pt x="625069" y="308620"/>
                </a:lnTo>
                <a:lnTo>
                  <a:pt x="625069" y="217409"/>
                </a:lnTo>
                <a:lnTo>
                  <a:pt x="675133" y="217409"/>
                </a:lnTo>
                <a:cubicBezTo>
                  <a:pt x="699107" y="217195"/>
                  <a:pt x="719224" y="211623"/>
                  <a:pt x="735483" y="200693"/>
                </a:cubicBezTo>
                <a:cubicBezTo>
                  <a:pt x="751742" y="189763"/>
                  <a:pt x="760200" y="174761"/>
                  <a:pt x="760858" y="155687"/>
                </a:cubicBezTo>
                <a:cubicBezTo>
                  <a:pt x="760615" y="138171"/>
                  <a:pt x="753557" y="123826"/>
                  <a:pt x="739683" y="112653"/>
                </a:cubicBezTo>
                <a:cubicBezTo>
                  <a:pt x="725810" y="101480"/>
                  <a:pt x="706579" y="95708"/>
                  <a:pt x="681991" y="95337"/>
                </a:cubicBezTo>
                <a:cubicBezTo>
                  <a:pt x="659531" y="95308"/>
                  <a:pt x="640671" y="100337"/>
                  <a:pt x="625412" y="110424"/>
                </a:cubicBezTo>
                <a:cubicBezTo>
                  <a:pt x="610153" y="120511"/>
                  <a:pt x="599523" y="135827"/>
                  <a:pt x="593522" y="156373"/>
                </a:cubicBezTo>
                <a:lnTo>
                  <a:pt x="485852" y="139914"/>
                </a:lnTo>
                <a:cubicBezTo>
                  <a:pt x="494867" y="100780"/>
                  <a:pt x="516098" y="67948"/>
                  <a:pt x="549545" y="41416"/>
                </a:cubicBezTo>
                <a:cubicBezTo>
                  <a:pt x="582992" y="14884"/>
                  <a:pt x="628055" y="1082"/>
                  <a:pt x="684734" y="10"/>
                </a:cubicBezTo>
                <a:close/>
                <a:moveTo>
                  <a:pt x="206426" y="10"/>
                </a:moveTo>
                <a:cubicBezTo>
                  <a:pt x="239649" y="-307"/>
                  <a:pt x="272034" y="8481"/>
                  <a:pt x="303581" y="26376"/>
                </a:cubicBezTo>
                <a:cubicBezTo>
                  <a:pt x="335128" y="44270"/>
                  <a:pt x="361265" y="73175"/>
                  <a:pt x="381991" y="113091"/>
                </a:cubicBezTo>
                <a:cubicBezTo>
                  <a:pt x="402718" y="153007"/>
                  <a:pt x="413462" y="205839"/>
                  <a:pt x="414224" y="271587"/>
                </a:cubicBezTo>
                <a:cubicBezTo>
                  <a:pt x="413538" y="337111"/>
                  <a:pt x="403099" y="389782"/>
                  <a:pt x="382906" y="429601"/>
                </a:cubicBezTo>
                <a:cubicBezTo>
                  <a:pt x="362713" y="469419"/>
                  <a:pt x="336881" y="498265"/>
                  <a:pt x="305410" y="516138"/>
                </a:cubicBezTo>
                <a:cubicBezTo>
                  <a:pt x="273939" y="534012"/>
                  <a:pt x="240945" y="542791"/>
                  <a:pt x="206426" y="542478"/>
                </a:cubicBezTo>
                <a:cubicBezTo>
                  <a:pt x="172572" y="542817"/>
                  <a:pt x="140001" y="534139"/>
                  <a:pt x="108712" y="516443"/>
                </a:cubicBezTo>
                <a:cubicBezTo>
                  <a:pt x="77424" y="498748"/>
                  <a:pt x="51660" y="470004"/>
                  <a:pt x="31420" y="430210"/>
                </a:cubicBezTo>
                <a:cubicBezTo>
                  <a:pt x="11181" y="390417"/>
                  <a:pt x="707" y="337543"/>
                  <a:pt x="0" y="271587"/>
                </a:cubicBezTo>
                <a:cubicBezTo>
                  <a:pt x="758" y="205408"/>
                  <a:pt x="11435" y="152372"/>
                  <a:pt x="32030" y="112482"/>
                </a:cubicBezTo>
                <a:cubicBezTo>
                  <a:pt x="52625" y="72591"/>
                  <a:pt x="78592" y="43787"/>
                  <a:pt x="109932" y="26071"/>
                </a:cubicBezTo>
                <a:cubicBezTo>
                  <a:pt x="141271" y="8354"/>
                  <a:pt x="173436" y="-332"/>
                  <a:pt x="206426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>
            <a:off x="3487004" y="2791125"/>
            <a:ext cx="885672" cy="542486"/>
          </a:xfrm>
          <a:custGeom>
            <a:rect l="l" t="t" r="r" b="b"/>
            <a:pathLst>
              <a:path w="885672" h="542486">
                <a:moveTo>
                  <a:pt x="206425" y="95336"/>
                </a:moveTo>
                <a:cubicBezTo>
                  <a:pt x="175964" y="95736"/>
                  <a:pt x="152190" y="111223"/>
                  <a:pt x="135102" y="141799"/>
                </a:cubicBezTo>
                <a:cubicBezTo>
                  <a:pt x="118014" y="172374"/>
                  <a:pt x="109328" y="215636"/>
                  <a:pt x="109042" y="271586"/>
                </a:cubicBezTo>
                <a:cubicBezTo>
                  <a:pt x="109370" y="327165"/>
                  <a:pt x="118143" y="370142"/>
                  <a:pt x="135359" y="400517"/>
                </a:cubicBezTo>
                <a:cubicBezTo>
                  <a:pt x="152576" y="430892"/>
                  <a:pt x="176264" y="446437"/>
                  <a:pt x="206425" y="447151"/>
                </a:cubicBezTo>
                <a:cubicBezTo>
                  <a:pt x="237243" y="446694"/>
                  <a:pt x="261332" y="431149"/>
                  <a:pt x="278692" y="400517"/>
                </a:cubicBezTo>
                <a:cubicBezTo>
                  <a:pt x="296051" y="369884"/>
                  <a:pt x="304880" y="326908"/>
                  <a:pt x="305181" y="271586"/>
                </a:cubicBezTo>
                <a:cubicBezTo>
                  <a:pt x="304838" y="215937"/>
                  <a:pt x="295922" y="172760"/>
                  <a:pt x="278434" y="142056"/>
                </a:cubicBezTo>
                <a:cubicBezTo>
                  <a:pt x="260946" y="111352"/>
                  <a:pt x="236943" y="95779"/>
                  <a:pt x="206425" y="95336"/>
                </a:cubicBezTo>
                <a:close/>
                <a:moveTo>
                  <a:pt x="689533" y="10"/>
                </a:moveTo>
                <a:cubicBezTo>
                  <a:pt x="753556" y="953"/>
                  <a:pt x="801247" y="16212"/>
                  <a:pt x="832608" y="45787"/>
                </a:cubicBezTo>
                <a:cubicBezTo>
                  <a:pt x="863969" y="75362"/>
                  <a:pt x="879600" y="113595"/>
                  <a:pt x="879500" y="160487"/>
                </a:cubicBezTo>
                <a:cubicBezTo>
                  <a:pt x="878873" y="200033"/>
                  <a:pt x="870183" y="232426"/>
                  <a:pt x="853429" y="257667"/>
                </a:cubicBezTo>
                <a:cubicBezTo>
                  <a:pt x="836675" y="282907"/>
                  <a:pt x="815619" y="304435"/>
                  <a:pt x="790260" y="322250"/>
                </a:cubicBezTo>
                <a:cubicBezTo>
                  <a:pt x="764902" y="340065"/>
                  <a:pt x="739002" y="357606"/>
                  <a:pt x="712561" y="374874"/>
                </a:cubicBezTo>
                <a:cubicBezTo>
                  <a:pt x="686120" y="392143"/>
                  <a:pt x="662900" y="412577"/>
                  <a:pt x="642899" y="436178"/>
                </a:cubicBezTo>
                <a:lnTo>
                  <a:pt x="885672" y="436178"/>
                </a:lnTo>
                <a:lnTo>
                  <a:pt x="885672" y="530819"/>
                </a:lnTo>
                <a:lnTo>
                  <a:pt x="485851" y="530819"/>
                </a:lnTo>
                <a:lnTo>
                  <a:pt x="485851" y="469783"/>
                </a:lnTo>
                <a:cubicBezTo>
                  <a:pt x="505773" y="427311"/>
                  <a:pt x="531337" y="392968"/>
                  <a:pt x="562542" y="366752"/>
                </a:cubicBezTo>
                <a:cubicBezTo>
                  <a:pt x="593748" y="340536"/>
                  <a:pt x="625249" y="318044"/>
                  <a:pt x="657044" y="299276"/>
                </a:cubicBezTo>
                <a:cubicBezTo>
                  <a:pt x="688839" y="280507"/>
                  <a:pt x="715581" y="261058"/>
                  <a:pt x="737272" y="240929"/>
                </a:cubicBezTo>
                <a:cubicBezTo>
                  <a:pt x="758962" y="220800"/>
                  <a:pt x="770252" y="195586"/>
                  <a:pt x="771144" y="165287"/>
                </a:cubicBezTo>
                <a:cubicBezTo>
                  <a:pt x="771001" y="145271"/>
                  <a:pt x="763914" y="128726"/>
                  <a:pt x="749884" y="115653"/>
                </a:cubicBezTo>
                <a:cubicBezTo>
                  <a:pt x="735853" y="102579"/>
                  <a:pt x="715737" y="95807"/>
                  <a:pt x="689533" y="95336"/>
                </a:cubicBezTo>
                <a:cubicBezTo>
                  <a:pt x="668059" y="95279"/>
                  <a:pt x="649285" y="100879"/>
                  <a:pt x="633212" y="112138"/>
                </a:cubicBezTo>
                <a:cubicBezTo>
                  <a:pt x="617139" y="123396"/>
                  <a:pt x="605051" y="140656"/>
                  <a:pt x="596950" y="163916"/>
                </a:cubicBezTo>
                <a:lnTo>
                  <a:pt x="491337" y="147457"/>
                </a:lnTo>
                <a:cubicBezTo>
                  <a:pt x="502724" y="101108"/>
                  <a:pt x="525556" y="65046"/>
                  <a:pt x="559831" y="39272"/>
                </a:cubicBezTo>
                <a:cubicBezTo>
                  <a:pt x="594107" y="13497"/>
                  <a:pt x="637341" y="410"/>
                  <a:pt x="689533" y="10"/>
                </a:cubicBezTo>
                <a:close/>
                <a:moveTo>
                  <a:pt x="206425" y="10"/>
                </a:moveTo>
                <a:cubicBezTo>
                  <a:pt x="239649" y="-308"/>
                  <a:pt x="272034" y="8480"/>
                  <a:pt x="303580" y="26375"/>
                </a:cubicBezTo>
                <a:cubicBezTo>
                  <a:pt x="335127" y="44269"/>
                  <a:pt x="361264" y="73174"/>
                  <a:pt x="381990" y="113090"/>
                </a:cubicBezTo>
                <a:cubicBezTo>
                  <a:pt x="402717" y="153006"/>
                  <a:pt x="413461" y="205838"/>
                  <a:pt x="414223" y="271586"/>
                </a:cubicBezTo>
                <a:cubicBezTo>
                  <a:pt x="413537" y="337110"/>
                  <a:pt x="403098" y="389781"/>
                  <a:pt x="382905" y="429600"/>
                </a:cubicBezTo>
                <a:cubicBezTo>
                  <a:pt x="362712" y="469418"/>
                  <a:pt x="336880" y="498264"/>
                  <a:pt x="305409" y="516138"/>
                </a:cubicBezTo>
                <a:cubicBezTo>
                  <a:pt x="273939" y="534011"/>
                  <a:pt x="240944" y="542791"/>
                  <a:pt x="206425" y="542477"/>
                </a:cubicBezTo>
                <a:cubicBezTo>
                  <a:pt x="172571" y="542816"/>
                  <a:pt x="140000" y="534138"/>
                  <a:pt x="108712" y="516442"/>
                </a:cubicBezTo>
                <a:cubicBezTo>
                  <a:pt x="77423" y="498747"/>
                  <a:pt x="51659" y="470003"/>
                  <a:pt x="31419" y="430209"/>
                </a:cubicBezTo>
                <a:cubicBezTo>
                  <a:pt x="11180" y="390416"/>
                  <a:pt x="707" y="337542"/>
                  <a:pt x="0" y="271586"/>
                </a:cubicBezTo>
                <a:cubicBezTo>
                  <a:pt x="757" y="205407"/>
                  <a:pt x="11434" y="152371"/>
                  <a:pt x="32029" y="112481"/>
                </a:cubicBezTo>
                <a:cubicBezTo>
                  <a:pt x="52624" y="72590"/>
                  <a:pt x="78591" y="43786"/>
                  <a:pt x="109931" y="26070"/>
                </a:cubicBezTo>
                <a:cubicBezTo>
                  <a:pt x="141270" y="8353"/>
                  <a:pt x="173435" y="-333"/>
                  <a:pt x="206425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1188720" y="430339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概念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解析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任意多边形: 形状 15"/>
          <p:cNvSpPr/>
          <p:nvPr>
            <p:custDataLst>
              <p:tags r:id="rId7"/>
            </p:custDataLst>
          </p:nvPr>
        </p:nvSpPr>
        <p:spPr>
          <a:xfrm>
            <a:off x="1782516" y="3454859"/>
            <a:ext cx="745083" cy="542487"/>
          </a:xfrm>
          <a:custGeom>
            <a:rect l="l" t="t" r="r" b="b"/>
            <a:pathLst>
              <a:path w="745083" h="542487"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3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9"/>
                  <a:pt x="305181" y="271587"/>
                </a:cubicBezTo>
                <a:cubicBezTo>
                  <a:pt x="304838" y="215938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48385" y="9612"/>
                </a:moveTo>
                <a:lnTo>
                  <a:pt x="745083" y="9612"/>
                </a:lnTo>
                <a:lnTo>
                  <a:pt x="745083" y="530820"/>
                </a:lnTo>
                <a:lnTo>
                  <a:pt x="638784" y="530820"/>
                </a:lnTo>
                <a:lnTo>
                  <a:pt x="638784" y="126198"/>
                </a:lnTo>
                <a:lnTo>
                  <a:pt x="537972" y="177633"/>
                </a:lnTo>
                <a:lnTo>
                  <a:pt x="504367" y="86421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177540" y="372681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经典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时评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5314315" y="3333750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素材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积累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386320" y="306006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作文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命题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285" y="5088255"/>
            <a:ext cx="1381125" cy="138112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12"/>
          <a:stretch>
            <a:fillRect/>
          </a:stretch>
        </p:blipFill>
        <p:spPr>
          <a:xfrm>
            <a:off x="9060180" y="3997325"/>
            <a:ext cx="2847975" cy="2599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13"/>
          <a:stretch>
            <a:fillRect/>
          </a:stretch>
        </p:blipFill>
        <p:spPr>
          <a:xfrm>
            <a:off x="9362440" y="2153920"/>
            <a:ext cx="2400935" cy="157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14"/>
          <a:stretch>
            <a:fillRect/>
          </a:stretch>
        </p:blipFill>
        <p:spPr>
          <a:xfrm>
            <a:off x="4170680" y="5012690"/>
            <a:ext cx="4424680" cy="15328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躺平现象也非哪国独有，英国有尼特族，日本叫低欲望族，美国也有归巢族。大体上，一个经济体在达到一个阶段后，就具有一定的社会保障功能，经济机会选择相对多元，加班加点的边际效益降低，自然会产生一批“扶不上墙”的年轻人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1821815" y="481965"/>
            <a:ext cx="7827645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躺平现象各国都有</a:t>
            </a:r>
            <a:endParaRPr lang="zh-CN" altLang="en-US" sz="28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素材积累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1515" y="4543425"/>
            <a:ext cx="2647950" cy="1905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03740" y="1691640"/>
            <a:ext cx="2167890" cy="2851785"/>
          </a:xfrm>
          <a:prstGeom prst="rect">
            <a:avLst/>
          </a:prstGeom>
        </p:spPr>
      </p:pic>
    </p:spTree>
    <p:custDataLst>
      <p:tags r:id="rId1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西西弗斯触怒了天神宙斯，后者为了惩罚他，判处他做一件苦力：把一块巨石从一座山的山脚推到山顶。但在抵达山顶的一刹那，巨石就会滚回山脚，这意味着西西弗斯必须从头再来。于是，他只能不断重复这项工作，直到永远。虽然一切都是徒劳的，但西西弗斯拒绝躺平，一直精神焕发地去推动这块巨石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1821815" y="481965"/>
            <a:ext cx="7827645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西西弗斯拒绝“躺平”</a:t>
            </a:r>
            <a:endParaRPr lang="zh-CN" altLang="en-US" sz="28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素材积累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83700" y="1280160"/>
            <a:ext cx="2512060" cy="3738880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619125"/>
            <a:ext cx="7338695" cy="5698490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”真的能解决眼前的困难吗？或许在网络上高唱“躺平”的一些年轻人，大概也能感觉到，这属于一种“浪漫主义空想”。责任、义务，无论你躺或不躺，它就在哪里；房租、房贷，无论你躺或不躺，它也在那里。“躺平”，并不会消解生活的困难，它所提供的，只不过是面对真实生活时一点快意的心灵安慰。当然，真正地选择“躺平”也是可能的，不过这倒更像是一种行为艺术：一个人抽空社会角色，拒绝社会联系，让个体原子化、单一化。只有这样，才可能斩断所有的世俗欲望与无法避免的经济负担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素材积累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8">
            <a:clrChange>
              <a:clrFrom>
                <a:srgbClr val="DBDED5">
                  <a:alpha val="100000"/>
                </a:srgbClr>
              </a:clrFrom>
              <a:clrTo>
                <a:srgbClr val="DBDED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9105" y="1934210"/>
            <a:ext cx="2530475" cy="18300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619125"/>
            <a:ext cx="7338695" cy="5698490"/>
          </a:xfrm>
          <a:prstGeom prst="rect">
            <a:avLst/>
          </a:prstGeom>
          <a:noFill/>
        </p:spPr>
        <p:txBody>
          <a:bodyPr wrap="square" tIns="0" rtlCol="0">
            <a:normAutofit lnSpcReduction="2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当今社会是一个信息大爆炸、人才辈出、竞争激烈的时代，在高压力、快节奏的运转中，不同的个体会产生不同的价值观、不同的生命状态，在相应的价值观影响下，“躺平学”作为一种生命状态应运而生。从人性和心理上来说，价值感是人一生最高的精神追求，它支撑着每个人通过努力达到更有质量的生活，而“躺平学”选择了逃避压力、竞争、责任，以平和的心态接受现状、随波逐流，这种状态从心理上讲能够达到身心平衡，甚至体现出一种内心的豁达和强大，但它对一个人、一个家、一个民族来说，都会产生很大的潜在危机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素材积累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8780" y="1790700"/>
            <a:ext cx="2607310" cy="2126615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619125"/>
            <a:ext cx="7338695" cy="5698490"/>
          </a:xfrm>
          <a:prstGeom prst="rect">
            <a:avLst/>
          </a:prstGeom>
          <a:noFill/>
        </p:spPr>
        <p:txBody>
          <a:bodyPr wrap="square" tIns="0" rtlCol="0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”的流行，实际上是一些年轻人心灵、精神出现了危机问题，失去了生命和精神的原动力。这需要年轻人反思自己在生活中的责任和信心，必须对自己负责，对他人负责。人不会满足于自我平衡、内心和谐和没有任何压力的状态。只有当富有责任感地去对待困难、处理问题时，才不会去“躺平”。无疑，今天所处的是一个激烈变动的时代，我们的生活常常处于矛盾和焦虑之中，因此，寻找我们的生命和精神的原动力，发现和理解生存、生活的意义，便成为我们年轻人走出心理冲突、拒绝“躺平”的一个重要抉择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素材积累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8"/>
          <a:stretch>
            <a:fillRect/>
          </a:stretch>
        </p:blipFill>
        <p:spPr>
          <a:xfrm>
            <a:off x="9312275" y="1626870"/>
            <a:ext cx="2455545" cy="25152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4060825" y="670560"/>
            <a:ext cx="4070350" cy="11658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5400" b="1" spc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sz="5400" b="1" spc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9" name="任意多边形: 形状 38"/>
          <p:cNvSpPr/>
          <p:nvPr>
            <p:custDataLst>
              <p:tags r:id="rId3"/>
            </p:custDataLst>
          </p:nvPr>
        </p:nvSpPr>
        <p:spPr>
          <a:xfrm>
            <a:off x="8005324" y="2248518"/>
            <a:ext cx="898702" cy="542487"/>
          </a:xfrm>
          <a:custGeom>
            <a:rect l="l" t="t" r="r" b="b"/>
            <a:pathLst>
              <a:path w="898702" h="542487">
                <a:moveTo>
                  <a:pt x="728624" y="113167"/>
                </a:moveTo>
                <a:lnTo>
                  <a:pt x="592150" y="334681"/>
                </a:lnTo>
                <a:lnTo>
                  <a:pt x="729996" y="334681"/>
                </a:lnTo>
                <a:lnTo>
                  <a:pt x="729996" y="113167"/>
                </a:lnTo>
                <a:close/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2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8"/>
                  <a:pt x="305181" y="271587"/>
                </a:cubicBezTo>
                <a:cubicBezTo>
                  <a:pt x="304838" y="215937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81304" y="9612"/>
                </a:moveTo>
                <a:lnTo>
                  <a:pt x="836295" y="9612"/>
                </a:lnTo>
                <a:lnTo>
                  <a:pt x="836295" y="334681"/>
                </a:lnTo>
                <a:lnTo>
                  <a:pt x="898702" y="334681"/>
                </a:lnTo>
                <a:lnTo>
                  <a:pt x="898702" y="425207"/>
                </a:lnTo>
                <a:lnTo>
                  <a:pt x="836295" y="425207"/>
                </a:lnTo>
                <a:lnTo>
                  <a:pt x="836295" y="530820"/>
                </a:lnTo>
                <a:lnTo>
                  <a:pt x="729996" y="530820"/>
                </a:lnTo>
                <a:lnTo>
                  <a:pt x="729996" y="425207"/>
                </a:lnTo>
                <a:lnTo>
                  <a:pt x="464591" y="425207"/>
                </a:lnTo>
                <a:lnTo>
                  <a:pt x="464591" y="355255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/>
          <p:cNvSpPr/>
          <p:nvPr>
            <p:custDataLst>
              <p:tags r:id="rId4"/>
            </p:custDataLst>
          </p:nvPr>
        </p:nvSpPr>
        <p:spPr>
          <a:xfrm>
            <a:off x="5874752" y="2355356"/>
            <a:ext cx="883616" cy="542488"/>
          </a:xfrm>
          <a:custGeom>
            <a:rect l="l" t="t" r="r" b="b"/>
            <a:pathLst>
              <a:path w="883616" h="542488">
                <a:moveTo>
                  <a:pt x="206426" y="95337"/>
                </a:moveTo>
                <a:cubicBezTo>
                  <a:pt x="175965" y="95737"/>
                  <a:pt x="152191" y="111224"/>
                  <a:pt x="135103" y="141800"/>
                </a:cubicBezTo>
                <a:cubicBezTo>
                  <a:pt x="118015" y="172375"/>
                  <a:pt x="109328" y="215637"/>
                  <a:pt x="109043" y="271587"/>
                </a:cubicBezTo>
                <a:cubicBezTo>
                  <a:pt x="109371" y="327166"/>
                  <a:pt x="118144" y="370142"/>
                  <a:pt x="135360" y="400518"/>
                </a:cubicBezTo>
                <a:cubicBezTo>
                  <a:pt x="152577" y="430893"/>
                  <a:pt x="176265" y="446438"/>
                  <a:pt x="206426" y="447152"/>
                </a:cubicBezTo>
                <a:cubicBezTo>
                  <a:pt x="237244" y="446695"/>
                  <a:pt x="261333" y="431150"/>
                  <a:pt x="278693" y="400518"/>
                </a:cubicBezTo>
                <a:cubicBezTo>
                  <a:pt x="296052" y="369885"/>
                  <a:pt x="304881" y="326908"/>
                  <a:pt x="305182" y="271587"/>
                </a:cubicBezTo>
                <a:cubicBezTo>
                  <a:pt x="304839" y="215937"/>
                  <a:pt x="295923" y="172761"/>
                  <a:pt x="278435" y="142057"/>
                </a:cubicBezTo>
                <a:cubicBezTo>
                  <a:pt x="260947" y="111353"/>
                  <a:pt x="236944" y="95780"/>
                  <a:pt x="206426" y="95337"/>
                </a:cubicBezTo>
                <a:close/>
                <a:moveTo>
                  <a:pt x="684734" y="10"/>
                </a:moveTo>
                <a:cubicBezTo>
                  <a:pt x="739255" y="268"/>
                  <a:pt x="783489" y="12612"/>
                  <a:pt x="817436" y="37044"/>
                </a:cubicBezTo>
                <a:cubicBezTo>
                  <a:pt x="851383" y="61475"/>
                  <a:pt x="868871" y="96451"/>
                  <a:pt x="869900" y="141971"/>
                </a:cubicBezTo>
                <a:cubicBezTo>
                  <a:pt x="869771" y="171160"/>
                  <a:pt x="862827" y="195592"/>
                  <a:pt x="849069" y="215266"/>
                </a:cubicBezTo>
                <a:cubicBezTo>
                  <a:pt x="835310" y="234940"/>
                  <a:pt x="815507" y="249599"/>
                  <a:pt x="789661" y="259243"/>
                </a:cubicBezTo>
                <a:cubicBezTo>
                  <a:pt x="821479" y="268244"/>
                  <a:pt x="845111" y="283160"/>
                  <a:pt x="860556" y="303991"/>
                </a:cubicBezTo>
                <a:cubicBezTo>
                  <a:pt x="876000" y="324822"/>
                  <a:pt x="883687" y="351054"/>
                  <a:pt x="883616" y="382687"/>
                </a:cubicBezTo>
                <a:cubicBezTo>
                  <a:pt x="883701" y="428950"/>
                  <a:pt x="867414" y="466897"/>
                  <a:pt x="834753" y="496530"/>
                </a:cubicBezTo>
                <a:cubicBezTo>
                  <a:pt x="802091" y="526162"/>
                  <a:pt x="752542" y="541478"/>
                  <a:pt x="686105" y="542478"/>
                </a:cubicBezTo>
                <a:cubicBezTo>
                  <a:pt x="659406" y="542736"/>
                  <a:pt x="631728" y="538334"/>
                  <a:pt x="603073" y="529270"/>
                </a:cubicBezTo>
                <a:cubicBezTo>
                  <a:pt x="574417" y="520207"/>
                  <a:pt x="548619" y="504933"/>
                  <a:pt x="525679" y="483449"/>
                </a:cubicBezTo>
                <a:cubicBezTo>
                  <a:pt x="502738" y="461964"/>
                  <a:pt x="486491" y="432721"/>
                  <a:pt x="476936" y="395717"/>
                </a:cubicBezTo>
                <a:lnTo>
                  <a:pt x="584607" y="379258"/>
                </a:lnTo>
                <a:cubicBezTo>
                  <a:pt x="592094" y="403389"/>
                  <a:pt x="605238" y="420792"/>
                  <a:pt x="624040" y="431464"/>
                </a:cubicBezTo>
                <a:cubicBezTo>
                  <a:pt x="642843" y="442137"/>
                  <a:pt x="663531" y="447366"/>
                  <a:pt x="686105" y="447152"/>
                </a:cubicBezTo>
                <a:cubicBezTo>
                  <a:pt x="712323" y="447181"/>
                  <a:pt x="733611" y="441466"/>
                  <a:pt x="749970" y="430007"/>
                </a:cubicBezTo>
                <a:cubicBezTo>
                  <a:pt x="766330" y="418548"/>
                  <a:pt x="774759" y="401175"/>
                  <a:pt x="775259" y="377886"/>
                </a:cubicBezTo>
                <a:cubicBezTo>
                  <a:pt x="774602" y="354598"/>
                  <a:pt x="764944" y="337224"/>
                  <a:pt x="746284" y="325765"/>
                </a:cubicBezTo>
                <a:cubicBezTo>
                  <a:pt x="727625" y="314307"/>
                  <a:pt x="703908" y="308592"/>
                  <a:pt x="675133" y="308620"/>
                </a:cubicBezTo>
                <a:lnTo>
                  <a:pt x="625069" y="308620"/>
                </a:lnTo>
                <a:lnTo>
                  <a:pt x="625069" y="217409"/>
                </a:lnTo>
                <a:lnTo>
                  <a:pt x="675133" y="217409"/>
                </a:lnTo>
                <a:cubicBezTo>
                  <a:pt x="699107" y="217195"/>
                  <a:pt x="719224" y="211623"/>
                  <a:pt x="735483" y="200693"/>
                </a:cubicBezTo>
                <a:cubicBezTo>
                  <a:pt x="751742" y="189763"/>
                  <a:pt x="760200" y="174761"/>
                  <a:pt x="760858" y="155687"/>
                </a:cubicBezTo>
                <a:cubicBezTo>
                  <a:pt x="760615" y="138171"/>
                  <a:pt x="753557" y="123826"/>
                  <a:pt x="739683" y="112653"/>
                </a:cubicBezTo>
                <a:cubicBezTo>
                  <a:pt x="725810" y="101480"/>
                  <a:pt x="706579" y="95708"/>
                  <a:pt x="681991" y="95337"/>
                </a:cubicBezTo>
                <a:cubicBezTo>
                  <a:pt x="659531" y="95308"/>
                  <a:pt x="640671" y="100337"/>
                  <a:pt x="625412" y="110424"/>
                </a:cubicBezTo>
                <a:cubicBezTo>
                  <a:pt x="610153" y="120511"/>
                  <a:pt x="599523" y="135827"/>
                  <a:pt x="593522" y="156373"/>
                </a:cubicBezTo>
                <a:lnTo>
                  <a:pt x="485852" y="139914"/>
                </a:lnTo>
                <a:cubicBezTo>
                  <a:pt x="494867" y="100780"/>
                  <a:pt x="516098" y="67948"/>
                  <a:pt x="549545" y="41416"/>
                </a:cubicBezTo>
                <a:cubicBezTo>
                  <a:pt x="582992" y="14884"/>
                  <a:pt x="628055" y="1082"/>
                  <a:pt x="684734" y="10"/>
                </a:cubicBezTo>
                <a:close/>
                <a:moveTo>
                  <a:pt x="206426" y="10"/>
                </a:moveTo>
                <a:cubicBezTo>
                  <a:pt x="239649" y="-307"/>
                  <a:pt x="272034" y="8481"/>
                  <a:pt x="303581" y="26376"/>
                </a:cubicBezTo>
                <a:cubicBezTo>
                  <a:pt x="335128" y="44270"/>
                  <a:pt x="361265" y="73175"/>
                  <a:pt x="381991" y="113091"/>
                </a:cubicBezTo>
                <a:cubicBezTo>
                  <a:pt x="402718" y="153007"/>
                  <a:pt x="413462" y="205839"/>
                  <a:pt x="414224" y="271587"/>
                </a:cubicBezTo>
                <a:cubicBezTo>
                  <a:pt x="413538" y="337111"/>
                  <a:pt x="403099" y="389782"/>
                  <a:pt x="382906" y="429601"/>
                </a:cubicBezTo>
                <a:cubicBezTo>
                  <a:pt x="362713" y="469419"/>
                  <a:pt x="336881" y="498265"/>
                  <a:pt x="305410" y="516138"/>
                </a:cubicBezTo>
                <a:cubicBezTo>
                  <a:pt x="273939" y="534012"/>
                  <a:pt x="240945" y="542791"/>
                  <a:pt x="206426" y="542478"/>
                </a:cubicBezTo>
                <a:cubicBezTo>
                  <a:pt x="172572" y="542817"/>
                  <a:pt x="140001" y="534139"/>
                  <a:pt x="108712" y="516443"/>
                </a:cubicBezTo>
                <a:cubicBezTo>
                  <a:pt x="77424" y="498748"/>
                  <a:pt x="51660" y="470004"/>
                  <a:pt x="31420" y="430210"/>
                </a:cubicBezTo>
                <a:cubicBezTo>
                  <a:pt x="11181" y="390417"/>
                  <a:pt x="707" y="337543"/>
                  <a:pt x="0" y="271587"/>
                </a:cubicBezTo>
                <a:cubicBezTo>
                  <a:pt x="758" y="205408"/>
                  <a:pt x="11435" y="152372"/>
                  <a:pt x="32030" y="112482"/>
                </a:cubicBezTo>
                <a:cubicBezTo>
                  <a:pt x="52625" y="72591"/>
                  <a:pt x="78592" y="43787"/>
                  <a:pt x="109932" y="26071"/>
                </a:cubicBezTo>
                <a:cubicBezTo>
                  <a:pt x="141271" y="8354"/>
                  <a:pt x="173436" y="-332"/>
                  <a:pt x="206426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>
            <a:off x="3487004" y="2791125"/>
            <a:ext cx="885672" cy="542486"/>
          </a:xfrm>
          <a:custGeom>
            <a:rect l="l" t="t" r="r" b="b"/>
            <a:pathLst>
              <a:path w="885672" h="542486">
                <a:moveTo>
                  <a:pt x="206425" y="95336"/>
                </a:moveTo>
                <a:cubicBezTo>
                  <a:pt x="175964" y="95736"/>
                  <a:pt x="152190" y="111223"/>
                  <a:pt x="135102" y="141799"/>
                </a:cubicBezTo>
                <a:cubicBezTo>
                  <a:pt x="118014" y="172374"/>
                  <a:pt x="109328" y="215636"/>
                  <a:pt x="109042" y="271586"/>
                </a:cubicBezTo>
                <a:cubicBezTo>
                  <a:pt x="109370" y="327165"/>
                  <a:pt x="118143" y="370142"/>
                  <a:pt x="135359" y="400517"/>
                </a:cubicBezTo>
                <a:cubicBezTo>
                  <a:pt x="152576" y="430892"/>
                  <a:pt x="176264" y="446437"/>
                  <a:pt x="206425" y="447151"/>
                </a:cubicBezTo>
                <a:cubicBezTo>
                  <a:pt x="237243" y="446694"/>
                  <a:pt x="261332" y="431149"/>
                  <a:pt x="278692" y="400517"/>
                </a:cubicBezTo>
                <a:cubicBezTo>
                  <a:pt x="296051" y="369884"/>
                  <a:pt x="304880" y="326908"/>
                  <a:pt x="305181" y="271586"/>
                </a:cubicBezTo>
                <a:cubicBezTo>
                  <a:pt x="304838" y="215937"/>
                  <a:pt x="295922" y="172760"/>
                  <a:pt x="278434" y="142056"/>
                </a:cubicBezTo>
                <a:cubicBezTo>
                  <a:pt x="260946" y="111352"/>
                  <a:pt x="236943" y="95779"/>
                  <a:pt x="206425" y="95336"/>
                </a:cubicBezTo>
                <a:close/>
                <a:moveTo>
                  <a:pt x="689533" y="10"/>
                </a:moveTo>
                <a:cubicBezTo>
                  <a:pt x="753556" y="953"/>
                  <a:pt x="801247" y="16212"/>
                  <a:pt x="832608" y="45787"/>
                </a:cubicBezTo>
                <a:cubicBezTo>
                  <a:pt x="863969" y="75362"/>
                  <a:pt x="879600" y="113595"/>
                  <a:pt x="879500" y="160487"/>
                </a:cubicBezTo>
                <a:cubicBezTo>
                  <a:pt x="878873" y="200033"/>
                  <a:pt x="870183" y="232426"/>
                  <a:pt x="853429" y="257667"/>
                </a:cubicBezTo>
                <a:cubicBezTo>
                  <a:pt x="836675" y="282907"/>
                  <a:pt x="815619" y="304435"/>
                  <a:pt x="790260" y="322250"/>
                </a:cubicBezTo>
                <a:cubicBezTo>
                  <a:pt x="764902" y="340065"/>
                  <a:pt x="739002" y="357606"/>
                  <a:pt x="712561" y="374874"/>
                </a:cubicBezTo>
                <a:cubicBezTo>
                  <a:pt x="686120" y="392143"/>
                  <a:pt x="662900" y="412577"/>
                  <a:pt x="642899" y="436178"/>
                </a:cubicBezTo>
                <a:lnTo>
                  <a:pt x="885672" y="436178"/>
                </a:lnTo>
                <a:lnTo>
                  <a:pt x="885672" y="530819"/>
                </a:lnTo>
                <a:lnTo>
                  <a:pt x="485851" y="530819"/>
                </a:lnTo>
                <a:lnTo>
                  <a:pt x="485851" y="469783"/>
                </a:lnTo>
                <a:cubicBezTo>
                  <a:pt x="505773" y="427311"/>
                  <a:pt x="531337" y="392968"/>
                  <a:pt x="562542" y="366752"/>
                </a:cubicBezTo>
                <a:cubicBezTo>
                  <a:pt x="593748" y="340536"/>
                  <a:pt x="625249" y="318044"/>
                  <a:pt x="657044" y="299276"/>
                </a:cubicBezTo>
                <a:cubicBezTo>
                  <a:pt x="688839" y="280507"/>
                  <a:pt x="715581" y="261058"/>
                  <a:pt x="737272" y="240929"/>
                </a:cubicBezTo>
                <a:cubicBezTo>
                  <a:pt x="758962" y="220800"/>
                  <a:pt x="770252" y="195586"/>
                  <a:pt x="771144" y="165287"/>
                </a:cubicBezTo>
                <a:cubicBezTo>
                  <a:pt x="771001" y="145271"/>
                  <a:pt x="763914" y="128726"/>
                  <a:pt x="749884" y="115653"/>
                </a:cubicBezTo>
                <a:cubicBezTo>
                  <a:pt x="735853" y="102579"/>
                  <a:pt x="715737" y="95807"/>
                  <a:pt x="689533" y="95336"/>
                </a:cubicBezTo>
                <a:cubicBezTo>
                  <a:pt x="668059" y="95279"/>
                  <a:pt x="649285" y="100879"/>
                  <a:pt x="633212" y="112138"/>
                </a:cubicBezTo>
                <a:cubicBezTo>
                  <a:pt x="617139" y="123396"/>
                  <a:pt x="605051" y="140656"/>
                  <a:pt x="596950" y="163916"/>
                </a:cubicBezTo>
                <a:lnTo>
                  <a:pt x="491337" y="147457"/>
                </a:lnTo>
                <a:cubicBezTo>
                  <a:pt x="502724" y="101108"/>
                  <a:pt x="525556" y="65046"/>
                  <a:pt x="559831" y="39272"/>
                </a:cubicBezTo>
                <a:cubicBezTo>
                  <a:pt x="594107" y="13497"/>
                  <a:pt x="637341" y="410"/>
                  <a:pt x="689533" y="10"/>
                </a:cubicBezTo>
                <a:close/>
                <a:moveTo>
                  <a:pt x="206425" y="10"/>
                </a:moveTo>
                <a:cubicBezTo>
                  <a:pt x="239649" y="-308"/>
                  <a:pt x="272034" y="8480"/>
                  <a:pt x="303580" y="26375"/>
                </a:cubicBezTo>
                <a:cubicBezTo>
                  <a:pt x="335127" y="44269"/>
                  <a:pt x="361264" y="73174"/>
                  <a:pt x="381990" y="113090"/>
                </a:cubicBezTo>
                <a:cubicBezTo>
                  <a:pt x="402717" y="153006"/>
                  <a:pt x="413461" y="205838"/>
                  <a:pt x="414223" y="271586"/>
                </a:cubicBezTo>
                <a:cubicBezTo>
                  <a:pt x="413537" y="337110"/>
                  <a:pt x="403098" y="389781"/>
                  <a:pt x="382905" y="429600"/>
                </a:cubicBezTo>
                <a:cubicBezTo>
                  <a:pt x="362712" y="469418"/>
                  <a:pt x="336880" y="498264"/>
                  <a:pt x="305409" y="516138"/>
                </a:cubicBezTo>
                <a:cubicBezTo>
                  <a:pt x="273939" y="534011"/>
                  <a:pt x="240944" y="542791"/>
                  <a:pt x="206425" y="542477"/>
                </a:cubicBezTo>
                <a:cubicBezTo>
                  <a:pt x="172571" y="542816"/>
                  <a:pt x="140000" y="534138"/>
                  <a:pt x="108712" y="516442"/>
                </a:cubicBezTo>
                <a:cubicBezTo>
                  <a:pt x="77423" y="498747"/>
                  <a:pt x="51659" y="470003"/>
                  <a:pt x="31419" y="430209"/>
                </a:cubicBezTo>
                <a:cubicBezTo>
                  <a:pt x="11180" y="390416"/>
                  <a:pt x="707" y="337542"/>
                  <a:pt x="0" y="271586"/>
                </a:cubicBezTo>
                <a:cubicBezTo>
                  <a:pt x="757" y="205407"/>
                  <a:pt x="11434" y="152371"/>
                  <a:pt x="32029" y="112481"/>
                </a:cubicBezTo>
                <a:cubicBezTo>
                  <a:pt x="52624" y="72590"/>
                  <a:pt x="78591" y="43786"/>
                  <a:pt x="109931" y="26070"/>
                </a:cubicBezTo>
                <a:cubicBezTo>
                  <a:pt x="141270" y="8353"/>
                  <a:pt x="173435" y="-333"/>
                  <a:pt x="206425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1188720" y="430339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概念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解析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任意多边形: 形状 15"/>
          <p:cNvSpPr/>
          <p:nvPr>
            <p:custDataLst>
              <p:tags r:id="rId7"/>
            </p:custDataLst>
          </p:nvPr>
        </p:nvSpPr>
        <p:spPr>
          <a:xfrm>
            <a:off x="1782516" y="3454859"/>
            <a:ext cx="745083" cy="542487"/>
          </a:xfrm>
          <a:custGeom>
            <a:rect l="l" t="t" r="r" b="b"/>
            <a:pathLst>
              <a:path w="745083" h="542487"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3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9"/>
                  <a:pt x="305181" y="271587"/>
                </a:cubicBezTo>
                <a:cubicBezTo>
                  <a:pt x="304838" y="215938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48385" y="9612"/>
                </a:moveTo>
                <a:lnTo>
                  <a:pt x="745083" y="9612"/>
                </a:lnTo>
                <a:lnTo>
                  <a:pt x="745083" y="530820"/>
                </a:lnTo>
                <a:lnTo>
                  <a:pt x="638784" y="530820"/>
                </a:lnTo>
                <a:lnTo>
                  <a:pt x="638784" y="126198"/>
                </a:lnTo>
                <a:lnTo>
                  <a:pt x="537972" y="177633"/>
                </a:lnTo>
                <a:lnTo>
                  <a:pt x="504367" y="86421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997835" y="372681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经典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时评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5314315" y="3333750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素材</a:t>
            </a:r>
            <a:endParaRPr lang="zh-CN" altLang="en-US" sz="40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积累</a:t>
            </a:r>
            <a:endParaRPr lang="zh-CN" altLang="en-US" sz="40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386320" y="306006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作文</a:t>
            </a:r>
            <a:endParaRPr lang="zh-CN" altLang="en-US" sz="40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命题</a:t>
            </a:r>
            <a:endParaRPr lang="zh-CN" altLang="en-US" sz="40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285" y="5088255"/>
            <a:ext cx="1381125" cy="138112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12"/>
          <a:stretch>
            <a:fillRect/>
          </a:stretch>
        </p:blipFill>
        <p:spPr>
          <a:xfrm>
            <a:off x="9060180" y="3997325"/>
            <a:ext cx="2847975" cy="2599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13"/>
          <a:stretch>
            <a:fillRect/>
          </a:stretch>
        </p:blipFill>
        <p:spPr>
          <a:xfrm>
            <a:off x="9362440" y="2153920"/>
            <a:ext cx="2400935" cy="157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14"/>
          <a:stretch>
            <a:fillRect/>
          </a:stretch>
        </p:blipFill>
        <p:spPr>
          <a:xfrm>
            <a:off x="4170680" y="5012690"/>
            <a:ext cx="4424680" cy="15328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34490" y="358775"/>
            <a:ext cx="7883525" cy="5958840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lstStyle/>
          <a:p>
            <a:pPr fontAlgn="auto">
              <a:lnSpc>
                <a:spcPct val="130000"/>
              </a:lnSpc>
              <a:spcAft>
                <a:spcPct val="0"/>
              </a:spcAft>
            </a:pPr>
            <a:r>
              <a:rPr sz="1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阅读下面的材料,根据要求写作。(60分)</a:t>
            </a:r>
            <a:endParaRPr sz="19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fontAlgn="auto">
              <a:lnSpc>
                <a:spcPct val="130000"/>
              </a:lnSpc>
              <a:spcAft>
                <a:spcPct val="0"/>
              </a:spcAft>
            </a:pPr>
            <a:r>
              <a:rPr lang="en-US"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近来,“躺平”一词蹿红社交网络。</a:t>
            </a:r>
            <a:endParaRPr sz="19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fontAlgn="auto">
              <a:lnSpc>
                <a:spcPct val="130000"/>
              </a:lnSpc>
              <a:spcAft>
                <a:spcPct val="0"/>
              </a:spcAft>
            </a:pPr>
            <a:r>
              <a:rPr lang="en-US"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越来越多的年轻人深感心累,只想躺平在地,不再鸡血沸腾。有人说,“躺平”意味着颓废、妥协和放弃;有人说,“躺平”其实不过是一种减少自己生活需求的“不消费主义”,清心寡欲回归最基本的生活,无可厚非;有人说,“躺平”只是降低欲望,淡泊名利,放弃了外在的评价,不追求功利化上进,苟且中不见得彻底放弃诗和远方。</a:t>
            </a:r>
            <a:endParaRPr sz="19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fontAlgn="auto">
              <a:lnSpc>
                <a:spcPct val="130000"/>
              </a:lnSpc>
              <a:spcAft>
                <a:spcPct val="0"/>
              </a:spcAft>
            </a:pPr>
            <a:r>
              <a:rPr lang="en-US"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在河南大学毕业典礼上,</a:t>
            </a:r>
            <a:r>
              <a:rPr sz="19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程民生教授</a:t>
            </a:r>
            <a:r>
              <a:rPr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致辞时说:“可不敢一直‘躺平’,躺得了初一,躺不到十五啊!”</a:t>
            </a:r>
            <a:endParaRPr sz="19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fontAlgn="auto">
              <a:lnSpc>
                <a:spcPct val="130000"/>
              </a:lnSpc>
              <a:spcAft>
                <a:spcPct val="0"/>
              </a:spcAft>
            </a:pPr>
            <a:r>
              <a:rPr lang="en-US"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</a:t>
            </a:r>
            <a:r>
              <a:rPr lang="en-US" sz="19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</a:t>
            </a:r>
            <a:r>
              <a:rPr sz="19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马克思</a:t>
            </a:r>
            <a:r>
              <a:rPr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说:“一个时代的精神,是青年代表的精神;一个时代的性格,是青春代表的性格。”</a:t>
            </a:r>
            <a:endParaRPr sz="19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fontAlgn="auto">
              <a:lnSpc>
                <a:spcPct val="130000"/>
              </a:lnSpc>
              <a:spcAft>
                <a:spcPct val="0"/>
              </a:spcAft>
            </a:pPr>
            <a:r>
              <a:rPr lang="en-US"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宋儒</a:t>
            </a:r>
            <a:r>
              <a:rPr sz="19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吕祖谦</a:t>
            </a:r>
            <a:r>
              <a:rPr sz="19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有言：“天下之势不盛则衰,天下之治不进则退”“自安于弱,而终于弱矣;自安于愚,而终于愚矣”。</a:t>
            </a:r>
            <a:endParaRPr sz="19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fontAlgn="auto">
              <a:lnSpc>
                <a:spcPct val="130000"/>
              </a:lnSpc>
              <a:spcAft>
                <a:spcPct val="0"/>
              </a:spcAft>
            </a:pPr>
            <a:r>
              <a:rPr lang="en-US" sz="1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9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以上论述有哪些启示意义?请结合材料写一篇文章,体现你的感悟与思考。要求:选准角度,确定立意;明确文体,自拟标题;不要套作,不得抄袭;不得泄露个人信息;不少于800字。</a:t>
            </a:r>
            <a:endParaRPr sz="19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作文命题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18015" y="844550"/>
            <a:ext cx="2329180" cy="4610100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568960"/>
            <a:ext cx="7338695" cy="5748655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1.躺平须摒弃，青年当有为;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2.躺平"只是自我调侃;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3</a:t>
            </a:r>
            <a:r>
              <a:rPr lang="en-US"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.</a:t>
            </a: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新时代的青年要有所为，聚焦正能量;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4.警惕"躺平”，远离颓废;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5.躺平就是"随遇而安";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6.躺平反映了年轻人的生存焦虑。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7.面对“躺平”青年 说教不如换位思考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8.引导“躺平族”珍惜韶华奋发有为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9.“躺平”并不可耻，而是奋斗失灵前的刹车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10.躺平”并非正义 吾辈仍需努力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参考立意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4130" y="225425"/>
            <a:ext cx="4152900" cy="2573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14055" y="3145790"/>
            <a:ext cx="3246120" cy="1964055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11.“躺平”可以是幕间休息,但大幕迟早要拉开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12.“躺平”后站起来，才是更帅的姿态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13.拒绝“躺平”，争做堪当大任的青年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14.拒绝“躺平”，跟命运“死磕”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15.只有奋斗的精彩，没有躺平的人生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16.大国正在崛起，青年岂可躺平？</a:t>
            </a:r>
            <a:endParaRPr sz="2400">
              <a:solidFill>
                <a:srgbClr val="0070C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rgbClr val="0070C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17.莫用“躺平”误读奋斗着的年轻一代</a:t>
            </a:r>
            <a:endParaRPr sz="240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参考立意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63965" y="666115"/>
            <a:ext cx="2732405" cy="4695825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18.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“躺平”非缴械,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重在适己行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19.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悄悄努力,默默积蓄,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找到最适合自己的奋斗姿势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20.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理解你的“躺平”,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更期待你的奔涌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21.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国不可一日无奔跑者,人不可一日无精气神。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22.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青春之我,当拒绝“丧文化”,不做“躺平”者。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23.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起而行,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“涨”青春姿势,壮时代声威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参考立意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1760" y="2212975"/>
            <a:ext cx="2952115" cy="3059430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573530" y="1564640"/>
            <a:ext cx="7705090" cy="4364990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 lvl="0">
              <a:lnSpc>
                <a:spcPct val="120000"/>
              </a:lnSpc>
              <a:spcAft>
                <a:spcPts val="2000"/>
              </a:spcAft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躺平，网络流行词，指无论对方做出什么反应，你内心都毫无波澜，对此不会有任何反应或者反抗，表示顺从心理。另外在部分语境中表示为：瘫倒在地，不再鸡血沸腾、渴求成功了。躺平看似是妥协、放弃，但其实是“向下突破天花板”，选择最无所作为的方式反叛裹挟。年轻人选择躺平，就是选择走向边缘，超脱于加班、升职、挣钱、买房的主流路径之外，用自己的方式消解外在环境对个体的规训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219325" y="394970"/>
            <a:ext cx="6901815" cy="692150"/>
          </a:xfrm>
          <a:prstGeom prst="rect">
            <a:avLst/>
          </a:prstGeom>
          <a:noFill/>
        </p:spPr>
        <p:txBody>
          <a:bodyPr wrap="square" rtlCol="0">
            <a:normAutofit fontScale="70000"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100">
                <a:solidFill>
                  <a:schemeClr val="accent1"/>
                </a:solidFill>
                <a:effectLst/>
                <a:uFillTx/>
                <a:latin typeface="经典特黑简" panose="02010609010101010101" charset="-122"/>
                <a:ea typeface="经典特黑简" panose="02010609010101010101" charset="-122"/>
              </a:rPr>
              <a:t>躺平</a:t>
            </a:r>
            <a:r>
              <a:rPr lang="zh-CN" altLang="en-US" sz="3200">
                <a:solidFill>
                  <a:schemeClr val="accent1"/>
                </a:solidFill>
                <a:effectLst/>
                <a:uFillTx/>
                <a:latin typeface="经典特黑简" panose="02010609010101010101" charset="-122"/>
                <a:ea typeface="经典特黑简" panose="02010609010101010101" charset="-122"/>
              </a:rPr>
              <a:t> （网络流行词）</a:t>
            </a:r>
            <a:endParaRPr lang="zh-CN" altLang="en-US" sz="3200">
              <a:solidFill>
                <a:schemeClr val="accent1"/>
              </a:solidFill>
              <a:effectLst/>
              <a:uFillTx/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8685" y="5487670"/>
            <a:ext cx="1780540" cy="991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58960" y="394970"/>
            <a:ext cx="2390775" cy="2352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58960" y="3097530"/>
            <a:ext cx="2390140" cy="23901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08095" y="5071745"/>
            <a:ext cx="2974340" cy="1621155"/>
          </a:xfrm>
          <a:prstGeom prst="rect">
            <a:avLst/>
          </a:prstGeom>
        </p:spPr>
      </p:pic>
    </p:spTree>
    <p:custDataLst>
      <p:tags r:id="rId1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《青春不“躺平”，奋斗谋复兴》</a:t>
            </a:r>
            <a:endParaRPr sz="2400"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分论点一：时不我待，躺平必输。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分论点二：躺平害大，奋斗唯真。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分论点三：铁肩大义，勇谋复兴。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111" name="图片 110"/>
          <p:cNvPicPr/>
          <p:nvPr/>
        </p:nvPicPr>
        <p:blipFill>
          <a:blip r:embed="rId8"/>
          <a:stretch>
            <a:fillRect/>
          </a:stretch>
        </p:blipFill>
        <p:spPr>
          <a:xfrm>
            <a:off x="2849880" y="3910330"/>
            <a:ext cx="5539105" cy="272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2670" y="266700"/>
            <a:ext cx="3114675" cy="5305425"/>
          </a:xfrm>
          <a:prstGeom prst="rect">
            <a:avLst/>
          </a:prstGeom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《安逸“躺平”毁自身，激昂励志报国家》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分论点一：取躺平者，青春之颓废也。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分论点二：怀激昂者，青年之榜样也。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分论点三：存志远者，国家之希望也。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112" name="图片 111"/>
          <p:cNvPicPr/>
          <p:nvPr/>
        </p:nvPicPr>
        <p:blipFill>
          <a:blip r:embed="rId8"/>
          <a:stretch>
            <a:fillRect/>
          </a:stretch>
        </p:blipFill>
        <p:spPr>
          <a:xfrm>
            <a:off x="2886710" y="4022725"/>
            <a:ext cx="5465445" cy="2554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14005" y="6162675"/>
            <a:ext cx="438150" cy="414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21470" y="959485"/>
            <a:ext cx="2473960" cy="4161155"/>
          </a:xfrm>
          <a:prstGeom prst="rect">
            <a:avLst/>
          </a:prstGeom>
        </p:spPr>
      </p:pic>
    </p:spTree>
    <p:custDataLst>
      <p:tags r:id="rId1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《不以“躺平”满于心，而以奋斗踏光明》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分论点一：不随意躺平，以奋斗书写绚丽青春。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分论点二：不苟活于世，以奋斗保卫家国平安。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分论点三：不失其本心，以奋斗争做时代青年。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4985" y="3875405"/>
            <a:ext cx="4813300" cy="2573020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《弃“躺平”之思，逐青者之梦》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分论点一：拒绝”躺平“，锲而不舍，实现青春梦想。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分论点二：拒绝”躺平“，努力拼博，促进社会进步。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分论点三：拒绝”躺平“，敢闯敢干，助推祖国复兴。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20620" y="3806825"/>
            <a:ext cx="6270625" cy="2731135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72945" y="79819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 fontScale="90000"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《执奋进之剑，破“躺平”囚笼》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分论点一：“少年不展凌云志，空负天生八尺躯”，执奋进之剑，破“躺平”囚笼，星河灿烂，正是青年立志时。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分论点二：“仰天大笑出门去，我辈岂是蓬蒿人”，执奋进之剑，破“躺平”囚笼，梦想为舟，正是吾辈扬帆时。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分论点三：“俱杯逸兴壮思飞，欲上青天揽明月”，执奋进之剑，破“躺平”囚笼，红日初升，正是吾辈展翅时。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11640" y="927100"/>
            <a:ext cx="2440305" cy="4143375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《不灭胸中国志，直身誓要更攀高》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分论点一：“商女不知亡国恨，隔江犹唱后庭花”，”躺平“只会让你深陷泥沼，最终坠入黑暗。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分论点二：“千淘万漉虽辛苦，只为再登一步阶”，拒绝”躺平“，努力奋斗定使人生更加充实华丽。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分论点三：“读书不做儒生酸，跃马西入金城关”，中国青年，当不灭胸中志，共同建设美丽中国。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113" name="图片 112"/>
          <p:cNvPicPr/>
          <p:nvPr/>
        </p:nvPicPr>
        <p:blipFill>
          <a:blip r:embed="rId8"/>
          <a:stretch>
            <a:fillRect/>
          </a:stretch>
        </p:blipFill>
        <p:spPr>
          <a:xfrm>
            <a:off x="9036050" y="648970"/>
            <a:ext cx="3006725" cy="4730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《执奋斗之灯，照前行之路》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分论点一：“寄蜉蝣于天地，渺沧海之一粟”，人生短暂，怎能不奋进，心甘躺平？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分论点二：“世之奇伟、瑰怪、非常之观，常在于险远”，怎能不奋进，苟活当下？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分论点三：“长风破浪会有时，直挂云帆济沧海”，勇执奋斗之灯，照亮前行之路。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8780" y="1626870"/>
            <a:ext cx="2556510" cy="3406775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777875"/>
            <a:ext cx="7338695" cy="553974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ctr">
              <a:lnSpc>
                <a:spcPct val="150000"/>
              </a:lnSpc>
              <a:spcAft>
                <a:spcPts val="2000"/>
              </a:spcAft>
            </a:pPr>
            <a:r>
              <a:rPr sz="2400"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 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《吾辈正葳蕤，切莫甘于”躺平“》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分论点一：不遇阴雨后，岂知明月好——不甘”躺平“，唯拼搏为制胜之道。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分论点二：甘瓜抱苦蒂，美枣生荆棘——不甘”躺平“，唯坚韧为不二法门。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>
              <a:lnSpc>
                <a:spcPct val="150000"/>
              </a:lnSpc>
              <a:spcAft>
                <a:spcPts val="2000"/>
              </a:spcAft>
            </a:pPr>
            <a:r>
              <a:rPr sz="240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分论点三：志向之所趋，无弗远届矣——不甘”躺平“，唯远志为点睛之笔。</a:t>
            </a:r>
            <a:endParaRPr sz="240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拟分论点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90075" y="1702435"/>
            <a:ext cx="2507615" cy="2895600"/>
          </a:xfrm>
          <a:prstGeom prst="rect">
            <a:avLst/>
          </a:pr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35125" y="288925"/>
            <a:ext cx="10139045" cy="6327775"/>
          </a:xfrm>
          <a:prstGeom prst="rect">
            <a:avLst/>
          </a:prstGeom>
          <a:noFill/>
        </p:spPr>
        <p:txBody>
          <a:bodyPr wrap="square" tIns="0" rtlCol="0"/>
          <a:lstStyle/>
          <a:p>
            <a:pPr algn="ctr" fontAlgn="auto">
              <a:lnSpc>
                <a:spcPct val="120000"/>
              </a:lnSpc>
              <a:spcAft>
                <a:spcPts val="600"/>
              </a:spcAft>
            </a:pP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珍惜韶华  奋发有为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族”青年作为一个群体代称和生活理念，正在引发讨论。与拼搏努力争取成功相对，“躺平族”在各种压力面前选择逃避。相比奋斗的收获，他们更愿意过与世无争的生活，甚至一躺了之。这种自外于传统主流观念的青年处世方式，值得引起社会的重视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特定文化现象的出现往往根源于经济社会的转型。20世纪70年代，欧美国家面临高失业叠加高通胀的经济“滞胀”危机，朋克文化在承受巨大压力的社会底层中迅速兴起壮大，年轻人以简单的音乐结构、非主流的着装和无所顾忌的言语方式等表达对现实生活的抗争。在经历了20世纪90年代经济泡沫的破裂之后，日本开始了长时间的经济停滞，催生了不出社会、自我封闭的“蛰居族”，并逐渐形成了大前研一笔下的“低欲望社会”；而在2008年全球金融危机深度影响全球经济的背景下，不上学、不工作、不进修的“尼特族”日益发展壮大，逐步演变为当下世界性社会问题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族”的兴起也有着深层次的经济社会背景。一方面，当下中国正在经历经济转型发展的关键时期，随着经济增长换挡降速和产业结构深度调整，行业发展空间受限，竞争更加激烈，最终反映到个人层面工作和生活上的“内卷”上。另一方面，中国巨大的经济发展成就为多元化的生活方式选择创造了条件。在物质相对丰裕的当下，人们可以有选择地放慢脚步，以相对舒适的工作方式换取足够的生活条件，或者依靠前期积累安逸度日。由此，那些思维活跃、不拘泥于传统的青年，自然会想到换一种轻松的生活方式——“躺平”。而与真正付诸行动在身体上躺平的人群相比，那些在岗位上早早失去斗志，消极应对工作的精神躺平者可能也不在少数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然而，“躺平族”显然对于经济社会发展有很多不利。当前我国的经济发展面临着人口老龄化等多方面挑战，实现高质量发展的目标离不开青年的创造性贡献。相较于“未富先老”这一特殊历史背景促成的客观趋势，“未富先躺”这一现实问题带来的主观倾向同样需要引起我们警惕。关注“躺平族”，让“躺平族”愿意奋斗，对于面临转型发展任务的我国尤为必要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当然，这绝非要对“躺平族”进行批判与苛责。出于身心考量选择舒适生活理应得到理解，经过充分思考选择慢节奏生活也需得到更多尊重。基于现实环境自主做出适合个人的生活选择，本身就是社会发展成就的一方面体现。引导“躺平族”奋斗，更多是需要从培育良好的工作环境和积极的社会价值取向角度出发，通过国家、社会和学校等各方共同努力，给予这些青年更多的关怀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奋斗的机会最终来源于经济发展本身。个人奋斗与经济发展相辅相成，国家采取鼓励创新创业、培育新的经济增长点等多方面政策举措，是推动经济转型和高质量发展的重要途径，也相应能够为人们提供更多的工作和成功机会。而打通经济高质量发展和个人奋斗的良性循环，需要在制度上更加重视营造公平竞争的市场环境，进一步打破制约企业积极性的制度壁垒，释放行业发展空间，推动不同行业、不同性质的企业平等地进入创新领域、把握创新机遇、收获创新成果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一个人的理想只有同国家的前途和民族的命运相结合才有价值，一个人的追求只有同社会的需要和人民的利益相一致才有意义。作为年轻人，要树立正确的价值观和人生观。让人生有意义不仅要关注自身的一亩三分地，还要深刻认识到当代年轻人所面临的时代际遇和历史责任，到能够发挥自身能力和干一番事业的地方去。青年们要珍惜韶华、奋发有为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佳作展示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1635" y="1818640"/>
            <a:ext cx="7727315" cy="3810000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35125" y="288925"/>
            <a:ext cx="10139045" cy="6327775"/>
          </a:xfrm>
          <a:prstGeom prst="rect">
            <a:avLst/>
          </a:prstGeom>
          <a:noFill/>
        </p:spPr>
        <p:txBody>
          <a:bodyPr wrap="square" tIns="0" rtlCol="0"/>
          <a:lstStyle/>
          <a:p>
            <a:pPr algn="ctr" fontAlgn="auto">
              <a:lnSpc>
                <a:spcPct val="120000"/>
              </a:lnSpc>
              <a:spcAft>
                <a:spcPts val="600"/>
              </a:spcAft>
            </a:pP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珍惜韶华  奋发有为</a:t>
            </a:r>
            <a:endParaRPr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族”青年作为一个群体代称和生活理念，正在引发讨论。与拼搏努力争取成功相对，“躺平族”在各种压力面前选择逃避。相比奋斗的收获，他们更愿意过与世无争的生活，甚至一躺了之。这种自外于传统主流观念的青年处世方式，值得引起社会的重视。</a:t>
            </a:r>
            <a:endParaRPr sz="24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特定文化现象的出现往往根源于经济社会的转型。20世纪70年代，欧美国家面临高失业叠加高通胀的经济“滞胀”危机，朋克文化在承受巨大压力的社会底层中迅速兴起壮大，年轻人以简单的音乐结构、非主流的着装和无所顾忌的言语方式等表达对现实生活的抗争。在经历了20世纪90年代经济泡沫的破裂之后，日本开始了长时间的经济停滞，催生了不出社会、自我封闭的“蛰居族”，并逐渐形成了大前研一笔下的“低欲望社会”；而在2008年全球金融危机深度影响全球经济的背景下，不上学、不工作、不进修的“尼特族”日益发展壮大，逐步演变为当下世界性社会问题。</a:t>
            </a:r>
            <a:endParaRPr sz="24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佳作展示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4395" y="5677535"/>
            <a:ext cx="1780540" cy="991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8960" y="394970"/>
            <a:ext cx="2390775" cy="2352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58960" y="3097530"/>
            <a:ext cx="2390140" cy="2390140"/>
          </a:xfrm>
          <a:prstGeom prst="rect">
            <a:avLst/>
          </a:prstGeom>
        </p:spPr>
      </p:pic>
      <p:pic>
        <p:nvPicPr>
          <p:cNvPr id="114" name="图片 113"/>
          <p:cNvPicPr/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3190" y="280670"/>
            <a:ext cx="8255000" cy="520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52740" y="4942205"/>
            <a:ext cx="1438275" cy="447675"/>
          </a:xfrm>
          <a:prstGeom prst="rect">
            <a:avLst/>
          </a:prstGeom>
        </p:spPr>
      </p:pic>
    </p:spTree>
    <p:custDataLst>
      <p:tags r:id="rId1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35125" y="288925"/>
            <a:ext cx="10139045" cy="6327775"/>
          </a:xfrm>
          <a:prstGeom prst="rect">
            <a:avLst/>
          </a:prstGeom>
          <a:noFill/>
        </p:spPr>
        <p:txBody>
          <a:bodyPr wrap="square" tIns="0" rtlCol="0"/>
          <a:lstStyle/>
          <a:p>
            <a:pPr algn="l" fontAlgn="auto">
              <a:lnSpc>
                <a:spcPct val="110000"/>
              </a:lnSpc>
              <a:spcAft>
                <a:spcPts val="600"/>
              </a:spcAft>
            </a:pPr>
            <a:r>
              <a:rPr lang="en-US" sz="2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族”的兴起也有着深层次的经济社会背景。一方面，当下中国正在经历经济转型发展的关键时期，随着经济增长换挡降速和产业结构深度调整，行业发展空间受限，竞争更加激烈，最终反映到个人层面工作和生活上的“内卷”上。另一方面，中国巨大的经济发展成就为多元化的生活方式选择创造了条件。在物质相对丰裕的当下，人们可以有选择地放慢脚步，以相对舒适的工作方式换取足够的生活条件，或者依靠前期积累安逸度日。由此，那些思维活跃、不拘泥于传统的青年，自然会想到换一种轻松的生活方式——“躺平”。而与真正付诸行动在身体上躺平的人群相比，那些在岗位上早早失去斗志，消极应对工作的精神躺平者可能也不在少数。</a:t>
            </a:r>
            <a:endParaRPr sz="20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10000"/>
              </a:lnSpc>
              <a:spcAft>
                <a:spcPts val="600"/>
              </a:spcAft>
            </a:pPr>
            <a:r>
              <a:rPr lang="en-US" sz="2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然而，“躺平族”显然对于经济社会发展有很多不利。当前我国的经济发展面临着人口老龄化等多方面挑战，实现高质量发展的目标离不开青年的创造性贡献。相较于“未富先老”这一特殊历史背景促成的客观趋势，“未富先躺”这一现实问题带来的主观倾向同样需要引起我们警惕。关注“躺平族”，让“躺平族”愿意奋斗，对于面临转型发展任务的我国尤为必要。</a:t>
            </a:r>
            <a:endParaRPr sz="20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10000"/>
              </a:lnSpc>
              <a:spcAft>
                <a:spcPts val="600"/>
              </a:spcAft>
            </a:pPr>
            <a:r>
              <a:rPr lang="en-US" sz="2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当然，这绝非要对“躺平族”进行批判与苛责。出于身心考量选择舒适生活理应得到理解，经过充分思考选择慢节奏生活也需得到更多尊重。基于现实环境自主做出适合个人的生活选择，本身就是社会发展成就的一方面体现。引导“躺平族”奋斗，更多是需要从培育良好的工作环境和积极的社会价值取向角度出发，通过国家、社会和学校等各方共同努力，给予这些青年更多的关怀。</a:t>
            </a:r>
            <a:endParaRPr sz="20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佳作展示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35125" y="607695"/>
            <a:ext cx="10139045" cy="6009005"/>
          </a:xfrm>
          <a:prstGeom prst="rect">
            <a:avLst/>
          </a:prstGeom>
          <a:noFill/>
        </p:spPr>
        <p:txBody>
          <a:bodyPr wrap="square" tIns="0" rtlCol="0"/>
          <a:lstStyle/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奋斗的机会最终来源于经济发展本身。个人奋斗与经济发展相辅相成，国家采取鼓励创新创业、培育新的经济增长点等多方面政策举措，是推动经济转型和高质量发展的重要途径，也相应能够为人们提供更多的工作和成功机会。而打通经济高质量发展和个人奋斗的良性循环，需要在制度上更加重视营造公平竞争的市场环境，进一步打破制约企业积极性的制度壁垒，释放行业发展空间，推动不同行业、不同性质的企业平等地进入创新领域、把握创新机遇、收获创新成果。</a:t>
            </a:r>
            <a:endParaRPr sz="24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一个人的理想只有同国家的前途和民族的命运相结合才有价值，一个人的追求只有同社会的需要和人民的利益相一致才有意义。作为年轻人，要树立正确的价值观和人生观。让人生有意义不仅要关注自身的一亩三分地，还要深刻认识到当代年轻人所面临的时代际遇和历史责任，到能够发挥自身能力和干一番事业的地方去。青年们要珍惜韶华、奋发有为。</a:t>
            </a:r>
            <a:endParaRPr sz="24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佳作展示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635125" y="288925"/>
            <a:ext cx="10139045" cy="6327775"/>
          </a:xfrm>
          <a:prstGeom prst="rect">
            <a:avLst/>
          </a:prstGeom>
          <a:noFill/>
        </p:spPr>
        <p:txBody>
          <a:bodyPr wrap="square" tIns="0" rtlCol="0"/>
          <a:lstStyle/>
          <a:p>
            <a:pPr algn="ctr" fontAlgn="auto">
              <a:lnSpc>
                <a:spcPct val="120000"/>
              </a:lnSpc>
              <a:spcAft>
                <a:spcPts val="600"/>
              </a:spcAft>
            </a:pP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珍惜韶华  奋发有为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族”青年作为一个群体代称和生活理念，正在引发讨论。与拼搏努力争取成功相对，“躺平族”在各种压力面前选择逃避。相比奋斗的收获，他们更愿意过与世无争的生活，甚至一躺了之。这种自外于传统主流观念的青年处世方式，值得引起社会的重视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特定文化现象的出现往往根源于经济社会的转型。20世纪70年代，欧美国家面临高失业叠加高通胀的经济“滞胀”危机，朋克文化在承受巨大压力的社会底层中迅速兴起壮大，年轻人以简单的音乐结构、非主流的着装和无所顾忌的言语方式等表达对现实生活的抗争。在经历了20世纪90年代经济泡沫的破裂之后，日本开始了长时间的经济停滞，催生了不出社会、自我封闭的“蛰居族”，并逐渐形成了大前研一笔下的“低欲望社会”；而在2008年全球金融危机深度影响全球经济的背景下，不上学、不工作、不进修的“尼特族”日益发展壮大，逐步演变为当下世界性社会问题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族”的兴起也有着深层次的经济社会背景。一方面，当下中国正在经历经济转型发展的关键时期，随着经济增长换挡降速和产业结构深度调整，行业发展空间受限，竞争更加激烈，最终反映到个人层面工作和生活上的“内卷”上。另一方面，中国巨大的经济发展成就为多元化的生活方式选择创造了条件。在物质相对丰裕的当下，人们可以有选择地放慢脚步，以相对舒适的工作方式换取足够的生活条件，或者依靠前期积累安逸度日。由此，那些思维活跃、不拘泥于传统的青年，自然会想到换一种轻松的生活方式——“躺平”。而与真正付诸行动在身体上躺平的人群相比，那些在岗位上早早失去斗志，消极应对工作的精神躺平者可能也不在少数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然而，“躺平族”显然对于经济社会发展有很多不利。当前我国的经济发展面临着人口老龄化等多方面挑战，实现高质量发展的目标离不开青年的创造性贡献。相较于“未富先老”这一特殊历史背景促成的客观趋势，“未富先躺”这一现实问题带来的主观倾向同样需要引起我们警惕。关注“躺平族”，让“躺平族”愿意奋斗，对于面临转型发展任务的我国尤为必要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当然，这绝非要对“躺平族”进行批判与苛责。出于身心考量选择舒适生活理应得到理解，经过充分思考选择慢节奏生活也需得到更多尊重。基于现实环境自主做出适合个人的生活选择，本身就是社会发展成就的一方面体现。引导“躺平族”奋斗，更多是需要从培育良好的工作环境和积极的社会价值取向角度出发，通过国家、社会和学校等各方共同努力，给予这些青年更多的关怀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奋斗的机会最终来源于经济发展本身。个人奋斗与经济发展相辅相成，国家采取鼓励创新创业、培育新的经济增长点等多方面政策举措，是推动经济转型和高质量发展的重要途径，也相应能够为人们提供更多的工作和成功机会。而打通经济高质量发展和个人奋斗的良性循环，需要在制度上更加重视营造公平竞争的市场环境，进一步打破制约企业积极性的制度壁垒，释放行业发展空间，推动不同行业、不同性质的企业平等地进入创新领域、把握创新机遇、收获创新成果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600"/>
              </a:spcAft>
            </a:pPr>
            <a:r>
              <a:rPr lang="en-US"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sz="1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一个人的理想只有同国家的前途和民族的命运相结合才有价值，一个人的追求只有同社会的需要和人民的利益相一致才有意义。作为年轻人，要树立正确的价值观和人生观。让人生有意义不仅要关注自身的一亩三分地，还要深刻认识到当代年轻人所面临的时代际遇和历史责任，到能够发挥自身能力和干一番事业的地方去。青年们要珍惜韶华、奋发有为。</a:t>
            </a:r>
            <a:endParaRPr sz="1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1935" y="1626870"/>
            <a:ext cx="9359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佳作展示</a:t>
            </a:r>
            <a:endParaRPr lang="zh-CN" altLang="en-US" sz="4800" b="1">
              <a:ln w="222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1635" y="1818640"/>
            <a:ext cx="7727315" cy="3810000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4060825" y="670560"/>
            <a:ext cx="4070350" cy="11658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5400" b="1" spc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sz="5400" b="1" spc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9" name="任意多边形: 形状 38"/>
          <p:cNvSpPr/>
          <p:nvPr>
            <p:custDataLst>
              <p:tags r:id="rId3"/>
            </p:custDataLst>
          </p:nvPr>
        </p:nvSpPr>
        <p:spPr>
          <a:xfrm>
            <a:off x="8005324" y="2248518"/>
            <a:ext cx="898702" cy="542487"/>
          </a:xfrm>
          <a:custGeom>
            <a:rect l="l" t="t" r="r" b="b"/>
            <a:pathLst>
              <a:path w="898702" h="542487">
                <a:moveTo>
                  <a:pt x="728624" y="113167"/>
                </a:moveTo>
                <a:lnTo>
                  <a:pt x="592150" y="334681"/>
                </a:lnTo>
                <a:lnTo>
                  <a:pt x="729996" y="334681"/>
                </a:lnTo>
                <a:lnTo>
                  <a:pt x="729996" y="113167"/>
                </a:lnTo>
                <a:close/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2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8"/>
                  <a:pt x="305181" y="271587"/>
                </a:cubicBezTo>
                <a:cubicBezTo>
                  <a:pt x="304838" y="215937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81304" y="9612"/>
                </a:moveTo>
                <a:lnTo>
                  <a:pt x="836295" y="9612"/>
                </a:lnTo>
                <a:lnTo>
                  <a:pt x="836295" y="334681"/>
                </a:lnTo>
                <a:lnTo>
                  <a:pt x="898702" y="334681"/>
                </a:lnTo>
                <a:lnTo>
                  <a:pt x="898702" y="425207"/>
                </a:lnTo>
                <a:lnTo>
                  <a:pt x="836295" y="425207"/>
                </a:lnTo>
                <a:lnTo>
                  <a:pt x="836295" y="530820"/>
                </a:lnTo>
                <a:lnTo>
                  <a:pt x="729996" y="530820"/>
                </a:lnTo>
                <a:lnTo>
                  <a:pt x="729996" y="425207"/>
                </a:lnTo>
                <a:lnTo>
                  <a:pt x="464591" y="425207"/>
                </a:lnTo>
                <a:lnTo>
                  <a:pt x="464591" y="355255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/>
          <p:cNvSpPr/>
          <p:nvPr>
            <p:custDataLst>
              <p:tags r:id="rId4"/>
            </p:custDataLst>
          </p:nvPr>
        </p:nvSpPr>
        <p:spPr>
          <a:xfrm>
            <a:off x="5874752" y="2355356"/>
            <a:ext cx="883616" cy="542488"/>
          </a:xfrm>
          <a:custGeom>
            <a:rect l="l" t="t" r="r" b="b"/>
            <a:pathLst>
              <a:path w="883616" h="542488">
                <a:moveTo>
                  <a:pt x="206426" y="95337"/>
                </a:moveTo>
                <a:cubicBezTo>
                  <a:pt x="175965" y="95737"/>
                  <a:pt x="152191" y="111224"/>
                  <a:pt x="135103" y="141800"/>
                </a:cubicBezTo>
                <a:cubicBezTo>
                  <a:pt x="118015" y="172375"/>
                  <a:pt x="109328" y="215637"/>
                  <a:pt x="109043" y="271587"/>
                </a:cubicBezTo>
                <a:cubicBezTo>
                  <a:pt x="109371" y="327166"/>
                  <a:pt x="118144" y="370142"/>
                  <a:pt x="135360" y="400518"/>
                </a:cubicBezTo>
                <a:cubicBezTo>
                  <a:pt x="152577" y="430893"/>
                  <a:pt x="176265" y="446438"/>
                  <a:pt x="206426" y="447152"/>
                </a:cubicBezTo>
                <a:cubicBezTo>
                  <a:pt x="237244" y="446695"/>
                  <a:pt x="261333" y="431150"/>
                  <a:pt x="278693" y="400518"/>
                </a:cubicBezTo>
                <a:cubicBezTo>
                  <a:pt x="296052" y="369885"/>
                  <a:pt x="304881" y="326908"/>
                  <a:pt x="305182" y="271587"/>
                </a:cubicBezTo>
                <a:cubicBezTo>
                  <a:pt x="304839" y="215937"/>
                  <a:pt x="295923" y="172761"/>
                  <a:pt x="278435" y="142057"/>
                </a:cubicBezTo>
                <a:cubicBezTo>
                  <a:pt x="260947" y="111353"/>
                  <a:pt x="236944" y="95780"/>
                  <a:pt x="206426" y="95337"/>
                </a:cubicBezTo>
                <a:close/>
                <a:moveTo>
                  <a:pt x="684734" y="10"/>
                </a:moveTo>
                <a:cubicBezTo>
                  <a:pt x="739255" y="268"/>
                  <a:pt x="783489" y="12612"/>
                  <a:pt x="817436" y="37044"/>
                </a:cubicBezTo>
                <a:cubicBezTo>
                  <a:pt x="851383" y="61475"/>
                  <a:pt x="868871" y="96451"/>
                  <a:pt x="869900" y="141971"/>
                </a:cubicBezTo>
                <a:cubicBezTo>
                  <a:pt x="869771" y="171160"/>
                  <a:pt x="862827" y="195592"/>
                  <a:pt x="849069" y="215266"/>
                </a:cubicBezTo>
                <a:cubicBezTo>
                  <a:pt x="835310" y="234940"/>
                  <a:pt x="815507" y="249599"/>
                  <a:pt x="789661" y="259243"/>
                </a:cubicBezTo>
                <a:cubicBezTo>
                  <a:pt x="821479" y="268244"/>
                  <a:pt x="845111" y="283160"/>
                  <a:pt x="860556" y="303991"/>
                </a:cubicBezTo>
                <a:cubicBezTo>
                  <a:pt x="876000" y="324822"/>
                  <a:pt x="883687" y="351054"/>
                  <a:pt x="883616" y="382687"/>
                </a:cubicBezTo>
                <a:cubicBezTo>
                  <a:pt x="883701" y="428950"/>
                  <a:pt x="867414" y="466897"/>
                  <a:pt x="834753" y="496530"/>
                </a:cubicBezTo>
                <a:cubicBezTo>
                  <a:pt x="802091" y="526162"/>
                  <a:pt x="752542" y="541478"/>
                  <a:pt x="686105" y="542478"/>
                </a:cubicBezTo>
                <a:cubicBezTo>
                  <a:pt x="659406" y="542736"/>
                  <a:pt x="631728" y="538334"/>
                  <a:pt x="603073" y="529270"/>
                </a:cubicBezTo>
                <a:cubicBezTo>
                  <a:pt x="574417" y="520207"/>
                  <a:pt x="548619" y="504933"/>
                  <a:pt x="525679" y="483449"/>
                </a:cubicBezTo>
                <a:cubicBezTo>
                  <a:pt x="502738" y="461964"/>
                  <a:pt x="486491" y="432721"/>
                  <a:pt x="476936" y="395717"/>
                </a:cubicBezTo>
                <a:lnTo>
                  <a:pt x="584607" y="379258"/>
                </a:lnTo>
                <a:cubicBezTo>
                  <a:pt x="592094" y="403389"/>
                  <a:pt x="605238" y="420792"/>
                  <a:pt x="624040" y="431464"/>
                </a:cubicBezTo>
                <a:cubicBezTo>
                  <a:pt x="642843" y="442137"/>
                  <a:pt x="663531" y="447366"/>
                  <a:pt x="686105" y="447152"/>
                </a:cubicBezTo>
                <a:cubicBezTo>
                  <a:pt x="712323" y="447181"/>
                  <a:pt x="733611" y="441466"/>
                  <a:pt x="749970" y="430007"/>
                </a:cubicBezTo>
                <a:cubicBezTo>
                  <a:pt x="766330" y="418548"/>
                  <a:pt x="774759" y="401175"/>
                  <a:pt x="775259" y="377886"/>
                </a:cubicBezTo>
                <a:cubicBezTo>
                  <a:pt x="774602" y="354598"/>
                  <a:pt x="764944" y="337224"/>
                  <a:pt x="746284" y="325765"/>
                </a:cubicBezTo>
                <a:cubicBezTo>
                  <a:pt x="727625" y="314307"/>
                  <a:pt x="703908" y="308592"/>
                  <a:pt x="675133" y="308620"/>
                </a:cubicBezTo>
                <a:lnTo>
                  <a:pt x="625069" y="308620"/>
                </a:lnTo>
                <a:lnTo>
                  <a:pt x="625069" y="217409"/>
                </a:lnTo>
                <a:lnTo>
                  <a:pt x="675133" y="217409"/>
                </a:lnTo>
                <a:cubicBezTo>
                  <a:pt x="699107" y="217195"/>
                  <a:pt x="719224" y="211623"/>
                  <a:pt x="735483" y="200693"/>
                </a:cubicBezTo>
                <a:cubicBezTo>
                  <a:pt x="751742" y="189763"/>
                  <a:pt x="760200" y="174761"/>
                  <a:pt x="760858" y="155687"/>
                </a:cubicBezTo>
                <a:cubicBezTo>
                  <a:pt x="760615" y="138171"/>
                  <a:pt x="753557" y="123826"/>
                  <a:pt x="739683" y="112653"/>
                </a:cubicBezTo>
                <a:cubicBezTo>
                  <a:pt x="725810" y="101480"/>
                  <a:pt x="706579" y="95708"/>
                  <a:pt x="681991" y="95337"/>
                </a:cubicBezTo>
                <a:cubicBezTo>
                  <a:pt x="659531" y="95308"/>
                  <a:pt x="640671" y="100337"/>
                  <a:pt x="625412" y="110424"/>
                </a:cubicBezTo>
                <a:cubicBezTo>
                  <a:pt x="610153" y="120511"/>
                  <a:pt x="599523" y="135827"/>
                  <a:pt x="593522" y="156373"/>
                </a:cubicBezTo>
                <a:lnTo>
                  <a:pt x="485852" y="139914"/>
                </a:lnTo>
                <a:cubicBezTo>
                  <a:pt x="494867" y="100780"/>
                  <a:pt x="516098" y="67948"/>
                  <a:pt x="549545" y="41416"/>
                </a:cubicBezTo>
                <a:cubicBezTo>
                  <a:pt x="582992" y="14884"/>
                  <a:pt x="628055" y="1082"/>
                  <a:pt x="684734" y="10"/>
                </a:cubicBezTo>
                <a:close/>
                <a:moveTo>
                  <a:pt x="206426" y="10"/>
                </a:moveTo>
                <a:cubicBezTo>
                  <a:pt x="239649" y="-307"/>
                  <a:pt x="272034" y="8481"/>
                  <a:pt x="303581" y="26376"/>
                </a:cubicBezTo>
                <a:cubicBezTo>
                  <a:pt x="335128" y="44270"/>
                  <a:pt x="361265" y="73175"/>
                  <a:pt x="381991" y="113091"/>
                </a:cubicBezTo>
                <a:cubicBezTo>
                  <a:pt x="402718" y="153007"/>
                  <a:pt x="413462" y="205839"/>
                  <a:pt x="414224" y="271587"/>
                </a:cubicBezTo>
                <a:cubicBezTo>
                  <a:pt x="413538" y="337111"/>
                  <a:pt x="403099" y="389782"/>
                  <a:pt x="382906" y="429601"/>
                </a:cubicBezTo>
                <a:cubicBezTo>
                  <a:pt x="362713" y="469419"/>
                  <a:pt x="336881" y="498265"/>
                  <a:pt x="305410" y="516138"/>
                </a:cubicBezTo>
                <a:cubicBezTo>
                  <a:pt x="273939" y="534012"/>
                  <a:pt x="240945" y="542791"/>
                  <a:pt x="206426" y="542478"/>
                </a:cubicBezTo>
                <a:cubicBezTo>
                  <a:pt x="172572" y="542817"/>
                  <a:pt x="140001" y="534139"/>
                  <a:pt x="108712" y="516443"/>
                </a:cubicBezTo>
                <a:cubicBezTo>
                  <a:pt x="77424" y="498748"/>
                  <a:pt x="51660" y="470004"/>
                  <a:pt x="31420" y="430210"/>
                </a:cubicBezTo>
                <a:cubicBezTo>
                  <a:pt x="11181" y="390417"/>
                  <a:pt x="707" y="337543"/>
                  <a:pt x="0" y="271587"/>
                </a:cubicBezTo>
                <a:cubicBezTo>
                  <a:pt x="758" y="205408"/>
                  <a:pt x="11435" y="152372"/>
                  <a:pt x="32030" y="112482"/>
                </a:cubicBezTo>
                <a:cubicBezTo>
                  <a:pt x="52625" y="72591"/>
                  <a:pt x="78592" y="43787"/>
                  <a:pt x="109932" y="26071"/>
                </a:cubicBezTo>
                <a:cubicBezTo>
                  <a:pt x="141271" y="8354"/>
                  <a:pt x="173436" y="-332"/>
                  <a:pt x="206426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>
            <a:off x="3487004" y="2791125"/>
            <a:ext cx="885672" cy="542486"/>
          </a:xfrm>
          <a:custGeom>
            <a:rect l="l" t="t" r="r" b="b"/>
            <a:pathLst>
              <a:path w="885672" h="542486">
                <a:moveTo>
                  <a:pt x="206425" y="95336"/>
                </a:moveTo>
                <a:cubicBezTo>
                  <a:pt x="175964" y="95736"/>
                  <a:pt x="152190" y="111223"/>
                  <a:pt x="135102" y="141799"/>
                </a:cubicBezTo>
                <a:cubicBezTo>
                  <a:pt x="118014" y="172374"/>
                  <a:pt x="109328" y="215636"/>
                  <a:pt x="109042" y="271586"/>
                </a:cubicBezTo>
                <a:cubicBezTo>
                  <a:pt x="109370" y="327165"/>
                  <a:pt x="118143" y="370142"/>
                  <a:pt x="135359" y="400517"/>
                </a:cubicBezTo>
                <a:cubicBezTo>
                  <a:pt x="152576" y="430892"/>
                  <a:pt x="176264" y="446437"/>
                  <a:pt x="206425" y="447151"/>
                </a:cubicBezTo>
                <a:cubicBezTo>
                  <a:pt x="237243" y="446694"/>
                  <a:pt x="261332" y="431149"/>
                  <a:pt x="278692" y="400517"/>
                </a:cubicBezTo>
                <a:cubicBezTo>
                  <a:pt x="296051" y="369884"/>
                  <a:pt x="304880" y="326908"/>
                  <a:pt x="305181" y="271586"/>
                </a:cubicBezTo>
                <a:cubicBezTo>
                  <a:pt x="304838" y="215937"/>
                  <a:pt x="295922" y="172760"/>
                  <a:pt x="278434" y="142056"/>
                </a:cubicBezTo>
                <a:cubicBezTo>
                  <a:pt x="260946" y="111352"/>
                  <a:pt x="236943" y="95779"/>
                  <a:pt x="206425" y="95336"/>
                </a:cubicBezTo>
                <a:close/>
                <a:moveTo>
                  <a:pt x="689533" y="10"/>
                </a:moveTo>
                <a:cubicBezTo>
                  <a:pt x="753556" y="953"/>
                  <a:pt x="801247" y="16212"/>
                  <a:pt x="832608" y="45787"/>
                </a:cubicBezTo>
                <a:cubicBezTo>
                  <a:pt x="863969" y="75362"/>
                  <a:pt x="879600" y="113595"/>
                  <a:pt x="879500" y="160487"/>
                </a:cubicBezTo>
                <a:cubicBezTo>
                  <a:pt x="878873" y="200033"/>
                  <a:pt x="870183" y="232426"/>
                  <a:pt x="853429" y="257667"/>
                </a:cubicBezTo>
                <a:cubicBezTo>
                  <a:pt x="836675" y="282907"/>
                  <a:pt x="815619" y="304435"/>
                  <a:pt x="790260" y="322250"/>
                </a:cubicBezTo>
                <a:cubicBezTo>
                  <a:pt x="764902" y="340065"/>
                  <a:pt x="739002" y="357606"/>
                  <a:pt x="712561" y="374874"/>
                </a:cubicBezTo>
                <a:cubicBezTo>
                  <a:pt x="686120" y="392143"/>
                  <a:pt x="662900" y="412577"/>
                  <a:pt x="642899" y="436178"/>
                </a:cubicBezTo>
                <a:lnTo>
                  <a:pt x="885672" y="436178"/>
                </a:lnTo>
                <a:lnTo>
                  <a:pt x="885672" y="530819"/>
                </a:lnTo>
                <a:lnTo>
                  <a:pt x="485851" y="530819"/>
                </a:lnTo>
                <a:lnTo>
                  <a:pt x="485851" y="469783"/>
                </a:lnTo>
                <a:cubicBezTo>
                  <a:pt x="505773" y="427311"/>
                  <a:pt x="531337" y="392968"/>
                  <a:pt x="562542" y="366752"/>
                </a:cubicBezTo>
                <a:cubicBezTo>
                  <a:pt x="593748" y="340536"/>
                  <a:pt x="625249" y="318044"/>
                  <a:pt x="657044" y="299276"/>
                </a:cubicBezTo>
                <a:cubicBezTo>
                  <a:pt x="688839" y="280507"/>
                  <a:pt x="715581" y="261058"/>
                  <a:pt x="737272" y="240929"/>
                </a:cubicBezTo>
                <a:cubicBezTo>
                  <a:pt x="758962" y="220800"/>
                  <a:pt x="770252" y="195586"/>
                  <a:pt x="771144" y="165287"/>
                </a:cubicBezTo>
                <a:cubicBezTo>
                  <a:pt x="771001" y="145271"/>
                  <a:pt x="763914" y="128726"/>
                  <a:pt x="749884" y="115653"/>
                </a:cubicBezTo>
                <a:cubicBezTo>
                  <a:pt x="735853" y="102579"/>
                  <a:pt x="715737" y="95807"/>
                  <a:pt x="689533" y="95336"/>
                </a:cubicBezTo>
                <a:cubicBezTo>
                  <a:pt x="668059" y="95279"/>
                  <a:pt x="649285" y="100879"/>
                  <a:pt x="633212" y="112138"/>
                </a:cubicBezTo>
                <a:cubicBezTo>
                  <a:pt x="617139" y="123396"/>
                  <a:pt x="605051" y="140656"/>
                  <a:pt x="596950" y="163916"/>
                </a:cubicBezTo>
                <a:lnTo>
                  <a:pt x="491337" y="147457"/>
                </a:lnTo>
                <a:cubicBezTo>
                  <a:pt x="502724" y="101108"/>
                  <a:pt x="525556" y="65046"/>
                  <a:pt x="559831" y="39272"/>
                </a:cubicBezTo>
                <a:cubicBezTo>
                  <a:pt x="594107" y="13497"/>
                  <a:pt x="637341" y="410"/>
                  <a:pt x="689533" y="10"/>
                </a:cubicBezTo>
                <a:close/>
                <a:moveTo>
                  <a:pt x="206425" y="10"/>
                </a:moveTo>
                <a:cubicBezTo>
                  <a:pt x="239649" y="-308"/>
                  <a:pt x="272034" y="8480"/>
                  <a:pt x="303580" y="26375"/>
                </a:cubicBezTo>
                <a:cubicBezTo>
                  <a:pt x="335127" y="44269"/>
                  <a:pt x="361264" y="73174"/>
                  <a:pt x="381990" y="113090"/>
                </a:cubicBezTo>
                <a:cubicBezTo>
                  <a:pt x="402717" y="153006"/>
                  <a:pt x="413461" y="205838"/>
                  <a:pt x="414223" y="271586"/>
                </a:cubicBezTo>
                <a:cubicBezTo>
                  <a:pt x="413537" y="337110"/>
                  <a:pt x="403098" y="389781"/>
                  <a:pt x="382905" y="429600"/>
                </a:cubicBezTo>
                <a:cubicBezTo>
                  <a:pt x="362712" y="469418"/>
                  <a:pt x="336880" y="498264"/>
                  <a:pt x="305409" y="516138"/>
                </a:cubicBezTo>
                <a:cubicBezTo>
                  <a:pt x="273939" y="534011"/>
                  <a:pt x="240944" y="542791"/>
                  <a:pt x="206425" y="542477"/>
                </a:cubicBezTo>
                <a:cubicBezTo>
                  <a:pt x="172571" y="542816"/>
                  <a:pt x="140000" y="534138"/>
                  <a:pt x="108712" y="516442"/>
                </a:cubicBezTo>
                <a:cubicBezTo>
                  <a:pt x="77423" y="498747"/>
                  <a:pt x="51659" y="470003"/>
                  <a:pt x="31419" y="430209"/>
                </a:cubicBezTo>
                <a:cubicBezTo>
                  <a:pt x="11180" y="390416"/>
                  <a:pt x="707" y="337542"/>
                  <a:pt x="0" y="271586"/>
                </a:cubicBezTo>
                <a:cubicBezTo>
                  <a:pt x="757" y="205407"/>
                  <a:pt x="11434" y="152371"/>
                  <a:pt x="32029" y="112481"/>
                </a:cubicBezTo>
                <a:cubicBezTo>
                  <a:pt x="52624" y="72590"/>
                  <a:pt x="78591" y="43786"/>
                  <a:pt x="109931" y="26070"/>
                </a:cubicBezTo>
                <a:cubicBezTo>
                  <a:pt x="141270" y="8353"/>
                  <a:pt x="173435" y="-333"/>
                  <a:pt x="206425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1188720" y="430339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概念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解析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任意多边形: 形状 15"/>
          <p:cNvSpPr/>
          <p:nvPr>
            <p:custDataLst>
              <p:tags r:id="rId7"/>
            </p:custDataLst>
          </p:nvPr>
        </p:nvSpPr>
        <p:spPr>
          <a:xfrm>
            <a:off x="1782516" y="3454859"/>
            <a:ext cx="745083" cy="542487"/>
          </a:xfrm>
          <a:custGeom>
            <a:rect l="l" t="t" r="r" b="b"/>
            <a:pathLst>
              <a:path w="745083" h="542487"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3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9"/>
                  <a:pt x="305181" y="271587"/>
                </a:cubicBezTo>
                <a:cubicBezTo>
                  <a:pt x="304838" y="215938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48385" y="9612"/>
                </a:moveTo>
                <a:lnTo>
                  <a:pt x="745083" y="9612"/>
                </a:lnTo>
                <a:lnTo>
                  <a:pt x="745083" y="530820"/>
                </a:lnTo>
                <a:lnTo>
                  <a:pt x="638784" y="530820"/>
                </a:lnTo>
                <a:lnTo>
                  <a:pt x="638784" y="126198"/>
                </a:lnTo>
                <a:lnTo>
                  <a:pt x="537972" y="177633"/>
                </a:lnTo>
                <a:lnTo>
                  <a:pt x="504367" y="86421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997835" y="372681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经典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时评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5314315" y="3333750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素材</a:t>
            </a:r>
            <a:endParaRPr lang="zh-CN" altLang="en-US" sz="40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积累</a:t>
            </a:r>
            <a:endParaRPr lang="zh-CN" altLang="en-US" sz="40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386320" y="306006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作文</a:t>
            </a:r>
            <a:endParaRPr lang="zh-CN" altLang="en-US" sz="40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命题</a:t>
            </a:r>
            <a:endParaRPr lang="zh-CN" altLang="en-US" sz="40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285" y="5088255"/>
            <a:ext cx="1381125" cy="138112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12"/>
          <a:stretch>
            <a:fillRect/>
          </a:stretch>
        </p:blipFill>
        <p:spPr>
          <a:xfrm>
            <a:off x="9060180" y="3997325"/>
            <a:ext cx="2847975" cy="2599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13"/>
          <a:stretch>
            <a:fillRect/>
          </a:stretch>
        </p:blipFill>
        <p:spPr>
          <a:xfrm>
            <a:off x="9362440" y="2153920"/>
            <a:ext cx="2400935" cy="157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14"/>
          <a:stretch>
            <a:fillRect/>
          </a:stretch>
        </p:blipFill>
        <p:spPr>
          <a:xfrm>
            <a:off x="4170680" y="5012690"/>
            <a:ext cx="4424680" cy="15328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500630" y="1759268"/>
            <a:ext cx="7190106" cy="2491740"/>
          </a:xfrm>
        </p:spPr>
        <p:txBody>
          <a:bodyPr>
            <a:normAutofit fontScale="90000"/>
          </a:bodyPr>
          <a:lstStyle/>
          <a:p>
            <a:pPr algn="ctr">
              <a:lnSpc>
                <a:spcPct val="170000"/>
              </a:lnSpc>
            </a:pPr>
            <a:r>
              <a:rPr lang="zh-CN" altLang="en-US" sz="8900">
                <a:solidFill>
                  <a:schemeClr val="bg1"/>
                </a:solidFill>
              </a:rPr>
              <a:t> </a:t>
            </a:r>
            <a:r>
              <a:rPr lang="zh-CN" altLang="en-US" sz="89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丧文化</a:t>
            </a:r>
            <a:br>
              <a:rPr lang="zh-CN" altLang="en-US"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</a:br>
            <a:r>
              <a:rPr lang="en-US" altLang="zh-CN"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“</a:t>
            </a:r>
            <a:r>
              <a:rPr lang="zh-CN" altLang="en-US" b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躺平</a:t>
            </a:r>
            <a:r>
              <a:rPr lang="en-US" altLang="zh-CN"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”</a:t>
            </a:r>
            <a:r>
              <a:rPr lang="zh-CN" altLang="en-US" b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特黑简" panose="02010609010101010101" charset="-122"/>
                <a:ea typeface="经典特黑简" panose="02010609010101010101" charset="-122"/>
                <a:cs typeface="经典特黑简" panose="02010609010101010101" charset="-122"/>
              </a:rPr>
              <a:t>当休矣</a:t>
            </a:r>
            <a:endParaRPr lang="zh-CN" altLang="en-US" b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经典特黑简" panose="02010609010101010101" charset="-122"/>
              <a:ea typeface="经典特黑简" panose="02010609010101010101" charset="-122"/>
              <a:cs typeface="经典特黑简" panose="02010609010101010101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191635" y="4577080"/>
            <a:ext cx="4213860" cy="855345"/>
          </a:xfrm>
        </p:spPr>
        <p:txBody>
          <a:bodyPr/>
          <a:lstStyle/>
          <a:p>
            <a:pPr algn="ctr"/>
            <a:r>
              <a:rPr lang="zh-CN" altLang="en-US">
                <a:solidFill>
                  <a:schemeClr val="lt1"/>
                </a:solidFill>
              </a:rPr>
              <a:t>作文指导</a:t>
            </a:r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9850" y="4378960"/>
            <a:ext cx="2792730" cy="1674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9045" y="1119505"/>
            <a:ext cx="2974340" cy="1621155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604500" y="12649200"/>
            <a:ext cx="330200" cy="2540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498600" y="1238885"/>
            <a:ext cx="8176895" cy="5209540"/>
          </a:xfrm>
          <a:prstGeom prst="rect">
            <a:avLst/>
          </a:prstGeom>
          <a:noFill/>
        </p:spPr>
        <p:txBody>
          <a:bodyPr wrap="square" tIns="0" rtlCol="0">
            <a:normAutofit fontScale="8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“躺平族”的兴起也有着深层次的经济社会背景。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30000"/>
              </a:lnSpc>
              <a:spcAft>
                <a:spcPts val="2000"/>
              </a:spcAft>
            </a:pP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一方面，当下中国正在经历经济转型发展的关键时期，随着经济增长换挡降速和产业结构深度调整，行业发展空间受限，竞争更加激烈，最终反映到个人层面工作和生活上的“内卷”上。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30000"/>
              </a:lnSpc>
              <a:spcAft>
                <a:spcPts val="2000"/>
              </a:spcAft>
            </a:pP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另一方面，中国巨大的经济发展成就为多元化的生活方式选择创造了条件。在物质相对丰裕的当下，人们可以有选择地放慢脚步，以相对舒适的工作方式换取足够的生活条件，或者依靠前期积累安逸度日。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30000"/>
              </a:lnSpc>
              <a:spcAft>
                <a:spcPts val="2000"/>
              </a:spcAft>
            </a:pP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由此，那些思维活跃、不拘泥于传统的青年，自然会想到换一种轻松的生活方式——“躺平”。而与真正付诸行动在身体上躺平的人群相比，那些在岗位上早早失去斗志，消极应对工作的精神躺平者可能也不在少数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338830" y="481965"/>
            <a:ext cx="4357370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词语来源</a:t>
            </a:r>
            <a:endParaRPr lang="zh-CN" altLang="en-US" sz="40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0630" y="5651500"/>
            <a:ext cx="1780540" cy="991870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9"/>
          <a:stretch>
            <a:fillRect/>
          </a:stretch>
        </p:blipFill>
        <p:spPr>
          <a:xfrm>
            <a:off x="9986645" y="1348740"/>
            <a:ext cx="2005330" cy="3632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1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对于经济社会发展有很多不利。当前我国的经济发展面临着人口老龄化等多方面挑战，实现高质量发展的目标离不开青年的创造性贡献。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10000"/>
              </a:lnSpc>
              <a:spcAft>
                <a:spcPts val="2000"/>
              </a:spcAft>
            </a:pP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相较于“未富先老”这一特殊历史背景促成的客观趋势，“未富先躺”这一现实问题带来的主观倾向同样需要引起我们警惕。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  <a:p>
            <a:pPr>
              <a:lnSpc>
                <a:spcPct val="110000"/>
              </a:lnSpc>
              <a:spcAft>
                <a:spcPts val="2000"/>
              </a:spcAft>
            </a:pP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关注“躺平族”，让“躺平族”愿意奋斗，对于面临转型发展任务的我国尤为必要。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338830" y="481965"/>
            <a:ext cx="4357370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社会评价</a:t>
            </a:r>
            <a:endParaRPr lang="zh-CN" altLang="en-US" sz="44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8710" y="5476875"/>
            <a:ext cx="1780540" cy="991870"/>
          </a:xfrm>
          <a:prstGeom prst="rect">
            <a:avLst/>
          </a:prstGeom>
        </p:spPr>
      </p:pic>
      <p:pic>
        <p:nvPicPr>
          <p:cNvPr id="104" name="图片 103"/>
          <p:cNvPicPr/>
          <p:nvPr/>
        </p:nvPicPr>
        <p:blipFill>
          <a:blip r:embed="rId9"/>
          <a:stretch>
            <a:fillRect/>
          </a:stretch>
        </p:blipFill>
        <p:spPr>
          <a:xfrm>
            <a:off x="9845675" y="1703705"/>
            <a:ext cx="1933575" cy="29102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4060825" y="670560"/>
            <a:ext cx="4070350" cy="11658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5400" b="1" spc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sz="5400" b="1" spc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9" name="任意多边形: 形状 38"/>
          <p:cNvSpPr/>
          <p:nvPr>
            <p:custDataLst>
              <p:tags r:id="rId3"/>
            </p:custDataLst>
          </p:nvPr>
        </p:nvSpPr>
        <p:spPr>
          <a:xfrm>
            <a:off x="8005324" y="2248518"/>
            <a:ext cx="898702" cy="542487"/>
          </a:xfrm>
          <a:custGeom>
            <a:rect l="l" t="t" r="r" b="b"/>
            <a:pathLst>
              <a:path w="898702" h="542487">
                <a:moveTo>
                  <a:pt x="728624" y="113167"/>
                </a:moveTo>
                <a:lnTo>
                  <a:pt x="592150" y="334681"/>
                </a:lnTo>
                <a:lnTo>
                  <a:pt x="729996" y="334681"/>
                </a:lnTo>
                <a:lnTo>
                  <a:pt x="729996" y="113167"/>
                </a:lnTo>
                <a:close/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2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8"/>
                  <a:pt x="305181" y="271587"/>
                </a:cubicBezTo>
                <a:cubicBezTo>
                  <a:pt x="304838" y="215937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81304" y="9612"/>
                </a:moveTo>
                <a:lnTo>
                  <a:pt x="836295" y="9612"/>
                </a:lnTo>
                <a:lnTo>
                  <a:pt x="836295" y="334681"/>
                </a:lnTo>
                <a:lnTo>
                  <a:pt x="898702" y="334681"/>
                </a:lnTo>
                <a:lnTo>
                  <a:pt x="898702" y="425207"/>
                </a:lnTo>
                <a:lnTo>
                  <a:pt x="836295" y="425207"/>
                </a:lnTo>
                <a:lnTo>
                  <a:pt x="836295" y="530820"/>
                </a:lnTo>
                <a:lnTo>
                  <a:pt x="729996" y="530820"/>
                </a:lnTo>
                <a:lnTo>
                  <a:pt x="729996" y="425207"/>
                </a:lnTo>
                <a:lnTo>
                  <a:pt x="464591" y="425207"/>
                </a:lnTo>
                <a:lnTo>
                  <a:pt x="464591" y="355255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/>
          <p:cNvSpPr/>
          <p:nvPr>
            <p:custDataLst>
              <p:tags r:id="rId4"/>
            </p:custDataLst>
          </p:nvPr>
        </p:nvSpPr>
        <p:spPr>
          <a:xfrm>
            <a:off x="5874752" y="2355356"/>
            <a:ext cx="883616" cy="542488"/>
          </a:xfrm>
          <a:custGeom>
            <a:rect l="l" t="t" r="r" b="b"/>
            <a:pathLst>
              <a:path w="883616" h="542488">
                <a:moveTo>
                  <a:pt x="206426" y="95337"/>
                </a:moveTo>
                <a:cubicBezTo>
                  <a:pt x="175965" y="95737"/>
                  <a:pt x="152191" y="111224"/>
                  <a:pt x="135103" y="141800"/>
                </a:cubicBezTo>
                <a:cubicBezTo>
                  <a:pt x="118015" y="172375"/>
                  <a:pt x="109328" y="215637"/>
                  <a:pt x="109043" y="271587"/>
                </a:cubicBezTo>
                <a:cubicBezTo>
                  <a:pt x="109371" y="327166"/>
                  <a:pt x="118144" y="370142"/>
                  <a:pt x="135360" y="400518"/>
                </a:cubicBezTo>
                <a:cubicBezTo>
                  <a:pt x="152577" y="430893"/>
                  <a:pt x="176265" y="446438"/>
                  <a:pt x="206426" y="447152"/>
                </a:cubicBezTo>
                <a:cubicBezTo>
                  <a:pt x="237244" y="446695"/>
                  <a:pt x="261333" y="431150"/>
                  <a:pt x="278693" y="400518"/>
                </a:cubicBezTo>
                <a:cubicBezTo>
                  <a:pt x="296052" y="369885"/>
                  <a:pt x="304881" y="326908"/>
                  <a:pt x="305182" y="271587"/>
                </a:cubicBezTo>
                <a:cubicBezTo>
                  <a:pt x="304839" y="215937"/>
                  <a:pt x="295923" y="172761"/>
                  <a:pt x="278435" y="142057"/>
                </a:cubicBezTo>
                <a:cubicBezTo>
                  <a:pt x="260947" y="111353"/>
                  <a:pt x="236944" y="95780"/>
                  <a:pt x="206426" y="95337"/>
                </a:cubicBezTo>
                <a:close/>
                <a:moveTo>
                  <a:pt x="684734" y="10"/>
                </a:moveTo>
                <a:cubicBezTo>
                  <a:pt x="739255" y="268"/>
                  <a:pt x="783489" y="12612"/>
                  <a:pt x="817436" y="37044"/>
                </a:cubicBezTo>
                <a:cubicBezTo>
                  <a:pt x="851383" y="61475"/>
                  <a:pt x="868871" y="96451"/>
                  <a:pt x="869900" y="141971"/>
                </a:cubicBezTo>
                <a:cubicBezTo>
                  <a:pt x="869771" y="171160"/>
                  <a:pt x="862827" y="195592"/>
                  <a:pt x="849069" y="215266"/>
                </a:cubicBezTo>
                <a:cubicBezTo>
                  <a:pt x="835310" y="234940"/>
                  <a:pt x="815507" y="249599"/>
                  <a:pt x="789661" y="259243"/>
                </a:cubicBezTo>
                <a:cubicBezTo>
                  <a:pt x="821479" y="268244"/>
                  <a:pt x="845111" y="283160"/>
                  <a:pt x="860556" y="303991"/>
                </a:cubicBezTo>
                <a:cubicBezTo>
                  <a:pt x="876000" y="324822"/>
                  <a:pt x="883687" y="351054"/>
                  <a:pt x="883616" y="382687"/>
                </a:cubicBezTo>
                <a:cubicBezTo>
                  <a:pt x="883701" y="428950"/>
                  <a:pt x="867414" y="466897"/>
                  <a:pt x="834753" y="496530"/>
                </a:cubicBezTo>
                <a:cubicBezTo>
                  <a:pt x="802091" y="526162"/>
                  <a:pt x="752542" y="541478"/>
                  <a:pt x="686105" y="542478"/>
                </a:cubicBezTo>
                <a:cubicBezTo>
                  <a:pt x="659406" y="542736"/>
                  <a:pt x="631728" y="538334"/>
                  <a:pt x="603073" y="529270"/>
                </a:cubicBezTo>
                <a:cubicBezTo>
                  <a:pt x="574417" y="520207"/>
                  <a:pt x="548619" y="504933"/>
                  <a:pt x="525679" y="483449"/>
                </a:cubicBezTo>
                <a:cubicBezTo>
                  <a:pt x="502738" y="461964"/>
                  <a:pt x="486491" y="432721"/>
                  <a:pt x="476936" y="395717"/>
                </a:cubicBezTo>
                <a:lnTo>
                  <a:pt x="584607" y="379258"/>
                </a:lnTo>
                <a:cubicBezTo>
                  <a:pt x="592094" y="403389"/>
                  <a:pt x="605238" y="420792"/>
                  <a:pt x="624040" y="431464"/>
                </a:cubicBezTo>
                <a:cubicBezTo>
                  <a:pt x="642843" y="442137"/>
                  <a:pt x="663531" y="447366"/>
                  <a:pt x="686105" y="447152"/>
                </a:cubicBezTo>
                <a:cubicBezTo>
                  <a:pt x="712323" y="447181"/>
                  <a:pt x="733611" y="441466"/>
                  <a:pt x="749970" y="430007"/>
                </a:cubicBezTo>
                <a:cubicBezTo>
                  <a:pt x="766330" y="418548"/>
                  <a:pt x="774759" y="401175"/>
                  <a:pt x="775259" y="377886"/>
                </a:cubicBezTo>
                <a:cubicBezTo>
                  <a:pt x="774602" y="354598"/>
                  <a:pt x="764944" y="337224"/>
                  <a:pt x="746284" y="325765"/>
                </a:cubicBezTo>
                <a:cubicBezTo>
                  <a:pt x="727625" y="314307"/>
                  <a:pt x="703908" y="308592"/>
                  <a:pt x="675133" y="308620"/>
                </a:cubicBezTo>
                <a:lnTo>
                  <a:pt x="625069" y="308620"/>
                </a:lnTo>
                <a:lnTo>
                  <a:pt x="625069" y="217409"/>
                </a:lnTo>
                <a:lnTo>
                  <a:pt x="675133" y="217409"/>
                </a:lnTo>
                <a:cubicBezTo>
                  <a:pt x="699107" y="217195"/>
                  <a:pt x="719224" y="211623"/>
                  <a:pt x="735483" y="200693"/>
                </a:cubicBezTo>
                <a:cubicBezTo>
                  <a:pt x="751742" y="189763"/>
                  <a:pt x="760200" y="174761"/>
                  <a:pt x="760858" y="155687"/>
                </a:cubicBezTo>
                <a:cubicBezTo>
                  <a:pt x="760615" y="138171"/>
                  <a:pt x="753557" y="123826"/>
                  <a:pt x="739683" y="112653"/>
                </a:cubicBezTo>
                <a:cubicBezTo>
                  <a:pt x="725810" y="101480"/>
                  <a:pt x="706579" y="95708"/>
                  <a:pt x="681991" y="95337"/>
                </a:cubicBezTo>
                <a:cubicBezTo>
                  <a:pt x="659531" y="95308"/>
                  <a:pt x="640671" y="100337"/>
                  <a:pt x="625412" y="110424"/>
                </a:cubicBezTo>
                <a:cubicBezTo>
                  <a:pt x="610153" y="120511"/>
                  <a:pt x="599523" y="135827"/>
                  <a:pt x="593522" y="156373"/>
                </a:cubicBezTo>
                <a:lnTo>
                  <a:pt x="485852" y="139914"/>
                </a:lnTo>
                <a:cubicBezTo>
                  <a:pt x="494867" y="100780"/>
                  <a:pt x="516098" y="67948"/>
                  <a:pt x="549545" y="41416"/>
                </a:cubicBezTo>
                <a:cubicBezTo>
                  <a:pt x="582992" y="14884"/>
                  <a:pt x="628055" y="1082"/>
                  <a:pt x="684734" y="10"/>
                </a:cubicBezTo>
                <a:close/>
                <a:moveTo>
                  <a:pt x="206426" y="10"/>
                </a:moveTo>
                <a:cubicBezTo>
                  <a:pt x="239649" y="-307"/>
                  <a:pt x="272034" y="8481"/>
                  <a:pt x="303581" y="26376"/>
                </a:cubicBezTo>
                <a:cubicBezTo>
                  <a:pt x="335128" y="44270"/>
                  <a:pt x="361265" y="73175"/>
                  <a:pt x="381991" y="113091"/>
                </a:cubicBezTo>
                <a:cubicBezTo>
                  <a:pt x="402718" y="153007"/>
                  <a:pt x="413462" y="205839"/>
                  <a:pt x="414224" y="271587"/>
                </a:cubicBezTo>
                <a:cubicBezTo>
                  <a:pt x="413538" y="337111"/>
                  <a:pt x="403099" y="389782"/>
                  <a:pt x="382906" y="429601"/>
                </a:cubicBezTo>
                <a:cubicBezTo>
                  <a:pt x="362713" y="469419"/>
                  <a:pt x="336881" y="498265"/>
                  <a:pt x="305410" y="516138"/>
                </a:cubicBezTo>
                <a:cubicBezTo>
                  <a:pt x="273939" y="534012"/>
                  <a:pt x="240945" y="542791"/>
                  <a:pt x="206426" y="542478"/>
                </a:cubicBezTo>
                <a:cubicBezTo>
                  <a:pt x="172572" y="542817"/>
                  <a:pt x="140001" y="534139"/>
                  <a:pt x="108712" y="516443"/>
                </a:cubicBezTo>
                <a:cubicBezTo>
                  <a:pt x="77424" y="498748"/>
                  <a:pt x="51660" y="470004"/>
                  <a:pt x="31420" y="430210"/>
                </a:cubicBezTo>
                <a:cubicBezTo>
                  <a:pt x="11181" y="390417"/>
                  <a:pt x="707" y="337543"/>
                  <a:pt x="0" y="271587"/>
                </a:cubicBezTo>
                <a:cubicBezTo>
                  <a:pt x="758" y="205408"/>
                  <a:pt x="11435" y="152372"/>
                  <a:pt x="32030" y="112482"/>
                </a:cubicBezTo>
                <a:cubicBezTo>
                  <a:pt x="52625" y="72591"/>
                  <a:pt x="78592" y="43787"/>
                  <a:pt x="109932" y="26071"/>
                </a:cubicBezTo>
                <a:cubicBezTo>
                  <a:pt x="141271" y="8354"/>
                  <a:pt x="173436" y="-332"/>
                  <a:pt x="206426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>
            <a:off x="3487004" y="2791125"/>
            <a:ext cx="885672" cy="542486"/>
          </a:xfrm>
          <a:custGeom>
            <a:rect l="l" t="t" r="r" b="b"/>
            <a:pathLst>
              <a:path w="885672" h="542486">
                <a:moveTo>
                  <a:pt x="206425" y="95336"/>
                </a:moveTo>
                <a:cubicBezTo>
                  <a:pt x="175964" y="95736"/>
                  <a:pt x="152190" y="111223"/>
                  <a:pt x="135102" y="141799"/>
                </a:cubicBezTo>
                <a:cubicBezTo>
                  <a:pt x="118014" y="172374"/>
                  <a:pt x="109328" y="215636"/>
                  <a:pt x="109042" y="271586"/>
                </a:cubicBezTo>
                <a:cubicBezTo>
                  <a:pt x="109370" y="327165"/>
                  <a:pt x="118143" y="370142"/>
                  <a:pt x="135359" y="400517"/>
                </a:cubicBezTo>
                <a:cubicBezTo>
                  <a:pt x="152576" y="430892"/>
                  <a:pt x="176264" y="446437"/>
                  <a:pt x="206425" y="447151"/>
                </a:cubicBezTo>
                <a:cubicBezTo>
                  <a:pt x="237243" y="446694"/>
                  <a:pt x="261332" y="431149"/>
                  <a:pt x="278692" y="400517"/>
                </a:cubicBezTo>
                <a:cubicBezTo>
                  <a:pt x="296051" y="369884"/>
                  <a:pt x="304880" y="326908"/>
                  <a:pt x="305181" y="271586"/>
                </a:cubicBezTo>
                <a:cubicBezTo>
                  <a:pt x="304838" y="215937"/>
                  <a:pt x="295922" y="172760"/>
                  <a:pt x="278434" y="142056"/>
                </a:cubicBezTo>
                <a:cubicBezTo>
                  <a:pt x="260946" y="111352"/>
                  <a:pt x="236943" y="95779"/>
                  <a:pt x="206425" y="95336"/>
                </a:cubicBezTo>
                <a:close/>
                <a:moveTo>
                  <a:pt x="689533" y="10"/>
                </a:moveTo>
                <a:cubicBezTo>
                  <a:pt x="753556" y="953"/>
                  <a:pt x="801247" y="16212"/>
                  <a:pt x="832608" y="45787"/>
                </a:cubicBezTo>
                <a:cubicBezTo>
                  <a:pt x="863969" y="75362"/>
                  <a:pt x="879600" y="113595"/>
                  <a:pt x="879500" y="160487"/>
                </a:cubicBezTo>
                <a:cubicBezTo>
                  <a:pt x="878873" y="200033"/>
                  <a:pt x="870183" y="232426"/>
                  <a:pt x="853429" y="257667"/>
                </a:cubicBezTo>
                <a:cubicBezTo>
                  <a:pt x="836675" y="282907"/>
                  <a:pt x="815619" y="304435"/>
                  <a:pt x="790260" y="322250"/>
                </a:cubicBezTo>
                <a:cubicBezTo>
                  <a:pt x="764902" y="340065"/>
                  <a:pt x="739002" y="357606"/>
                  <a:pt x="712561" y="374874"/>
                </a:cubicBezTo>
                <a:cubicBezTo>
                  <a:pt x="686120" y="392143"/>
                  <a:pt x="662900" y="412577"/>
                  <a:pt x="642899" y="436178"/>
                </a:cubicBezTo>
                <a:lnTo>
                  <a:pt x="885672" y="436178"/>
                </a:lnTo>
                <a:lnTo>
                  <a:pt x="885672" y="530819"/>
                </a:lnTo>
                <a:lnTo>
                  <a:pt x="485851" y="530819"/>
                </a:lnTo>
                <a:lnTo>
                  <a:pt x="485851" y="469783"/>
                </a:lnTo>
                <a:cubicBezTo>
                  <a:pt x="505773" y="427311"/>
                  <a:pt x="531337" y="392968"/>
                  <a:pt x="562542" y="366752"/>
                </a:cubicBezTo>
                <a:cubicBezTo>
                  <a:pt x="593748" y="340536"/>
                  <a:pt x="625249" y="318044"/>
                  <a:pt x="657044" y="299276"/>
                </a:cubicBezTo>
                <a:cubicBezTo>
                  <a:pt x="688839" y="280507"/>
                  <a:pt x="715581" y="261058"/>
                  <a:pt x="737272" y="240929"/>
                </a:cubicBezTo>
                <a:cubicBezTo>
                  <a:pt x="758962" y="220800"/>
                  <a:pt x="770252" y="195586"/>
                  <a:pt x="771144" y="165287"/>
                </a:cubicBezTo>
                <a:cubicBezTo>
                  <a:pt x="771001" y="145271"/>
                  <a:pt x="763914" y="128726"/>
                  <a:pt x="749884" y="115653"/>
                </a:cubicBezTo>
                <a:cubicBezTo>
                  <a:pt x="735853" y="102579"/>
                  <a:pt x="715737" y="95807"/>
                  <a:pt x="689533" y="95336"/>
                </a:cubicBezTo>
                <a:cubicBezTo>
                  <a:pt x="668059" y="95279"/>
                  <a:pt x="649285" y="100879"/>
                  <a:pt x="633212" y="112138"/>
                </a:cubicBezTo>
                <a:cubicBezTo>
                  <a:pt x="617139" y="123396"/>
                  <a:pt x="605051" y="140656"/>
                  <a:pt x="596950" y="163916"/>
                </a:cubicBezTo>
                <a:lnTo>
                  <a:pt x="491337" y="147457"/>
                </a:lnTo>
                <a:cubicBezTo>
                  <a:pt x="502724" y="101108"/>
                  <a:pt x="525556" y="65046"/>
                  <a:pt x="559831" y="39272"/>
                </a:cubicBezTo>
                <a:cubicBezTo>
                  <a:pt x="594107" y="13497"/>
                  <a:pt x="637341" y="410"/>
                  <a:pt x="689533" y="10"/>
                </a:cubicBezTo>
                <a:close/>
                <a:moveTo>
                  <a:pt x="206425" y="10"/>
                </a:moveTo>
                <a:cubicBezTo>
                  <a:pt x="239649" y="-308"/>
                  <a:pt x="272034" y="8480"/>
                  <a:pt x="303580" y="26375"/>
                </a:cubicBezTo>
                <a:cubicBezTo>
                  <a:pt x="335127" y="44269"/>
                  <a:pt x="361264" y="73174"/>
                  <a:pt x="381990" y="113090"/>
                </a:cubicBezTo>
                <a:cubicBezTo>
                  <a:pt x="402717" y="153006"/>
                  <a:pt x="413461" y="205838"/>
                  <a:pt x="414223" y="271586"/>
                </a:cubicBezTo>
                <a:cubicBezTo>
                  <a:pt x="413537" y="337110"/>
                  <a:pt x="403098" y="389781"/>
                  <a:pt x="382905" y="429600"/>
                </a:cubicBezTo>
                <a:cubicBezTo>
                  <a:pt x="362712" y="469418"/>
                  <a:pt x="336880" y="498264"/>
                  <a:pt x="305409" y="516138"/>
                </a:cubicBezTo>
                <a:cubicBezTo>
                  <a:pt x="273939" y="534011"/>
                  <a:pt x="240944" y="542791"/>
                  <a:pt x="206425" y="542477"/>
                </a:cubicBezTo>
                <a:cubicBezTo>
                  <a:pt x="172571" y="542816"/>
                  <a:pt x="140000" y="534138"/>
                  <a:pt x="108712" y="516442"/>
                </a:cubicBezTo>
                <a:cubicBezTo>
                  <a:pt x="77423" y="498747"/>
                  <a:pt x="51659" y="470003"/>
                  <a:pt x="31419" y="430209"/>
                </a:cubicBezTo>
                <a:cubicBezTo>
                  <a:pt x="11180" y="390416"/>
                  <a:pt x="707" y="337542"/>
                  <a:pt x="0" y="271586"/>
                </a:cubicBezTo>
                <a:cubicBezTo>
                  <a:pt x="757" y="205407"/>
                  <a:pt x="11434" y="152371"/>
                  <a:pt x="32029" y="112481"/>
                </a:cubicBezTo>
                <a:cubicBezTo>
                  <a:pt x="52624" y="72590"/>
                  <a:pt x="78591" y="43786"/>
                  <a:pt x="109931" y="26070"/>
                </a:cubicBezTo>
                <a:cubicBezTo>
                  <a:pt x="141270" y="8353"/>
                  <a:pt x="173435" y="-333"/>
                  <a:pt x="206425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1188720" y="430339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概念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解析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任意多边形: 形状 15"/>
          <p:cNvSpPr/>
          <p:nvPr>
            <p:custDataLst>
              <p:tags r:id="rId7"/>
            </p:custDataLst>
          </p:nvPr>
        </p:nvSpPr>
        <p:spPr>
          <a:xfrm>
            <a:off x="1782516" y="3454859"/>
            <a:ext cx="745083" cy="542487"/>
          </a:xfrm>
          <a:custGeom>
            <a:rect l="l" t="t" r="r" b="b"/>
            <a:pathLst>
              <a:path w="745083" h="542487">
                <a:moveTo>
                  <a:pt x="206425" y="95337"/>
                </a:moveTo>
                <a:cubicBezTo>
                  <a:pt x="175965" y="95737"/>
                  <a:pt x="152190" y="111224"/>
                  <a:pt x="135102" y="141800"/>
                </a:cubicBezTo>
                <a:cubicBezTo>
                  <a:pt x="118014" y="172375"/>
                  <a:pt x="109328" y="215637"/>
                  <a:pt x="109042" y="271587"/>
                </a:cubicBezTo>
                <a:cubicBezTo>
                  <a:pt x="109370" y="327166"/>
                  <a:pt x="118143" y="370143"/>
                  <a:pt x="135359" y="400518"/>
                </a:cubicBezTo>
                <a:cubicBezTo>
                  <a:pt x="152576" y="430893"/>
                  <a:pt x="176265" y="446438"/>
                  <a:pt x="206425" y="447152"/>
                </a:cubicBezTo>
                <a:cubicBezTo>
                  <a:pt x="237244" y="446695"/>
                  <a:pt x="261332" y="431150"/>
                  <a:pt x="278692" y="400518"/>
                </a:cubicBezTo>
                <a:cubicBezTo>
                  <a:pt x="296051" y="369885"/>
                  <a:pt x="304881" y="326909"/>
                  <a:pt x="305181" y="271587"/>
                </a:cubicBezTo>
                <a:cubicBezTo>
                  <a:pt x="304838" y="215938"/>
                  <a:pt x="295922" y="172761"/>
                  <a:pt x="278434" y="142057"/>
                </a:cubicBezTo>
                <a:cubicBezTo>
                  <a:pt x="260947" y="111353"/>
                  <a:pt x="236944" y="95780"/>
                  <a:pt x="206425" y="95337"/>
                </a:cubicBezTo>
                <a:close/>
                <a:moveTo>
                  <a:pt x="648385" y="9612"/>
                </a:moveTo>
                <a:lnTo>
                  <a:pt x="745083" y="9612"/>
                </a:lnTo>
                <a:lnTo>
                  <a:pt x="745083" y="530820"/>
                </a:lnTo>
                <a:lnTo>
                  <a:pt x="638784" y="530820"/>
                </a:lnTo>
                <a:lnTo>
                  <a:pt x="638784" y="126198"/>
                </a:lnTo>
                <a:lnTo>
                  <a:pt x="537972" y="177633"/>
                </a:lnTo>
                <a:lnTo>
                  <a:pt x="504367" y="86421"/>
                </a:lnTo>
                <a:close/>
                <a:moveTo>
                  <a:pt x="206425" y="10"/>
                </a:moveTo>
                <a:cubicBezTo>
                  <a:pt x="239649" y="-307"/>
                  <a:pt x="272034" y="8481"/>
                  <a:pt x="303580" y="26376"/>
                </a:cubicBezTo>
                <a:cubicBezTo>
                  <a:pt x="335127" y="44270"/>
                  <a:pt x="361264" y="73175"/>
                  <a:pt x="381990" y="113091"/>
                </a:cubicBezTo>
                <a:cubicBezTo>
                  <a:pt x="402717" y="153007"/>
                  <a:pt x="413461" y="205839"/>
                  <a:pt x="414223" y="271587"/>
                </a:cubicBezTo>
                <a:cubicBezTo>
                  <a:pt x="413537" y="337111"/>
                  <a:pt x="403098" y="389782"/>
                  <a:pt x="382905" y="429601"/>
                </a:cubicBezTo>
                <a:cubicBezTo>
                  <a:pt x="362712" y="469419"/>
                  <a:pt x="336880" y="498265"/>
                  <a:pt x="305409" y="516139"/>
                </a:cubicBezTo>
                <a:cubicBezTo>
                  <a:pt x="273939" y="534012"/>
                  <a:pt x="240944" y="542792"/>
                  <a:pt x="206425" y="542478"/>
                </a:cubicBezTo>
                <a:cubicBezTo>
                  <a:pt x="172571" y="542817"/>
                  <a:pt x="140000" y="534139"/>
                  <a:pt x="108712" y="516443"/>
                </a:cubicBezTo>
                <a:cubicBezTo>
                  <a:pt x="77423" y="498748"/>
                  <a:pt x="51659" y="470004"/>
                  <a:pt x="31419" y="430210"/>
                </a:cubicBezTo>
                <a:cubicBezTo>
                  <a:pt x="11180" y="390417"/>
                  <a:pt x="707" y="337543"/>
                  <a:pt x="0" y="271587"/>
                </a:cubicBezTo>
                <a:cubicBezTo>
                  <a:pt x="757" y="205408"/>
                  <a:pt x="11434" y="152372"/>
                  <a:pt x="32029" y="112482"/>
                </a:cubicBezTo>
                <a:cubicBezTo>
                  <a:pt x="52624" y="72591"/>
                  <a:pt x="78591" y="43787"/>
                  <a:pt x="109931" y="26071"/>
                </a:cubicBezTo>
                <a:cubicBezTo>
                  <a:pt x="141270" y="8354"/>
                  <a:pt x="173435" y="-332"/>
                  <a:pt x="206425" y="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997835" y="372681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经典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时评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5314315" y="3333750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素材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积累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386320" y="3060065"/>
            <a:ext cx="2136775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作文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70000"/>
              </a:lnSpc>
              <a:spcAft>
                <a:spcPts val="2000"/>
              </a:spcAft>
            </a:pPr>
            <a:r>
              <a:rPr lang="zh-CN" altLang="en-US" sz="4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命题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285" y="5088255"/>
            <a:ext cx="1381125" cy="138112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12"/>
          <a:stretch>
            <a:fillRect/>
          </a:stretch>
        </p:blipFill>
        <p:spPr>
          <a:xfrm>
            <a:off x="9060180" y="3997325"/>
            <a:ext cx="2847975" cy="2599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13"/>
          <a:stretch>
            <a:fillRect/>
          </a:stretch>
        </p:blipFill>
        <p:spPr>
          <a:xfrm>
            <a:off x="9362440" y="2153920"/>
            <a:ext cx="2400935" cy="157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14"/>
          <a:stretch>
            <a:fillRect/>
          </a:stretch>
        </p:blipFill>
        <p:spPr>
          <a:xfrm>
            <a:off x="4170680" y="5012690"/>
            <a:ext cx="4424680" cy="15328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奋斗本身就是一种幸福，只有奋斗的人生才称得上是幸福的人生。虽然来自外部的压力不容忽视，但与其嗟叹抱怨，不如奋起直追，有志青年大都会正视压力，用奋斗闯出自己的路。一代人有一代人的困难和挑战，没有谁的人生是一帆风顺的，动不动就被小困难打败，时不时受“丧文化"所左右，显然不是一个当代青年应有的气质。如果一遇到压力就喊“内卷”。一遇到控折就想“躺平”。我们又怎能改变人生呢?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338830" y="481965"/>
            <a:ext cx="4357370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南方日报</a:t>
            </a:r>
            <a:endParaRPr lang="zh-CN" altLang="en-US" sz="44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4210" y="481965"/>
            <a:ext cx="2225040" cy="1402080"/>
          </a:xfrm>
          <a:prstGeom prst="rect">
            <a:avLst/>
          </a:prstGeom>
        </p:spPr>
      </p:pic>
      <p:pic>
        <p:nvPicPr>
          <p:cNvPr id="105" name="图片 104"/>
          <p:cNvPicPr/>
          <p:nvPr/>
        </p:nvPicPr>
        <p:blipFill>
          <a:blip r:embed="rId10"/>
          <a:stretch>
            <a:fillRect/>
          </a:stretch>
        </p:blipFill>
        <p:spPr>
          <a:xfrm>
            <a:off x="9360535" y="2486025"/>
            <a:ext cx="2418715" cy="26149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图形 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635125" cy="6858000"/>
            <a:chOff x="0" y="-1686"/>
            <a:chExt cx="5379720" cy="6857781"/>
          </a:xfrm>
          <a:solidFill>
            <a:srgbClr val="62B766"/>
          </a:solidFill>
        </p:grpSpPr>
        <p:sp>
          <p:nvSpPr>
            <p:cNvPr id="3" name="任意多边形: 形状 30"/>
            <p:cNvSpPr/>
            <p:nvPr>
              <p:custDataLst>
                <p:tags r:id="rId3"/>
              </p:custDataLst>
            </p:nvPr>
          </p:nvSpPr>
          <p:spPr>
            <a:xfrm>
              <a:off x="929640" y="0"/>
              <a:ext cx="4450080" cy="6821804"/>
            </a:xfrm>
            <a:custGeom>
              <a:gdLst>
                <a:gd name="connsiteX0" fmla="*/ 4450080 w 4450080"/>
                <a:gd name="connsiteY0" fmla="*/ 0 h 6821804"/>
                <a:gd name="connsiteX1" fmla="*/ 1672590 w 4450080"/>
                <a:gd name="connsiteY1" fmla="*/ 0 h 6821804"/>
                <a:gd name="connsiteX2" fmla="*/ 0 w 4450080"/>
                <a:gd name="connsiteY2" fmla="*/ 6821805 h 6821804"/>
                <a:gd name="connsiteX3" fmla="*/ 2446655 w 4450080"/>
                <a:gd name="connsiteY3" fmla="*/ 6821805 h 68218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0" h="6821803">
                  <a:moveTo>
                    <a:pt x="4450080" y="0"/>
                  </a:moveTo>
                  <a:lnTo>
                    <a:pt x="1672590" y="0"/>
                  </a:lnTo>
                  <a:lnTo>
                    <a:pt x="0" y="6821805"/>
                  </a:lnTo>
                  <a:lnTo>
                    <a:pt x="2446655" y="6821805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1"/>
            <p:cNvSpPr/>
            <p:nvPr>
              <p:custDataLst>
                <p:tags r:id="rId4"/>
              </p:custDataLst>
            </p:nvPr>
          </p:nvSpPr>
          <p:spPr>
            <a:xfrm>
              <a:off x="796925" y="1085214"/>
              <a:ext cx="3785870" cy="5770879"/>
            </a:xfrm>
            <a:custGeom>
              <a:gdLst>
                <a:gd name="connsiteX0" fmla="*/ 2185035 w 3785870"/>
                <a:gd name="connsiteY0" fmla="*/ 0 h 5770879"/>
                <a:gd name="connsiteX1" fmla="*/ 3785870 w 3785870"/>
                <a:gd name="connsiteY1" fmla="*/ 5770880 h 5770879"/>
                <a:gd name="connsiteX2" fmla="*/ 0 w 3785870"/>
                <a:gd name="connsiteY2" fmla="*/ 5770880 h 57708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5870" h="5770879">
                  <a:moveTo>
                    <a:pt x="2185035" y="0"/>
                  </a:moveTo>
                  <a:lnTo>
                    <a:pt x="3785870" y="5770880"/>
                  </a:lnTo>
                  <a:lnTo>
                    <a:pt x="0" y="5770880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7"/>
            <p:cNvSpPr/>
            <p:nvPr>
              <p:custDataLst>
                <p:tags r:id="rId5"/>
              </p:custDataLst>
            </p:nvPr>
          </p:nvSpPr>
          <p:spPr>
            <a:xfrm>
              <a:off x="0" y="-1686"/>
              <a:ext cx="3466111" cy="6857781"/>
            </a:xfrm>
            <a:custGeom>
              <a:gdLst>
                <a:gd name="connsiteX0" fmla="*/ 3460115 w 3460115"/>
                <a:gd name="connsiteY0" fmla="*/ 34290 h 6856094"/>
                <a:gd name="connsiteX1" fmla="*/ 1206500 w 3460115"/>
                <a:gd name="connsiteY1" fmla="*/ 6856095 h 6856094"/>
                <a:gd name="connsiteX2" fmla="*/ 0 w 3460115"/>
                <a:gd name="connsiteY2" fmla="*/ 6856095 h 6856094"/>
                <a:gd name="connsiteX3" fmla="*/ 0 w 3460115"/>
                <a:gd name="connsiteY3" fmla="*/ 0 h 6856094"/>
                <a:gd name="connsiteX0-1" fmla="*/ 3463113 w 3463113"/>
                <a:gd name="connsiteY0-2" fmla="*/ 4310 h 6856095"/>
                <a:gd name="connsiteX1-3" fmla="*/ 1206500 w 3463113"/>
                <a:gd name="connsiteY1-4" fmla="*/ 6856095 h 6856095"/>
                <a:gd name="connsiteX2-5" fmla="*/ 0 w 3463113"/>
                <a:gd name="connsiteY2-6" fmla="*/ 6856095 h 6856095"/>
                <a:gd name="connsiteX3-7" fmla="*/ 0 w 3463113"/>
                <a:gd name="connsiteY3-8" fmla="*/ 0 h 6856095"/>
                <a:gd name="connsiteX4" fmla="*/ 3463113 w 3463113"/>
                <a:gd name="connsiteY4" fmla="*/ 4310 h 6856095"/>
                <a:gd name="connsiteX0-9" fmla="*/ 3466111 w 3466111"/>
                <a:gd name="connsiteY0-10" fmla="*/ 0 h 6857781"/>
                <a:gd name="connsiteX1-11" fmla="*/ 1206500 w 3466111"/>
                <a:gd name="connsiteY1-12" fmla="*/ 6857781 h 6857781"/>
                <a:gd name="connsiteX2-13" fmla="*/ 0 w 3466111"/>
                <a:gd name="connsiteY2-14" fmla="*/ 6857781 h 6857781"/>
                <a:gd name="connsiteX3-15" fmla="*/ 0 w 3466111"/>
                <a:gd name="connsiteY3-16" fmla="*/ 1686 h 6857781"/>
                <a:gd name="connsiteX4-17" fmla="*/ 3466111 w 3466111"/>
                <a:gd name="connsiteY4-18" fmla="*/ 0 h 685778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3466111" h="6857781">
                  <a:moveTo>
                    <a:pt x="3466111" y="0"/>
                  </a:moveTo>
                  <a:lnTo>
                    <a:pt x="1206500" y="6857781"/>
                  </a:lnTo>
                  <a:lnTo>
                    <a:pt x="0" y="6857781"/>
                  </a:lnTo>
                  <a:lnTo>
                    <a:pt x="0" y="1686"/>
                  </a:lnTo>
                  <a:lnTo>
                    <a:pt x="346611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950085" y="1626870"/>
            <a:ext cx="7338695" cy="4690745"/>
          </a:xfrm>
          <a:prstGeom prst="rect">
            <a:avLst/>
          </a:prstGeom>
          <a:noFill/>
        </p:spPr>
        <p:txBody>
          <a:bodyPr wrap="square" tIns="0"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      </a:t>
            </a:r>
            <a:r>
              <a:rPr lang="en-US" altLang="zh-CN"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 </a:t>
            </a:r>
            <a:r>
              <a:rPr sz="24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华隶简体" panose="03000509000000000000" charset="-122"/>
                <a:ea typeface="方正华隶简体" panose="03000509000000000000" charset="-122"/>
                <a:sym typeface="+mn-ea"/>
              </a:rPr>
              <a:t>躺平得了初一，躺平不了十五。工作生活，尽管困难重重，但还得困中求变、难中求进。幸福是奋斗出来的，只有靠灵巧的大脑和勤劳的双手，才能改变困境，过上好日子。看看身边，努力上进的比比皆是，青年人的奋发有为更让人肃然起敬。</a:t>
            </a:r>
            <a:endParaRPr sz="24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华隶简体" panose="03000509000000000000" charset="-122"/>
              <a:ea typeface="方正华隶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338830" y="481965"/>
            <a:ext cx="4357370" cy="6921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>
                <a:solidFill>
                  <a:schemeClr val="accent1"/>
                </a:solidFill>
                <a:latin typeface="经典特黑简" panose="02010609010101010101" charset="-122"/>
                <a:ea typeface="经典特黑简" panose="02010609010101010101" charset="-122"/>
              </a:rPr>
              <a:t>光明日报</a:t>
            </a:r>
            <a:endParaRPr lang="zh-CN" altLang="en-US" sz="4400">
              <a:solidFill>
                <a:schemeClr val="accent1"/>
              </a:solidFill>
              <a:latin typeface="经典特黑简" panose="02010609010101010101" charset="-122"/>
              <a:ea typeface="经典特黑简" panose="02010609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9460" y="5456555"/>
            <a:ext cx="1780540" cy="991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56140" y="601345"/>
            <a:ext cx="1866900" cy="1162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03740" y="2019935"/>
            <a:ext cx="2254885" cy="3366770"/>
          </a:xfrm>
          <a:prstGeom prst="rect">
            <a:avLst/>
          </a:prstGeom>
        </p:spPr>
      </p:pic>
    </p:spTree>
    <p:custDataLst>
      <p:tags r:id="rId1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6"/>
  <p:tag name="KSO_WM_UNIT_INDEX" val="6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7"/>
  <p:tag name="KSO_WM_UNIT_INDEX" val="7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6"/>
  <p:tag name="KSO_WM_UNIT_INDEX" val="6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7"/>
  <p:tag name="KSO_WM_UNIT_INDEX" val="7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5"/>
  <p:tag name="KSO_WM_UNIT_INDEX" val="5"/>
  <p:tag name="KSO_WM_UNIT_LAYERLEVEL" val="1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"/>
  <p:tag name="KSO_WM_UNIT_INDEX" val="6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7"/>
  <p:tag name="KSO_WM_UNIT_INDEX" val="7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"/>
  <p:tag name="KSO_WM_UNIT_INDEX" val="6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7"/>
  <p:tag name="KSO_WM_UNIT_INDEX" val="7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6"/>
  <p:tag name="KSO_WM_TEMPLATE_MASTER_THUMB_INDEX" val="12"/>
  <p:tag name="KSO_WM_TEMPLATE_MASTER_TYPE" val="1"/>
  <p:tag name="KSO_WM_TEMPLATE_SUBCATEGORY" val="0"/>
  <p:tag name="KSO_WM_TEMPLATE_THUMBS_INDEX" val="1、4、5、7、11、14、15、16、17、18、19、20、21"/>
</p:tagLst>
</file>

<file path=ppt/tags/tag15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0"/>
  <p:tag name="KSO_WM_UNIT_INDEX" val="10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1"/>
  <p:tag name="KSO_WM_UNIT_INDEX" val="11"/>
  <p:tag name="KSO_WM_UNIT_LAYERLEVEL" val="1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2"/>
  <p:tag name="KSO_WM_UNIT_INDEX" val="12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3"/>
  <p:tag name="KSO_WM_UNIT_INDEX" val="13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5"/>
  <p:tag name="KSO_WM_UNIT_INDEX" val="5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6"/>
  <p:tag name="KSO_WM_UNIT_INDEX" val="6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7"/>
  <p:tag name="KSO_WM_UNIT_INDEX" val="7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8"/>
  <p:tag name="KSO_WM_UNIT_INDEX" val="8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9"/>
  <p:tag name="KSO_WM_UNIT_INDEX" val="9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6"/>
  <p:tag name="KSO_WM_UNIT_INDEX" val="6"/>
  <p:tag name="KSO_WM_UNIT_LAYERLEVEL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7"/>
  <p:tag name="KSO_WM_UNIT_INDEX" val="7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6"/>
  <p:tag name="KSO_WM_UNIT_INDEX" val="6"/>
  <p:tag name="KSO_WM_UNIT_LAYERLEVEL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7"/>
  <p:tag name="KSO_WM_UNIT_INDEX" val="7"/>
  <p:tag name="KSO_WM_UNIT_LAYERLEVEL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6"/>
  <p:tag name="KSO_WM_UNIT_INDEX" val="6"/>
  <p:tag name="KSO_WM_UNIT_LAYERLEVEL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7"/>
  <p:tag name="KSO_WM_UNIT_INDEX" val="7"/>
  <p:tag name="KSO_WM_UNIT_LAYERLEVEL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5"/>
  <p:tag name="KSO_WM_UNIT_INDEX" val="5"/>
  <p:tag name="KSO_WM_UNIT_LAYERLEVEL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"/>
  <p:tag name="KSO_WM_UNIT_INDEX" val="6"/>
  <p:tag name="KSO_WM_UNIT_LAYERLEVEL" val="1"/>
  <p:tag name="KSO_WM_UNIT_TYPE" val="i"/>
</p:tagLst>
</file>

<file path=ppt/tags/tag2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7"/>
  <p:tag name="KSO_WM_UNIT_INDEX" val="7"/>
  <p:tag name="KSO_WM_UNIT_LAYERLEVEL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"/>
  <p:tag name="KSO_WM_UNIT_INDEX" val="6"/>
  <p:tag name="KSO_WM_UNIT_LAYERLEVEL" val="1"/>
  <p:tag name="KSO_WM_UNIT_TYPE" val="i"/>
</p:tagLst>
</file>

<file path=ppt/tags/tag2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7"/>
  <p:tag name="KSO_WM_UNIT_INDEX" val="7"/>
  <p:tag name="KSO_WM_UNIT_LAYERLEVEL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6"/>
  <p:tag name="KSO_WM_TEMPLATE_MASTER_THUMB_INDEX" val="12"/>
  <p:tag name="KSO_WM_TEMPLATE_MASTER_TYPE" val="1"/>
  <p:tag name="KSO_WM_TEMPLATE_SUBCATEGORY" val="0"/>
  <p:tag name="KSO_WM_TEMPLATE_THUMBS_INDEX" val="1、4、5、7、11、14、15、16、17、18、19、20、2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简约企业培训PPT"/>
  <p:tag name="KSO_WM_UNIT_TYPE" val="a"/>
  <p:tag name="KSO_WM_UNIT_VALUE" val="20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54"/>
</p:tagLst>
</file>

<file path=ppt/tags/tag309.xml><?xml version="1.0" encoding="utf-8"?>
<p:tagLst xmlns:p="http://schemas.openxmlformats.org/presentationml/2006/main">
  <p:tag name="KSO_WM_BEAUTIFY_FLAG" val="#wm#"/>
  <p:tag name="KSO_WM_SLIDE_ID" val="custom20203886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886"/>
  <p:tag name="KSO_WM_TEMPLATE_MASTER_THUMB_INDEX" val="12"/>
  <p:tag name="KSO_WM_TEMPLATE_MASTER_TYPE" val="1"/>
  <p:tag name="KSO_WM_TEMPLATE_SUBCATEGORY" val="0"/>
  <p:tag name="KSO_WM_TEMPLATE_THUMBS_INDEX" val="1、4、5、7、11、14、15、16、17、18、19、20、21、23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6"/>
</p:tagLst>
</file>

<file path=ppt/tags/tag311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custom20203886_4*h_i*4_1"/>
  <p:tag name="KSO_WM_UNIT_INDEX" val="4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12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03886_4*h_i*3_1"/>
  <p:tag name="KSO_WM_UNIT_INDEX" val="3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13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3886_4*h_i*2_1"/>
  <p:tag name="KSO_WM_UNIT_INDEX" val="2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1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1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3886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16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17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18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19.xml><?xml version="1.0" encoding="utf-8"?>
<p:tagLst xmlns:p="http://schemas.openxmlformats.org/presentationml/2006/main">
  <p:tag name="KSO_WM_BEAUTIFY_FLAG" val="#wm#"/>
  <p:tag name="KSO_WM_DIAGRAM_GROUP_CODE" val="l1-2"/>
  <p:tag name="KSO_WM_SLIDE_DIAGTYPE" val="l"/>
  <p:tag name="KSO_WM_SLIDE_ID" val="custom20203886_4"/>
  <p:tag name="KSO_WM_SLIDE_INDEX" val="4"/>
  <p:tag name="KSO_WM_SLIDE_ITEM_CNT" val="3"/>
  <p:tag name="KSO_WM_SLIDE_LAYOUT" val="a_h_l"/>
  <p:tag name="KSO_WM_SLIDE_LAYOUT_CNT" val="1_3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26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38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45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46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6"/>
</p:tagLst>
</file>

<file path=ppt/tags/tag347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custom20203886_4*h_i*4_1"/>
  <p:tag name="KSO_WM_UNIT_INDEX" val="4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48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03886_4*h_i*3_1"/>
  <p:tag name="KSO_WM_UNIT_INDEX" val="3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4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3886_4*h_i*2_1"/>
  <p:tag name="KSO_WM_UNIT_INDEX" val="2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51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3886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52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53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5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55.xml><?xml version="1.0" encoding="utf-8"?>
<p:tagLst xmlns:p="http://schemas.openxmlformats.org/presentationml/2006/main">
  <p:tag name="KSO_WM_BEAUTIFY_FLAG" val="#wm#"/>
  <p:tag name="KSO_WM_DIAGRAM_GROUP_CODE" val="l1-2"/>
  <p:tag name="KSO_WM_SLIDE_DIAGTYPE" val="l"/>
  <p:tag name="KSO_WM_SLIDE_ID" val="custom20203886_4"/>
  <p:tag name="KSO_WM_SLIDE_INDEX" val="4"/>
  <p:tag name="KSO_WM_SLIDE_ITEM_CNT" val="3"/>
  <p:tag name="KSO_WM_SLIDE_LAYOUT" val="a_h_l"/>
  <p:tag name="KSO_WM_SLIDE_LAYOUT_CNT" val="1_3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62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69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76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83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390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391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6"/>
</p:tagLst>
</file>

<file path=ppt/tags/tag392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custom20203886_4*h_i*4_1"/>
  <p:tag name="KSO_WM_UNIT_INDEX" val="4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93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03886_4*h_i*3_1"/>
  <p:tag name="KSO_WM_UNIT_INDEX" val="3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9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3886_4*h_i*2_1"/>
  <p:tag name="KSO_WM_UNIT_INDEX" val="2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39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96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3886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97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98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39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DIAGRAM_GROUP_CODE" val="l1-2"/>
  <p:tag name="KSO_WM_SLIDE_DIAGTYPE" val="l"/>
  <p:tag name="KSO_WM_SLIDE_ID" val="custom20203886_4"/>
  <p:tag name="KSO_WM_SLIDE_INDEX" val="4"/>
  <p:tag name="KSO_WM_SLIDE_ITEM_CNT" val="3"/>
  <p:tag name="KSO_WM_SLIDE_LAYOUT" val="a_h_l"/>
  <p:tag name="KSO_WM_SLIDE_LAYOUT_CNT" val="1_3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407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414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421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428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34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447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8"/>
</p:tagLst>
</file>

<file path=ppt/tags/tag454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66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72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73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6"/>
</p:tagLst>
</file>

<file path=ppt/tags/tag47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custom20203886_4*h_i*4_1"/>
  <p:tag name="KSO_WM_UNIT_INDEX" val="4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47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03886_4*h_i*3_1"/>
  <p:tag name="KSO_WM_UNIT_INDEX" val="3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476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3886_4*h_i*2_1"/>
  <p:tag name="KSO_WM_UNIT_INDEX" val="2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477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478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3886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47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481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482.xml><?xml version="1.0" encoding="utf-8"?>
<p:tagLst xmlns:p="http://schemas.openxmlformats.org/presentationml/2006/main">
  <p:tag name="KSO_WM_BEAUTIFY_FLAG" val="#wm#"/>
  <p:tag name="KSO_WM_DIAGRAM_GROUP_CODE" val="l1-2"/>
  <p:tag name="KSO_WM_SLIDE_DIAGTYPE" val="l"/>
  <p:tag name="KSO_WM_SLIDE_ID" val="custom20203886_4"/>
  <p:tag name="KSO_WM_SLIDE_INDEX" val="4"/>
  <p:tag name="KSO_WM_SLIDE_ITEM_CNT" val="3"/>
  <p:tag name="KSO_WM_SLIDE_LAYOUT" val="a_h_l"/>
  <p:tag name="KSO_WM_SLIDE_LAYOUT_CNT" val="1_3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88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494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06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12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18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24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36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42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48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54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66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72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78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1"/>
  <p:tag name="KSO_WM_UNIT_INDEX" val="1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2"/>
  <p:tag name="KSO_WM_UNIT_INDEX" val="2"/>
  <p:tag name="KSO_WM_UNIT_LAYERLEVEL" val="1"/>
  <p:tag name="KSO_WM_UNIT_TYPE" val="i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3"/>
  <p:tag name="KSO_WM_UNIT_INDEX" val="3"/>
  <p:tag name="KSO_WM_UNIT_LAYERLEVEL" val="1"/>
  <p:tag name="KSO_WM_UNIT_TYPE" val="i"/>
</p:tagLst>
</file>

<file path=ppt/tags/tag5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i*4"/>
  <p:tag name="KSO_WM_UNIT_INDEX" val="4"/>
  <p:tag name="KSO_WM_UNIT_LAYERLEVEL" val="1"/>
  <p:tag name="KSO_WM_UNIT_TYPE" val="i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9*h_f*1_1"/>
  <p:tag name="KSO_WM_UNIT_INDEX" val="1_1"/>
  <p:tag name="KSO_WM_UNIT_LAYERLEVEL" val="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YPE" val="h_f"/>
  <p:tag name="KSO_WM_UNIT_VALUE" val="120"/>
</p:tagLst>
</file>

<file path=ppt/tags/tag584.xml><?xml version="1.0" encoding="utf-8"?>
<p:tagLst xmlns:p="http://schemas.openxmlformats.org/presentationml/2006/main">
  <p:tag name="KSO_WM_BEAUTIFY_FLAG" val="#wm#"/>
  <p:tag name="KSO_WM_SLIDE_ID" val="custom20203886_9"/>
  <p:tag name="KSO_WM_SLIDE_INDEX" val="9"/>
  <p:tag name="KSO_WM_SLIDE_ITEM_CNT" val="0"/>
  <p:tag name="KSO_WM_SLIDE_LAYOUT" val="a_b_h"/>
  <p:tag name="KSO_WM_SLIDE_LAYOUT_CNT" val="1_1_2"/>
  <p:tag name="KSO_WM_SLIDE_POSITION" val="208.107*241.739"/>
  <p:tag name="KSO_WM_SLIDE_SIZE" val="668.602*218.766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8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6"/>
</p:tagLst>
</file>

<file path=ppt/tags/tag586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custom20203886_4*h_i*4_1"/>
  <p:tag name="KSO_WM_UNIT_INDEX" val="4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587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03886_4*h_i*3_1"/>
  <p:tag name="KSO_WM_UNIT_INDEX" val="3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588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3886_4*h_i*2_1"/>
  <p:tag name="KSO_WM_UNIT_INDEX" val="2_1"/>
  <p:tag name="KSO_WM_UNIT_LAYERLEVEL" val="1_1"/>
  <p:tag name="KSO_WM_UNIT_TEXT_FILL_FORE_SCHEMECOLOR_INDEX" val="2"/>
  <p:tag name="KSO_WM_UNIT_TEXT_FILL_TYPE" val="1"/>
  <p:tag name="KSO_WM_UNIT_TYPE" val="h_i"/>
  <p:tag name="KSO_WM_UNIT_USESOURCEFORMAT_APPLY" val="1"/>
</p:tagLst>
</file>

<file path=ppt/tags/tag58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3886_4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91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592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593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4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4"/>
  <p:tag name="KSO_WM_UNIT_TEXT_FILL_TYPE" val="1"/>
  <p:tag name="KSO_WM_UNIT_TYPE" val="l_h_f"/>
  <p:tag name="KSO_WM_UNIT_USESOURCEFORMAT_APPLY" val="1"/>
  <p:tag name="KSO_WM_UNIT_VALUE" val="20"/>
</p:tagLst>
</file>

<file path=ppt/tags/tag594.xml><?xml version="1.0" encoding="utf-8"?>
<p:tagLst xmlns:p="http://schemas.openxmlformats.org/presentationml/2006/main">
  <p:tag name="KSO_WM_BEAUTIFY_FLAG" val="#wm#"/>
  <p:tag name="KSO_WM_DIAGRAM_GROUP_CODE" val="l1-2"/>
  <p:tag name="KSO_WM_SLIDE_DIAGTYPE" val="l"/>
  <p:tag name="KSO_WM_SLIDE_ID" val="custom20203886_4"/>
  <p:tag name="KSO_WM_SLIDE_INDEX" val="4"/>
  <p:tag name="KSO_WM_SLIDE_ITEM_CNT" val="3"/>
  <p:tag name="KSO_WM_SLIDE_LAYOUT" val="a_h_l"/>
  <p:tag name="KSO_WM_SLIDE_LAYOUT_CNT" val="1_3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3886"/>
  <p:tag name="KSO_WM_TEMPLATE_MASTER_TYPE" val="1"/>
  <p:tag name="KSO_WM_TEMPLATE_SUBCATEGORY" val="0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简约企业培训PPT"/>
  <p:tag name="KSO_WM_UNIT_TYPE" val="a"/>
  <p:tag name="KSO_WM_UNIT_VALUE" val="20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6"/>
  <p:tag name="KSO_WM_UNIT_COMPATIBLE" val="0"/>
  <p:tag name="KSO_WM_UNIT_DIAGRAM_ISNUMVISUAL" val="0"/>
  <p:tag name="KSO_WM_UNIT_DIAGRAM_ISREFERUNIT" val="0"/>
  <p:tag name="KSO_WM_UNIT_HIGHLIGHT" val="0"/>
  <p:tag name="KSO_WM_UNIT_ID" val="custom2020388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54"/>
</p:tagLst>
</file>

<file path=ppt/tags/tag597.xml><?xml version="1.0" encoding="utf-8"?>
<p:tagLst xmlns:p="http://schemas.openxmlformats.org/presentationml/2006/main">
  <p:tag name="KSO_WM_BEAUTIFY_FLAG" val="#wm#"/>
  <p:tag name="KSO_WM_SLIDE_ID" val="custom20203886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886"/>
  <p:tag name="KSO_WM_TEMPLATE_MASTER_THUMB_INDEX" val="12"/>
  <p:tag name="KSO_WM_TEMPLATE_MASTER_TYPE" val="1"/>
  <p:tag name="KSO_WM_TEMPLATE_SUBCATEGORY" val="0"/>
  <p:tag name="KSO_WM_TEMPLATE_THUMBS_INDEX" val="1、4、5、7、11、14、15、16、17、18、19、20、21、23"/>
</p:tagLst>
</file>

<file path=ppt/tags/tag59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0"/>
  <p:tag name="KSO_WM_UNIT_INDEX" val="10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1"/>
  <p:tag name="KSO_WM_UNIT_INDEX" val="11"/>
  <p:tag name="KSO_WM_UNIT_LAYERLEVEL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2"/>
  <p:tag name="KSO_WM_UNIT_INDEX" val="12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3"/>
  <p:tag name="KSO_WM_UNIT_INDEX" val="13"/>
  <p:tag name="KSO_WM_UNIT_LAYERLEVEL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5"/>
  <p:tag name="KSO_WM_UNIT_INDEX" val="5"/>
  <p:tag name="KSO_WM_UNIT_LAYERLEVEL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6"/>
  <p:tag name="KSO_WM_UNIT_INDEX" val="6"/>
  <p:tag name="KSO_WM_UNIT_LAYERLEVEL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7"/>
  <p:tag name="KSO_WM_UNIT_INDEX" val="7"/>
  <p:tag name="KSO_WM_UNIT_LAYERLEVEL" val="1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8"/>
  <p:tag name="KSO_WM_UNIT_INDEX" val="8"/>
  <p:tag name="KSO_WM_UNIT_LAYERLEVEL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9"/>
  <p:tag name="KSO_WM_UNIT_INDEX" val="9"/>
  <p:tag name="KSO_WM_UNIT_LAYERLEVEL" val="1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6"/>
  <p:tag name="KSO_WM_UNIT_INDEX" val="6"/>
  <p:tag name="KSO_WM_UNIT_LAYERLEVEL" val="1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7"/>
  <p:tag name="KSO_WM_UNIT_INDEX" val="7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3">
      <a:dk1>
        <a:srgbClr val="000000"/>
      </a:dk1>
      <a:lt1>
        <a:srgbClr val="FFFFFF"/>
      </a:lt1>
      <a:dk2>
        <a:srgbClr val="00183E"/>
      </a:dk2>
      <a:lt2>
        <a:srgbClr val="FFFFFF"/>
      </a:lt2>
      <a:accent1>
        <a:srgbClr val="EA425E"/>
      </a:accent1>
      <a:accent2>
        <a:srgbClr val="9F466D"/>
      </a:accent2>
      <a:accent3>
        <a:srgbClr val="56497E"/>
      </a:accent3>
      <a:accent4>
        <a:srgbClr val="28598B"/>
      </a:accent4>
      <a:accent5>
        <a:srgbClr val="187799"/>
      </a:accent5>
      <a:accent6>
        <a:srgbClr val="0894A5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自定义 3">
      <a:dk1>
        <a:srgbClr val="000000"/>
      </a:dk1>
      <a:lt1>
        <a:srgbClr val="FFFFFF"/>
      </a:lt1>
      <a:dk2>
        <a:srgbClr val="00183E"/>
      </a:dk2>
      <a:lt2>
        <a:srgbClr val="FFFFFF"/>
      </a:lt2>
      <a:accent1>
        <a:srgbClr val="EA425E"/>
      </a:accent1>
      <a:accent2>
        <a:srgbClr val="9F466D"/>
      </a:accent2>
      <a:accent3>
        <a:srgbClr val="56497E"/>
      </a:accent3>
      <a:accent4>
        <a:srgbClr val="28598B"/>
      </a:accent4>
      <a:accent5>
        <a:srgbClr val="187799"/>
      </a:accent5>
      <a:accent6>
        <a:srgbClr val="0894A5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231</Paragraphs>
  <Slides>44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51">
      <vt:lpstr>Arial</vt:lpstr>
      <vt:lpstr>Calibri</vt:lpstr>
      <vt:lpstr>微软雅黑</vt:lpstr>
      <vt:lpstr>汉仪旗黑-85S</vt:lpstr>
      <vt:lpstr>经典特黑简</vt:lpstr>
      <vt:lpstr>方正华隶简体</vt:lpstr>
      <vt:lpstr>Office 主题</vt:lpstr>
      <vt:lpstr> 丧文化“躺平”当休矣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丧文化“躺平”当休矣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2021-12-17T11:05:15.033</cp:lastPrinted>
  <dcterms:created xsi:type="dcterms:W3CDTF">2021-12-17T11:05:15Z</dcterms:created>
  <dcterms:modified xsi:type="dcterms:W3CDTF">2021-12-17T03:05:22Z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