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49" r:id="rId2"/>
  </p:sldMasterIdLst>
  <p:notesMasterIdLst>
    <p:notesMasterId r:id="rId3"/>
  </p:notesMasterIdLst>
  <p:sldIdLst>
    <p:sldId id="750" r:id="rId4"/>
    <p:sldId id="815" r:id="rId5"/>
    <p:sldId id="816" r:id="rId6"/>
    <p:sldId id="817" r:id="rId7"/>
    <p:sldId id="818" r:id="rId8"/>
    <p:sldId id="449" r:id="rId9"/>
    <p:sldId id="688" r:id="rId10"/>
    <p:sldId id="689" r:id="rId11"/>
    <p:sldId id="599" r:id="rId12"/>
    <p:sldId id="690" r:id="rId13"/>
    <p:sldId id="692" r:id="rId14"/>
    <p:sldId id="691" r:id="rId15"/>
    <p:sldId id="646" r:id="rId16"/>
    <p:sldId id="819" r:id="rId17"/>
    <p:sldId id="604" r:id="rId18"/>
    <p:sldId id="725" r:id="rId19"/>
    <p:sldId id="726" r:id="rId20"/>
    <p:sldId id="727" r:id="rId21"/>
    <p:sldId id="728" r:id="rId22"/>
    <p:sldId id="729" r:id="rId23"/>
    <p:sldId id="730" r:id="rId24"/>
    <p:sldId id="731" r:id="rId25"/>
    <p:sldId id="732" r:id="rId26"/>
    <p:sldId id="733" r:id="rId27"/>
    <p:sldId id="734" r:id="rId28"/>
    <p:sldId id="735" r:id="rId29"/>
    <p:sldId id="736" r:id="rId30"/>
    <p:sldId id="737" r:id="rId31"/>
    <p:sldId id="738" r:id="rId32"/>
    <p:sldId id="739" r:id="rId33"/>
    <p:sldId id="740" r:id="rId34"/>
    <p:sldId id="742" r:id="rId35"/>
    <p:sldId id="744" r:id="rId36"/>
    <p:sldId id="745" r:id="rId37"/>
    <p:sldId id="746" r:id="rId38"/>
    <p:sldId id="747" r:id="rId39"/>
    <p:sldId id="748" r:id="rId40"/>
  </p:sldIdLst>
  <p:sldSz cx="12192000" cy="6858000"/>
  <p:notesSz cx="6858000" cy="9144000"/>
  <p:custDataLst>
    <p:tags r:id="rId41"/>
  </p:custDataLst>
  <p:defaultTextStyle>
    <a:defPPr>
      <a:defRPr lang="zh-CN"/>
    </a:defPPr>
    <a:lvl1pPr marL="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sz="1800" b="0" i="0" u="none" baseline="0">
        <a:solidFill>
          <a:srgbClr val="000000"/>
        </a:solidFill>
        <a:latin typeface="Calibri" pitchFamily="34" charset="0"/>
        <a:ea typeface="宋体" pitchFamily="2" charset="-122"/>
      </a:defRPr>
    </a:lvl5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2449" autoAdjust="0"/>
  </p:normalViewPr>
  <p:slideViewPr>
    <p:cSldViewPr>
      <p:cViewPr varScale="1">
        <p:scale>
          <a:sx n="68" d="100"/>
          <a:sy n="68" d="100"/>
        </p:scale>
        <p:origin x="0" y="0"/>
      </p:cViewPr>
    </p:cSldViewPr>
  </p:slideViewPr>
  <p:notesViewPr>
    <p:cSldViewPr>
      <p:cViewPr varScale="1">
        <p:scale>
          <a:sx n="1" d="100"/>
          <a:sy n="1" d="100"/>
        </p:scale>
        <p:origin x="0" y="0"/>
      </p:cViewPr>
    </p:cSldViewPr>
  </p:notesViewPr>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2.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tags" Target="tags/tag449.xml" /><Relationship Id="rId42" Type="http://schemas.openxmlformats.org/officeDocument/2006/relationships/presProps" Target="presProps.xml" /><Relationship Id="rId43" Type="http://schemas.openxmlformats.org/officeDocument/2006/relationships/viewProps" Target="viewProps.xml" /><Relationship Id="rId44" Type="http://schemas.openxmlformats.org/officeDocument/2006/relationships/theme" Target="theme/theme1.xml" /><Relationship Id="rId45" Type="http://schemas.openxmlformats.org/officeDocument/2006/relationships/tableStyles" Target="tableStyles.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3.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Pr>
        <a:solidFill>
          <a:schemeClr val="bg1"/>
        </a:solidFill>
      </p:bgPr>
    </p:bg>
    <p:spTree>
      <p:nvGrpSpPr>
        <p:cNvPr id="1" name=""/>
        <p:cNvGrpSpPr/>
        <p:nvPr/>
      </p:nvGrpSpPr>
      <p:grpSpPr/>
      <p:sp>
        <p:nvSpPr>
          <p:cNvPr id="39938" name="页眉占位符 1"/>
          <p:cNvSpPr>
            <a:spLocks noGrp="1"/>
          </p:cNvSpPr>
          <p:nvPr>
            <p:ph type="hdr" sz="quarter" idx="4294967295"/>
          </p:nvPr>
        </p:nvSpPr>
        <p:spPr>
          <a:xfrm>
            <a:off x="0" y="0"/>
            <a:ext cx="2971800" cy="458788"/>
          </a:xfrm>
          <a:prstGeom prst="rect">
            <a:avLst/>
          </a:prstGeom>
          <a:noFill/>
          <a:ln w="9525">
            <a:noFill/>
          </a:ln>
        </p:spPr>
        <p:txBody>
          <a:bodyPr anchor="t" anchorCtr="0"/>
          <a:lstStyle>
            <a:defPPr>
              <a:defRPr lang="zh-CN"/>
            </a:defPPr>
            <a:lvl1pPr marL="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lang="zh-CN" altLang="en-US" sz="1800" kern="1200">
                <a:solidFill>
                  <a:schemeClr val="tx1"/>
                </a:solidFill>
                <a:latin typeface="+mn-lt"/>
                <a:ea typeface="+mn-ea"/>
                <a:cs typeface="+mn-cs"/>
              </a:defRPr>
            </a:lvl5pPr>
            <a:lvl6pPr marL="2286000" algn="l" defTabSz="914400" rtl="0" eaLnBrk="1" latinLnBrk="0" hangingPunct="1">
              <a:defRPr lang="zh-CN" altLang="en-US" sz="1800" kern="1200">
                <a:solidFill>
                  <a:schemeClr val="tx1"/>
                </a:solidFill>
                <a:latin typeface="+mn-lt"/>
                <a:ea typeface="+mn-ea"/>
                <a:cs typeface="+mn-cs"/>
              </a:defRPr>
            </a:lvl6pPr>
            <a:lvl7pPr marL="2743200" algn="l" defTabSz="914400" rtl="0" eaLnBrk="1" latinLnBrk="0" hangingPunct="1">
              <a:defRPr lang="zh-CN" altLang="en-US" sz="1800" kern="1200">
                <a:solidFill>
                  <a:schemeClr val="tx1"/>
                </a:solidFill>
                <a:latin typeface="+mn-lt"/>
                <a:ea typeface="+mn-ea"/>
                <a:cs typeface="+mn-cs"/>
              </a:defRPr>
            </a:lvl7pPr>
            <a:lvl8pPr marL="3200400" algn="l" defTabSz="914400" rtl="0" eaLnBrk="1" latinLnBrk="0" hangingPunct="1">
              <a:defRPr lang="zh-CN" altLang="en-US" sz="1800" kern="1200">
                <a:solidFill>
                  <a:schemeClr val="tx1"/>
                </a:solidFill>
                <a:latin typeface="+mn-lt"/>
                <a:ea typeface="+mn-ea"/>
                <a:cs typeface="+mn-cs"/>
              </a:defRPr>
            </a:lvl8pPr>
            <a:lvl9pPr marL="3657600" algn="l" defTabSz="914400" rtl="0" eaLnBrk="1" latinLnBrk="0" hangingPunct="1">
              <a:defRPr lang="zh-CN" altLang="en-US" sz="1800" kern="1200">
                <a:solidFill>
                  <a:schemeClr val="tx1"/>
                </a:solidFill>
                <a:latin typeface="+mn-lt"/>
                <a:ea typeface="+mn-ea"/>
                <a:cs typeface="+mn-cs"/>
              </a:defRPr>
            </a:lvl9pPr>
          </a:lstStyle>
          <a:p>
            <a:pPr marL="0" lvl="0" indent="0" defTabSz="912812"/>
            <a:endParaRPr lang="zh-CN" altLang="en-US" sz="1200">
              <a:latin typeface="Arial" pitchFamily="34" charset="0"/>
              <a:ea typeface="微软雅黑" pitchFamily="34" charset="-122"/>
            </a:endParaRPr>
          </a:p>
        </p:txBody>
      </p:sp>
      <p:sp>
        <p:nvSpPr>
          <p:cNvPr id="39939" name="日期占位符 2"/>
          <p:cNvSpPr>
            <a:spLocks noGrp="1"/>
          </p:cNvSpPr>
          <p:nvPr>
            <p:ph type="dt" idx="1"/>
          </p:nvPr>
        </p:nvSpPr>
        <p:spPr>
          <a:xfrm>
            <a:off x="3884613" y="0"/>
            <a:ext cx="2971800" cy="458788"/>
          </a:xfrm>
          <a:prstGeom prst="rect">
            <a:avLst/>
          </a:prstGeom>
          <a:noFill/>
          <a:ln w="9525">
            <a:noFill/>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endParaRPr lang="zh-CN" altLang="en-US" sz="1200"/>
          </a:p>
        </p:txBody>
      </p:sp>
      <p:sp>
        <p:nvSpPr>
          <p:cNvPr id="39940"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miter lim="800000"/>
          </a:ln>
        </p:spPr>
      </p:sp>
      <p:sp>
        <p:nvSpPr>
          <p:cNvPr id="39941" name="备注占位符 4"/>
          <p:cNvSpPr>
            <a:spLocks noGrp="1"/>
          </p:cNvSpPr>
          <p:nvPr>
            <p:ph type="body" sz="quarter" idx="3"/>
          </p:nvPr>
        </p:nvSpPr>
        <p:spPr>
          <a:xfrm>
            <a:off x="685800" y="4400550"/>
            <a:ext cx="5486400" cy="3600450"/>
          </a:xfrm>
          <a:prstGeom prst="rect">
            <a:avLst/>
          </a:prstGeom>
          <a:noFill/>
          <a:ln>
            <a:noFill/>
            <a:miter lim="800000"/>
          </a:ln>
        </p:spPr>
        <p:txBody>
          <a:bodyPr anchor="t" anchorCtr="0"/>
          <a:lstStyle>
            <a:lvl1pPr marL="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1pPr>
            <a:lvl2pPr marL="4572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2pPr>
            <a:lvl3pPr marL="9144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3pPr>
            <a:lvl4pPr marL="13716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4pPr>
            <a:lvl5pPr marL="18288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5pPr>
          </a:lstStyle>
          <a:p>
            <a:pPr lvl="0"/>
            <a:r>
              <a:t>单击此处编辑母版文本样式</a:t>
            </a:r>
          </a:p>
          <a:p>
            <a:pPr lvl="1"/>
            <a:r>
              <a:t>第二级</a:t>
            </a:r>
          </a:p>
          <a:p>
            <a:pPr lvl="2"/>
            <a:r>
              <a:t>第三级</a:t>
            </a:r>
          </a:p>
          <a:p>
            <a:pPr lvl="3"/>
            <a:r>
              <a:t>第四级</a:t>
            </a:r>
          </a:p>
          <a:p>
            <a:pPr lvl="4"/>
            <a:r>
              <a:t>第五级</a:t>
            </a:r>
          </a:p>
        </p:txBody>
      </p:sp>
      <p:sp>
        <p:nvSpPr>
          <p:cNvPr id="39942" name="页脚占位符 5"/>
          <p:cNvSpPr>
            <a:spLocks noGrp="1"/>
          </p:cNvSpPr>
          <p:nvPr>
            <p:ph type="ftr" sz="quarter" idx="4"/>
          </p:nvPr>
        </p:nvSpPr>
        <p:spPr>
          <a:xfrm>
            <a:off x="0" y="8685213"/>
            <a:ext cx="2971800" cy="458788"/>
          </a:xfrm>
          <a:prstGeom prst="rect">
            <a:avLst/>
          </a:prstGeom>
          <a:noFill/>
          <a:ln w="9525">
            <a:noFill/>
          </a:ln>
        </p:spPr>
        <p:txBody>
          <a:bodyPr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endParaRPr lang="zh-CN" altLang="en-US" sz="1200"/>
          </a:p>
        </p:txBody>
      </p:sp>
      <p:sp>
        <p:nvSpPr>
          <p:cNvPr id="39943" name="灯片编号占位符 6"/>
          <p:cNvSpPr>
            <a:spLocks noGrp="1"/>
          </p:cNvSpPr>
          <p:nvPr>
            <p:ph type="sldNum" sz="quarter" idx="5"/>
          </p:nvPr>
        </p:nvSpPr>
        <p:spPr>
          <a:xfrm>
            <a:off x="3884613" y="8685213"/>
            <a:ext cx="2971800" cy="458788"/>
          </a:xfrm>
          <a:prstGeom prst="rect">
            <a:avLst/>
          </a:prstGeom>
          <a:noFill/>
          <a:ln w="9525">
            <a:noFill/>
          </a:ln>
        </p:spPr>
        <p:txBody>
          <a:bodyPr anchor="b"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C051B9F3-7DD2-4753-A7E1-28CC1B1B92AE}" type="slidenum">
              <a:rPr lang="en-US" altLang="en-US" sz="1200"/>
              <a:t>*</a:t>
            </a:fld>
            <a:endParaRPr lang="en-US" altLang="en-US" sz="1200"/>
          </a:p>
        </p:txBody>
      </p:sp>
    </p:spTree>
  </p:cSld>
  <p:clrMap bg1="lt1" tx1="dk1" bg2="lt2" tx2="dk2" accent1="accent1" accent2="accent2" accent3="accent3" accent4="accent4" accent5="accent5" accent6="accent6" hlink="hlink" folHlink="folHlink"/>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3729" name="幻灯片图像占位符 1"/>
          <p:cNvSpPr>
            <a:spLocks noGrp="1" noRot="1" noTextEdit="1"/>
          </p:cNvSpPr>
          <p:nvPr>
            <p:ph type="sldImg" idx="4294967295"/>
          </p:nvPr>
        </p:nvSpPr>
        <p:spPr>
          <a:xfrm>
            <a:off x="685800" y="1143000"/>
            <a:ext cx="5486400" cy="3086100"/>
          </a:xfrm>
          <a:prstGeom prst="rect">
            <a:avLst/>
          </a:prstGeom>
          <a:noFill/>
          <a:ln w="12700">
            <a:miter lim="800000"/>
          </a:ln>
        </p:spPr>
      </p:sp>
      <p:sp>
        <p:nvSpPr>
          <p:cNvPr id="73730" name="文本占位符 2"/>
          <p:cNvSpPr>
            <a:spLocks noGrp="1"/>
          </p:cNvSpPr>
          <p:nvPr>
            <p:ph type="body" idx="1"/>
          </p:nvPr>
        </p:nvSpPr>
        <p:spPr>
          <a:xfrm>
            <a:off x="685800" y="4400550"/>
            <a:ext cx="5486400" cy="3600450"/>
          </a:xfrm>
          <a:prstGeom prst="rect">
            <a:avLst/>
          </a:prstGeom>
          <a:noFill/>
          <a:ln>
            <a:miter lim="800000"/>
          </a:ln>
        </p:spPr>
        <p:txBody>
          <a:bodyPr wrap="square" lIns="91440" tIns="45720" rIns="91440" bIns="45720" anchor="t" anchorCtr="0"/>
          <a:lstStyle>
            <a:lvl1pPr marL="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1pPr>
            <a:lvl2pPr marL="4572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2pPr>
            <a:lvl3pPr marL="9144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3pPr>
            <a:lvl4pPr marL="13716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4pPr>
            <a:lvl5pPr marL="18288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5pPr>
          </a:lstStyle>
          <a:p>
            <a:pPr lvl="0"/>
            <a:endParaRPr lang="zh-CN" altLang="zh-CN">
              <a:ea typeface="Arial"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79873" name="幻灯片图像占位符 1"/>
          <p:cNvSpPr>
            <a:spLocks noGrp="1" noRot="1" noTextEdit="1"/>
          </p:cNvSpPr>
          <p:nvPr>
            <p:ph type="sldImg" idx="4294967295"/>
          </p:nvPr>
        </p:nvSpPr>
        <p:spPr>
          <a:xfrm>
            <a:off x="685800" y="1143000"/>
            <a:ext cx="5486400" cy="3086100"/>
          </a:xfrm>
          <a:prstGeom prst="rect">
            <a:avLst/>
          </a:prstGeom>
          <a:noFill/>
          <a:ln w="12700">
            <a:miter lim="800000"/>
          </a:ln>
        </p:spPr>
      </p:sp>
      <p:sp>
        <p:nvSpPr>
          <p:cNvPr id="79874" name="文本占位符 2"/>
          <p:cNvSpPr>
            <a:spLocks noGrp="1"/>
          </p:cNvSpPr>
          <p:nvPr>
            <p:ph type="body" idx="1"/>
          </p:nvPr>
        </p:nvSpPr>
        <p:spPr>
          <a:xfrm>
            <a:off x="685800" y="4400550"/>
            <a:ext cx="5486400" cy="3600450"/>
          </a:xfrm>
          <a:prstGeom prst="rect">
            <a:avLst/>
          </a:prstGeom>
          <a:noFill/>
          <a:ln>
            <a:miter lim="800000"/>
          </a:ln>
        </p:spPr>
        <p:txBody>
          <a:bodyPr wrap="square" lIns="91440" tIns="45720" rIns="91440" bIns="45720" anchor="t" anchorCtr="0"/>
          <a:lstStyle>
            <a:lvl1pPr marL="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1pPr>
            <a:lvl2pPr marL="4572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2pPr>
            <a:lvl3pPr marL="9144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3pPr>
            <a:lvl4pPr marL="13716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4pPr>
            <a:lvl5pPr marL="1828800" indent="0" algn="l" defTabSz="457200" rtl="0" eaLnBrk="0" fontAlgn="base" hangingPunct="0">
              <a:lnSpc>
                <a:spcPct val="100000"/>
              </a:lnSpc>
              <a:spcBef>
                <a:spcPct val="30000"/>
              </a:spcBef>
              <a:spcAft>
                <a:spcPct val="0"/>
              </a:spcAft>
              <a:buClrTx/>
              <a:buSzTx/>
              <a:buFontTx/>
              <a:buNone/>
              <a:defRPr lang="zh-CN" altLang="en-US" sz="1200" b="0" i="0" u="none" baseline="0">
                <a:solidFill>
                  <a:schemeClr val="tx1"/>
                </a:solidFill>
                <a:latin typeface="Calibri Light"/>
              </a:defRPr>
            </a:lvl5pPr>
          </a:lstStyle>
          <a:p>
            <a:pPr lvl="0"/>
            <a:endParaRPr lang="zh-CN" altLang="zh-CN">
              <a:ea typeface="Arial" pitchFamily="34" charset="0"/>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9.xml" /><Relationship Id="rId11" Type="http://schemas.openxmlformats.org/officeDocument/2006/relationships/tags" Target="../tags/tag10.xml" /><Relationship Id="rId12"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tags" Target="../tags/tag2.xml" /><Relationship Id="rId4" Type="http://schemas.openxmlformats.org/officeDocument/2006/relationships/tags" Target="../tags/tag3.xml" /><Relationship Id="rId5" Type="http://schemas.openxmlformats.org/officeDocument/2006/relationships/tags" Target="../tags/tag4.xml" /><Relationship Id="rId6" Type="http://schemas.openxmlformats.org/officeDocument/2006/relationships/tags" Target="../tags/tag5.xml" /><Relationship Id="rId7" Type="http://schemas.openxmlformats.org/officeDocument/2006/relationships/tags" Target="../tags/tag6.xml" /><Relationship Id="rId8" Type="http://schemas.openxmlformats.org/officeDocument/2006/relationships/tags" Target="../tags/tag7.xml" /><Relationship Id="rId9" Type="http://schemas.openxmlformats.org/officeDocument/2006/relationships/tags" Target="../tags/tag8.xml" /></Relationships>
</file>

<file path=ppt/slideLayouts/_rels/slideLayout1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4.xml" /><Relationship Id="rId3" Type="http://schemas.openxmlformats.org/officeDocument/2006/relationships/tags" Target="../tags/tag45.xml" /><Relationship Id="rId4" Type="http://schemas.openxmlformats.org/officeDocument/2006/relationships/tags" Target="../tags/tag46.xml" /><Relationship Id="rId5" Type="http://schemas.openxmlformats.org/officeDocument/2006/relationships/tags" Target="../tags/tag47.xml" /><Relationship Id="rId6" Type="http://schemas.openxmlformats.org/officeDocument/2006/relationships/slideMaster" Target="../slideMasters/slideMaster1.xml" /></Relationships>
</file>

<file path=ppt/slideLayouts/_rels/slideLayout100.xml.rels>&#65279;<?xml version="1.0" encoding="utf-8" standalone="yes"?><Relationships xmlns="http://schemas.openxmlformats.org/package/2006/relationships"><Relationship Id="rId1" Type="http://schemas.openxmlformats.org/officeDocument/2006/relationships/tags" Target="../tags/tag394.xml" /><Relationship Id="rId2" Type="http://schemas.openxmlformats.org/officeDocument/2006/relationships/tags" Target="../tags/tag395.xml" /><Relationship Id="rId3" Type="http://schemas.openxmlformats.org/officeDocument/2006/relationships/tags" Target="../tags/tag396.xml" /><Relationship Id="rId4" Type="http://schemas.openxmlformats.org/officeDocument/2006/relationships/slideMaster" Target="../slideMasters/slideMaster2.xml" /></Relationships>
</file>

<file path=ppt/slideLayouts/_rels/slideLayout101.xml.rels>&#65279;<?xml version="1.0" encoding="utf-8" standalone="yes"?><Relationships xmlns="http://schemas.openxmlformats.org/package/2006/relationships"><Relationship Id="rId1" Type="http://schemas.openxmlformats.org/officeDocument/2006/relationships/tags" Target="../tags/tag397.xml" /><Relationship Id="rId2" Type="http://schemas.openxmlformats.org/officeDocument/2006/relationships/tags" Target="../tags/tag398.xml" /><Relationship Id="rId3" Type="http://schemas.openxmlformats.org/officeDocument/2006/relationships/tags" Target="../tags/tag399.xml" /><Relationship Id="rId4" Type="http://schemas.openxmlformats.org/officeDocument/2006/relationships/slideMaster" Target="../slideMasters/slideMaster2.xml" /></Relationships>
</file>

<file path=ppt/slideLayouts/_rels/slideLayout102.xml.rels>&#65279;<?xml version="1.0" encoding="utf-8" standalone="yes"?><Relationships xmlns="http://schemas.openxmlformats.org/package/2006/relationships"><Relationship Id="rId1" Type="http://schemas.openxmlformats.org/officeDocument/2006/relationships/tags" Target="../tags/tag400.xml" /><Relationship Id="rId2" Type="http://schemas.openxmlformats.org/officeDocument/2006/relationships/tags" Target="../tags/tag401.xml" /><Relationship Id="rId3" Type="http://schemas.openxmlformats.org/officeDocument/2006/relationships/tags" Target="../tags/tag402.xml" /><Relationship Id="rId4" Type="http://schemas.openxmlformats.org/officeDocument/2006/relationships/slideMaster" Target="../slideMasters/slideMaster2.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3.jpeg" /><Relationship Id="rId10" Type="http://schemas.openxmlformats.org/officeDocument/2006/relationships/tags" Target="../tags/tag56.xml" /><Relationship Id="rId11" Type="http://schemas.openxmlformats.org/officeDocument/2006/relationships/tags" Target="../tags/tag57.xml" /><Relationship Id="rId12" Type="http://schemas.openxmlformats.org/officeDocument/2006/relationships/tags" Target="../tags/tag58.xml" /><Relationship Id="rId13" Type="http://schemas.openxmlformats.org/officeDocument/2006/relationships/slideMaster" Target="../slideMasters/slideMaster1.xml" /><Relationship Id="rId2" Type="http://schemas.openxmlformats.org/officeDocument/2006/relationships/tags" Target="../tags/tag48.xml" /><Relationship Id="rId3" Type="http://schemas.openxmlformats.org/officeDocument/2006/relationships/tags" Target="../tags/tag49.xml" /><Relationship Id="rId4" Type="http://schemas.openxmlformats.org/officeDocument/2006/relationships/tags" Target="../tags/tag50.xml" /><Relationship Id="rId5" Type="http://schemas.openxmlformats.org/officeDocument/2006/relationships/tags" Target="../tags/tag51.xml" /><Relationship Id="rId6" Type="http://schemas.openxmlformats.org/officeDocument/2006/relationships/tags" Target="../tags/tag52.xml" /><Relationship Id="rId7" Type="http://schemas.openxmlformats.org/officeDocument/2006/relationships/tags" Target="../tags/tag53.xml" /><Relationship Id="rId8" Type="http://schemas.openxmlformats.org/officeDocument/2006/relationships/tags" Target="../tags/tag54.xml" /><Relationship Id="rId9" Type="http://schemas.openxmlformats.org/officeDocument/2006/relationships/tags" Target="../tags/tag55.xml" /></Relationships>
</file>

<file path=ppt/slideLayouts/_rels/slideLayout1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63.xml" /><Relationship Id="rId2" Type="http://schemas.openxmlformats.org/officeDocument/2006/relationships/image" Target="../media/image4.png"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tags" Target="../tags/tag66.xml" /><Relationship Id="rId6" Type="http://schemas.openxmlformats.org/officeDocument/2006/relationships/tags" Target="../tags/tag67.xml" /><Relationship Id="rId7" Type="http://schemas.openxmlformats.org/officeDocument/2006/relationships/slideMaster" Target="../slideMasters/slideMaster1.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68.xml" /><Relationship Id="rId2" Type="http://schemas.openxmlformats.org/officeDocument/2006/relationships/image" Target="../media/image2.png" /><Relationship Id="rId3" Type="http://schemas.openxmlformats.org/officeDocument/2006/relationships/tags" Target="../tags/tag69.xml" /><Relationship Id="rId4" Type="http://schemas.openxmlformats.org/officeDocument/2006/relationships/tags" Target="../tags/tag70.xml" /><Relationship Id="rId5" Type="http://schemas.openxmlformats.org/officeDocument/2006/relationships/tags" Target="../tags/tag71.xml" /><Relationship Id="rId6" Type="http://schemas.openxmlformats.org/officeDocument/2006/relationships/tags" Target="../tags/tag72.xml" /><Relationship Id="rId7" Type="http://schemas.openxmlformats.org/officeDocument/2006/relationships/slideMaster" Target="../slideMasters/slideMaster1.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73.xml" /><Relationship Id="rId2" Type="http://schemas.openxmlformats.org/officeDocument/2006/relationships/image" Target="../media/image4.png" /><Relationship Id="rId3" Type="http://schemas.openxmlformats.org/officeDocument/2006/relationships/tags" Target="../tags/tag74.xml" /><Relationship Id="rId4" Type="http://schemas.openxmlformats.org/officeDocument/2006/relationships/tags" Target="../tags/tag75.xml" /><Relationship Id="rId5" Type="http://schemas.openxmlformats.org/officeDocument/2006/relationships/tags" Target="../tags/tag76.xml" /><Relationship Id="rId6" Type="http://schemas.openxmlformats.org/officeDocument/2006/relationships/tags" Target="../tags/tag77.xml" /><Relationship Id="rId7" Type="http://schemas.openxmlformats.org/officeDocument/2006/relationships/slideMaster" Target="../slideMasters/slideMaster1.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78.xml" /><Relationship Id="rId2" Type="http://schemas.openxmlformats.org/officeDocument/2006/relationships/image" Target="../media/image5.png" /><Relationship Id="rId3" Type="http://schemas.openxmlformats.org/officeDocument/2006/relationships/tags" Target="../tags/tag79.xml" /><Relationship Id="rId4" Type="http://schemas.openxmlformats.org/officeDocument/2006/relationships/tags" Target="../tags/tag80.xml" /><Relationship Id="rId5" Type="http://schemas.openxmlformats.org/officeDocument/2006/relationships/tags" Target="../tags/tag81.xml" /><Relationship Id="rId6" Type="http://schemas.openxmlformats.org/officeDocument/2006/relationships/tags" Target="../tags/tag82.xml" /><Relationship Id="rId7" Type="http://schemas.openxmlformats.org/officeDocument/2006/relationships/slideMaster" Target="../slideMasters/slideMaster1.xml" /></Relationships>
</file>

<file path=ppt/slideLayouts/_rels/slideLayout17.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1.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88.xml" /><Relationship Id="rId10" Type="http://schemas.openxmlformats.org/officeDocument/2006/relationships/tags" Target="../tags/tag96.xml" /><Relationship Id="rId11" Type="http://schemas.openxmlformats.org/officeDocument/2006/relationships/tags" Target="../tags/tag97.xml" /><Relationship Id="rId12" Type="http://schemas.openxmlformats.org/officeDocument/2006/relationships/tags" Target="../tags/tag98.xml" /><Relationship Id="rId13" Type="http://schemas.openxmlformats.org/officeDocument/2006/relationships/tags" Target="../tags/tag99.xml" /><Relationship Id="rId14" Type="http://schemas.openxmlformats.org/officeDocument/2006/relationships/slideMaster" Target="../slideMasters/slideMaster1.xml" /><Relationship Id="rId2" Type="http://schemas.openxmlformats.org/officeDocument/2006/relationships/image" Target="../media/image7.png" /><Relationship Id="rId3" Type="http://schemas.openxmlformats.org/officeDocument/2006/relationships/tags" Target="../tags/tag89.xml" /><Relationship Id="rId4" Type="http://schemas.openxmlformats.org/officeDocument/2006/relationships/tags" Target="../tags/tag90.xml" /><Relationship Id="rId5" Type="http://schemas.openxmlformats.org/officeDocument/2006/relationships/tags" Target="../tags/tag91.xml" /><Relationship Id="rId6" Type="http://schemas.openxmlformats.org/officeDocument/2006/relationships/tags" Target="../tags/tag92.xml" /><Relationship Id="rId7" Type="http://schemas.openxmlformats.org/officeDocument/2006/relationships/tags" Target="../tags/tag93.xml" /><Relationship Id="rId8" Type="http://schemas.openxmlformats.org/officeDocument/2006/relationships/tags" Target="../tags/tag94.xml" /><Relationship Id="rId9" Type="http://schemas.openxmlformats.org/officeDocument/2006/relationships/tags" Target="../tags/tag95.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00.xml" /><Relationship Id="rId2" Type="http://schemas.openxmlformats.org/officeDocument/2006/relationships/tags" Target="../tags/tag101.xml" /><Relationship Id="rId3" Type="http://schemas.openxmlformats.org/officeDocument/2006/relationships/tags" Target="../tags/tag102.xml" /><Relationship Id="rId4"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03.xml" /><Relationship Id="rId2" Type="http://schemas.openxmlformats.org/officeDocument/2006/relationships/tags" Target="../tags/tag104.xml" /><Relationship Id="rId3" Type="http://schemas.openxmlformats.org/officeDocument/2006/relationships/tags" Target="../tags/tag105.xml" /><Relationship Id="rId4" Type="http://schemas.openxmlformats.org/officeDocument/2006/relationships/slideMaster" Target="../slideMasters/slideMaster1.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06.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slideMaster" Target="../slideMasters/slideMaster1.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09.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slideMaster" Target="../slideMasters/slideMaster1.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12.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slideMaster" Target="../slideMasters/slideMaster1.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slideMaster" Target="../slideMasters/slideMaster1.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18.xml" /><Relationship Id="rId2" Type="http://schemas.openxmlformats.org/officeDocument/2006/relationships/tags" Target="../tags/tag119.xml" /><Relationship Id="rId3" Type="http://schemas.openxmlformats.org/officeDocument/2006/relationships/tags" Target="../tags/tag120.xml" /><Relationship Id="rId4" Type="http://schemas.openxmlformats.org/officeDocument/2006/relationships/slideMaster" Target="../slideMasters/slideMaster1.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21.xml" /><Relationship Id="rId2" Type="http://schemas.openxmlformats.org/officeDocument/2006/relationships/tags" Target="../tags/tag122.xml" /><Relationship Id="rId3" Type="http://schemas.openxmlformats.org/officeDocument/2006/relationships/tags" Target="../tags/tag123.xml" /><Relationship Id="rId4" Type="http://schemas.openxmlformats.org/officeDocument/2006/relationships/slideMaster" Target="../slideMasters/slideMaster1.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24.xml" /><Relationship Id="rId2" Type="http://schemas.openxmlformats.org/officeDocument/2006/relationships/tags" Target="../tags/tag125.xml" /><Relationship Id="rId3" Type="http://schemas.openxmlformats.org/officeDocument/2006/relationships/tags" Target="../tags/tag126.xml" /><Relationship Id="rId4" Type="http://schemas.openxmlformats.org/officeDocument/2006/relationships/slideMaster" Target="../slideMasters/slideMaster1.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27.xml" /><Relationship Id="rId2" Type="http://schemas.openxmlformats.org/officeDocument/2006/relationships/tags" Target="../tags/tag128.xml" /><Relationship Id="rId3" Type="http://schemas.openxmlformats.org/officeDocument/2006/relationships/tags" Target="../tags/tag129.xml" /><Relationship Id="rId4" Type="http://schemas.openxmlformats.org/officeDocument/2006/relationships/slideMaster" Target="../slideMasters/slideMaster1.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130.xml" /><Relationship Id="rId2" Type="http://schemas.openxmlformats.org/officeDocument/2006/relationships/tags" Target="../tags/tag131.xml" /><Relationship Id="rId3" Type="http://schemas.openxmlformats.org/officeDocument/2006/relationships/tags" Target="../tags/tag132.xml" /><Relationship Id="rId4"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tags" Target="../tags/tag15.xml" /><Relationship Id="rId3" Type="http://schemas.openxmlformats.org/officeDocument/2006/relationships/tags" Target="../tags/tag16.xml" /><Relationship Id="rId4" Type="http://schemas.openxmlformats.org/officeDocument/2006/relationships/tags" Target="../tags/tag17.xml" /><Relationship Id="rId5" Type="http://schemas.openxmlformats.org/officeDocument/2006/relationships/tags" Target="../tags/tag18.xml" /><Relationship Id="rId6" Type="http://schemas.openxmlformats.org/officeDocument/2006/relationships/tags" Target="../tags/tag19.xml" /><Relationship Id="rId7" Type="http://schemas.openxmlformats.org/officeDocument/2006/relationships/tags" Target="../tags/tag20.xml" /><Relationship Id="rId8"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slideMaster" Target="../slideMasters/slideMaster1.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136.xml" /><Relationship Id="rId2" Type="http://schemas.openxmlformats.org/officeDocument/2006/relationships/tags" Target="../tags/tag137.xml" /><Relationship Id="rId3" Type="http://schemas.openxmlformats.org/officeDocument/2006/relationships/tags" Target="../tags/tag138.xml" /><Relationship Id="rId4" Type="http://schemas.openxmlformats.org/officeDocument/2006/relationships/slideMaster" Target="../slideMasters/slideMaster1.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slideMaster" Target="../slideMasters/slideMaster1.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142.xml" /><Relationship Id="rId2" Type="http://schemas.openxmlformats.org/officeDocument/2006/relationships/tags" Target="../tags/tag143.xml" /><Relationship Id="rId3" Type="http://schemas.openxmlformats.org/officeDocument/2006/relationships/tags" Target="../tags/tag144.xml" /><Relationship Id="rId4" Type="http://schemas.openxmlformats.org/officeDocument/2006/relationships/slideMaster" Target="../slideMasters/slideMaster1.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145.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slideMaster" Target="../slideMasters/slideMaster1.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148.xml" /><Relationship Id="rId2" Type="http://schemas.openxmlformats.org/officeDocument/2006/relationships/tags" Target="../tags/tag149.xml" /><Relationship Id="rId3" Type="http://schemas.openxmlformats.org/officeDocument/2006/relationships/tags" Target="../tags/tag150.xml" /><Relationship Id="rId4" Type="http://schemas.openxmlformats.org/officeDocument/2006/relationships/slideMaster" Target="../slideMasters/slideMaster1.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151.xml" /><Relationship Id="rId2" Type="http://schemas.openxmlformats.org/officeDocument/2006/relationships/tags" Target="../tags/tag152.xml" /><Relationship Id="rId3" Type="http://schemas.openxmlformats.org/officeDocument/2006/relationships/tags" Target="../tags/tag153.xml" /><Relationship Id="rId4" Type="http://schemas.openxmlformats.org/officeDocument/2006/relationships/slideMaster" Target="../slideMasters/slideMaster1.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154.xml" /><Relationship Id="rId2" Type="http://schemas.openxmlformats.org/officeDocument/2006/relationships/tags" Target="../tags/tag155.xml" /><Relationship Id="rId3" Type="http://schemas.openxmlformats.org/officeDocument/2006/relationships/tags" Target="../tags/tag156.xml" /><Relationship Id="rId4" Type="http://schemas.openxmlformats.org/officeDocument/2006/relationships/slideMaster" Target="../slideMasters/slideMaster1.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157.xml" /><Relationship Id="rId2" Type="http://schemas.openxmlformats.org/officeDocument/2006/relationships/tags" Target="../tags/tag158.xml" /><Relationship Id="rId3" Type="http://schemas.openxmlformats.org/officeDocument/2006/relationships/tags" Target="../tags/tag159.xml" /><Relationship Id="rId4" Type="http://schemas.openxmlformats.org/officeDocument/2006/relationships/slideMaster" Target="../slideMasters/slideMaster1.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160.xml" /><Relationship Id="rId2" Type="http://schemas.openxmlformats.org/officeDocument/2006/relationships/tags" Target="../tags/tag161.xml" /><Relationship Id="rId3" Type="http://schemas.openxmlformats.org/officeDocument/2006/relationships/tags" Target="../tags/tag162.xml" /><Relationship Id="rId4"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1.xml" /><Relationship Id="rId3" Type="http://schemas.openxmlformats.org/officeDocument/2006/relationships/tags" Target="../tags/tag22.xml" /><Relationship Id="rId4" Type="http://schemas.openxmlformats.org/officeDocument/2006/relationships/tags" Target="../tags/tag23.xml" /><Relationship Id="rId5" Type="http://schemas.openxmlformats.org/officeDocument/2006/relationships/tags" Target="../tags/tag24.xml" /><Relationship Id="rId6"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163.xml" /><Relationship Id="rId2" Type="http://schemas.openxmlformats.org/officeDocument/2006/relationships/tags" Target="../tags/tag164.xml" /><Relationship Id="rId3" Type="http://schemas.openxmlformats.org/officeDocument/2006/relationships/tags" Target="../tags/tag165.xml" /><Relationship Id="rId4" Type="http://schemas.openxmlformats.org/officeDocument/2006/relationships/slideMaster" Target="../slideMasters/slideMaster1.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166.xml" /><Relationship Id="rId2" Type="http://schemas.openxmlformats.org/officeDocument/2006/relationships/tags" Target="../tags/tag167.xml" /><Relationship Id="rId3" Type="http://schemas.openxmlformats.org/officeDocument/2006/relationships/tags" Target="../tags/tag168.xml" /><Relationship Id="rId4" Type="http://schemas.openxmlformats.org/officeDocument/2006/relationships/slideMaster" Target="../slideMasters/slideMaster1.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169.xml" /><Relationship Id="rId2" Type="http://schemas.openxmlformats.org/officeDocument/2006/relationships/tags" Target="../tags/tag170.xml" /><Relationship Id="rId3" Type="http://schemas.openxmlformats.org/officeDocument/2006/relationships/tags" Target="../tags/tag171.xml" /><Relationship Id="rId4" Type="http://schemas.openxmlformats.org/officeDocument/2006/relationships/slideMaster" Target="../slideMasters/slideMaster1.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172.xml" /><Relationship Id="rId2" Type="http://schemas.openxmlformats.org/officeDocument/2006/relationships/tags" Target="../tags/tag173.xml" /><Relationship Id="rId3" Type="http://schemas.openxmlformats.org/officeDocument/2006/relationships/tags" Target="../tags/tag174.xml" /><Relationship Id="rId4" Type="http://schemas.openxmlformats.org/officeDocument/2006/relationships/slideMaster" Target="../slideMasters/slideMaster1.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175.xml" /><Relationship Id="rId2" Type="http://schemas.openxmlformats.org/officeDocument/2006/relationships/tags" Target="../tags/tag176.xml" /><Relationship Id="rId3" Type="http://schemas.openxmlformats.org/officeDocument/2006/relationships/tags" Target="../tags/tag177.xml" /><Relationship Id="rId4" Type="http://schemas.openxmlformats.org/officeDocument/2006/relationships/slideMaster" Target="../slideMasters/slideMaster1.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178.xml" /><Relationship Id="rId2" Type="http://schemas.openxmlformats.org/officeDocument/2006/relationships/tags" Target="../tags/tag179.xml" /><Relationship Id="rId3" Type="http://schemas.openxmlformats.org/officeDocument/2006/relationships/tags" Target="../tags/tag180.xml" /><Relationship Id="rId4" Type="http://schemas.openxmlformats.org/officeDocument/2006/relationships/slideMaster" Target="../slideMasters/slideMaster1.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181.xml" /><Relationship Id="rId2" Type="http://schemas.openxmlformats.org/officeDocument/2006/relationships/tags" Target="../tags/tag182.xml" /><Relationship Id="rId3" Type="http://schemas.openxmlformats.org/officeDocument/2006/relationships/tags" Target="../tags/tag183.xml" /><Relationship Id="rId4" Type="http://schemas.openxmlformats.org/officeDocument/2006/relationships/slideMaster" Target="../slideMasters/slideMaster1.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184.xml" /><Relationship Id="rId2" Type="http://schemas.openxmlformats.org/officeDocument/2006/relationships/tags" Target="../tags/tag185.xml" /><Relationship Id="rId3" Type="http://schemas.openxmlformats.org/officeDocument/2006/relationships/tags" Target="../tags/tag186.xml" /><Relationship Id="rId4" Type="http://schemas.openxmlformats.org/officeDocument/2006/relationships/slideMaster" Target="../slideMasters/slideMaster1.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187.xml" /><Relationship Id="rId2" Type="http://schemas.openxmlformats.org/officeDocument/2006/relationships/tags" Target="../tags/tag188.xml" /><Relationship Id="rId3" Type="http://schemas.openxmlformats.org/officeDocument/2006/relationships/tags" Target="../tags/tag189.xml" /><Relationship Id="rId4" Type="http://schemas.openxmlformats.org/officeDocument/2006/relationships/slideMaster" Target="../slideMasters/slideMaster1.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190.xml" /><Relationship Id="rId2" Type="http://schemas.openxmlformats.org/officeDocument/2006/relationships/tags" Target="../tags/tag191.xml" /><Relationship Id="rId3" Type="http://schemas.openxmlformats.org/officeDocument/2006/relationships/tags" Target="../tags/tag192.xml" /><Relationship Id="rId4"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5.xml" /><Relationship Id="rId3" Type="http://schemas.openxmlformats.org/officeDocument/2006/relationships/tags" Target="../tags/tag26.xml" /><Relationship Id="rId4" Type="http://schemas.openxmlformats.org/officeDocument/2006/relationships/tags" Target="../tags/tag27.xml" /><Relationship Id="rId5" Type="http://schemas.openxmlformats.org/officeDocument/2006/relationships/tags" Target="../tags/tag28.xml" /><Relationship Id="rId6" Type="http://schemas.openxmlformats.org/officeDocument/2006/relationships/slideMaster" Target="../slideMasters/slideMaster1.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193.xml" /><Relationship Id="rId2" Type="http://schemas.openxmlformats.org/officeDocument/2006/relationships/tags" Target="../tags/tag194.xml" /><Relationship Id="rId3" Type="http://schemas.openxmlformats.org/officeDocument/2006/relationships/tags" Target="../tags/tag195.xml" /><Relationship Id="rId4" Type="http://schemas.openxmlformats.org/officeDocument/2006/relationships/slideMaster" Target="../slideMasters/slideMaster1.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196.xml" /><Relationship Id="rId2" Type="http://schemas.openxmlformats.org/officeDocument/2006/relationships/tags" Target="../tags/tag197.xml" /><Relationship Id="rId3" Type="http://schemas.openxmlformats.org/officeDocument/2006/relationships/tags" Target="../tags/tag198.xml" /><Relationship Id="rId4" Type="http://schemas.openxmlformats.org/officeDocument/2006/relationships/slideMaster" Target="../slideMasters/slideMaster1.xml" /></Relationships>
</file>

<file path=ppt/slideLayouts/_rels/slideLayout52.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213.xml" /><Relationship Id="rId11" Type="http://schemas.openxmlformats.org/officeDocument/2006/relationships/tags" Target="../tags/tag214.xml" /><Relationship Id="rId12" Type="http://schemas.openxmlformats.org/officeDocument/2006/relationships/slideMaster" Target="../slideMasters/slideMaster2.xml" /><Relationship Id="rId2" Type="http://schemas.openxmlformats.org/officeDocument/2006/relationships/tags" Target="../tags/tag205.xml" /><Relationship Id="rId3" Type="http://schemas.openxmlformats.org/officeDocument/2006/relationships/tags" Target="../tags/tag206.xml" /><Relationship Id="rId4" Type="http://schemas.openxmlformats.org/officeDocument/2006/relationships/tags" Target="../tags/tag207.xml" /><Relationship Id="rId5" Type="http://schemas.openxmlformats.org/officeDocument/2006/relationships/tags" Target="../tags/tag208.xml" /><Relationship Id="rId6" Type="http://schemas.openxmlformats.org/officeDocument/2006/relationships/tags" Target="../tags/tag209.xml" /><Relationship Id="rId7" Type="http://schemas.openxmlformats.org/officeDocument/2006/relationships/tags" Target="../tags/tag210.xml" /><Relationship Id="rId8" Type="http://schemas.openxmlformats.org/officeDocument/2006/relationships/tags" Target="../tags/tag211.xml" /><Relationship Id="rId9" Type="http://schemas.openxmlformats.org/officeDocument/2006/relationships/tags" Target="../tags/tag212.xml" /></Relationships>
</file>

<file path=ppt/slideLayouts/_rels/slideLayout5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15.xml" /><Relationship Id="rId3" Type="http://schemas.openxmlformats.org/officeDocument/2006/relationships/tags" Target="../tags/tag216.xml" /><Relationship Id="rId4" Type="http://schemas.openxmlformats.org/officeDocument/2006/relationships/tags" Target="../tags/tag217.xml" /><Relationship Id="rId5" Type="http://schemas.openxmlformats.org/officeDocument/2006/relationships/tags" Target="../tags/tag218.xml" /><Relationship Id="rId6" Type="http://schemas.openxmlformats.org/officeDocument/2006/relationships/slideMaster" Target="../slideMasters/slideMaster2.xml" /></Relationships>
</file>

<file path=ppt/slideLayouts/_rels/slideLayout54.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tags" Target="../tags/tag219.xml" /><Relationship Id="rId3" Type="http://schemas.openxmlformats.org/officeDocument/2006/relationships/tags" Target="../tags/tag220.xml" /><Relationship Id="rId4" Type="http://schemas.openxmlformats.org/officeDocument/2006/relationships/tags" Target="../tags/tag221.xml" /><Relationship Id="rId5" Type="http://schemas.openxmlformats.org/officeDocument/2006/relationships/tags" Target="../tags/tag222.xml" /><Relationship Id="rId6" Type="http://schemas.openxmlformats.org/officeDocument/2006/relationships/tags" Target="../tags/tag223.xml" /><Relationship Id="rId7" Type="http://schemas.openxmlformats.org/officeDocument/2006/relationships/tags" Target="../tags/tag224.xml" /><Relationship Id="rId8" Type="http://schemas.openxmlformats.org/officeDocument/2006/relationships/slideMaster" Target="../slideMasters/slideMaster2.xml" /></Relationships>
</file>

<file path=ppt/slideLayouts/_rels/slideLayout55.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slideMaster" Target="../slideMasters/slideMaster2.xml" /></Relationships>
</file>

<file path=ppt/slideLayouts/_rels/slideLayout56.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29.xml" /><Relationship Id="rId3" Type="http://schemas.openxmlformats.org/officeDocument/2006/relationships/tags" Target="../tags/tag230.xml" /><Relationship Id="rId4" Type="http://schemas.openxmlformats.org/officeDocument/2006/relationships/tags" Target="../tags/tag231.xml" /><Relationship Id="rId5" Type="http://schemas.openxmlformats.org/officeDocument/2006/relationships/tags" Target="../tags/tag232.xml" /><Relationship Id="rId6" Type="http://schemas.openxmlformats.org/officeDocument/2006/relationships/slideMaster" Target="../slideMasters/slideMaster2.xml" /></Relationships>
</file>

<file path=ppt/slideLayouts/_rels/slideLayout57.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tags" Target="../tags/tag233.xml" /><Relationship Id="rId3" Type="http://schemas.openxmlformats.org/officeDocument/2006/relationships/tags" Target="../tags/tag234.xml" /><Relationship Id="rId4" Type="http://schemas.openxmlformats.org/officeDocument/2006/relationships/tags" Target="../tags/tag235.xml" /><Relationship Id="rId5" Type="http://schemas.openxmlformats.org/officeDocument/2006/relationships/tags" Target="../tags/tag236.xml" /><Relationship Id="rId6" Type="http://schemas.openxmlformats.org/officeDocument/2006/relationships/slideMaster" Target="../slideMasters/slideMaster2.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237.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slideMaster" Target="../slideMasters/slideMaster2.xml" /></Relationships>
</file>

<file path=ppt/slideLayouts/_rels/slideLayout5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40.xml" /><Relationship Id="rId3" Type="http://schemas.openxmlformats.org/officeDocument/2006/relationships/tags" Target="../tags/tag241.xml" /><Relationship Id="rId4" Type="http://schemas.openxmlformats.org/officeDocument/2006/relationships/tags" Target="../tags/tag242.xml" /><Relationship Id="rId5" Type="http://schemas.openxmlformats.org/officeDocument/2006/relationships/tags" Target="../tags/tag243.xml" /><Relationship Id="rId6" Type="http://schemas.openxmlformats.org/officeDocument/2006/relationships/slideMaster" Target="../slideMasters/slideMaster2.xml" /></Relationships>
</file>

<file path=ppt/slideLayouts/_rels/slideLayout6.xml.rels>&#65279;<?xml version="1.0" encoding="utf-8" standalone="yes"?><Relationships xmlns="http://schemas.openxmlformats.org/package/2006/relationships"><Relationship Id="rId1" Type="http://schemas.openxmlformats.org/officeDocument/2006/relationships/image" Target="../media/image3.jpeg" /><Relationship Id="rId2" Type="http://schemas.openxmlformats.org/officeDocument/2006/relationships/tags" Target="../tags/tag29.xml" /><Relationship Id="rId3" Type="http://schemas.openxmlformats.org/officeDocument/2006/relationships/tags" Target="../tags/tag30.xml" /><Relationship Id="rId4" Type="http://schemas.openxmlformats.org/officeDocument/2006/relationships/tags" Target="../tags/tag31.xml" /><Relationship Id="rId5" Type="http://schemas.openxmlformats.org/officeDocument/2006/relationships/tags" Target="../tags/tag32.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44.xml" /><Relationship Id="rId3" Type="http://schemas.openxmlformats.org/officeDocument/2006/relationships/tags" Target="../tags/tag245.xml" /><Relationship Id="rId4" Type="http://schemas.openxmlformats.org/officeDocument/2006/relationships/tags" Target="../tags/tag246.xml" /><Relationship Id="rId5" Type="http://schemas.openxmlformats.org/officeDocument/2006/relationships/tags" Target="../tags/tag247.xml" /><Relationship Id="rId6" Type="http://schemas.openxmlformats.org/officeDocument/2006/relationships/slideMaster" Target="../slideMasters/slideMaster2.xml" /></Relationships>
</file>

<file path=ppt/slideLayouts/_rels/slideLayout61.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48.xml" /><Relationship Id="rId3" Type="http://schemas.openxmlformats.org/officeDocument/2006/relationships/tags" Target="../tags/tag249.xml" /><Relationship Id="rId4" Type="http://schemas.openxmlformats.org/officeDocument/2006/relationships/tags" Target="../tags/tag250.xml" /><Relationship Id="rId5" Type="http://schemas.openxmlformats.org/officeDocument/2006/relationships/tags" Target="../tags/tag251.xml" /><Relationship Id="rId6" Type="http://schemas.openxmlformats.org/officeDocument/2006/relationships/slideMaster" Target="../slideMasters/slideMaster2.xml" /></Relationships>
</file>

<file path=ppt/slideLayouts/_rels/slideLayout62.xml.rels>&#65279;<?xml version="1.0" encoding="utf-8" standalone="yes"?><Relationships xmlns="http://schemas.openxmlformats.org/package/2006/relationships"><Relationship Id="rId1" Type="http://schemas.openxmlformats.org/officeDocument/2006/relationships/image" Target="../media/image3.jpeg" /><Relationship Id="rId10" Type="http://schemas.openxmlformats.org/officeDocument/2006/relationships/tags" Target="../tags/tag260.xml" /><Relationship Id="rId11" Type="http://schemas.openxmlformats.org/officeDocument/2006/relationships/tags" Target="../tags/tag261.xml" /><Relationship Id="rId12" Type="http://schemas.openxmlformats.org/officeDocument/2006/relationships/tags" Target="../tags/tag262.xml" /><Relationship Id="rId13" Type="http://schemas.openxmlformats.org/officeDocument/2006/relationships/slideMaster" Target="../slideMasters/slideMaster2.xml" /><Relationship Id="rId2" Type="http://schemas.openxmlformats.org/officeDocument/2006/relationships/tags" Target="../tags/tag252.xml" /><Relationship Id="rId3" Type="http://schemas.openxmlformats.org/officeDocument/2006/relationships/tags" Target="../tags/tag253.xml" /><Relationship Id="rId4" Type="http://schemas.openxmlformats.org/officeDocument/2006/relationships/tags" Target="../tags/tag254.xml" /><Relationship Id="rId5" Type="http://schemas.openxmlformats.org/officeDocument/2006/relationships/tags" Target="../tags/tag255.xml" /><Relationship Id="rId6" Type="http://schemas.openxmlformats.org/officeDocument/2006/relationships/tags" Target="../tags/tag256.xml" /><Relationship Id="rId7" Type="http://schemas.openxmlformats.org/officeDocument/2006/relationships/tags" Target="../tags/tag257.xml" /><Relationship Id="rId8" Type="http://schemas.openxmlformats.org/officeDocument/2006/relationships/tags" Target="../tags/tag258.xml" /><Relationship Id="rId9" Type="http://schemas.openxmlformats.org/officeDocument/2006/relationships/tags" Target="../tags/tag259.xml" /></Relationships>
</file>

<file path=ppt/slideLayouts/_rels/slideLayout6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263.xml" /><Relationship Id="rId3" Type="http://schemas.openxmlformats.org/officeDocument/2006/relationships/tags" Target="../tags/tag264.xml" /><Relationship Id="rId4" Type="http://schemas.openxmlformats.org/officeDocument/2006/relationships/tags" Target="../tags/tag265.xml" /><Relationship Id="rId5" Type="http://schemas.openxmlformats.org/officeDocument/2006/relationships/tags" Target="../tags/tag266.xml" /><Relationship Id="rId6" Type="http://schemas.openxmlformats.org/officeDocument/2006/relationships/slideMaster" Target="../slideMasters/slideMaster2.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267.xml" /><Relationship Id="rId2" Type="http://schemas.openxmlformats.org/officeDocument/2006/relationships/image" Target="../media/image4.png" /><Relationship Id="rId3" Type="http://schemas.openxmlformats.org/officeDocument/2006/relationships/tags" Target="../tags/tag268.xml" /><Relationship Id="rId4" Type="http://schemas.openxmlformats.org/officeDocument/2006/relationships/tags" Target="../tags/tag269.xml" /><Relationship Id="rId5" Type="http://schemas.openxmlformats.org/officeDocument/2006/relationships/tags" Target="../tags/tag270.xml" /><Relationship Id="rId6" Type="http://schemas.openxmlformats.org/officeDocument/2006/relationships/tags" Target="../tags/tag271.xml" /><Relationship Id="rId7" Type="http://schemas.openxmlformats.org/officeDocument/2006/relationships/slideMaster" Target="../slideMasters/slideMaster2.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272.xml" /><Relationship Id="rId2" Type="http://schemas.openxmlformats.org/officeDocument/2006/relationships/image" Target="../media/image2.png" /><Relationship Id="rId3" Type="http://schemas.openxmlformats.org/officeDocument/2006/relationships/tags" Target="../tags/tag273.xml" /><Relationship Id="rId4" Type="http://schemas.openxmlformats.org/officeDocument/2006/relationships/tags" Target="../tags/tag274.xml" /><Relationship Id="rId5" Type="http://schemas.openxmlformats.org/officeDocument/2006/relationships/tags" Target="../tags/tag275.xml" /><Relationship Id="rId6" Type="http://schemas.openxmlformats.org/officeDocument/2006/relationships/tags" Target="../tags/tag276.xml" /><Relationship Id="rId7" Type="http://schemas.openxmlformats.org/officeDocument/2006/relationships/slideMaster" Target="../slideMasters/slideMaster2.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277.xml" /><Relationship Id="rId2" Type="http://schemas.openxmlformats.org/officeDocument/2006/relationships/image" Target="../media/image4.png" /><Relationship Id="rId3" Type="http://schemas.openxmlformats.org/officeDocument/2006/relationships/tags" Target="../tags/tag278.xml" /><Relationship Id="rId4" Type="http://schemas.openxmlformats.org/officeDocument/2006/relationships/tags" Target="../tags/tag279.xml" /><Relationship Id="rId5" Type="http://schemas.openxmlformats.org/officeDocument/2006/relationships/tags" Target="../tags/tag280.xml" /><Relationship Id="rId6" Type="http://schemas.openxmlformats.org/officeDocument/2006/relationships/tags" Target="../tags/tag281.xml" /><Relationship Id="rId7" Type="http://schemas.openxmlformats.org/officeDocument/2006/relationships/slideMaster" Target="../slideMasters/slideMaster2.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282.xml" /><Relationship Id="rId2" Type="http://schemas.openxmlformats.org/officeDocument/2006/relationships/image" Target="../media/image5.png" /><Relationship Id="rId3" Type="http://schemas.openxmlformats.org/officeDocument/2006/relationships/tags" Target="../tags/tag283.xml" /><Relationship Id="rId4" Type="http://schemas.openxmlformats.org/officeDocument/2006/relationships/tags" Target="../tags/tag284.xml" /><Relationship Id="rId5" Type="http://schemas.openxmlformats.org/officeDocument/2006/relationships/tags" Target="../tags/tag285.xml" /><Relationship Id="rId6" Type="http://schemas.openxmlformats.org/officeDocument/2006/relationships/tags" Target="../tags/tag286.xml" /><Relationship Id="rId7" Type="http://schemas.openxmlformats.org/officeDocument/2006/relationships/slideMaster" Target="../slideMasters/slideMaster2.xml" /></Relationships>
</file>

<file path=ppt/slideLayouts/_rels/slideLayout68.xml.rels>&#65279;<?xml version="1.0" encoding="utf-8" standalone="yes"?><Relationships xmlns="http://schemas.openxmlformats.org/package/2006/relationships"><Relationship Id="rId1" Type="http://schemas.openxmlformats.org/officeDocument/2006/relationships/image" Target="../media/image6.png" /><Relationship Id="rId2" Type="http://schemas.openxmlformats.org/officeDocument/2006/relationships/tags" Target="../tags/tag287.xml" /><Relationship Id="rId3" Type="http://schemas.openxmlformats.org/officeDocument/2006/relationships/tags" Target="../tags/tag288.xml" /><Relationship Id="rId4" Type="http://schemas.openxmlformats.org/officeDocument/2006/relationships/tags" Target="../tags/tag289.xml" /><Relationship Id="rId5" Type="http://schemas.openxmlformats.org/officeDocument/2006/relationships/tags" Target="../tags/tag290.xml" /><Relationship Id="rId6" Type="http://schemas.openxmlformats.org/officeDocument/2006/relationships/tags" Target="../tags/tag291.xml" /><Relationship Id="rId7" Type="http://schemas.openxmlformats.org/officeDocument/2006/relationships/slideMaster" Target="../slideMasters/slideMaster2.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292.xml" /><Relationship Id="rId10" Type="http://schemas.openxmlformats.org/officeDocument/2006/relationships/tags" Target="../tags/tag300.xml" /><Relationship Id="rId11" Type="http://schemas.openxmlformats.org/officeDocument/2006/relationships/tags" Target="../tags/tag301.xml" /><Relationship Id="rId12" Type="http://schemas.openxmlformats.org/officeDocument/2006/relationships/tags" Target="../tags/tag302.xml" /><Relationship Id="rId13" Type="http://schemas.openxmlformats.org/officeDocument/2006/relationships/tags" Target="../tags/tag303.xml" /><Relationship Id="rId14" Type="http://schemas.openxmlformats.org/officeDocument/2006/relationships/slideMaster" Target="../slideMasters/slideMaster2.xml" /><Relationship Id="rId2" Type="http://schemas.openxmlformats.org/officeDocument/2006/relationships/image" Target="../media/image7.png" /><Relationship Id="rId3" Type="http://schemas.openxmlformats.org/officeDocument/2006/relationships/tags" Target="../tags/tag293.xml" /><Relationship Id="rId4" Type="http://schemas.openxmlformats.org/officeDocument/2006/relationships/tags" Target="../tags/tag294.xml" /><Relationship Id="rId5" Type="http://schemas.openxmlformats.org/officeDocument/2006/relationships/tags" Target="../tags/tag295.xml" /><Relationship Id="rId6" Type="http://schemas.openxmlformats.org/officeDocument/2006/relationships/tags" Target="../tags/tag296.xml" /><Relationship Id="rId7" Type="http://schemas.openxmlformats.org/officeDocument/2006/relationships/tags" Target="../tags/tag297.xml" /><Relationship Id="rId8" Type="http://schemas.openxmlformats.org/officeDocument/2006/relationships/tags" Target="../tags/tag298.xml" /><Relationship Id="rId9" Type="http://schemas.openxmlformats.org/officeDocument/2006/relationships/tags" Target="../tags/tag299.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33.xml" /><Relationship Id="rId2" Type="http://schemas.openxmlformats.org/officeDocument/2006/relationships/tags" Target="../tags/tag34.xml" /><Relationship Id="rId3" Type="http://schemas.openxmlformats.org/officeDocument/2006/relationships/tags" Target="../tags/tag35.xml" /><Relationship Id="rId4"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304.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slideMaster" Target="../slideMasters/slideMaster2.xml" /></Relationships>
</file>

<file path=ppt/slideLayouts/_rels/slideLayout71.xml.rels>&#65279;<?xml version="1.0" encoding="utf-8" standalone="yes"?><Relationships xmlns="http://schemas.openxmlformats.org/package/2006/relationships"><Relationship Id="rId1" Type="http://schemas.openxmlformats.org/officeDocument/2006/relationships/tags" Target="../tags/tag307.xml" /><Relationship Id="rId2" Type="http://schemas.openxmlformats.org/officeDocument/2006/relationships/tags" Target="../tags/tag308.xml" /><Relationship Id="rId3" Type="http://schemas.openxmlformats.org/officeDocument/2006/relationships/tags" Target="../tags/tag309.xml" /><Relationship Id="rId4" Type="http://schemas.openxmlformats.org/officeDocument/2006/relationships/slideMaster" Target="../slideMasters/slideMaster2.xml" /></Relationships>
</file>

<file path=ppt/slideLayouts/_rels/slideLayout72.xml.rels>&#65279;<?xml version="1.0" encoding="utf-8" standalone="yes"?><Relationships xmlns="http://schemas.openxmlformats.org/package/2006/relationships"><Relationship Id="rId1" Type="http://schemas.openxmlformats.org/officeDocument/2006/relationships/tags" Target="../tags/tag310.xml" /><Relationship Id="rId2" Type="http://schemas.openxmlformats.org/officeDocument/2006/relationships/tags" Target="../tags/tag311.xml" /><Relationship Id="rId3" Type="http://schemas.openxmlformats.org/officeDocument/2006/relationships/tags" Target="../tags/tag312.xml" /><Relationship Id="rId4" Type="http://schemas.openxmlformats.org/officeDocument/2006/relationships/slideMaster" Target="../slideMasters/slideMaster2.xml" /></Relationships>
</file>

<file path=ppt/slideLayouts/_rels/slideLayout73.xml.rels>&#65279;<?xml version="1.0" encoding="utf-8" standalone="yes"?><Relationships xmlns="http://schemas.openxmlformats.org/package/2006/relationships"><Relationship Id="rId1" Type="http://schemas.openxmlformats.org/officeDocument/2006/relationships/tags" Target="../tags/tag313.xml" /><Relationship Id="rId2" Type="http://schemas.openxmlformats.org/officeDocument/2006/relationships/tags" Target="../tags/tag314.xml" /><Relationship Id="rId3" Type="http://schemas.openxmlformats.org/officeDocument/2006/relationships/tags" Target="../tags/tag315.xml" /><Relationship Id="rId4" Type="http://schemas.openxmlformats.org/officeDocument/2006/relationships/slideMaster" Target="../slideMasters/slideMaster2.xml" /></Relationships>
</file>

<file path=ppt/slideLayouts/_rels/slideLayout74.xml.rels>&#65279;<?xml version="1.0" encoding="utf-8" standalone="yes"?><Relationships xmlns="http://schemas.openxmlformats.org/package/2006/relationships"><Relationship Id="rId1" Type="http://schemas.openxmlformats.org/officeDocument/2006/relationships/tags" Target="../tags/tag316.xml" /><Relationship Id="rId2" Type="http://schemas.openxmlformats.org/officeDocument/2006/relationships/tags" Target="../tags/tag317.xml" /><Relationship Id="rId3" Type="http://schemas.openxmlformats.org/officeDocument/2006/relationships/tags" Target="../tags/tag318.xml" /><Relationship Id="rId4" Type="http://schemas.openxmlformats.org/officeDocument/2006/relationships/slideMaster" Target="../slideMasters/slideMaster2.xml" /></Relationships>
</file>

<file path=ppt/slideLayouts/_rels/slideLayout75.xml.rels>&#65279;<?xml version="1.0" encoding="utf-8" standalone="yes"?><Relationships xmlns="http://schemas.openxmlformats.org/package/2006/relationships"><Relationship Id="rId1" Type="http://schemas.openxmlformats.org/officeDocument/2006/relationships/tags" Target="../tags/tag319.xml" /><Relationship Id="rId2" Type="http://schemas.openxmlformats.org/officeDocument/2006/relationships/tags" Target="../tags/tag320.xml" /><Relationship Id="rId3" Type="http://schemas.openxmlformats.org/officeDocument/2006/relationships/tags" Target="../tags/tag321.xml" /><Relationship Id="rId4" Type="http://schemas.openxmlformats.org/officeDocument/2006/relationships/slideMaster" Target="../slideMasters/slideMaster2.xml" /></Relationships>
</file>

<file path=ppt/slideLayouts/_rels/slideLayout76.xml.rels>&#65279;<?xml version="1.0" encoding="utf-8" standalone="yes"?><Relationships xmlns="http://schemas.openxmlformats.org/package/2006/relationships"><Relationship Id="rId1" Type="http://schemas.openxmlformats.org/officeDocument/2006/relationships/tags" Target="../tags/tag322.xml" /><Relationship Id="rId2" Type="http://schemas.openxmlformats.org/officeDocument/2006/relationships/tags" Target="../tags/tag323.xml" /><Relationship Id="rId3" Type="http://schemas.openxmlformats.org/officeDocument/2006/relationships/tags" Target="../tags/tag324.xml" /><Relationship Id="rId4" Type="http://schemas.openxmlformats.org/officeDocument/2006/relationships/slideMaster" Target="../slideMasters/slideMaster2.xml" /></Relationships>
</file>

<file path=ppt/slideLayouts/_rels/slideLayout77.xml.rels>&#65279;<?xml version="1.0" encoding="utf-8" standalone="yes"?><Relationships xmlns="http://schemas.openxmlformats.org/package/2006/relationships"><Relationship Id="rId1" Type="http://schemas.openxmlformats.org/officeDocument/2006/relationships/tags" Target="../tags/tag325.xml" /><Relationship Id="rId2" Type="http://schemas.openxmlformats.org/officeDocument/2006/relationships/tags" Target="../tags/tag326.xml" /><Relationship Id="rId3" Type="http://schemas.openxmlformats.org/officeDocument/2006/relationships/tags" Target="../tags/tag327.xml" /><Relationship Id="rId4" Type="http://schemas.openxmlformats.org/officeDocument/2006/relationships/slideMaster" Target="../slideMasters/slideMaster2.xml" /></Relationships>
</file>

<file path=ppt/slideLayouts/_rels/slideLayout78.xml.rels>&#65279;<?xml version="1.0" encoding="utf-8" standalone="yes"?><Relationships xmlns="http://schemas.openxmlformats.org/package/2006/relationships"><Relationship Id="rId1" Type="http://schemas.openxmlformats.org/officeDocument/2006/relationships/tags" Target="../tags/tag328.xml" /><Relationship Id="rId2" Type="http://schemas.openxmlformats.org/officeDocument/2006/relationships/tags" Target="../tags/tag329.xml" /><Relationship Id="rId3" Type="http://schemas.openxmlformats.org/officeDocument/2006/relationships/tags" Target="../tags/tag330.xml" /><Relationship Id="rId4" Type="http://schemas.openxmlformats.org/officeDocument/2006/relationships/slideMaster" Target="../slideMasters/slideMaster2.xml" /></Relationships>
</file>

<file path=ppt/slideLayouts/_rels/slideLayout79.xml.rels>&#65279;<?xml version="1.0" encoding="utf-8" standalone="yes"?><Relationships xmlns="http://schemas.openxmlformats.org/package/2006/relationships"><Relationship Id="rId1" Type="http://schemas.openxmlformats.org/officeDocument/2006/relationships/tags" Target="../tags/tag331.xml" /><Relationship Id="rId2" Type="http://schemas.openxmlformats.org/officeDocument/2006/relationships/tags" Target="../tags/tag332.xml" /><Relationship Id="rId3" Type="http://schemas.openxmlformats.org/officeDocument/2006/relationships/tags" Target="../tags/tag333.xml" /><Relationship Id="rId4" Type="http://schemas.openxmlformats.org/officeDocument/2006/relationships/slideMaster" Target="../slideMasters/slideMaster2.xml" /></Relationships>
</file>

<file path=ppt/slideLayouts/_rels/slideLayout8.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80.xml.rels>&#65279;<?xml version="1.0" encoding="utf-8" standalone="yes"?><Relationships xmlns="http://schemas.openxmlformats.org/package/2006/relationships"><Relationship Id="rId1" Type="http://schemas.openxmlformats.org/officeDocument/2006/relationships/tags" Target="../tags/tag334.xml" /><Relationship Id="rId2" Type="http://schemas.openxmlformats.org/officeDocument/2006/relationships/tags" Target="../tags/tag335.xml" /><Relationship Id="rId3" Type="http://schemas.openxmlformats.org/officeDocument/2006/relationships/tags" Target="../tags/tag336.xml" /><Relationship Id="rId4" Type="http://schemas.openxmlformats.org/officeDocument/2006/relationships/slideMaster" Target="../slideMasters/slideMaster2.xml" /></Relationships>
</file>

<file path=ppt/slideLayouts/_rels/slideLayout81.xml.rels>&#65279;<?xml version="1.0" encoding="utf-8" standalone="yes"?><Relationships xmlns="http://schemas.openxmlformats.org/package/2006/relationships"><Relationship Id="rId1" Type="http://schemas.openxmlformats.org/officeDocument/2006/relationships/tags" Target="../tags/tag337.xml" /><Relationship Id="rId2" Type="http://schemas.openxmlformats.org/officeDocument/2006/relationships/tags" Target="../tags/tag338.xml" /><Relationship Id="rId3" Type="http://schemas.openxmlformats.org/officeDocument/2006/relationships/tags" Target="../tags/tag339.xml" /><Relationship Id="rId4" Type="http://schemas.openxmlformats.org/officeDocument/2006/relationships/slideMaster" Target="../slideMasters/slideMaster2.xml" /></Relationships>
</file>

<file path=ppt/slideLayouts/_rels/slideLayout82.xml.rels>&#65279;<?xml version="1.0" encoding="utf-8" standalone="yes"?><Relationships xmlns="http://schemas.openxmlformats.org/package/2006/relationships"><Relationship Id="rId1" Type="http://schemas.openxmlformats.org/officeDocument/2006/relationships/tags" Target="../tags/tag340.xml" /><Relationship Id="rId2" Type="http://schemas.openxmlformats.org/officeDocument/2006/relationships/tags" Target="../tags/tag341.xml" /><Relationship Id="rId3" Type="http://schemas.openxmlformats.org/officeDocument/2006/relationships/tags" Target="../tags/tag342.xml" /><Relationship Id="rId4" Type="http://schemas.openxmlformats.org/officeDocument/2006/relationships/slideMaster" Target="../slideMasters/slideMaster2.xml" /></Relationships>
</file>

<file path=ppt/slideLayouts/_rels/slideLayout83.xml.rels>&#65279;<?xml version="1.0" encoding="utf-8" standalone="yes"?><Relationships xmlns="http://schemas.openxmlformats.org/package/2006/relationships"><Relationship Id="rId1" Type="http://schemas.openxmlformats.org/officeDocument/2006/relationships/tags" Target="../tags/tag343.xml" /><Relationship Id="rId2" Type="http://schemas.openxmlformats.org/officeDocument/2006/relationships/tags" Target="../tags/tag344.xml" /><Relationship Id="rId3" Type="http://schemas.openxmlformats.org/officeDocument/2006/relationships/tags" Target="../tags/tag345.xml" /><Relationship Id="rId4" Type="http://schemas.openxmlformats.org/officeDocument/2006/relationships/slideMaster" Target="../slideMasters/slideMaster2.xml" /></Relationships>
</file>

<file path=ppt/slideLayouts/_rels/slideLayout84.xml.rels>&#65279;<?xml version="1.0" encoding="utf-8" standalone="yes"?><Relationships xmlns="http://schemas.openxmlformats.org/package/2006/relationships"><Relationship Id="rId1" Type="http://schemas.openxmlformats.org/officeDocument/2006/relationships/tags" Target="../tags/tag346.xml" /><Relationship Id="rId2" Type="http://schemas.openxmlformats.org/officeDocument/2006/relationships/tags" Target="../tags/tag347.xml" /><Relationship Id="rId3" Type="http://schemas.openxmlformats.org/officeDocument/2006/relationships/tags" Target="../tags/tag348.xml" /><Relationship Id="rId4" Type="http://schemas.openxmlformats.org/officeDocument/2006/relationships/slideMaster" Target="../slideMasters/slideMaster2.xml" /></Relationships>
</file>

<file path=ppt/slideLayouts/_rels/slideLayout85.xml.rels>&#65279;<?xml version="1.0" encoding="utf-8" standalone="yes"?><Relationships xmlns="http://schemas.openxmlformats.org/package/2006/relationships"><Relationship Id="rId1" Type="http://schemas.openxmlformats.org/officeDocument/2006/relationships/tags" Target="../tags/tag349.xml" /><Relationship Id="rId2" Type="http://schemas.openxmlformats.org/officeDocument/2006/relationships/tags" Target="../tags/tag350.xml" /><Relationship Id="rId3" Type="http://schemas.openxmlformats.org/officeDocument/2006/relationships/tags" Target="../tags/tag351.xml" /><Relationship Id="rId4" Type="http://schemas.openxmlformats.org/officeDocument/2006/relationships/slideMaster" Target="../slideMasters/slideMaster2.xml" /></Relationships>
</file>

<file path=ppt/slideLayouts/_rels/slideLayout86.xml.rels>&#65279;<?xml version="1.0" encoding="utf-8" standalone="yes"?><Relationships xmlns="http://schemas.openxmlformats.org/package/2006/relationships"><Relationship Id="rId1" Type="http://schemas.openxmlformats.org/officeDocument/2006/relationships/tags" Target="../tags/tag352.xml" /><Relationship Id="rId2" Type="http://schemas.openxmlformats.org/officeDocument/2006/relationships/tags" Target="../tags/tag353.xml" /><Relationship Id="rId3" Type="http://schemas.openxmlformats.org/officeDocument/2006/relationships/tags" Target="../tags/tag354.xml" /><Relationship Id="rId4" Type="http://schemas.openxmlformats.org/officeDocument/2006/relationships/slideMaster" Target="../slideMasters/slideMaster2.xml" /></Relationships>
</file>

<file path=ppt/slideLayouts/_rels/slideLayout87.xml.rels>&#65279;<?xml version="1.0" encoding="utf-8" standalone="yes"?><Relationships xmlns="http://schemas.openxmlformats.org/package/2006/relationships"><Relationship Id="rId1" Type="http://schemas.openxmlformats.org/officeDocument/2006/relationships/tags" Target="../tags/tag355.xml" /><Relationship Id="rId2" Type="http://schemas.openxmlformats.org/officeDocument/2006/relationships/tags" Target="../tags/tag356.xml" /><Relationship Id="rId3" Type="http://schemas.openxmlformats.org/officeDocument/2006/relationships/tags" Target="../tags/tag357.xml" /><Relationship Id="rId4" Type="http://schemas.openxmlformats.org/officeDocument/2006/relationships/slideMaster" Target="../slideMasters/slideMaster2.xml" /></Relationships>
</file>

<file path=ppt/slideLayouts/_rels/slideLayout88.xml.rels>&#65279;<?xml version="1.0" encoding="utf-8" standalone="yes"?><Relationships xmlns="http://schemas.openxmlformats.org/package/2006/relationships"><Relationship Id="rId1" Type="http://schemas.openxmlformats.org/officeDocument/2006/relationships/tags" Target="../tags/tag358.xml" /><Relationship Id="rId2" Type="http://schemas.openxmlformats.org/officeDocument/2006/relationships/tags" Target="../tags/tag359.xml" /><Relationship Id="rId3" Type="http://schemas.openxmlformats.org/officeDocument/2006/relationships/tags" Target="../tags/tag360.xml" /><Relationship Id="rId4" Type="http://schemas.openxmlformats.org/officeDocument/2006/relationships/slideMaster" Target="../slideMasters/slideMaster2.xml" /></Relationships>
</file>

<file path=ppt/slideLayouts/_rels/slideLayout89.xml.rels>&#65279;<?xml version="1.0" encoding="utf-8" standalone="yes"?><Relationships xmlns="http://schemas.openxmlformats.org/package/2006/relationships"><Relationship Id="rId1" Type="http://schemas.openxmlformats.org/officeDocument/2006/relationships/tags" Target="../tags/tag361.xml" /><Relationship Id="rId2" Type="http://schemas.openxmlformats.org/officeDocument/2006/relationships/tags" Target="../tags/tag362.xml" /><Relationship Id="rId3" Type="http://schemas.openxmlformats.org/officeDocument/2006/relationships/tags" Target="../tags/tag363.xml" /><Relationship Id="rId4" Type="http://schemas.openxmlformats.org/officeDocument/2006/relationships/slideMaster" Target="../slideMasters/slideMaster2.xml" /></Relationships>
</file>

<file path=ppt/slideLayouts/_rels/slideLayout9.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tags" Target="../tags/tag40.xml" /><Relationship Id="rId3" Type="http://schemas.openxmlformats.org/officeDocument/2006/relationships/tags" Target="../tags/tag41.xml" /><Relationship Id="rId4" Type="http://schemas.openxmlformats.org/officeDocument/2006/relationships/tags" Target="../tags/tag42.xml" /><Relationship Id="rId5" Type="http://schemas.openxmlformats.org/officeDocument/2006/relationships/tags" Target="../tags/tag43.xml" /><Relationship Id="rId6" Type="http://schemas.openxmlformats.org/officeDocument/2006/relationships/slideMaster" Target="../slideMasters/slideMaster1.xml" /></Relationships>
</file>

<file path=ppt/slideLayouts/_rels/slideLayout90.xml.rels>&#65279;<?xml version="1.0" encoding="utf-8" standalone="yes"?><Relationships xmlns="http://schemas.openxmlformats.org/package/2006/relationships"><Relationship Id="rId1" Type="http://schemas.openxmlformats.org/officeDocument/2006/relationships/tags" Target="../tags/tag364.xml" /><Relationship Id="rId2" Type="http://schemas.openxmlformats.org/officeDocument/2006/relationships/tags" Target="../tags/tag365.xml" /><Relationship Id="rId3" Type="http://schemas.openxmlformats.org/officeDocument/2006/relationships/tags" Target="../tags/tag366.xml" /><Relationship Id="rId4" Type="http://schemas.openxmlformats.org/officeDocument/2006/relationships/slideMaster" Target="../slideMasters/slideMaster2.xml" /></Relationships>
</file>

<file path=ppt/slideLayouts/_rels/slideLayout91.xml.rels>&#65279;<?xml version="1.0" encoding="utf-8" standalone="yes"?><Relationships xmlns="http://schemas.openxmlformats.org/package/2006/relationships"><Relationship Id="rId1" Type="http://schemas.openxmlformats.org/officeDocument/2006/relationships/tags" Target="../tags/tag367.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slideMaster" Target="../slideMasters/slideMaster2.xml" /></Relationships>
</file>

<file path=ppt/slideLayouts/_rels/slideLayout92.xml.rels>&#65279;<?xml version="1.0" encoding="utf-8" standalone="yes"?><Relationships xmlns="http://schemas.openxmlformats.org/package/2006/relationships"><Relationship Id="rId1" Type="http://schemas.openxmlformats.org/officeDocument/2006/relationships/tags" Target="../tags/tag370.xml" /><Relationship Id="rId2" Type="http://schemas.openxmlformats.org/officeDocument/2006/relationships/tags" Target="../tags/tag371.xml" /><Relationship Id="rId3" Type="http://schemas.openxmlformats.org/officeDocument/2006/relationships/tags" Target="../tags/tag372.xml" /><Relationship Id="rId4" Type="http://schemas.openxmlformats.org/officeDocument/2006/relationships/slideMaster" Target="../slideMasters/slideMaster2.xml" /></Relationships>
</file>

<file path=ppt/slideLayouts/_rels/slideLayout93.xml.rels>&#65279;<?xml version="1.0" encoding="utf-8" standalone="yes"?><Relationships xmlns="http://schemas.openxmlformats.org/package/2006/relationships"><Relationship Id="rId1" Type="http://schemas.openxmlformats.org/officeDocument/2006/relationships/tags" Target="../tags/tag373.xml" /><Relationship Id="rId2" Type="http://schemas.openxmlformats.org/officeDocument/2006/relationships/tags" Target="../tags/tag374.xml" /><Relationship Id="rId3" Type="http://schemas.openxmlformats.org/officeDocument/2006/relationships/tags" Target="../tags/tag375.xml" /><Relationship Id="rId4" Type="http://schemas.openxmlformats.org/officeDocument/2006/relationships/slideMaster" Target="../slideMasters/slideMaster2.xml" /></Relationships>
</file>

<file path=ppt/slideLayouts/_rels/slideLayout94.xml.rels>&#65279;<?xml version="1.0" encoding="utf-8" standalone="yes"?><Relationships xmlns="http://schemas.openxmlformats.org/package/2006/relationships"><Relationship Id="rId1" Type="http://schemas.openxmlformats.org/officeDocument/2006/relationships/tags" Target="../tags/tag376.xml" /><Relationship Id="rId2" Type="http://schemas.openxmlformats.org/officeDocument/2006/relationships/tags" Target="../tags/tag377.xml" /><Relationship Id="rId3" Type="http://schemas.openxmlformats.org/officeDocument/2006/relationships/tags" Target="../tags/tag378.xml" /><Relationship Id="rId4" Type="http://schemas.openxmlformats.org/officeDocument/2006/relationships/slideMaster" Target="../slideMasters/slideMaster2.xml" /></Relationships>
</file>

<file path=ppt/slideLayouts/_rels/slideLayout95.xml.rels>&#65279;<?xml version="1.0" encoding="utf-8" standalone="yes"?><Relationships xmlns="http://schemas.openxmlformats.org/package/2006/relationships"><Relationship Id="rId1" Type="http://schemas.openxmlformats.org/officeDocument/2006/relationships/tags" Target="../tags/tag379.xml" /><Relationship Id="rId2" Type="http://schemas.openxmlformats.org/officeDocument/2006/relationships/tags" Target="../tags/tag380.xml" /><Relationship Id="rId3" Type="http://schemas.openxmlformats.org/officeDocument/2006/relationships/tags" Target="../tags/tag381.xml" /><Relationship Id="rId4" Type="http://schemas.openxmlformats.org/officeDocument/2006/relationships/slideMaster" Target="../slideMasters/slideMaster2.xml" /></Relationships>
</file>

<file path=ppt/slideLayouts/_rels/slideLayout96.xml.rels>&#65279;<?xml version="1.0" encoding="utf-8" standalone="yes"?><Relationships xmlns="http://schemas.openxmlformats.org/package/2006/relationships"><Relationship Id="rId1" Type="http://schemas.openxmlformats.org/officeDocument/2006/relationships/tags" Target="../tags/tag382.xml" /><Relationship Id="rId2" Type="http://schemas.openxmlformats.org/officeDocument/2006/relationships/tags" Target="../tags/tag383.xml" /><Relationship Id="rId3" Type="http://schemas.openxmlformats.org/officeDocument/2006/relationships/tags" Target="../tags/tag384.xml" /><Relationship Id="rId4" Type="http://schemas.openxmlformats.org/officeDocument/2006/relationships/slideMaster" Target="../slideMasters/slideMaster2.xml" /></Relationships>
</file>

<file path=ppt/slideLayouts/_rels/slideLayout97.xml.rels>&#65279;<?xml version="1.0" encoding="utf-8" standalone="yes"?><Relationships xmlns="http://schemas.openxmlformats.org/package/2006/relationships"><Relationship Id="rId1" Type="http://schemas.openxmlformats.org/officeDocument/2006/relationships/tags" Target="../tags/tag385.xml" /><Relationship Id="rId2" Type="http://schemas.openxmlformats.org/officeDocument/2006/relationships/tags" Target="../tags/tag386.xml" /><Relationship Id="rId3" Type="http://schemas.openxmlformats.org/officeDocument/2006/relationships/tags" Target="../tags/tag387.xml" /><Relationship Id="rId4" Type="http://schemas.openxmlformats.org/officeDocument/2006/relationships/slideMaster" Target="../slideMasters/slideMaster2.xml" /></Relationships>
</file>

<file path=ppt/slideLayouts/_rels/slideLayout98.xml.rels>&#65279;<?xml version="1.0" encoding="utf-8" standalone="yes"?><Relationships xmlns="http://schemas.openxmlformats.org/package/2006/relationships"><Relationship Id="rId1" Type="http://schemas.openxmlformats.org/officeDocument/2006/relationships/tags" Target="../tags/tag388.xml" /><Relationship Id="rId2" Type="http://schemas.openxmlformats.org/officeDocument/2006/relationships/tags" Target="../tags/tag389.xml" /><Relationship Id="rId3" Type="http://schemas.openxmlformats.org/officeDocument/2006/relationships/tags" Target="../tags/tag390.xml" /><Relationship Id="rId4" Type="http://schemas.openxmlformats.org/officeDocument/2006/relationships/slideMaster" Target="../slideMasters/slideMaster2.xml" /></Relationships>
</file>

<file path=ppt/slideLayouts/_rels/slideLayout99.xml.rels>&#65279;<?xml version="1.0" encoding="utf-8" standalone="yes"?><Relationships xmlns="http://schemas.openxmlformats.org/package/2006/relationships"><Relationship Id="rId1" Type="http://schemas.openxmlformats.org/officeDocument/2006/relationships/tags" Target="../tags/tag391.xml" /><Relationship Id="rId2" Type="http://schemas.openxmlformats.org/officeDocument/2006/relationships/tags" Target="../tags/tag392.xml" /><Relationship Id="rId3" Type="http://schemas.openxmlformats.org/officeDocument/2006/relationships/tags" Target="../tags/tag393.xml" /><Relationship Id="rId4" Type="http://schemas.openxmlformats.org/officeDocument/2006/relationships/slideMaster" Target="../slideMasters/slideMaster2.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nvGrpSpPr>
      <p:grpSpPr/>
      <p:pic>
        <p:nvPicPr>
          <p:cNvPr id="3075" name="图片 3" descr="image1"/>
          <p:cNvPicPr>
            <a:picLocks noChangeAspect="1"/>
          </p:cNvPicPr>
          <p:nvPr>
            <p:custDataLst>
              <p:tags r:id="rId2"/>
            </p:custDataLst>
          </p:nvPr>
        </p:nvPicPr>
        <p:blipFill>
          <a:blip r:embed="rId1"/>
          <a:stretch>
            <a:fillRect/>
          </a:stretch>
        </p:blipFill>
        <p:spPr>
          <a:xfrm>
            <a:off x="-25400" y="-11112"/>
            <a:ext cx="12215813" cy="6865937"/>
          </a:xfrm>
          <a:prstGeom prst="rect">
            <a:avLst/>
          </a:prstGeom>
          <a:noFill/>
          <a:ln>
            <a:noFill/>
            <a:miter lim="800000"/>
          </a:ln>
        </p:spPr>
      </p:pic>
      <p:grpSp>
        <p:nvGrpSpPr>
          <p:cNvPr id="3076" name="组合 6"/>
          <p:cNvGrpSpPr/>
          <p:nvPr/>
        </p:nvGrpSpPr>
        <p:grpSpPr>
          <a:xfrm>
            <a:off x="1144588" y="2359025"/>
            <a:ext cx="5667375" cy="1876425"/>
            <a:chOff x="1145151" y="2358344"/>
            <a:chExt cx="5666806" cy="1877175"/>
          </a:xfrm>
        </p:grpSpPr>
        <p:sp>
          <p:nvSpPr>
            <p:cNvPr id="3077" name="椭圆 30"/>
            <p:cNvSpPr/>
            <p:nvPr>
              <p:custDataLst>
                <p:tags r:id="rId3"/>
              </p:custDataLst>
            </p:nvPr>
          </p:nvSpPr>
          <p:spPr>
            <a:xfrm>
              <a:off x="3273418" y="2358344"/>
              <a:ext cx="56496" cy="56502"/>
            </a:xfrm>
            <a:prstGeom prst="ellipse">
              <a:avLst/>
            </a:prstGeom>
            <a:solidFill>
              <a:schemeClr val="accent1"/>
            </a:solidFill>
            <a:ln w="12700">
              <a:solidFill>
                <a:schemeClr val="accent1"/>
              </a:solidFill>
              <a:beve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zh-CN">
                <a:solidFill>
                  <a:srgbClr val="262626"/>
                </a:solidFill>
                <a:latin typeface="Arial" pitchFamily="34" charset="0"/>
                <a:ea typeface="等线" pitchFamily="2" charset="-122"/>
                <a:sym typeface="等线" pitchFamily="2" charset="-122"/>
              </a:endParaRPr>
            </a:p>
          </p:txBody>
        </p:sp>
        <p:grpSp>
          <p:nvGrpSpPr>
            <p:cNvPr id="3078" name="组合 8"/>
            <p:cNvGrpSpPr/>
            <p:nvPr/>
          </p:nvGrpSpPr>
          <p:grpSpPr>
            <a:xfrm>
              <a:off x="1145151" y="2378208"/>
              <a:ext cx="5666806" cy="1827101"/>
              <a:chOff x="1145151" y="2378208"/>
              <a:chExt cx="5666806" cy="1827101"/>
            </a:xfrm>
          </p:grpSpPr>
          <p:cxnSp>
            <p:nvCxnSpPr>
              <p:cNvPr id="3079" name="直接连接符 17"/>
              <p:cNvCxnSpPr/>
              <p:nvPr>
                <p:custDataLst>
                  <p:tags r:id="rId4"/>
                </p:custDataLst>
              </p:nvPr>
            </p:nvCxnSpPr>
            <p:spPr>
              <a:xfrm>
                <a:off x="3305859" y="2386595"/>
                <a:ext cx="3497711" cy="1"/>
              </a:xfrm>
              <a:prstGeom prst="line">
                <a:avLst/>
              </a:prstGeom>
              <a:noFill/>
              <a:ln w="6350">
                <a:solidFill>
                  <a:schemeClr val="accent1"/>
                </a:solidFill>
                <a:bevel/>
              </a:ln>
            </p:spPr>
          </p:cxnSp>
          <p:cxnSp>
            <p:nvCxnSpPr>
              <p:cNvPr id="3080" name="直接连接符 19"/>
              <p:cNvCxnSpPr/>
              <p:nvPr>
                <p:custDataLst>
                  <p:tags r:id="rId5"/>
                </p:custDataLst>
              </p:nvPr>
            </p:nvCxnSpPr>
            <p:spPr>
              <a:xfrm>
                <a:off x="6811956" y="2378208"/>
                <a:ext cx="1" cy="1694186"/>
              </a:xfrm>
              <a:prstGeom prst="line">
                <a:avLst/>
              </a:prstGeom>
              <a:noFill/>
              <a:ln w="6350">
                <a:solidFill>
                  <a:schemeClr val="accent1"/>
                </a:solidFill>
                <a:bevel/>
              </a:ln>
            </p:spPr>
          </p:cxnSp>
          <p:cxnSp>
            <p:nvCxnSpPr>
              <p:cNvPr id="3081" name="直接连接符 21"/>
              <p:cNvCxnSpPr/>
              <p:nvPr>
                <p:custDataLst>
                  <p:tags r:id="rId6"/>
                </p:custDataLst>
              </p:nvPr>
            </p:nvCxnSpPr>
            <p:spPr>
              <a:xfrm flipH="1">
                <a:off x="6166220" y="4080781"/>
                <a:ext cx="637350" cy="1"/>
              </a:xfrm>
              <a:prstGeom prst="line">
                <a:avLst/>
              </a:prstGeom>
              <a:noFill/>
              <a:ln w="6350">
                <a:solidFill>
                  <a:schemeClr val="accent1"/>
                </a:solidFill>
                <a:bevel/>
              </a:ln>
            </p:spPr>
          </p:cxnSp>
          <p:cxnSp>
            <p:nvCxnSpPr>
              <p:cNvPr id="3082" name="直接连接符 28"/>
              <p:cNvCxnSpPr/>
              <p:nvPr>
                <p:custDataLst>
                  <p:tags r:id="rId7"/>
                </p:custDataLst>
              </p:nvPr>
            </p:nvCxnSpPr>
            <p:spPr>
              <a:xfrm>
                <a:off x="1145151" y="4205308"/>
                <a:ext cx="3723992" cy="1"/>
              </a:xfrm>
              <a:prstGeom prst="line">
                <a:avLst/>
              </a:prstGeom>
              <a:noFill/>
              <a:ln w="6350">
                <a:solidFill>
                  <a:schemeClr val="accent1"/>
                </a:solidFill>
                <a:bevel/>
              </a:ln>
            </p:spPr>
          </p:cxnSp>
        </p:grpSp>
        <p:sp>
          <p:nvSpPr>
            <p:cNvPr id="3083" name="椭圆 31"/>
            <p:cNvSpPr/>
            <p:nvPr>
              <p:custDataLst>
                <p:tags r:id="rId8"/>
              </p:custDataLst>
            </p:nvPr>
          </p:nvSpPr>
          <p:spPr>
            <a:xfrm>
              <a:off x="4863722" y="4179004"/>
              <a:ext cx="56504" cy="56515"/>
            </a:xfrm>
            <a:prstGeom prst="ellipse">
              <a:avLst/>
            </a:prstGeom>
            <a:solidFill>
              <a:schemeClr val="accent1"/>
            </a:solidFill>
            <a:ln w="12700">
              <a:solidFill>
                <a:schemeClr val="accent1"/>
              </a:solidFill>
              <a:beve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zh-CN">
                <a:solidFill>
                  <a:srgbClr val="262626"/>
                </a:solidFill>
                <a:latin typeface="Arial" pitchFamily="34" charset="0"/>
                <a:ea typeface="等线" pitchFamily="2" charset="-122"/>
                <a:sym typeface="等线" pitchFamily="2" charset="-122"/>
              </a:endParaRPr>
            </a:p>
          </p:txBody>
        </p:sp>
      </p:grpSp>
      <p:sp>
        <p:nvSpPr>
          <p:cNvPr id="2" name="标题 1"/>
          <p:cNvSpPr>
            <a:spLocks noGrp="1"/>
          </p:cNvSpPr>
          <p:nvPr>
            <p:ph type="ctrTitle" hasCustomPrompt="1"/>
          </p:nvPr>
        </p:nvSpPr>
        <p:spPr>
          <a:xfrm>
            <a:off x="955040" y="2539365"/>
            <a:ext cx="5770880" cy="1540510"/>
          </a:xfrm>
        </p:spPr>
        <p:txBody>
          <a:bodyPr lIns="90000" tIns="46800" rIns="90000" bIns="0" anchor="b" anchorCtr="0">
            <a:normAutofit/>
          </a:bodyPr>
          <a:lstStyle>
            <a:lvl1pPr algn="ctr">
              <a:defRPr sz="4800" spc="600" baseline="0">
                <a:solidFill>
                  <a:schemeClr val="tx1">
                    <a:lumMod val="85000"/>
                    <a:lumOff val="15000"/>
                  </a:schemeClr>
                </a:solidFill>
                <a:latin typeface="Arial" pitchFamily="34" charset="0"/>
                <a:ea typeface="汉仪旗黑-85S" pitchFamily="18" charset="-122"/>
              </a:defRPr>
            </a:lvl1pPr>
          </a:lstStyle>
          <a:p>
            <a:pPr fontAlgn="auto"/>
            <a:r>
              <a:rPr kumimoji="0" lang="zh-CN" altLang="en-US" sz="4800" b="1" i="0" u="none" strike="noStrike" kern="1200" cap="none" spc="600" normalizeH="0" baseline="0" noProof="0">
                <a:uLnTx/>
                <a:uFillTx/>
              </a:rPr>
              <a:t>单击此处编辑标题</a:t>
            </a:r>
            <a:endParaRPr kumimoji="0" lang="zh-CN" altLang="en-US" sz="4800" b="1" i="0" u="none" strike="noStrike" kern="1200" cap="none" spc="600" normalizeH="0" baseline="0" noProof="0">
              <a:uLnTx/>
              <a:uFillTx/>
            </a:endParaRPr>
          </a:p>
        </p:txBody>
      </p:sp>
      <p:sp>
        <p:nvSpPr>
          <p:cNvPr id="3" name="副标题 2"/>
          <p:cNvSpPr>
            <a:spLocks noGrp="1"/>
          </p:cNvSpPr>
          <p:nvPr>
            <p:ph type="subTitle" idx="1" hasCustomPrompt="1"/>
          </p:nvPr>
        </p:nvSpPr>
        <p:spPr>
          <a:xfrm>
            <a:off x="955108" y="4279176"/>
            <a:ext cx="5770693" cy="575093"/>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latin typeface="Arial"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kumimoji="0" lang="zh-CN" altLang="en-US" sz="2800" b="0" i="0" u="none" strike="noStrike" kern="1200" cap="none" spc="200" normalizeH="0" baseline="0" noProof="0">
                <a:uLnTx/>
                <a:uFillTx/>
              </a:rPr>
              <a:t>单击此处编辑副标题</a:t>
            </a:r>
            <a:endParaRPr kumimoji="0" lang="zh-CN" altLang="en-US" sz="2800" b="0" i="0" u="none" strike="noStrike" kern="1200" cap="none" spc="200" normalizeH="0" baseline="0" noProof="0">
              <a:uLnTx/>
              <a:uFillTx/>
            </a:endParaRPr>
          </a:p>
        </p:txBody>
      </p:sp>
      <p:sp>
        <p:nvSpPr>
          <p:cNvPr id="3086" name="灯片编号占位符 17"/>
          <p:cNvSpPr>
            <a:spLocks noGrp="1"/>
          </p:cNvSpPr>
          <p:nvPr>
            <p:ph type="sldNum" sz="quarter" idx="10"/>
            <p:custDataLst>
              <p:tags r:id="rId9"/>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5E7C1E35-8F72-48B2-8407-08000F08ED9E}"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087" name="日期占位符 15"/>
          <p:cNvSpPr>
            <a:spLocks noGrp="1"/>
          </p:cNvSpPr>
          <p:nvPr>
            <p:ph type="dt" sz="half" idx="11"/>
            <p:custDataLst>
              <p:tags r:id="rId10"/>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11D48151-A426-4D09-9D9C-AA1F0A1750B3}"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088" name="页脚占位符 16"/>
          <p:cNvSpPr>
            <a:spLocks noGrp="1"/>
          </p:cNvSpPr>
          <p:nvPr>
            <p:ph type="ftr" sz="quarter" idx="12"/>
            <p:custDataLst>
              <p:tags r:id="rId11"/>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内容">
    <p:bg>
      <p:bgPr>
        <a:solidFill>
          <a:schemeClr val="bg2"/>
        </a:solidFill>
      </p:bgPr>
    </p:bg>
    <p:spTree>
      <p:nvGrpSpPr>
        <p:cNvPr id="1" name=""/>
        <p:cNvGrpSpPr/>
        <p:nvPr/>
      </p:nvGrpSpPr>
      <p:grpSpPr/>
      <p:pic>
        <p:nvPicPr>
          <p:cNvPr id="12291" name="图片 5"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7" name="内容占位符 6"/>
          <p:cNvSpPr>
            <a:spLocks noGrp="1"/>
          </p:cNvSpPr>
          <p:nvPr>
            <p:ph sz="quarter" idx="13"/>
          </p:nvPr>
        </p:nvSpPr>
        <p:spPr>
          <a:xfrm>
            <a:off x="669930" y="952508"/>
            <a:ext cx="10852237"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a:p>
            <a:pPr lvl="1" fontAlgn="auto"/>
            <a:r>
              <a:rPr kumimoji="0" lang="zh-CN" altLang="en-US" sz="1600" b="0" i="0" u="none" strike="noStrike" kern="1200" cap="none" spc="150" normalizeH="0" baseline="0" noProof="0">
                <a:uLnTx/>
                <a:uFillTx/>
              </a:rPr>
              <a:t>第二级</a:t>
            </a:r>
            <a:endParaRPr kumimoji="0" lang="zh-CN" altLang="en-US" sz="1600" b="0" i="0" u="none" strike="noStrike" kern="1200" cap="none" spc="150" normalizeH="0" baseline="0" noProof="0">
              <a:uLnTx/>
              <a:uFillTx/>
            </a:endParaRPr>
          </a:p>
          <a:p>
            <a:pPr lvl="2" fontAlgn="auto"/>
            <a:r>
              <a:rPr kumimoji="0" lang="zh-CN" altLang="en-US" sz="1600" b="0" i="0" u="none" strike="noStrike" kern="1200" cap="none" spc="150" normalizeH="0" baseline="0" noProof="0">
                <a:uLnTx/>
                <a:uFillTx/>
              </a:rPr>
              <a:t>第三级</a:t>
            </a:r>
            <a:endParaRPr kumimoji="0" lang="zh-CN" altLang="en-US" sz="1600" b="0" i="0" u="none" strike="noStrike" kern="1200" cap="none" spc="150" normalizeH="0" baseline="0" noProof="0">
              <a:uLnTx/>
              <a:uFillTx/>
            </a:endParaRPr>
          </a:p>
          <a:p>
            <a:pPr lvl="3" fontAlgn="auto"/>
            <a:r>
              <a:rPr kumimoji="0" lang="zh-CN" altLang="en-US" sz="1600" b="0" i="0" u="none" strike="noStrike" kern="1200" cap="none" spc="150" normalizeH="0" baseline="0" noProof="0">
                <a:uLnTx/>
                <a:uFillTx/>
              </a:rPr>
              <a:t>第四级</a:t>
            </a:r>
            <a:endParaRPr kumimoji="0" lang="zh-CN" altLang="en-US" sz="1600" b="0" i="0" u="none" strike="noStrike" kern="1200" cap="none" spc="150" normalizeH="0" baseline="0" noProof="0">
              <a:uLnTx/>
              <a:uFillTx/>
            </a:endParaRPr>
          </a:p>
          <a:p>
            <a:pPr lvl="4" fontAlgn="auto"/>
            <a:r>
              <a:rPr kumimoji="0" lang="zh-CN" altLang="en-US" sz="1600" b="0" i="0" u="none" strike="noStrike" kern="1200" cap="none" spc="150" normalizeH="0" baseline="0" noProof="0">
                <a:uLnTx/>
                <a:uFillTx/>
              </a:rPr>
              <a:t>第五级</a:t>
            </a:r>
            <a:endParaRPr kumimoji="0" lang="zh-CN" altLang="en-US" sz="1600" b="0" i="0" u="none" strike="noStrike" kern="1200" cap="none" spc="150" normalizeH="0" baseline="0" noProof="0">
              <a:uLnTx/>
              <a:uFillTx/>
            </a:endParaRPr>
          </a:p>
        </p:txBody>
      </p:sp>
      <p:sp>
        <p:nvSpPr>
          <p:cNvPr id="12294" name="日期占位符 2"/>
          <p:cNvSpPr>
            <a:spLocks noGrp="1"/>
          </p:cNvSpPr>
          <p:nvPr>
            <p:ph type="dt" sz="half" idx="14"/>
            <p:custDataLst>
              <p:tags r:id="rId3"/>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13493790-9CBD-4F34-BA6B-276001CE91CA}"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2295" name="页脚占位符 3"/>
          <p:cNvSpPr>
            <a:spLocks noGrp="1"/>
          </p:cNvSpPr>
          <p:nvPr>
            <p:ph type="ftr" sz="quarter" idx="15"/>
            <p:custDataLst>
              <p:tags r:id="rId4"/>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12296" name="灯片编号占位符 4"/>
          <p:cNvSpPr>
            <a:spLocks noGrp="1"/>
          </p:cNvSpPr>
          <p:nvPr>
            <p:ph type="sldNum" sz="quarter" idx="16"/>
            <p:custDataLst>
              <p:tags r:id="rId5"/>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B2FDA1E5-1B52-457C-AE53-30815D811D39}"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10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10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2"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4"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10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
        <p:nvSpPr>
          <p:cNvPr id="2"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4"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末尾幻灯片">
    <p:bg>
      <p:bgPr>
        <a:solidFill>
          <a:schemeClr val="bg2"/>
        </a:solidFill>
      </p:bgPr>
    </p:bg>
    <p:spTree>
      <p:nvGrpSpPr>
        <p:cNvPr id="1" name=""/>
        <p:cNvGrpSpPr/>
        <p:nvPr/>
      </p:nvGrpSpPr>
      <p:grpSpPr/>
      <p:pic>
        <p:nvPicPr>
          <p:cNvPr id="13315" name="图片 14"/>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grpSp>
        <p:nvGrpSpPr>
          <p:cNvPr id="13316" name="组合 5"/>
          <p:cNvGrpSpPr/>
          <p:nvPr/>
        </p:nvGrpSpPr>
        <p:grpSpPr>
          <a:xfrm>
            <a:off x="3284538" y="2830513"/>
            <a:ext cx="8218487" cy="1876425"/>
            <a:chOff x="3885083" y="2358344"/>
            <a:chExt cx="7960426" cy="1877175"/>
          </a:xfrm>
        </p:grpSpPr>
        <p:cxnSp>
          <p:nvCxnSpPr>
            <p:cNvPr id="13317" name="直接连接符 17"/>
            <p:cNvCxnSpPr/>
            <p:nvPr>
              <p:custDataLst>
                <p:tags r:id="rId3"/>
              </p:custDataLst>
            </p:nvPr>
          </p:nvCxnSpPr>
          <p:spPr>
            <a:xfrm>
              <a:off x="8339411" y="2386595"/>
              <a:ext cx="3497711" cy="1"/>
            </a:xfrm>
            <a:prstGeom prst="line">
              <a:avLst/>
            </a:prstGeom>
            <a:noFill/>
            <a:ln w="6350">
              <a:solidFill>
                <a:schemeClr val="accent1"/>
              </a:solidFill>
              <a:bevel/>
            </a:ln>
          </p:spPr>
        </p:cxnSp>
        <p:cxnSp>
          <p:nvCxnSpPr>
            <p:cNvPr id="13318" name="直接连接符 19"/>
            <p:cNvCxnSpPr/>
            <p:nvPr>
              <p:custDataLst>
                <p:tags r:id="rId4"/>
              </p:custDataLst>
            </p:nvPr>
          </p:nvCxnSpPr>
          <p:spPr>
            <a:xfrm>
              <a:off x="11845508" y="2378208"/>
              <a:ext cx="1" cy="1694186"/>
            </a:xfrm>
            <a:prstGeom prst="line">
              <a:avLst/>
            </a:prstGeom>
            <a:noFill/>
            <a:ln w="6350">
              <a:solidFill>
                <a:schemeClr val="accent1"/>
              </a:solidFill>
              <a:bevel/>
            </a:ln>
          </p:spPr>
        </p:cxnSp>
        <p:cxnSp>
          <p:nvCxnSpPr>
            <p:cNvPr id="13319" name="直接连接符 21"/>
            <p:cNvCxnSpPr/>
            <p:nvPr>
              <p:custDataLst>
                <p:tags r:id="rId5"/>
              </p:custDataLst>
            </p:nvPr>
          </p:nvCxnSpPr>
          <p:spPr>
            <a:xfrm flipH="1">
              <a:off x="11199772" y="4080781"/>
              <a:ext cx="637350" cy="1"/>
            </a:xfrm>
            <a:prstGeom prst="line">
              <a:avLst/>
            </a:prstGeom>
            <a:noFill/>
            <a:ln w="6350">
              <a:solidFill>
                <a:schemeClr val="accent1"/>
              </a:solidFill>
              <a:bevel/>
            </a:ln>
          </p:spPr>
        </p:cxnSp>
        <p:sp>
          <p:nvSpPr>
            <p:cNvPr id="13320" name="椭圆 30"/>
            <p:cNvSpPr/>
            <p:nvPr>
              <p:custDataLst>
                <p:tags r:id="rId6"/>
              </p:custDataLst>
            </p:nvPr>
          </p:nvSpPr>
          <p:spPr>
            <a:xfrm>
              <a:off x="8306970" y="2358344"/>
              <a:ext cx="56496" cy="56502"/>
            </a:xfrm>
            <a:prstGeom prst="ellipse">
              <a:avLst/>
            </a:prstGeom>
            <a:solidFill>
              <a:schemeClr val="accent1"/>
            </a:solidFill>
            <a:ln w="12700">
              <a:solidFill>
                <a:schemeClr val="accent1"/>
              </a:solidFill>
              <a:beve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zh-CN">
                <a:solidFill>
                  <a:srgbClr val="FFFFFF"/>
                </a:solidFill>
                <a:latin typeface="等线" pitchFamily="2" charset="-122"/>
                <a:ea typeface="等线" pitchFamily="2" charset="-122"/>
                <a:sym typeface="等线" pitchFamily="2" charset="-122"/>
              </a:endParaRPr>
            </a:p>
          </p:txBody>
        </p:sp>
        <p:cxnSp>
          <p:nvCxnSpPr>
            <p:cNvPr id="13321" name="直接连接符 23"/>
            <p:cNvCxnSpPr/>
            <p:nvPr>
              <p:custDataLst>
                <p:tags r:id="rId7"/>
              </p:custDataLst>
            </p:nvPr>
          </p:nvCxnSpPr>
          <p:spPr>
            <a:xfrm>
              <a:off x="3885083" y="3114744"/>
              <a:ext cx="1" cy="1073786"/>
            </a:xfrm>
            <a:prstGeom prst="line">
              <a:avLst/>
            </a:prstGeom>
            <a:noFill/>
            <a:ln w="6350">
              <a:solidFill>
                <a:schemeClr val="accent1"/>
              </a:solidFill>
              <a:bevel/>
            </a:ln>
          </p:spPr>
        </p:cxnSp>
        <p:cxnSp>
          <p:nvCxnSpPr>
            <p:cNvPr id="13322" name="直接连接符 28"/>
            <p:cNvCxnSpPr/>
            <p:nvPr>
              <p:custDataLst>
                <p:tags r:id="rId8"/>
              </p:custDataLst>
            </p:nvPr>
          </p:nvCxnSpPr>
          <p:spPr>
            <a:xfrm>
              <a:off x="3885083" y="4205308"/>
              <a:ext cx="3723992" cy="1"/>
            </a:xfrm>
            <a:prstGeom prst="line">
              <a:avLst/>
            </a:prstGeom>
            <a:noFill/>
            <a:ln w="6350">
              <a:solidFill>
                <a:schemeClr val="accent1"/>
              </a:solidFill>
              <a:bevel/>
            </a:ln>
          </p:spPr>
        </p:cxnSp>
        <p:sp>
          <p:nvSpPr>
            <p:cNvPr id="13323" name="椭圆 31"/>
            <p:cNvSpPr/>
            <p:nvPr>
              <p:custDataLst>
                <p:tags r:id="rId9"/>
              </p:custDataLst>
            </p:nvPr>
          </p:nvSpPr>
          <p:spPr>
            <a:xfrm>
              <a:off x="7603654" y="4179004"/>
              <a:ext cx="56504" cy="56515"/>
            </a:xfrm>
            <a:prstGeom prst="ellipse">
              <a:avLst/>
            </a:prstGeom>
            <a:solidFill>
              <a:schemeClr val="accent1"/>
            </a:solidFill>
            <a:ln w="12700">
              <a:solidFill>
                <a:schemeClr val="accent1"/>
              </a:solidFill>
              <a:beve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zh-CN">
                <a:solidFill>
                  <a:srgbClr val="FFFFFF"/>
                </a:solidFill>
                <a:latin typeface="等线" pitchFamily="2" charset="-122"/>
                <a:ea typeface="等线" pitchFamily="2" charset="-122"/>
                <a:sym typeface="等线" pitchFamily="2" charset="-122"/>
              </a:endParaRPr>
            </a:p>
          </p:txBody>
        </p:sp>
      </p:grpSp>
      <p:sp>
        <p:nvSpPr>
          <p:cNvPr id="2" name="标题 1"/>
          <p:cNvSpPr>
            <a:spLocks noGrp="1"/>
          </p:cNvSpPr>
          <p:nvPr>
            <p:ph type="title" hasCustomPrompt="1"/>
          </p:nvPr>
        </p:nvSpPr>
        <p:spPr>
          <a:xfrm>
            <a:off x="3284220" y="3185795"/>
            <a:ext cx="8026400" cy="121285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tx1">
                    <a:lumMod val="85000"/>
                    <a:lumOff val="15000"/>
                  </a:schemeClr>
                </a:solidFill>
                <a:uFillTx/>
                <a:latin typeface="Arial" pitchFamily="34" charset="0"/>
                <a:ea typeface="汉仪旗黑-85S" pitchFamily="18" charset="-122"/>
                <a:cs typeface="+mj-cs"/>
                <a:sym typeface="+mn-ea"/>
              </a:defRPr>
            </a:lvl1pPr>
          </a:lstStyle>
          <a:p>
            <a:pPr lvl="0" fontAlgn="auto"/>
            <a:r>
              <a:rPr kumimoji="0" lang="zh-CN" altLang="en-US" sz="8000" b="1" i="0" u="none" strike="noStrike" kern="1200" cap="none" spc="600" normalizeH="0" baseline="0" noProof="1">
                <a:uLnTx/>
                <a:uFillTx/>
                <a:sym typeface="+mn-ea"/>
              </a:rPr>
              <a:t>编辑标题</a:t>
            </a:r>
            <a:endParaRPr kumimoji="0" lang="zh-CN" altLang="en-US" sz="8000" b="1" i="0" u="none" strike="noStrike" kern="1200" cap="none" spc="600" normalizeH="0" baseline="0" noProof="1">
              <a:uLnTx/>
              <a:uFillTx/>
              <a:sym typeface="+mn-ea"/>
            </a:endParaRPr>
          </a:p>
        </p:txBody>
      </p:sp>
      <p:sp>
        <p:nvSpPr>
          <p:cNvPr id="13326" name="灯片编号占位符 4"/>
          <p:cNvSpPr>
            <a:spLocks noGrp="1"/>
          </p:cNvSpPr>
          <p:nvPr>
            <p:ph type="sldNum" sz="quarter" idx="10"/>
            <p:custDataLst>
              <p:tags r:id="rId10"/>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218F1BD9-BF26-4F90-A9E1-81253EFD0D2D}"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3327" name="日期占位符 2"/>
          <p:cNvSpPr>
            <a:spLocks noGrp="1"/>
          </p:cNvSpPr>
          <p:nvPr>
            <p:ph type="dt" sz="half" idx="11"/>
            <p:custDataLst>
              <p:tags r:id="rId1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E25C2182-5733-4FBF-980C-30C573E63B1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3328" name="页脚占位符 3"/>
          <p:cNvSpPr>
            <a:spLocks noGrp="1"/>
          </p:cNvSpPr>
          <p:nvPr>
            <p:ph type="ftr" sz="quarter" idx="12"/>
            <p:custDataLst>
              <p:tags r:id="rId1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通用">
    <p:bg>
      <p:bgPr>
        <a:solidFill>
          <a:schemeClr val="bg2"/>
        </a:solidFill>
      </p:bgPr>
    </p:bg>
    <p:spTree>
      <p:nvGrpSpPr>
        <p:cNvPr id="1" name=""/>
        <p:cNvGrpSpPr/>
        <p:nvPr/>
      </p:nvGrpSpPr>
      <p:grpSpPr/>
      <p:pic>
        <p:nvPicPr>
          <p:cNvPr id="14339" name="图片 10"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6" name="标题 5"/>
          <p:cNvSpPr>
            <a:spLocks noGrp="1"/>
          </p:cNvSpPr>
          <p:nvPr>
            <p:ph type="title"/>
          </p:nvPr>
        </p:nvSpPr>
        <p:spPr>
          <a:xfrm>
            <a:off x="669882" y="443230"/>
            <a:ext cx="10852237" cy="441964"/>
          </a:xfrm>
        </p:spPr>
        <p:txBody>
          <a:bodyPr>
            <a:normAutofit/>
          </a:bodyPr>
          <a:lstStyle>
            <a:lvl1pPr>
              <a:defRPr baseline="0">
                <a:solidFill>
                  <a:schemeClr val="tx1">
                    <a:lumMod val="85000"/>
                    <a:lumOff val="15000"/>
                  </a:schemeClr>
                </a:solidFill>
              </a:defRPr>
            </a:lvl1p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14342" name="日期占位符 2"/>
          <p:cNvSpPr>
            <a:spLocks noGrp="1"/>
          </p:cNvSpPr>
          <p:nvPr>
            <p:ph type="dt" sz="half" idx="10"/>
            <p:custDataLst>
              <p:tags r:id="rId3"/>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20A71ECA-DB7A-4EF0-9FBD-571C75BB36D5}"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4343" name="页脚占位符 3"/>
          <p:cNvSpPr>
            <a:spLocks noGrp="1"/>
          </p:cNvSpPr>
          <p:nvPr>
            <p:ph type="ftr" sz="quarter" idx="11"/>
            <p:custDataLst>
              <p:tags r:id="rId4"/>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14344" name="灯片编号占位符 4"/>
          <p:cNvSpPr>
            <a:spLocks noGrp="1"/>
          </p:cNvSpPr>
          <p:nvPr>
            <p:ph type="sldNum" sz="quarter" idx="12"/>
            <p:custDataLst>
              <p:tags r:id="rId5"/>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0E1D9757-1E45-45D0-90D6-C5BFF43C93B0}"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相框">
    <p:bg>
      <p:bgPr>
        <a:solidFill>
          <a:schemeClr val="tx2"/>
        </a:solidFill>
      </p:bgPr>
    </p:bg>
    <p:spTree>
      <p:nvGrpSpPr>
        <p:cNvPr id="1" name=""/>
        <p:cNvGrpSpPr/>
        <p:nvPr/>
      </p:nvGrpSpPr>
      <p:grpSpPr/>
      <p:sp>
        <p:nvSpPr>
          <p:cNvPr id="15363" name="矩形 5"/>
          <p:cNvSpPr/>
          <p:nvPr>
            <p:custDataLst>
              <p:tags r:id="rId1"/>
            </p:custDataLst>
          </p:nvPr>
        </p:nvSpPr>
        <p:spPr>
          <a:xfrm>
            <a:off x="317500" y="273050"/>
            <a:ext cx="11691938" cy="6311900"/>
          </a:xfrm>
          <a:prstGeom prst="rect">
            <a:avLst/>
          </a:prstGeom>
          <a:solidFill>
            <a:srgbClr val="FFFFFF"/>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olidFill>
                <a:srgbClr val="262626"/>
              </a:solidFill>
              <a:latin typeface="Arial" pitchFamily="34" charset="0"/>
              <a:ea typeface="微软雅黑" pitchFamily="34" charset="-122"/>
              <a:sym typeface="微软雅黑" pitchFamily="34" charset="-122"/>
            </a:endParaRPr>
          </a:p>
        </p:txBody>
      </p:sp>
      <p:pic>
        <p:nvPicPr>
          <p:cNvPr id="15364" name="图片 7"/>
          <p:cNvPicPr>
            <a:picLocks noChangeAspect="1"/>
          </p:cNvPicPr>
          <p:nvPr>
            <p:custDataLst>
              <p:tags r:id="rId3"/>
            </p:custDataLst>
          </p:nvPr>
        </p:nvPicPr>
        <p:blipFill>
          <a:blip r:embed="rId2">
            <a:clrChange>
              <a:clrFrom>
                <a:srgbClr val="EEE8E8"/>
              </a:clrFrom>
              <a:clrTo>
                <a:srgbClr val="EEE8E8">
                  <a:alpha val="0"/>
                </a:srgbClr>
              </a:clrTo>
            </a:clrChange>
          </a:blip>
          <a:stretch>
            <a:fillRect/>
          </a:stretch>
        </p:blipFill>
        <p:spPr>
          <a:xfrm>
            <a:off x="11087100" y="5334000"/>
            <a:ext cx="1066800" cy="1252538"/>
          </a:xfrm>
          <a:prstGeom prst="rect">
            <a:avLst/>
          </a:prstGeom>
          <a:noFill/>
          <a:ln>
            <a:noFill/>
            <a:miter lim="800000"/>
          </a:ln>
        </p:spPr>
      </p:pic>
      <p:sp>
        <p:nvSpPr>
          <p:cNvPr id="2" name="标题 1"/>
          <p:cNvSpPr>
            <a:spLocks noGrp="1"/>
          </p:cNvSpPr>
          <p:nvPr>
            <p:ph type="title" hasCustomPrompt="1"/>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itchFamily="34" charset="0"/>
                <a:ea typeface="微软雅黑" pitchFamily="34" charset="-122"/>
              </a:defRPr>
            </a:lvl1pPr>
          </a:lstStyle>
          <a:p>
            <a:pPr fontAlgn="auto"/>
            <a:r>
              <a:rPr kumimoji="0" lang="zh-CN" altLang="en-US" sz="3200" b="1" i="0" u="none" strike="noStrike" kern="1200" cap="none" spc="200" normalizeH="0" baseline="0" noProof="0">
                <a:uLnTx/>
                <a:uFillTx/>
              </a:rPr>
              <a:t>单击此处编辑标题</a:t>
            </a:r>
            <a:endParaRPr kumimoji="0" lang="zh-CN" altLang="en-US" sz="3200" b="1" i="0" u="none" strike="noStrike" kern="1200" cap="none" spc="200" normalizeH="0" baseline="0" noProof="0">
              <a:uLnTx/>
              <a:uFillTx/>
            </a:endParaRPr>
          </a:p>
        </p:txBody>
      </p:sp>
      <p:sp>
        <p:nvSpPr>
          <p:cNvPr id="7" name="内容占位符 6"/>
          <p:cNvSpPr>
            <a:spLocks noGrp="1"/>
          </p:cNvSpPr>
          <p:nvPr>
            <p:ph sz="quarter" idx="13"/>
          </p:nvPr>
        </p:nvSpPr>
        <p:spPr>
          <a:xfrm>
            <a:off x="1281113" y="2163600"/>
            <a:ext cx="9626600" cy="3445200"/>
          </a:xfrm>
        </p:spPr>
        <p:txBody>
          <a:bodyPr/>
          <a:lstStyle>
            <a:lvl1pPr>
              <a:defRPr sz="1400" baseline="0">
                <a:solidFill>
                  <a:schemeClr val="tx1">
                    <a:lumMod val="85000"/>
                    <a:lumOff val="15000"/>
                  </a:schemeClr>
                </a:solidFill>
                <a:latin typeface="Arial" pitchFamily="34" charset="0"/>
                <a:ea typeface="微软雅黑" pitchFamily="34" charset="-122"/>
              </a:defRPr>
            </a:lvl1pPr>
            <a:lvl2pPr>
              <a:defRPr sz="1400" baseline="0">
                <a:solidFill>
                  <a:schemeClr val="tx1">
                    <a:lumMod val="85000"/>
                    <a:lumOff val="15000"/>
                  </a:schemeClr>
                </a:solidFill>
                <a:latin typeface="Arial" pitchFamily="34" charset="0"/>
                <a:ea typeface="微软雅黑" pitchFamily="34" charset="-122"/>
              </a:defRPr>
            </a:lvl2pPr>
            <a:lvl3pPr>
              <a:defRPr sz="1400" baseline="0">
                <a:solidFill>
                  <a:schemeClr val="tx1">
                    <a:lumMod val="85000"/>
                    <a:lumOff val="15000"/>
                  </a:schemeClr>
                </a:solidFill>
                <a:latin typeface="Arial" pitchFamily="34" charset="0"/>
                <a:ea typeface="微软雅黑" pitchFamily="34" charset="-122"/>
              </a:defRPr>
            </a:lvl3pPr>
            <a:lvl4pPr>
              <a:defRPr sz="1400" baseline="0">
                <a:solidFill>
                  <a:schemeClr val="tx1">
                    <a:lumMod val="85000"/>
                    <a:lumOff val="15000"/>
                  </a:schemeClr>
                </a:solidFill>
                <a:latin typeface="Arial" pitchFamily="34" charset="0"/>
                <a:ea typeface="微软雅黑" pitchFamily="34" charset="-122"/>
              </a:defRPr>
            </a:lvl4pPr>
            <a:lvl5pPr>
              <a:defRPr sz="14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15367" name="灯片编号占位符 4"/>
          <p:cNvSpPr>
            <a:spLocks noGrp="1"/>
          </p:cNvSpPr>
          <p:nvPr>
            <p:ph type="sldNum" sz="quarter" idx="14"/>
            <p:custDataLst>
              <p:tags r:id="rId4"/>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9304291B-984E-44F4-811D-5F830BDE4240}"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5368" name="日期占位符 2"/>
          <p:cNvSpPr>
            <a:spLocks noGrp="1"/>
          </p:cNvSpPr>
          <p:nvPr>
            <p:ph type="dt" sz="half" idx="15"/>
            <p:custDataLst>
              <p:tags r:id="rId5"/>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75935877-D3D7-441B-8DB6-7245402D3E96}"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5369" name="页脚占位符 3"/>
          <p:cNvSpPr>
            <a:spLocks noGrp="1"/>
          </p:cNvSpPr>
          <p:nvPr>
            <p:ph type="ftr" sz="quarter" idx="16"/>
            <p:custDataLst>
              <p:tags r:id="rId6"/>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左右">
    <p:bg>
      <p:bgPr>
        <a:solidFill>
          <a:schemeClr val="bg2"/>
        </a:solidFill>
      </p:bgPr>
    </p:bg>
    <p:spTree>
      <p:nvGrpSpPr>
        <p:cNvPr id="1" name=""/>
        <p:cNvGrpSpPr/>
        <p:nvPr/>
      </p:nvGrpSpPr>
      <p:grpSpPr/>
      <p:sp>
        <p:nvSpPr>
          <p:cNvPr id="16387" name="矩形 5"/>
          <p:cNvSpPr/>
          <p:nvPr>
            <p:custDataLst>
              <p:tags r:id="rId1"/>
            </p:custDataLst>
          </p:nvPr>
        </p:nvSpPr>
        <p:spPr>
          <a:xfrm>
            <a:off x="3175" y="9525"/>
            <a:ext cx="4822825" cy="6865938"/>
          </a:xfrm>
          <a:prstGeom prst="rect">
            <a:avLst/>
          </a:prstGeom>
          <a:solidFill>
            <a:srgbClr val="F4F2F0"/>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olidFill>
                <a:srgbClr val="262626"/>
              </a:solidFill>
              <a:latin typeface="Arial" pitchFamily="34" charset="0"/>
              <a:ea typeface="微软雅黑" pitchFamily="34" charset="-122"/>
              <a:sym typeface="微软雅黑" pitchFamily="34" charset="-122"/>
            </a:endParaRPr>
          </a:p>
        </p:txBody>
      </p:sp>
      <p:pic>
        <p:nvPicPr>
          <p:cNvPr id="16388" name="图片 10" descr="图层 2"/>
          <p:cNvPicPr>
            <a:picLocks noChangeAspect="1"/>
          </p:cNvPicPr>
          <p:nvPr>
            <p:custDataLst>
              <p:tags r:id="rId3"/>
            </p:custDataLst>
          </p:nvPr>
        </p:nvPicPr>
        <p:blipFill>
          <a:blip r:embed="rId2"/>
          <a:stretch>
            <a:fillRect/>
          </a:stretch>
        </p:blipFill>
        <p:spPr>
          <a:xfrm>
            <a:off x="3175" y="5210175"/>
            <a:ext cx="741363" cy="1665288"/>
          </a:xfrm>
          <a:prstGeom prst="rect">
            <a:avLst/>
          </a:prstGeom>
          <a:noFill/>
          <a:ln>
            <a:noFill/>
            <a:miter lim="800000"/>
          </a:ln>
        </p:spPr>
      </p:pic>
      <p:sp>
        <p:nvSpPr>
          <p:cNvPr id="2" name="标题 1"/>
          <p:cNvSpPr>
            <a:spLocks noGrp="1"/>
          </p:cNvSpPr>
          <p:nvPr>
            <p:ph type="title" hasCustomPrompt="1"/>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itchFamily="34" charset="0"/>
                <a:ea typeface="微软雅黑" pitchFamily="34" charset="-122"/>
              </a:defRPr>
            </a:lvl1pPr>
          </a:lstStyle>
          <a:p>
            <a:pPr fontAlgn="auto"/>
            <a:r>
              <a:rPr kumimoji="0" lang="zh-CN" altLang="en-US" sz="3600" b="1" i="0" u="none" strike="noStrike" kern="1200" cap="none" spc="200" normalizeH="0" baseline="0" noProof="0">
                <a:uLnTx/>
                <a:uFillTx/>
              </a:rPr>
              <a:t>单击编辑标题</a:t>
            </a:r>
            <a:endParaRPr kumimoji="0" lang="zh-CN" altLang="en-US" sz="3600" b="1" i="0" u="none" strike="noStrike" kern="1200" cap="none" spc="200" normalizeH="0" baseline="0" noProof="0">
              <a:uLnTx/>
              <a:uFillTx/>
            </a:endParaRPr>
          </a:p>
        </p:txBody>
      </p:sp>
      <p:sp>
        <p:nvSpPr>
          <p:cNvPr id="7" name="文本占位符 6"/>
          <p:cNvSpPr>
            <a:spLocks noGrp="1"/>
          </p:cNvSpPr>
          <p:nvPr>
            <p:ph type="body" sz="quarter" idx="13"/>
          </p:nvPr>
        </p:nvSpPr>
        <p:spPr>
          <a:xfrm>
            <a:off x="586800" y="1764000"/>
            <a:ext cx="3956400" cy="4093200"/>
          </a:xfrm>
        </p:spPr>
        <p:txBody>
          <a:bodyPr/>
          <a:lstStyle>
            <a:lvl1pPr>
              <a:defRPr sz="1400" baseline="0">
                <a:solidFill>
                  <a:schemeClr val="tx1">
                    <a:lumMod val="85000"/>
                    <a:lumOff val="15000"/>
                  </a:schemeClr>
                </a:solidFill>
                <a:latin typeface="Arial" pitchFamily="34" charset="0"/>
                <a:ea typeface="微软雅黑" pitchFamily="34" charset="-122"/>
              </a:defRPr>
            </a:lvl1pPr>
            <a:lvl2pPr>
              <a:defRPr sz="1400" baseline="0">
                <a:solidFill>
                  <a:schemeClr val="tx1">
                    <a:lumMod val="85000"/>
                    <a:lumOff val="15000"/>
                  </a:schemeClr>
                </a:solidFill>
                <a:latin typeface="Arial" pitchFamily="34" charset="0"/>
                <a:ea typeface="微软雅黑" pitchFamily="34" charset="-122"/>
              </a:defRPr>
            </a:lvl2pPr>
            <a:lvl3pPr>
              <a:defRPr sz="1400" baseline="0">
                <a:solidFill>
                  <a:schemeClr val="tx1">
                    <a:lumMod val="85000"/>
                    <a:lumOff val="15000"/>
                  </a:schemeClr>
                </a:solidFill>
                <a:latin typeface="Arial" pitchFamily="34" charset="0"/>
                <a:ea typeface="微软雅黑" pitchFamily="34" charset="-122"/>
              </a:defRPr>
            </a:lvl3pPr>
            <a:lvl4pPr>
              <a:defRPr sz="1400" baseline="0">
                <a:solidFill>
                  <a:schemeClr val="tx1">
                    <a:lumMod val="85000"/>
                    <a:lumOff val="15000"/>
                  </a:schemeClr>
                </a:solidFill>
                <a:latin typeface="Arial" pitchFamily="34" charset="0"/>
                <a:ea typeface="微软雅黑" pitchFamily="34" charset="-122"/>
              </a:defRPr>
            </a:lvl4pPr>
            <a:lvl5pPr>
              <a:defRPr sz="14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9" name="内容占位符 8"/>
          <p:cNvSpPr>
            <a:spLocks noGrp="1"/>
          </p:cNvSpPr>
          <p:nvPr>
            <p:ph sz="quarter" idx="14"/>
          </p:nvPr>
        </p:nvSpPr>
        <p:spPr>
          <a:xfrm>
            <a:off x="5101200" y="769938"/>
            <a:ext cx="6480000" cy="5087937"/>
          </a:xfrm>
        </p:spPr>
        <p:txBody>
          <a:bodyPr/>
          <a:lstStyle>
            <a:lvl1pPr>
              <a:defRPr sz="1400" baseline="0">
                <a:solidFill>
                  <a:schemeClr val="tx1">
                    <a:lumMod val="85000"/>
                    <a:lumOff val="15000"/>
                  </a:schemeClr>
                </a:solidFill>
                <a:latin typeface="Arial" pitchFamily="34" charset="0"/>
                <a:ea typeface="微软雅黑" pitchFamily="34" charset="-122"/>
              </a:defRPr>
            </a:lvl1pPr>
            <a:lvl2pPr>
              <a:defRPr sz="1400" baseline="0">
                <a:solidFill>
                  <a:schemeClr val="tx1">
                    <a:lumMod val="85000"/>
                    <a:lumOff val="15000"/>
                  </a:schemeClr>
                </a:solidFill>
                <a:latin typeface="Arial" pitchFamily="34" charset="0"/>
                <a:ea typeface="微软雅黑" pitchFamily="34" charset="-122"/>
              </a:defRPr>
            </a:lvl2pPr>
            <a:lvl3pPr>
              <a:defRPr sz="1400" baseline="0">
                <a:solidFill>
                  <a:schemeClr val="tx1">
                    <a:lumMod val="85000"/>
                    <a:lumOff val="15000"/>
                  </a:schemeClr>
                </a:solidFill>
                <a:latin typeface="Arial" pitchFamily="34" charset="0"/>
                <a:ea typeface="微软雅黑" pitchFamily="34" charset="-122"/>
              </a:defRPr>
            </a:lvl3pPr>
            <a:lvl4pPr>
              <a:defRPr sz="1400" baseline="0">
                <a:solidFill>
                  <a:schemeClr val="tx1">
                    <a:lumMod val="85000"/>
                    <a:lumOff val="15000"/>
                  </a:schemeClr>
                </a:solidFill>
                <a:latin typeface="Arial" pitchFamily="34" charset="0"/>
                <a:ea typeface="微软雅黑" pitchFamily="34" charset="-122"/>
              </a:defRPr>
            </a:lvl4pPr>
            <a:lvl5pPr>
              <a:defRPr sz="14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16391" name="日期占位符 2"/>
          <p:cNvSpPr>
            <a:spLocks noGrp="1"/>
          </p:cNvSpPr>
          <p:nvPr>
            <p:ph type="dt" sz="half" idx="15"/>
            <p:custDataLst>
              <p:tags r:id="rId4"/>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B7E517D1-05DF-42B4-9185-3FC42EB54C3D}"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6392" name="页脚占位符 3"/>
          <p:cNvSpPr>
            <a:spLocks noGrp="1"/>
          </p:cNvSpPr>
          <p:nvPr>
            <p:ph type="ftr" sz="quarter" idx="16"/>
            <p:custDataLst>
              <p:tags r:id="rId5"/>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16393" name="灯片编号占位符 4"/>
          <p:cNvSpPr>
            <a:spLocks noGrp="1"/>
          </p:cNvSpPr>
          <p:nvPr>
            <p:ph type="sldNum" sz="quarter" idx="17"/>
            <p:custDataLst>
              <p:tags r:id="rId6"/>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1B7451D6-0F5E-4415-A40C-8730D5608D43}"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上下">
    <p:bg>
      <p:bgPr>
        <a:solidFill>
          <a:schemeClr val="bg2"/>
        </a:solidFill>
      </p:bgPr>
    </p:bg>
    <p:spTree>
      <p:nvGrpSpPr>
        <p:cNvPr id="1" name=""/>
        <p:cNvGrpSpPr/>
        <p:nvPr/>
      </p:nvGrpSpPr>
      <p:grpSpPr/>
      <p:sp>
        <p:nvSpPr>
          <p:cNvPr id="17411" name="矩形 5"/>
          <p:cNvSpPr/>
          <p:nvPr>
            <p:custDataLst>
              <p:tags r:id="rId1"/>
            </p:custDataLst>
          </p:nvPr>
        </p:nvSpPr>
        <p:spPr>
          <a:xfrm>
            <a:off x="0" y="-19050"/>
            <a:ext cx="12192000" cy="2663825"/>
          </a:xfrm>
          <a:prstGeom prst="rect">
            <a:avLst/>
          </a:prstGeom>
          <a:solidFill>
            <a:srgbClr val="F4F2F0"/>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olidFill>
                <a:srgbClr val="262626"/>
              </a:solidFill>
              <a:latin typeface="Arial" pitchFamily="34" charset="0"/>
              <a:ea typeface="微软雅黑" pitchFamily="34" charset="-122"/>
              <a:sym typeface="微软雅黑" pitchFamily="34" charset="-122"/>
            </a:endParaRPr>
          </a:p>
        </p:txBody>
      </p:sp>
      <p:pic>
        <p:nvPicPr>
          <p:cNvPr id="17412" name="图片 7"/>
          <p:cNvPicPr>
            <a:picLocks noChangeAspect="1"/>
          </p:cNvPicPr>
          <p:nvPr>
            <p:custDataLst>
              <p:tags r:id="rId3"/>
            </p:custDataLst>
          </p:nvPr>
        </p:nvPicPr>
        <p:blipFill>
          <a:blip r:embed="rId2">
            <a:clrChange>
              <a:clrFrom>
                <a:srgbClr val="EEE8E8"/>
              </a:clrFrom>
              <a:clrTo>
                <a:srgbClr val="EEE8E8">
                  <a:alpha val="0"/>
                </a:srgbClr>
              </a:clrTo>
            </a:clrChange>
          </a:blip>
          <a:stretch>
            <a:fillRect/>
          </a:stretch>
        </p:blipFill>
        <p:spPr>
          <a:xfrm>
            <a:off x="11252200" y="5651500"/>
            <a:ext cx="1066800" cy="1252538"/>
          </a:xfrm>
          <a:prstGeom prst="rect">
            <a:avLst/>
          </a:prstGeom>
          <a:noFill/>
          <a:ln>
            <a:noFill/>
            <a:miter lim="800000"/>
          </a:ln>
        </p:spPr>
      </p:pic>
      <p:sp>
        <p:nvSpPr>
          <p:cNvPr id="2" name="标题 1"/>
          <p:cNvSpPr>
            <a:spLocks noGrp="1"/>
          </p:cNvSpPr>
          <p:nvPr>
            <p:ph type="title"/>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itchFamily="34" charset="0"/>
                <a:ea typeface="微软雅黑" pitchFamily="34" charset="-122"/>
              </a:defRPr>
            </a:lvl1pPr>
          </a:lstStyle>
          <a:p>
            <a:pPr fontAlgn="auto"/>
            <a:r>
              <a:rPr kumimoji="0" lang="zh-CN" altLang="en-US" sz="3600" b="1" i="0" u="none" strike="noStrike" kern="1200" cap="none" spc="200" normalizeH="0" baseline="0" noProof="0">
                <a:uLnTx/>
                <a:uFillTx/>
              </a:rPr>
              <a:t>单击此处编辑母版标题样式</a:t>
            </a:r>
            <a:endParaRPr kumimoji="0" lang="zh-CN" altLang="en-US" sz="3600" b="1" i="0" u="none" strike="noStrike" kern="1200" cap="none" spc="200" normalizeH="0" baseline="0" noProof="0">
              <a:uLnTx/>
              <a:uFillTx/>
            </a:endParaRPr>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pitchFamily="34" charset="-122"/>
              </a:defRPr>
            </a:lvl1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p:txBody>
      </p:sp>
      <p:sp>
        <p:nvSpPr>
          <p:cNvPr id="9" name="内容占位符 8"/>
          <p:cNvSpPr>
            <a:spLocks noGrp="1"/>
          </p:cNvSpPr>
          <p:nvPr>
            <p:ph sz="quarter" idx="14"/>
          </p:nvPr>
        </p:nvSpPr>
        <p:spPr>
          <a:xfrm>
            <a:off x="612775" y="2808000"/>
            <a:ext cx="10965600" cy="3430800"/>
          </a:xfrm>
        </p:spPr>
        <p:txBody>
          <a:bodyPr/>
          <a:lstStyle>
            <a:lvl1pPr>
              <a:defRPr sz="1400" baseline="0">
                <a:solidFill>
                  <a:schemeClr val="tx1">
                    <a:lumMod val="85000"/>
                    <a:lumOff val="15000"/>
                  </a:schemeClr>
                </a:solidFill>
                <a:latin typeface="Arial" pitchFamily="34" charset="0"/>
                <a:ea typeface="微软雅黑" pitchFamily="34" charset="-122"/>
              </a:defRPr>
            </a:lvl1pPr>
            <a:lvl2pPr>
              <a:defRPr sz="1400" baseline="0">
                <a:solidFill>
                  <a:schemeClr val="tx1">
                    <a:lumMod val="85000"/>
                    <a:lumOff val="15000"/>
                  </a:schemeClr>
                </a:solidFill>
                <a:latin typeface="Arial" pitchFamily="34" charset="0"/>
                <a:ea typeface="微软雅黑" pitchFamily="34" charset="-122"/>
              </a:defRPr>
            </a:lvl2pPr>
            <a:lvl3pPr>
              <a:defRPr sz="1400" baseline="0">
                <a:solidFill>
                  <a:schemeClr val="tx1">
                    <a:lumMod val="85000"/>
                    <a:lumOff val="15000"/>
                  </a:schemeClr>
                </a:solidFill>
                <a:latin typeface="Arial" pitchFamily="34" charset="0"/>
                <a:ea typeface="微软雅黑" pitchFamily="34" charset="-122"/>
              </a:defRPr>
            </a:lvl3pPr>
            <a:lvl4pPr>
              <a:defRPr sz="1400" baseline="0">
                <a:solidFill>
                  <a:schemeClr val="tx1">
                    <a:lumMod val="85000"/>
                    <a:lumOff val="15000"/>
                  </a:schemeClr>
                </a:solidFill>
                <a:latin typeface="Arial" pitchFamily="34" charset="0"/>
                <a:ea typeface="微软雅黑" pitchFamily="34" charset="-122"/>
              </a:defRPr>
            </a:lvl4pPr>
            <a:lvl5pPr>
              <a:defRPr sz="14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17415" name="日期占位符 2"/>
          <p:cNvSpPr>
            <a:spLocks noGrp="1"/>
          </p:cNvSpPr>
          <p:nvPr>
            <p:ph type="dt" sz="half" idx="15"/>
            <p:custDataLst>
              <p:tags r:id="rId4"/>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2382684C-8ECC-4252-8AC7-66E1B01236DA}"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7416" name="页脚占位符 3"/>
          <p:cNvSpPr>
            <a:spLocks noGrp="1"/>
          </p:cNvSpPr>
          <p:nvPr>
            <p:ph type="ftr" sz="quarter" idx="16"/>
            <p:custDataLst>
              <p:tags r:id="rId5"/>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17417" name="灯片编号占位符 4"/>
          <p:cNvSpPr>
            <a:spLocks noGrp="1"/>
          </p:cNvSpPr>
          <p:nvPr>
            <p:ph type="sldNum" sz="quarter" idx="17"/>
            <p:custDataLst>
              <p:tags r:id="rId6"/>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F1CEE0C1-9FD2-4249-90DC-51A3D66201E4}"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下上">
    <p:bg>
      <p:bgPr>
        <a:solidFill>
          <a:schemeClr val="bg2"/>
        </a:solidFill>
      </p:bgPr>
    </p:bg>
    <p:spTree>
      <p:nvGrpSpPr>
        <p:cNvPr id="1" name=""/>
        <p:cNvGrpSpPr/>
        <p:nvPr/>
      </p:nvGrpSpPr>
      <p:grpSpPr/>
      <p:sp>
        <p:nvSpPr>
          <p:cNvPr id="18435" name="矩形 5"/>
          <p:cNvSpPr/>
          <p:nvPr>
            <p:custDataLst>
              <p:tags r:id="rId1"/>
            </p:custDataLst>
          </p:nvPr>
        </p:nvSpPr>
        <p:spPr>
          <a:xfrm>
            <a:off x="4763" y="5021263"/>
            <a:ext cx="12192000" cy="1828800"/>
          </a:xfrm>
          <a:prstGeom prst="rect">
            <a:avLst/>
          </a:prstGeom>
          <a:solidFill>
            <a:srgbClr val="F4F2F0"/>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olidFill>
                <a:srgbClr val="262626"/>
              </a:solidFill>
              <a:latin typeface="Arial" pitchFamily="34" charset="0"/>
              <a:ea typeface="微软雅黑" pitchFamily="34" charset="-122"/>
              <a:sym typeface="微软雅黑" pitchFamily="34" charset="-122"/>
            </a:endParaRPr>
          </a:p>
        </p:txBody>
      </p:sp>
      <p:pic>
        <p:nvPicPr>
          <p:cNvPr id="18436" name="图片 11" descr="图层 2"/>
          <p:cNvPicPr>
            <a:picLocks noChangeAspect="1"/>
          </p:cNvPicPr>
          <p:nvPr>
            <p:custDataLst>
              <p:tags r:id="rId3"/>
            </p:custDataLst>
          </p:nvPr>
        </p:nvPicPr>
        <p:blipFill>
          <a:blip r:embed="rId2"/>
          <a:stretch>
            <a:fillRect/>
          </a:stretch>
        </p:blipFill>
        <p:spPr>
          <a:xfrm>
            <a:off x="4763" y="5461000"/>
            <a:ext cx="619125" cy="1390650"/>
          </a:xfrm>
          <a:prstGeom prst="rect">
            <a:avLst/>
          </a:prstGeom>
          <a:noFill/>
          <a:ln>
            <a:noFill/>
            <a:miter lim="800000"/>
          </a:ln>
        </p:spPr>
      </p:pic>
      <p:sp>
        <p:nvSpPr>
          <p:cNvPr id="2" name="标题 1"/>
          <p:cNvSpPr>
            <a:spLocks noGrp="1"/>
          </p:cNvSpPr>
          <p:nvPr>
            <p:ph type="title"/>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itchFamily="34" charset="0"/>
                <a:ea typeface="微软雅黑" pitchFamily="34" charset="-122"/>
              </a:defRPr>
            </a:lvl1pPr>
          </a:lstStyle>
          <a:p>
            <a:pPr fontAlgn="auto"/>
            <a:r>
              <a:rPr kumimoji="0" lang="zh-CN" altLang="en-US" sz="3200" b="1" i="0" u="none" strike="noStrike" kern="1200" cap="none" spc="200" normalizeH="0" baseline="0" noProof="0">
                <a:uLnTx/>
                <a:uFillTx/>
              </a:rPr>
              <a:t>单击此处编辑母版标题样式</a:t>
            </a:r>
            <a:endParaRPr kumimoji="0" lang="zh-CN" altLang="en-US" sz="3200" b="1" i="0" u="none" strike="noStrike" kern="1200" cap="none" spc="200" normalizeH="0" baseline="0" noProof="0">
              <a:uLnTx/>
              <a:uFillTx/>
            </a:endParaRPr>
          </a:p>
        </p:txBody>
      </p:sp>
      <p:sp>
        <p:nvSpPr>
          <p:cNvPr id="7" name="内容占位符 6"/>
          <p:cNvSpPr>
            <a:spLocks noGrp="1"/>
          </p:cNvSpPr>
          <p:nvPr>
            <p:ph sz="quarter" idx="13"/>
          </p:nvPr>
        </p:nvSpPr>
        <p:spPr>
          <a:xfrm>
            <a:off x="604837" y="1681200"/>
            <a:ext cx="10990800" cy="3211200"/>
          </a:xfrm>
        </p:spPr>
        <p:txBody>
          <a:bodyPr/>
          <a:lstStyle>
            <a:lvl1pPr>
              <a:defRPr sz="1400" baseline="0">
                <a:solidFill>
                  <a:schemeClr val="tx1">
                    <a:lumMod val="85000"/>
                    <a:lumOff val="15000"/>
                  </a:schemeClr>
                </a:solidFill>
                <a:latin typeface="Arial" pitchFamily="34" charset="0"/>
                <a:ea typeface="微软雅黑" pitchFamily="34" charset="-122"/>
              </a:defRPr>
            </a:lvl1pPr>
            <a:lvl2pPr>
              <a:defRPr sz="1400" baseline="0">
                <a:solidFill>
                  <a:schemeClr val="tx1">
                    <a:lumMod val="85000"/>
                    <a:lumOff val="15000"/>
                  </a:schemeClr>
                </a:solidFill>
                <a:latin typeface="Arial" pitchFamily="34" charset="0"/>
                <a:ea typeface="微软雅黑" pitchFamily="34" charset="-122"/>
              </a:defRPr>
            </a:lvl2pPr>
            <a:lvl3pPr>
              <a:defRPr sz="1400" baseline="0">
                <a:solidFill>
                  <a:schemeClr val="tx1">
                    <a:lumMod val="85000"/>
                    <a:lumOff val="15000"/>
                  </a:schemeClr>
                </a:solidFill>
                <a:latin typeface="Arial" pitchFamily="34" charset="0"/>
                <a:ea typeface="微软雅黑" pitchFamily="34" charset="-122"/>
              </a:defRPr>
            </a:lvl3pPr>
            <a:lvl4pPr>
              <a:defRPr sz="1400" baseline="0">
                <a:solidFill>
                  <a:schemeClr val="tx1">
                    <a:lumMod val="85000"/>
                    <a:lumOff val="15000"/>
                  </a:schemeClr>
                </a:solidFill>
                <a:latin typeface="Arial" pitchFamily="34" charset="0"/>
                <a:ea typeface="微软雅黑" pitchFamily="34" charset="-122"/>
              </a:defRPr>
            </a:lvl4pPr>
            <a:lvl5pPr>
              <a:defRPr sz="14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lumMod val="85000"/>
                    <a:lumOff val="15000"/>
                  </a:schemeClr>
                </a:solidFill>
                <a:latin typeface="Arial" pitchFamily="34" charset="0"/>
                <a:ea typeface="微软雅黑" pitchFamily="34" charset="-122"/>
              </a:defRPr>
            </a:lvl1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p:txBody>
      </p:sp>
      <p:sp>
        <p:nvSpPr>
          <p:cNvPr id="18439" name="日期占位符 2"/>
          <p:cNvSpPr>
            <a:spLocks noGrp="1"/>
          </p:cNvSpPr>
          <p:nvPr>
            <p:ph type="dt" sz="half" idx="15"/>
            <p:custDataLst>
              <p:tags r:id="rId4"/>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9E8BBC3E-746D-493A-AA5A-BCEAC3CAE8B0}"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8440" name="页脚占位符 3"/>
          <p:cNvSpPr>
            <a:spLocks noGrp="1"/>
          </p:cNvSpPr>
          <p:nvPr>
            <p:ph type="ftr" sz="quarter" idx="16"/>
            <p:custDataLst>
              <p:tags r:id="rId5"/>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18441" name="灯片编号占位符 4"/>
          <p:cNvSpPr>
            <a:spLocks noGrp="1"/>
          </p:cNvSpPr>
          <p:nvPr>
            <p:ph type="sldNum" sz="quarter" idx="17"/>
            <p:custDataLst>
              <p:tags r:id="rId6"/>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EC3ABD00-889D-4700-8684-B71A523B7B2F}"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导航">
    <p:bg>
      <p:bgPr>
        <a:solidFill>
          <a:schemeClr val="bg2"/>
        </a:solidFill>
      </p:bgPr>
    </p:bg>
    <p:spTree>
      <p:nvGrpSpPr>
        <p:cNvPr id="1" name=""/>
        <p:cNvGrpSpPr/>
        <p:nvPr/>
      </p:nvGrpSpPr>
      <p:grpSpPr/>
      <p:pic>
        <p:nvPicPr>
          <p:cNvPr id="19459" name="图片 7" descr="图层 2"/>
          <p:cNvPicPr>
            <a:picLocks noChangeAspect="1"/>
          </p:cNvPicPr>
          <p:nvPr>
            <p:custDataLst>
              <p:tags r:id="rId2"/>
            </p:custDataLst>
          </p:nvPr>
        </p:nvPicPr>
        <p:blipFill>
          <a:blip r:embed="rId1"/>
          <a:stretch>
            <a:fillRect/>
          </a:stretch>
        </p:blipFill>
        <p:spPr>
          <a:xfrm flipH="1">
            <a:off x="11557000" y="5434013"/>
            <a:ext cx="635000" cy="1428750"/>
          </a:xfrm>
          <a:prstGeom prst="rect">
            <a:avLst/>
          </a:prstGeom>
          <a:noFill/>
          <a:ln>
            <a:noFill/>
            <a:miter lim="800000"/>
          </a:ln>
        </p:spPr>
      </p:pic>
      <p:sp>
        <p:nvSpPr>
          <p:cNvPr id="19460" name="矩形 5"/>
          <p:cNvSpPr/>
          <p:nvPr>
            <p:custDataLst>
              <p:tags r:id="rId3"/>
            </p:custDataLst>
          </p:nvPr>
        </p:nvSpPr>
        <p:spPr>
          <a:xfrm>
            <a:off x="0" y="1588"/>
            <a:ext cx="12192000" cy="914400"/>
          </a:xfrm>
          <a:prstGeom prst="rect">
            <a:avLst/>
          </a:prstGeom>
          <a:solidFill>
            <a:srgbClr val="F4F2F0"/>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olidFill>
                <a:srgbClr val="262626"/>
              </a:solidFill>
              <a:latin typeface="Arial" pitchFamily="34" charset="0"/>
              <a:ea typeface="微软雅黑" pitchFamily="34" charset="-122"/>
              <a:sym typeface="微软雅黑" pitchFamily="34" charset="-122"/>
            </a:endParaRPr>
          </a:p>
        </p:txBody>
      </p:sp>
      <p:sp>
        <p:nvSpPr>
          <p:cNvPr id="2" name="标题 1"/>
          <p:cNvSpPr>
            <a:spLocks noGrp="1"/>
          </p:cNvSpPr>
          <p:nvPr>
            <p:ph type="title"/>
          </p:nvPr>
        </p:nvSpPr>
        <p:spPr>
          <a:xfrm>
            <a:off x="579755" y="237490"/>
            <a:ext cx="11037570" cy="586105"/>
          </a:xfrm>
        </p:spPr>
        <p:txBody>
          <a:bodyPr>
            <a:normAutofit/>
          </a:bodyPr>
          <a:lstStyle>
            <a:lvl1pPr>
              <a:defRPr sz="3600" cap="none" baseline="0">
                <a:solidFill>
                  <a:schemeClr val="tx1">
                    <a:lumMod val="85000"/>
                    <a:lumOff val="15000"/>
                  </a:schemeClr>
                </a:solidFill>
                <a:latin typeface="Arial" pitchFamily="34" charset="0"/>
                <a:ea typeface="微软雅黑" pitchFamily="34" charset="-122"/>
              </a:defRPr>
            </a:lvl1pPr>
          </a:lstStyle>
          <a:p>
            <a:pPr fontAlgn="auto"/>
            <a:r>
              <a:rPr kumimoji="0" lang="zh-CN" altLang="en-US" sz="3600" b="1" i="0" u="none" strike="noStrike" kern="1200" cap="none" spc="200" normalizeH="0" baseline="0" noProof="0">
                <a:uLnTx/>
                <a:uFillTx/>
              </a:rPr>
              <a:t>单击此处编辑母版标题样式</a:t>
            </a:r>
            <a:endParaRPr kumimoji="0" lang="zh-CN" altLang="en-US" sz="3600" b="1" i="0" u="none" strike="noStrike" kern="1200" cap="none" spc="200" normalizeH="0" baseline="0" noProof="0">
              <a:uLnTx/>
              <a:uFillTx/>
            </a:endParaRPr>
          </a:p>
        </p:txBody>
      </p:sp>
      <p:sp>
        <p:nvSpPr>
          <p:cNvPr id="7" name="内容占位符 6"/>
          <p:cNvSpPr>
            <a:spLocks noGrp="1"/>
          </p:cNvSpPr>
          <p:nvPr>
            <p:ph sz="quarter" idx="13"/>
          </p:nvPr>
        </p:nvSpPr>
        <p:spPr>
          <a:xfrm>
            <a:off x="579600" y="1663200"/>
            <a:ext cx="5342400" cy="2894400"/>
          </a:xfrm>
        </p:spPr>
        <p:txBody>
          <a:bodyPr/>
          <a:lstStyle>
            <a:lvl1pPr>
              <a:defRPr sz="1400" cap="none" baseline="0">
                <a:solidFill>
                  <a:schemeClr val="tx1">
                    <a:lumMod val="85000"/>
                    <a:lumOff val="15000"/>
                  </a:schemeClr>
                </a:solidFill>
                <a:latin typeface="Arial" pitchFamily="34" charset="0"/>
                <a:ea typeface="微软雅黑" pitchFamily="34" charset="-122"/>
              </a:defRPr>
            </a:lvl1pPr>
            <a:lvl2pPr>
              <a:defRPr sz="1400" cap="none" baseline="0">
                <a:solidFill>
                  <a:schemeClr val="tx1">
                    <a:lumMod val="85000"/>
                    <a:lumOff val="15000"/>
                  </a:schemeClr>
                </a:solidFill>
                <a:latin typeface="Arial" pitchFamily="34" charset="0"/>
                <a:ea typeface="微软雅黑" pitchFamily="34" charset="-122"/>
              </a:defRPr>
            </a:lvl2pPr>
            <a:lvl3pPr>
              <a:defRPr sz="1400" cap="none" baseline="0">
                <a:solidFill>
                  <a:schemeClr val="tx1">
                    <a:lumMod val="85000"/>
                    <a:lumOff val="15000"/>
                  </a:schemeClr>
                </a:solidFill>
                <a:latin typeface="Arial" pitchFamily="34" charset="0"/>
                <a:ea typeface="微软雅黑" pitchFamily="34" charset="-122"/>
              </a:defRPr>
            </a:lvl3pPr>
            <a:lvl4pPr>
              <a:defRPr sz="1400" cap="none" baseline="0">
                <a:solidFill>
                  <a:schemeClr val="tx1">
                    <a:lumMod val="85000"/>
                    <a:lumOff val="15000"/>
                  </a:schemeClr>
                </a:solidFill>
                <a:latin typeface="Arial" pitchFamily="34" charset="0"/>
                <a:ea typeface="微软雅黑" pitchFamily="34" charset="-122"/>
              </a:defRPr>
            </a:lvl4pPr>
            <a:lvl5pPr>
              <a:defRPr sz="1400" cap="none"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9" name="内容占位符 8"/>
          <p:cNvSpPr>
            <a:spLocks noGrp="1"/>
          </p:cNvSpPr>
          <p:nvPr>
            <p:ph sz="quarter" idx="14"/>
          </p:nvPr>
        </p:nvSpPr>
        <p:spPr>
          <a:xfrm>
            <a:off x="6242400" y="1663200"/>
            <a:ext cx="5367600" cy="2894400"/>
          </a:xfrm>
        </p:spPr>
        <p:txBody>
          <a:bodyPr/>
          <a:lstStyle>
            <a:lvl1pPr>
              <a:defRPr sz="1400" cap="none" baseline="0">
                <a:solidFill>
                  <a:schemeClr val="tx1">
                    <a:lumMod val="85000"/>
                    <a:lumOff val="15000"/>
                  </a:schemeClr>
                </a:solidFill>
                <a:latin typeface="Arial" pitchFamily="34" charset="0"/>
                <a:ea typeface="微软雅黑" pitchFamily="34" charset="-122"/>
              </a:defRPr>
            </a:lvl1pPr>
            <a:lvl2pPr>
              <a:defRPr sz="1400" cap="none" baseline="0">
                <a:solidFill>
                  <a:schemeClr val="tx1">
                    <a:lumMod val="85000"/>
                    <a:lumOff val="15000"/>
                  </a:schemeClr>
                </a:solidFill>
                <a:latin typeface="Arial" pitchFamily="34" charset="0"/>
                <a:ea typeface="微软雅黑" pitchFamily="34" charset="-122"/>
              </a:defRPr>
            </a:lvl2pPr>
            <a:lvl3pPr>
              <a:defRPr sz="1400" cap="none" baseline="0">
                <a:solidFill>
                  <a:schemeClr val="tx1">
                    <a:lumMod val="85000"/>
                    <a:lumOff val="15000"/>
                  </a:schemeClr>
                </a:solidFill>
                <a:latin typeface="Arial" pitchFamily="34" charset="0"/>
                <a:ea typeface="微软雅黑" pitchFamily="34" charset="-122"/>
              </a:defRPr>
            </a:lvl3pPr>
            <a:lvl4pPr>
              <a:defRPr sz="1400" cap="none" baseline="0">
                <a:solidFill>
                  <a:schemeClr val="tx1">
                    <a:lumMod val="85000"/>
                    <a:lumOff val="15000"/>
                  </a:schemeClr>
                </a:solidFill>
                <a:latin typeface="Arial" pitchFamily="34" charset="0"/>
                <a:ea typeface="微软雅黑" pitchFamily="34" charset="-122"/>
              </a:defRPr>
            </a:lvl4pPr>
            <a:lvl5pPr>
              <a:defRPr sz="1400" cap="none"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11" name="文本占位符 10"/>
          <p:cNvSpPr>
            <a:spLocks noGrp="1"/>
          </p:cNvSpPr>
          <p:nvPr>
            <p:ph type="body" sz="quarter" idx="15"/>
          </p:nvPr>
        </p:nvSpPr>
        <p:spPr>
          <a:xfrm>
            <a:off x="572400" y="4816800"/>
            <a:ext cx="5342400" cy="781200"/>
          </a:xfrm>
        </p:spPr>
        <p:txBody>
          <a:bodyPr/>
          <a:lstStyle>
            <a:lvl1pPr>
              <a:defRPr sz="1400" cap="none" baseline="0">
                <a:solidFill>
                  <a:schemeClr val="tx1">
                    <a:lumMod val="85000"/>
                    <a:lumOff val="15000"/>
                  </a:schemeClr>
                </a:solidFill>
                <a:latin typeface="Arial" pitchFamily="34" charset="0"/>
                <a:ea typeface="微软雅黑" pitchFamily="34" charset="-122"/>
              </a:defRPr>
            </a:lvl1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p:txBody>
      </p:sp>
      <p:sp>
        <p:nvSpPr>
          <p:cNvPr id="13" name="文本占位符 12"/>
          <p:cNvSpPr>
            <a:spLocks noGrp="1"/>
          </p:cNvSpPr>
          <p:nvPr>
            <p:ph type="body" sz="quarter" idx="16"/>
          </p:nvPr>
        </p:nvSpPr>
        <p:spPr>
          <a:xfrm>
            <a:off x="6253200" y="4813200"/>
            <a:ext cx="5367600" cy="781200"/>
          </a:xfrm>
        </p:spPr>
        <p:txBody>
          <a:bodyPr/>
          <a:lstStyle>
            <a:lvl1pPr>
              <a:defRPr sz="1400" cap="none" baseline="0">
                <a:solidFill>
                  <a:schemeClr val="tx1">
                    <a:lumMod val="85000"/>
                    <a:lumOff val="15000"/>
                  </a:schemeClr>
                </a:solidFill>
                <a:latin typeface="Arial" pitchFamily="34" charset="0"/>
                <a:ea typeface="微软雅黑" pitchFamily="34" charset="-122"/>
              </a:defRPr>
            </a:lvl1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p:txBody>
      </p:sp>
      <p:sp>
        <p:nvSpPr>
          <p:cNvPr id="19463" name="日期占位符 2"/>
          <p:cNvSpPr>
            <a:spLocks noGrp="1"/>
          </p:cNvSpPr>
          <p:nvPr>
            <p:ph type="dt" sz="half" idx="17"/>
            <p:custDataLst>
              <p:tags r:id="rId4"/>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178A99C8-09C6-435A-9C61-889A86A6350C}"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9464" name="页脚占位符 3"/>
          <p:cNvSpPr>
            <a:spLocks noGrp="1"/>
          </p:cNvSpPr>
          <p:nvPr>
            <p:ph type="ftr" sz="quarter" idx="18"/>
            <p:custDataLst>
              <p:tags r:id="rId5"/>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19465" name="灯片编号占位符 4"/>
          <p:cNvSpPr>
            <a:spLocks noGrp="1"/>
          </p:cNvSpPr>
          <p:nvPr>
            <p:ph type="sldNum" sz="quarter" idx="19"/>
            <p:custDataLst>
              <p:tags r:id="rId6"/>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F7DDFF57-2119-48A7-850D-6A7E34BF04BA}"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腰带">
    <p:bg>
      <p:bgPr>
        <a:solidFill>
          <a:schemeClr val="tx2"/>
        </a:solidFill>
      </p:bgPr>
    </p:bg>
    <p:spTree>
      <p:nvGrpSpPr>
        <p:cNvPr id="1" name=""/>
        <p:cNvGrpSpPr/>
        <p:nvPr/>
      </p:nvGrpSpPr>
      <p:grpSpPr/>
      <p:sp>
        <p:nvSpPr>
          <p:cNvPr id="20483" name="矩形 7"/>
          <p:cNvSpPr/>
          <p:nvPr>
            <p:custDataLst>
              <p:tags r:id="rId1"/>
            </p:custDataLst>
          </p:nvPr>
        </p:nvSpPr>
        <p:spPr>
          <a:xfrm>
            <a:off x="-1587" y="958850"/>
            <a:ext cx="12192000" cy="4938713"/>
          </a:xfrm>
          <a:prstGeom prst="rect">
            <a:avLst/>
          </a:prstGeom>
          <a:solidFill>
            <a:srgbClr val="FFFFFF"/>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ym typeface="微软雅黑" pitchFamily="34" charset="-122"/>
            </a:endParaRPr>
          </a:p>
        </p:txBody>
      </p:sp>
      <p:pic>
        <p:nvPicPr>
          <p:cNvPr id="20484" name="图片 9" descr="图层 2"/>
          <p:cNvPicPr>
            <a:picLocks noChangeAspect="1"/>
          </p:cNvPicPr>
          <p:nvPr>
            <p:custDataLst>
              <p:tags r:id="rId3"/>
            </p:custDataLst>
          </p:nvPr>
        </p:nvPicPr>
        <p:blipFill>
          <a:blip r:embed="rId2"/>
          <a:stretch>
            <a:fillRect/>
          </a:stretch>
        </p:blipFill>
        <p:spPr>
          <a:xfrm>
            <a:off x="-1587" y="2990850"/>
            <a:ext cx="1720850" cy="3867150"/>
          </a:xfrm>
          <a:prstGeom prst="rect">
            <a:avLst/>
          </a:prstGeom>
          <a:noFill/>
          <a:ln>
            <a:noFill/>
            <a:miter lim="800000"/>
          </a:ln>
        </p:spPr>
      </p:pic>
      <p:grpSp>
        <p:nvGrpSpPr>
          <p:cNvPr id="20485" name="组合 5"/>
          <p:cNvGrpSpPr/>
          <p:nvPr/>
        </p:nvGrpSpPr>
        <p:grpSpPr>
          <a:xfrm>
            <a:off x="10664825" y="241300"/>
            <a:ext cx="1346200" cy="2324100"/>
            <a:chOff x="10666413" y="245891"/>
            <a:chExt cx="1345878" cy="2323954"/>
          </a:xfrm>
        </p:grpSpPr>
        <p:sp>
          <p:nvSpPr>
            <p:cNvPr id="20486" name="椭圆 13"/>
            <p:cNvSpPr/>
            <p:nvPr>
              <p:custDataLst>
                <p:tags r:id="rId4"/>
              </p:custDataLst>
            </p:nvPr>
          </p:nvSpPr>
          <p:spPr>
            <a:xfrm>
              <a:off x="11439497" y="282294"/>
              <a:ext cx="466456" cy="466456"/>
            </a:xfrm>
            <a:prstGeom prst="ellipse">
              <a:avLst/>
            </a:prstGeom>
            <a:gradFill rotWithShape="1">
              <a:gsLst>
                <a:gs pos="3999">
                  <a:srgbClr val="FFC300"/>
                </a:gs>
                <a:gs pos="0">
                  <a:srgbClr val="FFC300"/>
                </a:gs>
                <a:gs pos="50000">
                  <a:srgbClr val="FFC300"/>
                </a:gs>
                <a:gs pos="100000">
                  <a:srgbClr val="FFC300"/>
                </a:gs>
                <a:gs pos="96001">
                  <a:srgbClr val="FFC300"/>
                </a:gs>
              </a:gsLst>
              <a:lin ang="8100000" scaled="1"/>
            </a:grad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ndParaRPr>
            </a:p>
          </p:txBody>
        </p:sp>
        <p:sp>
          <p:nvSpPr>
            <p:cNvPr id="20487" name="椭圆 14"/>
            <p:cNvSpPr/>
            <p:nvPr>
              <p:custDataLst>
                <p:tags r:id="rId5"/>
              </p:custDataLst>
            </p:nvPr>
          </p:nvSpPr>
          <p:spPr>
            <a:xfrm flipH="1" flipV="1">
              <a:off x="10666413" y="761498"/>
              <a:ext cx="94518" cy="94518"/>
            </a:xfrm>
            <a:prstGeom prst="ellipse">
              <a:avLst/>
            </a:prstGeom>
            <a:gradFill rotWithShape="1">
              <a:gsLst>
                <a:gs pos="3999">
                  <a:srgbClr val="FFC300"/>
                </a:gs>
                <a:gs pos="0">
                  <a:srgbClr val="FFC300"/>
                </a:gs>
                <a:gs pos="50000">
                  <a:srgbClr val="FFC300"/>
                </a:gs>
                <a:gs pos="100000">
                  <a:srgbClr val="FFC300"/>
                </a:gs>
                <a:gs pos="96001">
                  <a:srgbClr val="FFC300"/>
                </a:gs>
              </a:gsLst>
              <a:lin ang="8100000" scaled="1"/>
            </a:grad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ndParaRPr>
            </a:p>
          </p:txBody>
        </p:sp>
        <p:sp>
          <p:nvSpPr>
            <p:cNvPr id="20488" name="椭圆 15"/>
            <p:cNvSpPr/>
            <p:nvPr>
              <p:custDataLst>
                <p:tags r:id="rId6"/>
              </p:custDataLst>
            </p:nvPr>
          </p:nvSpPr>
          <p:spPr>
            <a:xfrm flipH="1" flipV="1">
              <a:off x="11694964" y="1099934"/>
              <a:ext cx="88786" cy="88786"/>
            </a:xfrm>
            <a:prstGeom prst="ellipse">
              <a:avLst/>
            </a:prstGeom>
            <a:gradFill rotWithShape="1">
              <a:gsLst>
                <a:gs pos="3999">
                  <a:srgbClr val="FFC300"/>
                </a:gs>
                <a:gs pos="0">
                  <a:srgbClr val="FFC300"/>
                </a:gs>
                <a:gs pos="50000">
                  <a:srgbClr val="FFC300"/>
                </a:gs>
                <a:gs pos="100000">
                  <a:srgbClr val="FFC300"/>
                </a:gs>
                <a:gs pos="96001">
                  <a:srgbClr val="FFC300"/>
                </a:gs>
              </a:gsLst>
              <a:lin ang="8100000" scaled="1"/>
            </a:grad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ndParaRPr>
            </a:p>
          </p:txBody>
        </p:sp>
        <p:sp>
          <p:nvSpPr>
            <p:cNvPr id="20489" name="椭圆 16"/>
            <p:cNvSpPr/>
            <p:nvPr>
              <p:custDataLst>
                <p:tags r:id="rId7"/>
              </p:custDataLst>
            </p:nvPr>
          </p:nvSpPr>
          <p:spPr>
            <a:xfrm>
              <a:off x="10944282" y="1165437"/>
              <a:ext cx="272934" cy="272934"/>
            </a:xfrm>
            <a:prstGeom prst="ellipse">
              <a:avLst/>
            </a:prstGeom>
            <a:gradFill rotWithShape="1">
              <a:gsLst>
                <a:gs pos="3999">
                  <a:srgbClr val="FFC300"/>
                </a:gs>
                <a:gs pos="0">
                  <a:srgbClr val="FFC300"/>
                </a:gs>
                <a:gs pos="50000">
                  <a:srgbClr val="FFC300"/>
                </a:gs>
                <a:gs pos="100000">
                  <a:srgbClr val="FFC300"/>
                </a:gs>
                <a:gs pos="96001">
                  <a:srgbClr val="FFC300"/>
                </a:gs>
              </a:gsLst>
              <a:lin ang="8100000" scaled="1"/>
            </a:grad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ndParaRPr>
            </a:p>
          </p:txBody>
        </p:sp>
        <p:sp>
          <p:nvSpPr>
            <p:cNvPr id="20490" name="椭圆 18"/>
            <p:cNvSpPr/>
            <p:nvPr>
              <p:custDataLst>
                <p:tags r:id="rId8"/>
              </p:custDataLst>
            </p:nvPr>
          </p:nvSpPr>
          <p:spPr>
            <a:xfrm flipH="1" flipV="1">
              <a:off x="11033490" y="245891"/>
              <a:ext cx="94518" cy="94518"/>
            </a:xfrm>
            <a:prstGeom prst="ellipse">
              <a:avLst/>
            </a:prstGeom>
            <a:gradFill rotWithShape="1">
              <a:gsLst>
                <a:gs pos="3999">
                  <a:srgbClr val="FFC300"/>
                </a:gs>
                <a:gs pos="0">
                  <a:srgbClr val="FFC300"/>
                </a:gs>
                <a:gs pos="50000">
                  <a:srgbClr val="FFC300"/>
                </a:gs>
                <a:gs pos="100000">
                  <a:srgbClr val="FFC300"/>
                </a:gs>
                <a:gs pos="96001">
                  <a:srgbClr val="FFC300"/>
                </a:gs>
              </a:gsLst>
              <a:lin ang="8100000" scaled="1"/>
            </a:grad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ndParaRPr>
            </a:p>
          </p:txBody>
        </p:sp>
        <p:sp>
          <p:nvSpPr>
            <p:cNvPr id="20491" name="椭圆 21"/>
            <p:cNvSpPr/>
            <p:nvPr>
              <p:custDataLst>
                <p:tags r:id="rId9"/>
              </p:custDataLst>
            </p:nvPr>
          </p:nvSpPr>
          <p:spPr>
            <a:xfrm>
              <a:off x="11739357" y="1773132"/>
              <a:ext cx="272934" cy="272934"/>
            </a:xfrm>
            <a:prstGeom prst="ellipse">
              <a:avLst/>
            </a:prstGeom>
            <a:gradFill rotWithShape="1">
              <a:gsLst>
                <a:gs pos="3999">
                  <a:srgbClr val="FFC300"/>
                </a:gs>
                <a:gs pos="0">
                  <a:srgbClr val="FFC300"/>
                </a:gs>
                <a:gs pos="50000">
                  <a:srgbClr val="FFC300"/>
                </a:gs>
                <a:gs pos="100000">
                  <a:srgbClr val="FFC300"/>
                </a:gs>
                <a:gs pos="96001">
                  <a:srgbClr val="FFC300"/>
                </a:gs>
              </a:gsLst>
              <a:lin ang="8100000" scaled="1"/>
            </a:grad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ndParaRPr>
            </a:p>
          </p:txBody>
        </p:sp>
        <p:sp>
          <p:nvSpPr>
            <p:cNvPr id="20492" name="椭圆 22"/>
            <p:cNvSpPr/>
            <p:nvPr>
              <p:custDataLst>
                <p:tags r:id="rId10"/>
              </p:custDataLst>
            </p:nvPr>
          </p:nvSpPr>
          <p:spPr>
            <a:xfrm flipH="1" flipV="1">
              <a:off x="11428264" y="2481059"/>
              <a:ext cx="88786" cy="88786"/>
            </a:xfrm>
            <a:prstGeom prst="ellipse">
              <a:avLst/>
            </a:prstGeom>
            <a:gradFill rotWithShape="1">
              <a:gsLst>
                <a:gs pos="3999">
                  <a:srgbClr val="FFC300"/>
                </a:gs>
                <a:gs pos="0">
                  <a:srgbClr val="FFC300"/>
                </a:gs>
                <a:gs pos="50000">
                  <a:srgbClr val="FFC300"/>
                </a:gs>
                <a:gs pos="100000">
                  <a:srgbClr val="FFC300"/>
                </a:gs>
                <a:gs pos="96001">
                  <a:srgbClr val="FFC300"/>
                </a:gs>
              </a:gsLst>
              <a:lin ang="8100000" scaled="1"/>
            </a:grad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ndParaRPr>
            </a:p>
          </p:txBody>
        </p:sp>
      </p:grpSp>
      <p:sp>
        <p:nvSpPr>
          <p:cNvPr id="2" name="标题 1"/>
          <p:cNvSpPr>
            <a:spLocks noGrp="1"/>
          </p:cNvSpPr>
          <p:nvPr>
            <p:ph type="title" hasCustomPrompt="1"/>
          </p:nvPr>
        </p:nvSpPr>
        <p:spPr>
          <a:xfrm>
            <a:off x="1522800" y="1339200"/>
            <a:ext cx="9144000" cy="2386800"/>
          </a:xfrm>
        </p:spPr>
        <p:txBody>
          <a:bodyPr anchor="b">
            <a:normAutofit/>
          </a:bodyPr>
          <a:lstStyle>
            <a:lvl1pPr algn="ctr">
              <a:defRPr sz="6000" baseline="0">
                <a:solidFill>
                  <a:schemeClr val="tx1">
                    <a:lumMod val="65000"/>
                  </a:schemeClr>
                </a:solidFill>
                <a:latin typeface="Arial" pitchFamily="34" charset="0"/>
                <a:ea typeface="微软雅黑" pitchFamily="34" charset="-122"/>
              </a:defRPr>
            </a:lvl1pPr>
          </a:lstStyle>
          <a:p>
            <a:pPr fontAlgn="auto"/>
            <a:r>
              <a:rPr kumimoji="0" lang="zh-CN" altLang="en-US" sz="6000" b="1" i="0" u="none" strike="noStrike" kern="1200" cap="none" spc="200" normalizeH="0" baseline="0" noProof="0">
                <a:uLnTx/>
                <a:uFillTx/>
              </a:rPr>
              <a:t>单击此处编辑标题</a:t>
            </a:r>
            <a:endParaRPr kumimoji="0" lang="zh-CN" altLang="en-US" sz="6000" b="1" i="0" u="none" strike="noStrike" kern="1200" cap="none" spc="200" normalizeH="0" baseline="0" noProof="0">
              <a:uLnTx/>
              <a:uFillTx/>
            </a:endParaRPr>
          </a:p>
        </p:txBody>
      </p:sp>
      <p:sp>
        <p:nvSpPr>
          <p:cNvPr id="7" name="文本占位符 6"/>
          <p:cNvSpPr>
            <a:spLocks noGrp="1"/>
          </p:cNvSpPr>
          <p:nvPr>
            <p:ph type="body" sz="quarter" idx="13"/>
          </p:nvPr>
        </p:nvSpPr>
        <p:spPr>
          <a:xfrm>
            <a:off x="1522413" y="3862800"/>
            <a:ext cx="9144000" cy="1656000"/>
          </a:xfrm>
        </p:spPr>
        <p:txBody>
          <a:bodyPr/>
          <a:lstStyle>
            <a:lvl1pPr algn="ctr">
              <a:defRPr baseline="0">
                <a:solidFill>
                  <a:schemeClr val="tx1">
                    <a:lumMod val="65000"/>
                  </a:schemeClr>
                </a:solidFill>
                <a:latin typeface="Arial" pitchFamily="34" charset="0"/>
                <a:ea typeface="微软雅黑" pitchFamily="34" charset="-122"/>
              </a:defRPr>
            </a:lvl1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p:txBody>
      </p:sp>
      <p:sp>
        <p:nvSpPr>
          <p:cNvPr id="20495" name="灯片编号占位符 4"/>
          <p:cNvSpPr>
            <a:spLocks noGrp="1"/>
          </p:cNvSpPr>
          <p:nvPr>
            <p:ph type="sldNum" sz="quarter" idx="14"/>
            <p:custDataLst>
              <p:tags r:id="rId11"/>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1972F23C-ABB2-44AD-B043-915043543A2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0496" name="日期占位符 2"/>
          <p:cNvSpPr>
            <a:spLocks noGrp="1"/>
          </p:cNvSpPr>
          <p:nvPr>
            <p:ph type="dt" sz="half" idx="15"/>
            <p:custDataLst>
              <p:tags r:id="rId12"/>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A0323E5A-BB5F-4F39-9377-47B36502D97A}"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0497" name="页脚占位符 3"/>
          <p:cNvSpPr>
            <a:spLocks noGrp="1"/>
          </p:cNvSpPr>
          <p:nvPr>
            <p:ph type="ftr" sz="quarter" idx="16"/>
            <p:custDataLst>
              <p:tags r:id="rId13"/>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solidFill>
          <a:schemeClr val="bg2"/>
        </a:solidFill>
      </p:bgPr>
    </p:bg>
    <p:spTree>
      <p:nvGrpSpPr>
        <p:cNvPr id="1" name=""/>
        <p:cNvGrpSpPr/>
        <p:nvPr/>
      </p:nvGrpSpPr>
      <p:grpSpPr/>
      <p:pic>
        <p:nvPicPr>
          <p:cNvPr id="4099" name="图片 6"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845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a:p>
            <a:pPr lvl="1" fontAlgn="auto"/>
            <a:r>
              <a:rPr kumimoji="0" lang="zh-CN" altLang="en-US" sz="1600" b="0" i="0" u="none" strike="noStrike" kern="1200" cap="none" spc="150" normalizeH="0" baseline="0" noProof="1">
                <a:uLnTx/>
                <a:uFillTx/>
                <a:sym typeface="+mn-ea"/>
              </a:rPr>
              <a:t>第二级</a:t>
            </a:r>
            <a:endParaRPr kumimoji="0" lang="zh-CN" altLang="en-US" sz="1600" b="0" i="0" u="none" strike="noStrike" kern="1200" cap="none" spc="150" normalizeH="0" baseline="0" noProof="1">
              <a:uLnTx/>
              <a:uFillTx/>
              <a:sym typeface="+mn-ea"/>
            </a:endParaRPr>
          </a:p>
          <a:p>
            <a:pPr lvl="2" fontAlgn="auto"/>
            <a:r>
              <a:rPr kumimoji="0" lang="zh-CN" altLang="en-US" sz="1600" b="0" i="0" u="none" strike="noStrike" kern="1200" cap="none" spc="150" normalizeH="0" baseline="0" noProof="1">
                <a:uLnTx/>
                <a:uFillTx/>
                <a:sym typeface="+mn-ea"/>
              </a:rPr>
              <a:t>第三级</a:t>
            </a:r>
            <a:endParaRPr kumimoji="0" lang="zh-CN" altLang="en-US" sz="1600" b="0" i="0" u="none" strike="noStrike" kern="1200" cap="none" spc="150" normalizeH="0" baseline="0" noProof="1">
              <a:uLnTx/>
              <a:uFillTx/>
              <a:sym typeface="+mn-ea"/>
            </a:endParaRPr>
          </a:p>
          <a:p>
            <a:pPr lvl="3" fontAlgn="auto"/>
            <a:r>
              <a:rPr kumimoji="0" lang="zh-CN" altLang="en-US" sz="1600" b="0" i="0" u="none" strike="noStrike" kern="1200" cap="none" spc="150" normalizeH="0" baseline="0" noProof="1">
                <a:uLnTx/>
                <a:uFillTx/>
                <a:sym typeface="+mn-ea"/>
              </a:rPr>
              <a:t>第四级</a:t>
            </a:r>
            <a:endParaRPr kumimoji="0" lang="zh-CN" altLang="en-US" sz="1600" b="0" i="0" u="none" strike="noStrike" kern="1200" cap="none" spc="150" normalizeH="0" baseline="0" noProof="1">
              <a:uLnTx/>
              <a:uFillTx/>
              <a:sym typeface="+mn-ea"/>
            </a:endParaRPr>
          </a:p>
          <a:p>
            <a:pPr lvl="4" fontAlgn="auto"/>
            <a:r>
              <a:rPr kumimoji="0" lang="zh-CN" altLang="en-US" sz="1600" b="0" i="0" u="none" strike="noStrike" kern="1200" cap="none" spc="150" normalizeH="0" baseline="0" noProof="1">
                <a:uLnTx/>
                <a:uFillTx/>
                <a:sym typeface="+mn-ea"/>
              </a:rPr>
              <a:t>第五级</a:t>
            </a:r>
            <a:endParaRPr kumimoji="0" lang="zh-CN" altLang="en-US" sz="1600" b="0" i="0" u="none" strike="noStrike" kern="1200" cap="none" spc="150" normalizeH="0" baseline="0" noProof="1">
              <a:uLnTx/>
              <a:uFillTx/>
              <a:sym typeface="+mn-ea"/>
            </a:endParaRPr>
          </a:p>
        </p:txBody>
      </p:sp>
      <p:sp>
        <p:nvSpPr>
          <p:cNvPr id="4102" name="灯片编号占位符 5"/>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7CB914EA-829F-47F5-9494-F514AC0511A6}"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103" name="日期占位符 3"/>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526B0D6D-B82C-48D2-A8C5-95B42BEDD216}"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104" name="页脚占位符 4"/>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solidFill>
          <a:schemeClr val="bg2"/>
        </a:solidFill>
      </p:bgPr>
    </p:bg>
    <p:spTree>
      <p:nvGrpSpPr>
        <p:cNvPr id="1" name=""/>
        <p:cNvGrpSpPr/>
        <p:nvPr/>
      </p:nvGrpSpPr>
      <p:grpSpPr/>
      <p:pic>
        <p:nvPicPr>
          <p:cNvPr id="5123" name="图片 9"/>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cxnSp>
        <p:nvCxnSpPr>
          <p:cNvPr id="5124" name="直接连接符 6"/>
          <p:cNvCxnSpPr/>
          <p:nvPr>
            <p:custDataLst>
              <p:tags r:id="rId3"/>
            </p:custDataLst>
          </p:nvPr>
        </p:nvCxnSpPr>
        <p:spPr>
          <a:xfrm>
            <a:off x="5113338" y="2270125"/>
            <a:ext cx="5111750" cy="0"/>
          </a:xfrm>
          <a:prstGeom prst="line">
            <a:avLst/>
          </a:prstGeom>
          <a:noFill/>
          <a:ln w="6350">
            <a:solidFill>
              <a:srgbClr val="FFC300"/>
            </a:solidFill>
            <a:round/>
            <a:headEnd type="oval"/>
            <a:tailEnd type="oval"/>
          </a:ln>
        </p:spPr>
      </p:cxnSp>
      <p:cxnSp>
        <p:nvCxnSpPr>
          <p:cNvPr id="5125" name="直接连接符 7"/>
          <p:cNvCxnSpPr/>
          <p:nvPr>
            <p:custDataLst>
              <p:tags r:id="rId4"/>
            </p:custDataLst>
          </p:nvPr>
        </p:nvCxnSpPr>
        <p:spPr>
          <a:xfrm>
            <a:off x="5113338" y="4876800"/>
            <a:ext cx="5111750" cy="0"/>
          </a:xfrm>
          <a:prstGeom prst="line">
            <a:avLst/>
          </a:prstGeom>
          <a:noFill/>
          <a:ln w="6350">
            <a:solidFill>
              <a:srgbClr val="FFC300"/>
            </a:solidFill>
            <a:round/>
            <a:headEnd type="oval"/>
            <a:tailEnd type="oval"/>
          </a:ln>
        </p:spPr>
      </p:cxnSp>
      <p:sp>
        <p:nvSpPr>
          <p:cNvPr id="2" name="标题 1"/>
          <p:cNvSpPr>
            <a:spLocks noGrp="1"/>
          </p:cNvSpPr>
          <p:nvPr>
            <p:ph type="title" hasCustomPrompt="1"/>
          </p:nvPr>
        </p:nvSpPr>
        <p:spPr>
          <a:xfrm>
            <a:off x="5781930" y="2587709"/>
            <a:ext cx="4443090" cy="816060"/>
          </a:xfrm>
        </p:spPr>
        <p:txBody>
          <a:bodyPr lIns="90000" tIns="46800" rIns="90000" bIns="0" anchor="b" anchorCtr="0">
            <a:normAutofit/>
          </a:bodyPr>
          <a:lstStyle>
            <a:lvl1pPr algn="ctr">
              <a:defRPr sz="3600" u="none" strike="noStrike" kern="1200" cap="none" spc="300" normalizeH="0" baseline="0">
                <a:solidFill>
                  <a:schemeClr val="tx1">
                    <a:lumMod val="85000"/>
                    <a:lumOff val="15000"/>
                  </a:schemeClr>
                </a:solidFill>
                <a:uFillTx/>
                <a:latin typeface="Arial" pitchFamily="34" charset="0"/>
                <a:ea typeface="汉仪旗黑-85S" pitchFamily="18" charset="-122"/>
              </a:defRPr>
            </a:lvl1pPr>
          </a:lstStyle>
          <a:p>
            <a:pPr fontAlgn="auto"/>
            <a:r>
              <a:rPr kumimoji="0" lang="zh-CN" altLang="en-US" sz="3600" b="1" i="0" u="none" strike="noStrike" kern="1200" cap="none" spc="300" normalizeH="0" baseline="0" noProof="0">
                <a:uLnTx/>
                <a:uFillTx/>
              </a:rPr>
              <a:t>单击此处编辑标题</a:t>
            </a:r>
            <a:endParaRPr kumimoji="0" lang="zh-CN" altLang="en-US" sz="3600" b="1" i="0" u="none" strike="noStrike" kern="1200" cap="none" spc="300" normalizeH="0" baseline="0" noProof="0">
              <a:uLnTx/>
              <a:uFillTx/>
            </a:endParaRPr>
          </a:p>
        </p:txBody>
      </p:sp>
      <p:sp>
        <p:nvSpPr>
          <p:cNvPr id="3" name="文本占位符 2"/>
          <p:cNvSpPr>
            <a:spLocks noGrp="1"/>
          </p:cNvSpPr>
          <p:nvPr>
            <p:ph type="body" idx="1"/>
          </p:nvPr>
        </p:nvSpPr>
        <p:spPr>
          <a:xfrm>
            <a:off x="5781925" y="3481868"/>
            <a:ext cx="4443090" cy="1077985"/>
          </a:xfrm>
        </p:spPr>
        <p:txBody>
          <a:bodyPr lIns="90000" tIns="0" rIns="90000" bIns="4680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kumimoji="0" lang="zh-CN" altLang="en-US" sz="2000" b="0" i="0" u="none" strike="noStrike" kern="1200" cap="none" spc="150" normalizeH="0" baseline="0" noProof="1">
                <a:uLnTx/>
                <a:uFillTx/>
              </a:rPr>
              <a:t>单击此处编辑母版文本样式</a:t>
            </a:r>
            <a:endParaRPr kumimoji="0" lang="zh-CN" altLang="en-US" sz="2000" b="0" i="0" u="none" strike="noStrike" kern="1200" cap="none" spc="150" normalizeH="0" baseline="0" noProof="1">
              <a:uLnTx/>
              <a:uFillTx/>
            </a:endParaRPr>
          </a:p>
        </p:txBody>
      </p:sp>
      <p:sp>
        <p:nvSpPr>
          <p:cNvPr id="5128" name="日期占位符 3"/>
          <p:cNvSpPr>
            <a:spLocks noGrp="1"/>
          </p:cNvSpPr>
          <p:nvPr>
            <p:ph type="dt" sz="half" idx="10"/>
            <p:custDataLst>
              <p:tags r:id="rId5"/>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09DFDADF-A8BB-4FE8-ADF1-1C92AECF36F6}"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5129" name="页脚占位符 4"/>
          <p:cNvSpPr>
            <a:spLocks noGrp="1"/>
          </p:cNvSpPr>
          <p:nvPr>
            <p:ph type="ftr" sz="quarter" idx="11"/>
            <p:custDataLst>
              <p:tags r:id="rId6"/>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5130" name="灯片编号占位符 5"/>
          <p:cNvSpPr>
            <a:spLocks noGrp="1"/>
          </p:cNvSpPr>
          <p:nvPr>
            <p:ph type="sldNum" sz="quarter" idx="12"/>
            <p:custDataLst>
              <p:tags r:id="rId7"/>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BBD67ECB-E979-4135-80A5-396DDA253C5C}"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solidFill>
          <a:schemeClr val="bg2"/>
        </a:solidFill>
      </p:bgPr>
    </p:bg>
    <p:spTree>
      <p:nvGrpSpPr>
        <p:cNvPr id="1" name=""/>
        <p:cNvGrpSpPr/>
        <p:nvPr/>
      </p:nvGrpSpPr>
      <p:grpSpPr/>
      <p:pic>
        <p:nvPicPr>
          <p:cNvPr id="6147" name="图片 7"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845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a:p>
            <a:pPr lvl="1" fontAlgn="auto"/>
            <a:r>
              <a:rPr kumimoji="0" lang="zh-CN" altLang="en-US" sz="1600" b="0" i="0" u="none" strike="noStrike" kern="1200" cap="none" spc="150" normalizeH="0" baseline="0" noProof="1">
                <a:uLnTx/>
                <a:uFillTx/>
                <a:sym typeface="+mn-ea"/>
              </a:rPr>
              <a:t>第二级</a:t>
            </a:r>
            <a:endParaRPr kumimoji="0" lang="zh-CN" altLang="en-US" sz="1600" b="0" i="0" u="none" strike="noStrike" kern="1200" cap="none" spc="150" normalizeH="0" baseline="0" noProof="1">
              <a:uLnTx/>
              <a:uFillTx/>
              <a:sym typeface="+mn-ea"/>
            </a:endParaRPr>
          </a:p>
          <a:p>
            <a:pPr lvl="2" fontAlgn="auto"/>
            <a:r>
              <a:rPr kumimoji="0" lang="zh-CN" altLang="en-US" sz="1600" b="0" i="0" u="none" strike="noStrike" kern="1200" cap="none" spc="150" normalizeH="0" baseline="0" noProof="1">
                <a:uLnTx/>
                <a:uFillTx/>
                <a:sym typeface="+mn-ea"/>
              </a:rPr>
              <a:t>第三级</a:t>
            </a:r>
            <a:endParaRPr kumimoji="0" lang="zh-CN" altLang="en-US" sz="1600" b="0" i="0" u="none" strike="noStrike" kern="1200" cap="none" spc="150" normalizeH="0" baseline="0" noProof="1">
              <a:uLnTx/>
              <a:uFillTx/>
              <a:sym typeface="+mn-ea"/>
            </a:endParaRPr>
          </a:p>
          <a:p>
            <a:pPr lvl="3" fontAlgn="auto"/>
            <a:r>
              <a:rPr kumimoji="0" lang="zh-CN" altLang="en-US" sz="1600" b="0" i="0" u="none" strike="noStrike" kern="1200" cap="none" spc="150" normalizeH="0" baseline="0" noProof="1">
                <a:uLnTx/>
                <a:uFillTx/>
                <a:sym typeface="+mn-ea"/>
              </a:rPr>
              <a:t>第四级</a:t>
            </a:r>
            <a:endParaRPr kumimoji="0" lang="zh-CN" altLang="en-US" sz="1600" b="0" i="0" u="none" strike="noStrike" kern="1200" cap="none" spc="150" normalizeH="0" baseline="0" noProof="1">
              <a:uLnTx/>
              <a:uFillTx/>
              <a:sym typeface="+mn-ea"/>
            </a:endParaRPr>
          </a:p>
          <a:p>
            <a:pPr lvl="4" fontAlgn="auto"/>
            <a:r>
              <a:rPr kumimoji="0" lang="zh-CN" altLang="en-US" sz="1600" b="0" i="0" u="none" strike="noStrike" kern="1200" cap="none" spc="150" normalizeH="0" baseline="0" noProof="1">
                <a:uLnTx/>
                <a:uFillTx/>
                <a:sym typeface="+mn-ea"/>
              </a:rPr>
              <a:t>第五级</a:t>
            </a:r>
            <a:endParaRPr kumimoji="0" lang="zh-CN" altLang="en-US" sz="1600" b="0" i="0" u="none" strike="noStrike" kern="1200" cap="none" spc="150" normalizeH="0" baseline="0" noProof="1">
              <a:uLnTx/>
              <a:uFillTx/>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baseline="0">
                <a:solidFill>
                  <a:schemeClr val="tx1">
                    <a:lumMod val="85000"/>
                    <a:lumOff val="15000"/>
                  </a:schemeClr>
                </a:solidFill>
                <a:latin typeface="Arial" pitchFamily="34" charset="0"/>
                <a:ea typeface="微软雅黑" pitchFamily="34" charset="-122"/>
              </a:defRPr>
            </a:lvl1pPr>
            <a:lvl2pPr>
              <a:defRPr sz="1600" baseline="0">
                <a:solidFill>
                  <a:schemeClr val="tx1">
                    <a:lumMod val="85000"/>
                    <a:lumOff val="15000"/>
                  </a:schemeClr>
                </a:solidFill>
                <a:latin typeface="Arial" pitchFamily="34" charset="0"/>
                <a:ea typeface="微软雅黑" pitchFamily="34" charset="-122"/>
              </a:defRPr>
            </a:lvl2pPr>
            <a:lvl3pPr>
              <a:defRPr sz="1600" baseline="0">
                <a:solidFill>
                  <a:schemeClr val="tx1">
                    <a:lumMod val="85000"/>
                    <a:lumOff val="15000"/>
                  </a:schemeClr>
                </a:solidFill>
                <a:latin typeface="Arial" pitchFamily="34" charset="0"/>
                <a:ea typeface="微软雅黑" pitchFamily="34" charset="-122"/>
              </a:defRPr>
            </a:lvl3pPr>
            <a:lvl4pPr>
              <a:defRPr sz="1600" baseline="0">
                <a:solidFill>
                  <a:schemeClr val="tx1">
                    <a:lumMod val="85000"/>
                    <a:lumOff val="15000"/>
                  </a:schemeClr>
                </a:solidFill>
                <a:latin typeface="Arial" pitchFamily="34" charset="0"/>
                <a:ea typeface="微软雅黑" pitchFamily="34" charset="-122"/>
              </a:defRPr>
            </a:lvl4pPr>
            <a:lvl5pPr>
              <a:defRPr sz="16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a:p>
            <a:pPr lvl="1" fontAlgn="auto"/>
            <a:r>
              <a:rPr kumimoji="0" lang="zh-CN" altLang="en-US" sz="1600" b="0" i="0" u="none" strike="noStrike" kern="1200" cap="none" spc="150" normalizeH="0" baseline="0" noProof="0">
                <a:uLnTx/>
                <a:uFillTx/>
              </a:rPr>
              <a:t>第二级</a:t>
            </a:r>
            <a:endParaRPr kumimoji="0" lang="zh-CN" altLang="en-US" sz="1600" b="0" i="0" u="none" strike="noStrike" kern="1200" cap="none" spc="150" normalizeH="0" baseline="0" noProof="0">
              <a:uLnTx/>
              <a:uFillTx/>
            </a:endParaRPr>
          </a:p>
          <a:p>
            <a:pPr lvl="2" fontAlgn="auto"/>
            <a:r>
              <a:rPr kumimoji="0" lang="zh-CN" altLang="en-US" sz="1600" b="0" i="0" u="none" strike="noStrike" kern="1200" cap="none" spc="150" normalizeH="0" baseline="0" noProof="0">
                <a:uLnTx/>
                <a:uFillTx/>
              </a:rPr>
              <a:t>第三级</a:t>
            </a:r>
            <a:endParaRPr kumimoji="0" lang="zh-CN" altLang="en-US" sz="1600" b="0" i="0" u="none" strike="noStrike" kern="1200" cap="none" spc="150" normalizeH="0" baseline="0" noProof="0">
              <a:uLnTx/>
              <a:uFillTx/>
            </a:endParaRPr>
          </a:p>
          <a:p>
            <a:pPr lvl="3" fontAlgn="auto"/>
            <a:r>
              <a:rPr kumimoji="0" lang="zh-CN" altLang="en-US" sz="1600" b="0" i="0" u="none" strike="noStrike" kern="1200" cap="none" spc="150" normalizeH="0" baseline="0" noProof="0">
                <a:uLnTx/>
                <a:uFillTx/>
              </a:rPr>
              <a:t>第四级</a:t>
            </a:r>
            <a:endParaRPr kumimoji="0" lang="zh-CN" altLang="en-US" sz="1600" b="0" i="0" u="none" strike="noStrike" kern="1200" cap="none" spc="150" normalizeH="0" baseline="0" noProof="0">
              <a:uLnTx/>
              <a:uFillTx/>
            </a:endParaRPr>
          </a:p>
          <a:p>
            <a:pPr lvl="4" fontAlgn="auto"/>
            <a:r>
              <a:rPr kumimoji="0" lang="zh-CN" altLang="en-US" sz="1600" b="0" i="0" u="none" strike="noStrike" kern="1200" cap="none" spc="150" normalizeH="0" baseline="0" noProof="0">
                <a:uLnTx/>
                <a:uFillTx/>
              </a:rPr>
              <a:t>第五级</a:t>
            </a:r>
            <a:endParaRPr kumimoji="0" lang="zh-CN" altLang="en-US" sz="1600" b="0" i="0" u="none" strike="noStrike" kern="1200" cap="none" spc="150" normalizeH="0" baseline="0" noProof="0">
              <a:uLnTx/>
              <a:uFillTx/>
            </a:endParaRPr>
          </a:p>
        </p:txBody>
      </p:sp>
      <p:sp>
        <p:nvSpPr>
          <p:cNvPr id="6150" name="灯片编号占位符 6"/>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9E401153-DF58-49E4-AE6B-CAB222E277DC}"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6151" name="日期占位符 4"/>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4856D215-2AA5-4E68-BDBF-56566D6DF288}"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6152" name="页脚占位符 5"/>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0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solidFill>
          <a:schemeClr val="bg2"/>
        </a:solidFill>
      </p:bgPr>
    </p:bg>
    <p:spTree>
      <p:nvGrpSpPr>
        <p:cNvPr id="1" name=""/>
        <p:cNvGrpSpPr/>
        <p:nvPr/>
      </p:nvGrpSpPr>
      <p:grpSpPr/>
      <p:pic>
        <p:nvPicPr>
          <p:cNvPr id="7171" name="图片 9"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kumimoji="0" lang="zh-CN" altLang="en-US" sz="2000" b="0" i="0" u="none" strike="noStrike" kern="1200" cap="none" spc="200" normalizeH="0" baseline="0" noProof="0">
                <a:uLnTx/>
                <a:uFillTx/>
              </a:rPr>
              <a:t>单击此处编辑文本</a:t>
            </a:r>
            <a:endParaRPr kumimoji="0" lang="zh-CN" altLang="en-US" sz="2000" b="0" i="0" u="none" strike="noStrike" kern="1200" cap="none" spc="200" normalizeH="0" baseline="0" noProof="0">
              <a:uLnTx/>
              <a:uFillTx/>
            </a:endParaRPr>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845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a:p>
            <a:pPr lvl="1" fontAlgn="auto"/>
            <a:r>
              <a:rPr kumimoji="0" lang="zh-CN" altLang="en-US" sz="1600" b="0" i="0" u="none" strike="noStrike" kern="1200" cap="none" spc="150" normalizeH="0" baseline="0" noProof="1">
                <a:uLnTx/>
                <a:uFillTx/>
                <a:sym typeface="+mn-ea"/>
              </a:rPr>
              <a:t>第二级</a:t>
            </a:r>
            <a:endParaRPr kumimoji="0" lang="zh-CN" altLang="en-US" sz="1600" b="0" i="0" u="none" strike="noStrike" kern="1200" cap="none" spc="150" normalizeH="0" baseline="0" noProof="1">
              <a:uLnTx/>
              <a:uFillTx/>
              <a:sym typeface="+mn-ea"/>
            </a:endParaRPr>
          </a:p>
          <a:p>
            <a:pPr lvl="2" fontAlgn="auto"/>
            <a:r>
              <a:rPr kumimoji="0" lang="zh-CN" altLang="en-US" sz="1600" b="0" i="0" u="none" strike="noStrike" kern="1200" cap="none" spc="150" normalizeH="0" baseline="0" noProof="1">
                <a:uLnTx/>
                <a:uFillTx/>
                <a:sym typeface="+mn-ea"/>
              </a:rPr>
              <a:t>第三级</a:t>
            </a:r>
            <a:endParaRPr kumimoji="0" lang="zh-CN" altLang="en-US" sz="1600" b="0" i="0" u="none" strike="noStrike" kern="1200" cap="none" spc="150" normalizeH="0" baseline="0" noProof="1">
              <a:uLnTx/>
              <a:uFillTx/>
              <a:sym typeface="+mn-ea"/>
            </a:endParaRPr>
          </a:p>
          <a:p>
            <a:pPr lvl="3" fontAlgn="auto"/>
            <a:r>
              <a:rPr kumimoji="0" lang="zh-CN" altLang="en-US" sz="1600" b="0" i="0" u="none" strike="noStrike" kern="1200" cap="none" spc="150" normalizeH="0" baseline="0" noProof="1">
                <a:uLnTx/>
                <a:uFillTx/>
                <a:sym typeface="+mn-ea"/>
              </a:rPr>
              <a:t>第四级</a:t>
            </a:r>
            <a:endParaRPr kumimoji="0" lang="zh-CN" altLang="en-US" sz="1600" b="0" i="0" u="none" strike="noStrike" kern="1200" cap="none" spc="150" normalizeH="0" baseline="0" noProof="1">
              <a:uLnTx/>
              <a:uFillTx/>
              <a:sym typeface="+mn-ea"/>
            </a:endParaRPr>
          </a:p>
          <a:p>
            <a:pPr lvl="4" fontAlgn="auto"/>
            <a:r>
              <a:rPr kumimoji="0" lang="zh-CN" altLang="en-US" sz="1600" b="0" i="0" u="none" strike="noStrike" kern="1200" cap="none" spc="150" normalizeH="0" baseline="0" noProof="1">
                <a:uLnTx/>
                <a:uFillTx/>
                <a:sym typeface="+mn-ea"/>
              </a:rPr>
              <a:t>第五级</a:t>
            </a:r>
            <a:endParaRPr kumimoji="0" lang="zh-CN" altLang="en-US" sz="1600" b="0" i="0" u="none" strike="noStrike" kern="1200" cap="none" spc="150" normalizeH="0" baseline="0" noProof="1">
              <a:uLnTx/>
              <a:uFillTx/>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kumimoji="0" lang="zh-CN" altLang="en-US" sz="2000" b="0" i="0" u="none" strike="noStrike" kern="1200" cap="none" spc="200" normalizeH="0" baseline="0" noProof="1">
                <a:uLnTx/>
                <a:uFillTx/>
                <a:sym typeface="+mn-ea"/>
              </a:rPr>
              <a:t>单击此处编辑文本</a:t>
            </a:r>
            <a:endParaRPr kumimoji="0" lang="zh-CN" altLang="en-US" sz="2000" b="0" i="0" u="none" strike="noStrike" kern="1200" cap="none" spc="200" normalizeH="0" baseline="0" noProof="1">
              <a:uLnTx/>
              <a:uFillTx/>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845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a:p>
            <a:pPr lvl="1" fontAlgn="auto"/>
            <a:r>
              <a:rPr kumimoji="0" lang="zh-CN" altLang="en-US" sz="1600" b="0" i="0" u="none" strike="noStrike" kern="1200" cap="none" spc="150" normalizeH="0" baseline="0" noProof="1">
                <a:uLnTx/>
                <a:uFillTx/>
                <a:sym typeface="+mn-ea"/>
              </a:rPr>
              <a:t>第二级</a:t>
            </a:r>
            <a:endParaRPr kumimoji="0" lang="zh-CN" altLang="en-US" sz="1600" b="0" i="0" u="none" strike="noStrike" kern="1200" cap="none" spc="150" normalizeH="0" baseline="0" noProof="1">
              <a:uLnTx/>
              <a:uFillTx/>
              <a:sym typeface="+mn-ea"/>
            </a:endParaRPr>
          </a:p>
          <a:p>
            <a:pPr lvl="2" fontAlgn="auto"/>
            <a:r>
              <a:rPr kumimoji="0" lang="zh-CN" altLang="en-US" sz="1600" b="0" i="0" u="none" strike="noStrike" kern="1200" cap="none" spc="150" normalizeH="0" baseline="0" noProof="1">
                <a:uLnTx/>
                <a:uFillTx/>
                <a:sym typeface="+mn-ea"/>
              </a:rPr>
              <a:t>第三级</a:t>
            </a:r>
            <a:endParaRPr kumimoji="0" lang="zh-CN" altLang="en-US" sz="1600" b="0" i="0" u="none" strike="noStrike" kern="1200" cap="none" spc="150" normalizeH="0" baseline="0" noProof="1">
              <a:uLnTx/>
              <a:uFillTx/>
              <a:sym typeface="+mn-ea"/>
            </a:endParaRPr>
          </a:p>
          <a:p>
            <a:pPr lvl="3" fontAlgn="auto"/>
            <a:r>
              <a:rPr kumimoji="0" lang="zh-CN" altLang="en-US" sz="1600" b="0" i="0" u="none" strike="noStrike" kern="1200" cap="none" spc="150" normalizeH="0" baseline="0" noProof="1">
                <a:uLnTx/>
                <a:uFillTx/>
                <a:sym typeface="+mn-ea"/>
              </a:rPr>
              <a:t>第四级</a:t>
            </a:r>
            <a:endParaRPr kumimoji="0" lang="zh-CN" altLang="en-US" sz="1600" b="0" i="0" u="none" strike="noStrike" kern="1200" cap="none" spc="150" normalizeH="0" baseline="0" noProof="1">
              <a:uLnTx/>
              <a:uFillTx/>
              <a:sym typeface="+mn-ea"/>
            </a:endParaRPr>
          </a:p>
          <a:p>
            <a:pPr lvl="4" fontAlgn="auto"/>
            <a:r>
              <a:rPr kumimoji="0" lang="zh-CN" altLang="en-US" sz="1600" b="0" i="0" u="none" strike="noStrike" kern="1200" cap="none" spc="150" normalizeH="0" baseline="0" noProof="1">
                <a:uLnTx/>
                <a:uFillTx/>
                <a:sym typeface="+mn-ea"/>
              </a:rPr>
              <a:t>第五级</a:t>
            </a:r>
            <a:endParaRPr kumimoji="0" lang="zh-CN" altLang="en-US" sz="1600" b="0" i="0" u="none" strike="noStrike" kern="1200" cap="none" spc="150" normalizeH="0" baseline="0" noProof="1">
              <a:uLnTx/>
              <a:uFillTx/>
              <a:sym typeface="+mn-ea"/>
            </a:endParaRPr>
          </a:p>
        </p:txBody>
      </p:sp>
      <p:sp>
        <p:nvSpPr>
          <p:cNvPr id="7174" name="灯片编号占位符 8"/>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8688757C-8750-43FA-9C82-F7E4A8C65ECE}"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7175" name="日期占位符 6"/>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4D168E10-73E1-4B59-8B17-A3265F20D60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7176" name="页脚占位符 7"/>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1_标题幻灯片">
    <p:spTree>
      <p:nvGrpSpPr>
        <p:cNvPr id="1" name=""/>
        <p:cNvGrpSpPr/>
        <p:nvPr/>
      </p:nvGrpSpPr>
      <p:grpSpPr>
        <a:xfrm>
          <a:off x="0" y="0"/>
          <a:ext cx="0" cy="0"/>
        </a:xfrm>
      </p:grpSpPr>
      <p:sp>
        <p:nvSpPr>
          <p:cNvPr id="2"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4"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2_标题和内容">
    <p:spTree>
      <p:nvGrpSpPr>
        <p:cNvPr id="1" name=""/>
        <p:cNvGrpSpPr/>
        <p:nvPr/>
      </p:nvGrpSpPr>
      <p:grpSpPr>
        <a:xfrm>
          <a:off x="0" y="0"/>
          <a:ext cx="0" cy="0"/>
        </a:xfrm>
      </p:grpSpPr>
      <p:sp>
        <p:nvSpPr>
          <p:cNvPr id="2"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4"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标题幻灯片">
    <p:spTree>
      <p:nvGrpSpPr>
        <p:cNvPr id="1" name=""/>
        <p:cNvGrpSpPr/>
        <p:nvPr/>
      </p:nvGrpSpPr>
      <p:grpSpPr/>
      <p:pic>
        <p:nvPicPr>
          <p:cNvPr id="21507" name="图片 3" descr="image1"/>
          <p:cNvPicPr>
            <a:picLocks noChangeAspect="1"/>
          </p:cNvPicPr>
          <p:nvPr>
            <p:custDataLst>
              <p:tags r:id="rId2"/>
            </p:custDataLst>
          </p:nvPr>
        </p:nvPicPr>
        <p:blipFill>
          <a:blip r:embed="rId1"/>
          <a:stretch>
            <a:fillRect/>
          </a:stretch>
        </p:blipFill>
        <p:spPr>
          <a:xfrm>
            <a:off x="-25400" y="-11112"/>
            <a:ext cx="12215813" cy="6865937"/>
          </a:xfrm>
          <a:prstGeom prst="rect">
            <a:avLst/>
          </a:prstGeom>
          <a:noFill/>
          <a:ln>
            <a:noFill/>
            <a:miter lim="800000"/>
          </a:ln>
        </p:spPr>
      </p:pic>
      <p:grpSp>
        <p:nvGrpSpPr>
          <p:cNvPr id="21508" name="组合 6"/>
          <p:cNvGrpSpPr/>
          <p:nvPr/>
        </p:nvGrpSpPr>
        <p:grpSpPr>
          <a:xfrm>
            <a:off x="1144588" y="2359025"/>
            <a:ext cx="5667375" cy="1876425"/>
            <a:chOff x="1145151" y="2358344"/>
            <a:chExt cx="5666806" cy="1877175"/>
          </a:xfrm>
        </p:grpSpPr>
        <p:sp>
          <p:nvSpPr>
            <p:cNvPr id="21509" name="椭圆 30"/>
            <p:cNvSpPr/>
            <p:nvPr>
              <p:custDataLst>
                <p:tags r:id="rId3"/>
              </p:custDataLst>
            </p:nvPr>
          </p:nvSpPr>
          <p:spPr>
            <a:xfrm>
              <a:off x="3273418" y="2358344"/>
              <a:ext cx="56496" cy="56502"/>
            </a:xfrm>
            <a:prstGeom prst="ellipse">
              <a:avLst/>
            </a:prstGeom>
            <a:solidFill>
              <a:schemeClr val="accent1"/>
            </a:solidFill>
            <a:ln w="12700">
              <a:solidFill>
                <a:schemeClr val="accent1"/>
              </a:solidFill>
              <a:beve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zh-CN">
                <a:solidFill>
                  <a:srgbClr val="262626"/>
                </a:solidFill>
                <a:latin typeface="Arial" pitchFamily="34" charset="0"/>
                <a:ea typeface="等线" pitchFamily="2" charset="-122"/>
                <a:sym typeface="等线" pitchFamily="2" charset="-122"/>
              </a:endParaRPr>
            </a:p>
          </p:txBody>
        </p:sp>
        <p:grpSp>
          <p:nvGrpSpPr>
            <p:cNvPr id="21510" name="组合 8"/>
            <p:cNvGrpSpPr/>
            <p:nvPr/>
          </p:nvGrpSpPr>
          <p:grpSpPr>
            <a:xfrm>
              <a:off x="1145151" y="2378208"/>
              <a:ext cx="5666806" cy="1827101"/>
              <a:chOff x="1145151" y="2378208"/>
              <a:chExt cx="5666806" cy="1827101"/>
            </a:xfrm>
          </p:grpSpPr>
          <p:cxnSp>
            <p:nvCxnSpPr>
              <p:cNvPr id="21511" name="直接连接符 17"/>
              <p:cNvCxnSpPr/>
              <p:nvPr>
                <p:custDataLst>
                  <p:tags r:id="rId4"/>
                </p:custDataLst>
              </p:nvPr>
            </p:nvCxnSpPr>
            <p:spPr>
              <a:xfrm>
                <a:off x="3305859" y="2386595"/>
                <a:ext cx="3497711" cy="1"/>
              </a:xfrm>
              <a:prstGeom prst="line">
                <a:avLst/>
              </a:prstGeom>
              <a:noFill/>
              <a:ln w="6350">
                <a:solidFill>
                  <a:schemeClr val="accent1"/>
                </a:solidFill>
                <a:bevel/>
              </a:ln>
            </p:spPr>
          </p:cxnSp>
          <p:cxnSp>
            <p:nvCxnSpPr>
              <p:cNvPr id="21512" name="直接连接符 19"/>
              <p:cNvCxnSpPr/>
              <p:nvPr>
                <p:custDataLst>
                  <p:tags r:id="rId5"/>
                </p:custDataLst>
              </p:nvPr>
            </p:nvCxnSpPr>
            <p:spPr>
              <a:xfrm>
                <a:off x="6811956" y="2378208"/>
                <a:ext cx="1" cy="1694186"/>
              </a:xfrm>
              <a:prstGeom prst="line">
                <a:avLst/>
              </a:prstGeom>
              <a:noFill/>
              <a:ln w="6350">
                <a:solidFill>
                  <a:schemeClr val="accent1"/>
                </a:solidFill>
                <a:bevel/>
              </a:ln>
            </p:spPr>
          </p:cxnSp>
          <p:cxnSp>
            <p:nvCxnSpPr>
              <p:cNvPr id="21513" name="直接连接符 21"/>
              <p:cNvCxnSpPr/>
              <p:nvPr>
                <p:custDataLst>
                  <p:tags r:id="rId6"/>
                </p:custDataLst>
              </p:nvPr>
            </p:nvCxnSpPr>
            <p:spPr>
              <a:xfrm flipH="1">
                <a:off x="6166220" y="4080781"/>
                <a:ext cx="637350" cy="1"/>
              </a:xfrm>
              <a:prstGeom prst="line">
                <a:avLst/>
              </a:prstGeom>
              <a:noFill/>
              <a:ln w="6350">
                <a:solidFill>
                  <a:schemeClr val="accent1"/>
                </a:solidFill>
                <a:bevel/>
              </a:ln>
            </p:spPr>
          </p:cxnSp>
          <p:cxnSp>
            <p:nvCxnSpPr>
              <p:cNvPr id="21514" name="直接连接符 28"/>
              <p:cNvCxnSpPr/>
              <p:nvPr>
                <p:custDataLst>
                  <p:tags r:id="rId7"/>
                </p:custDataLst>
              </p:nvPr>
            </p:nvCxnSpPr>
            <p:spPr>
              <a:xfrm>
                <a:off x="1145151" y="4205308"/>
                <a:ext cx="3723992" cy="1"/>
              </a:xfrm>
              <a:prstGeom prst="line">
                <a:avLst/>
              </a:prstGeom>
              <a:noFill/>
              <a:ln w="6350">
                <a:solidFill>
                  <a:schemeClr val="accent1"/>
                </a:solidFill>
                <a:bevel/>
              </a:ln>
            </p:spPr>
          </p:cxnSp>
        </p:grpSp>
        <p:sp>
          <p:nvSpPr>
            <p:cNvPr id="21515" name="椭圆 31"/>
            <p:cNvSpPr/>
            <p:nvPr>
              <p:custDataLst>
                <p:tags r:id="rId8"/>
              </p:custDataLst>
            </p:nvPr>
          </p:nvSpPr>
          <p:spPr>
            <a:xfrm>
              <a:off x="4863722" y="4179004"/>
              <a:ext cx="56504" cy="56515"/>
            </a:xfrm>
            <a:prstGeom prst="ellipse">
              <a:avLst/>
            </a:prstGeom>
            <a:solidFill>
              <a:schemeClr val="accent1"/>
            </a:solidFill>
            <a:ln w="12700">
              <a:solidFill>
                <a:schemeClr val="accent1"/>
              </a:solidFill>
              <a:beve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zh-CN">
                <a:solidFill>
                  <a:srgbClr val="262626"/>
                </a:solidFill>
                <a:latin typeface="Arial" pitchFamily="34" charset="0"/>
                <a:ea typeface="等线" pitchFamily="2" charset="-122"/>
                <a:sym typeface="等线" pitchFamily="2" charset="-122"/>
              </a:endParaRPr>
            </a:p>
          </p:txBody>
        </p:sp>
      </p:grpSp>
      <p:sp>
        <p:nvSpPr>
          <p:cNvPr id="2" name="标题 1"/>
          <p:cNvSpPr>
            <a:spLocks noGrp="1"/>
          </p:cNvSpPr>
          <p:nvPr>
            <p:ph type="ctrTitle" hasCustomPrompt="1"/>
          </p:nvPr>
        </p:nvSpPr>
        <p:spPr>
          <a:xfrm>
            <a:off x="955040" y="2539365"/>
            <a:ext cx="5770880" cy="1540510"/>
          </a:xfrm>
        </p:spPr>
        <p:txBody>
          <a:bodyPr lIns="90000" tIns="46800" rIns="90000" bIns="0" anchor="b" anchorCtr="0">
            <a:normAutofit/>
          </a:bodyPr>
          <a:lstStyle>
            <a:lvl1pPr algn="ctr">
              <a:defRPr sz="4800" spc="600" baseline="0">
                <a:solidFill>
                  <a:schemeClr val="tx1">
                    <a:lumMod val="85000"/>
                    <a:lumOff val="15000"/>
                  </a:schemeClr>
                </a:solidFill>
                <a:latin typeface="Arial" pitchFamily="34" charset="0"/>
                <a:ea typeface="汉仪旗黑-85S" pitchFamily="18" charset="-122"/>
              </a:defRPr>
            </a:lvl1pPr>
          </a:lstStyle>
          <a:p>
            <a:pPr fontAlgn="auto"/>
            <a:r>
              <a:rPr kumimoji="0" lang="zh-CN" altLang="en-US" sz="4800" b="1" i="0" u="none" strike="noStrike" kern="1200" cap="none" spc="600" normalizeH="0" baseline="0" noProof="0">
                <a:uLnTx/>
                <a:uFillTx/>
              </a:rPr>
              <a:t>单击此处编辑标题</a:t>
            </a:r>
            <a:endParaRPr kumimoji="0" lang="zh-CN" altLang="en-US" sz="4800" b="1" i="0" u="none" strike="noStrike" kern="1200" cap="none" spc="600" normalizeH="0" baseline="0" noProof="0">
              <a:uLnTx/>
              <a:uFillTx/>
            </a:endParaRPr>
          </a:p>
        </p:txBody>
      </p:sp>
      <p:sp>
        <p:nvSpPr>
          <p:cNvPr id="3" name="副标题 2"/>
          <p:cNvSpPr>
            <a:spLocks noGrp="1"/>
          </p:cNvSpPr>
          <p:nvPr>
            <p:ph type="subTitle" idx="1" hasCustomPrompt="1"/>
          </p:nvPr>
        </p:nvSpPr>
        <p:spPr>
          <a:xfrm>
            <a:off x="955108" y="4279176"/>
            <a:ext cx="5770693" cy="575093"/>
          </a:xfrm>
        </p:spPr>
        <p:txBody>
          <a:bodyPr lIns="90000" tIns="0" rIns="90000" bIns="46800">
            <a:normAutofit/>
          </a:bodyPr>
          <a:lstStyle>
            <a:lvl1pPr marL="0" indent="0" algn="ctr" eaLnBrk="1" fontAlgn="auto" latinLnBrk="0" hangingPunct="1">
              <a:lnSpc>
                <a:spcPct val="100000"/>
              </a:lnSpc>
              <a:buNone/>
              <a:defRPr sz="2800" u="none" strike="noStrike" kern="1200" cap="none" spc="200" normalizeH="0" baseline="0">
                <a:solidFill>
                  <a:schemeClr val="tx1">
                    <a:lumMod val="85000"/>
                    <a:lumOff val="15000"/>
                  </a:schemeClr>
                </a:solidFill>
                <a:uFillTx/>
                <a:latin typeface="Arial"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fontAlgn="auto"/>
            <a:r>
              <a:rPr kumimoji="0" lang="zh-CN" altLang="en-US" sz="2800" b="0" i="0" u="none" strike="noStrike" kern="1200" cap="none" spc="200" normalizeH="0" baseline="0" noProof="0">
                <a:uLnTx/>
                <a:uFillTx/>
              </a:rPr>
              <a:t>单击此处编辑副标题</a:t>
            </a:r>
            <a:endParaRPr kumimoji="0" lang="zh-CN" altLang="en-US" sz="2800" b="0" i="0" u="none" strike="noStrike" kern="1200" cap="none" spc="200" normalizeH="0" baseline="0" noProof="0">
              <a:uLnTx/>
              <a:uFillTx/>
            </a:endParaRPr>
          </a:p>
        </p:txBody>
      </p:sp>
      <p:sp>
        <p:nvSpPr>
          <p:cNvPr id="21518" name="灯片编号占位符 17"/>
          <p:cNvSpPr>
            <a:spLocks noGrp="1"/>
          </p:cNvSpPr>
          <p:nvPr>
            <p:ph type="sldNum" sz="quarter" idx="10"/>
            <p:custDataLst>
              <p:tags r:id="rId9"/>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AC05C58F-89F0-4B79-B386-480E456910A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1519" name="日期占位符 15"/>
          <p:cNvSpPr>
            <a:spLocks noGrp="1"/>
          </p:cNvSpPr>
          <p:nvPr>
            <p:ph type="dt" sz="half" idx="11"/>
            <p:custDataLst>
              <p:tags r:id="rId10"/>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78D56FFB-68DE-414B-8143-B7C6A28D338C}"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1520" name="页脚占位符 16"/>
          <p:cNvSpPr>
            <a:spLocks noGrp="1"/>
          </p:cNvSpPr>
          <p:nvPr>
            <p:ph type="ftr" sz="quarter" idx="12"/>
            <p:custDataLst>
              <p:tags r:id="rId11"/>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cSld name="标题和内容">
    <p:bg>
      <p:bgPr>
        <a:solidFill>
          <a:schemeClr val="bg2"/>
        </a:solidFill>
      </p:bgPr>
    </p:bg>
    <p:spTree>
      <p:nvGrpSpPr>
        <p:cNvPr id="1" name=""/>
        <p:cNvGrpSpPr/>
        <p:nvPr/>
      </p:nvGrpSpPr>
      <p:grpSpPr/>
      <p:pic>
        <p:nvPicPr>
          <p:cNvPr id="22531" name="图片 6"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3" name="内容占位符 2"/>
          <p:cNvSpPr>
            <a:spLocks noGrp="1"/>
          </p:cNvSpPr>
          <p:nvPr>
            <p:ph idx="1"/>
          </p:nvPr>
        </p:nvSpPr>
        <p:spPr>
          <a:xfrm>
            <a:off x="669882" y="952508"/>
            <a:ext cx="10852237"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845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a:p>
            <a:pPr lvl="1" fontAlgn="auto"/>
            <a:r>
              <a:rPr kumimoji="0" lang="zh-CN" altLang="en-US" sz="1600" b="0" i="0" u="none" strike="noStrike" kern="1200" cap="none" spc="150" normalizeH="0" baseline="0" noProof="1">
                <a:uLnTx/>
                <a:uFillTx/>
                <a:sym typeface="+mn-ea"/>
              </a:rPr>
              <a:t>第二级</a:t>
            </a:r>
            <a:endParaRPr kumimoji="0" lang="zh-CN" altLang="en-US" sz="1600" b="0" i="0" u="none" strike="noStrike" kern="1200" cap="none" spc="150" normalizeH="0" baseline="0" noProof="1">
              <a:uLnTx/>
              <a:uFillTx/>
              <a:sym typeface="+mn-ea"/>
            </a:endParaRPr>
          </a:p>
          <a:p>
            <a:pPr lvl="2" fontAlgn="auto"/>
            <a:r>
              <a:rPr kumimoji="0" lang="zh-CN" altLang="en-US" sz="1600" b="0" i="0" u="none" strike="noStrike" kern="1200" cap="none" spc="150" normalizeH="0" baseline="0" noProof="1">
                <a:uLnTx/>
                <a:uFillTx/>
                <a:sym typeface="+mn-ea"/>
              </a:rPr>
              <a:t>第三级</a:t>
            </a:r>
            <a:endParaRPr kumimoji="0" lang="zh-CN" altLang="en-US" sz="1600" b="0" i="0" u="none" strike="noStrike" kern="1200" cap="none" spc="150" normalizeH="0" baseline="0" noProof="1">
              <a:uLnTx/>
              <a:uFillTx/>
              <a:sym typeface="+mn-ea"/>
            </a:endParaRPr>
          </a:p>
          <a:p>
            <a:pPr lvl="3" fontAlgn="auto"/>
            <a:r>
              <a:rPr kumimoji="0" lang="zh-CN" altLang="en-US" sz="1600" b="0" i="0" u="none" strike="noStrike" kern="1200" cap="none" spc="150" normalizeH="0" baseline="0" noProof="1">
                <a:uLnTx/>
                <a:uFillTx/>
                <a:sym typeface="+mn-ea"/>
              </a:rPr>
              <a:t>第四级</a:t>
            </a:r>
            <a:endParaRPr kumimoji="0" lang="zh-CN" altLang="en-US" sz="1600" b="0" i="0" u="none" strike="noStrike" kern="1200" cap="none" spc="150" normalizeH="0" baseline="0" noProof="1">
              <a:uLnTx/>
              <a:uFillTx/>
              <a:sym typeface="+mn-ea"/>
            </a:endParaRPr>
          </a:p>
          <a:p>
            <a:pPr lvl="4" fontAlgn="auto"/>
            <a:r>
              <a:rPr kumimoji="0" lang="zh-CN" altLang="en-US" sz="1600" b="0" i="0" u="none" strike="noStrike" kern="1200" cap="none" spc="150" normalizeH="0" baseline="0" noProof="1">
                <a:uLnTx/>
                <a:uFillTx/>
                <a:sym typeface="+mn-ea"/>
              </a:rPr>
              <a:t>第五级</a:t>
            </a:r>
            <a:endParaRPr kumimoji="0" lang="zh-CN" altLang="en-US" sz="1600" b="0" i="0" u="none" strike="noStrike" kern="1200" cap="none" spc="150" normalizeH="0" baseline="0" noProof="1">
              <a:uLnTx/>
              <a:uFillTx/>
              <a:sym typeface="+mn-ea"/>
            </a:endParaRPr>
          </a:p>
        </p:txBody>
      </p:sp>
      <p:sp>
        <p:nvSpPr>
          <p:cNvPr id="22534" name="灯片编号占位符 5"/>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A503DD8A-3712-4166-ADB3-63534648E996}"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2535" name="日期占位符 3"/>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4DB39D58-D97A-4B76-94DB-21E28B103270}"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2536" name="页脚占位符 4"/>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cSld name="节标题">
    <p:bg>
      <p:bgPr>
        <a:solidFill>
          <a:schemeClr val="bg2"/>
        </a:solidFill>
      </p:bgPr>
    </p:bg>
    <p:spTree>
      <p:nvGrpSpPr>
        <p:cNvPr id="1" name=""/>
        <p:cNvGrpSpPr/>
        <p:nvPr/>
      </p:nvGrpSpPr>
      <p:grpSpPr/>
      <p:pic>
        <p:nvPicPr>
          <p:cNvPr id="23555" name="图片 9"/>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cxnSp>
        <p:nvCxnSpPr>
          <p:cNvPr id="23556" name="直接连接符 6"/>
          <p:cNvCxnSpPr/>
          <p:nvPr>
            <p:custDataLst>
              <p:tags r:id="rId3"/>
            </p:custDataLst>
          </p:nvPr>
        </p:nvCxnSpPr>
        <p:spPr>
          <a:xfrm>
            <a:off x="5113338" y="2270125"/>
            <a:ext cx="5111750" cy="0"/>
          </a:xfrm>
          <a:prstGeom prst="line">
            <a:avLst/>
          </a:prstGeom>
          <a:noFill/>
          <a:ln w="6350">
            <a:solidFill>
              <a:srgbClr val="FFC300"/>
            </a:solidFill>
            <a:round/>
            <a:headEnd type="oval"/>
            <a:tailEnd type="oval"/>
          </a:ln>
        </p:spPr>
      </p:cxnSp>
      <p:cxnSp>
        <p:nvCxnSpPr>
          <p:cNvPr id="23557" name="直接连接符 7"/>
          <p:cNvCxnSpPr/>
          <p:nvPr>
            <p:custDataLst>
              <p:tags r:id="rId4"/>
            </p:custDataLst>
          </p:nvPr>
        </p:nvCxnSpPr>
        <p:spPr>
          <a:xfrm>
            <a:off x="5113338" y="4876800"/>
            <a:ext cx="5111750" cy="0"/>
          </a:xfrm>
          <a:prstGeom prst="line">
            <a:avLst/>
          </a:prstGeom>
          <a:noFill/>
          <a:ln w="6350">
            <a:solidFill>
              <a:srgbClr val="FFC300"/>
            </a:solidFill>
            <a:round/>
            <a:headEnd type="oval"/>
            <a:tailEnd type="oval"/>
          </a:ln>
        </p:spPr>
      </p:cxnSp>
      <p:sp>
        <p:nvSpPr>
          <p:cNvPr id="2" name="标题 1"/>
          <p:cNvSpPr>
            <a:spLocks noGrp="1"/>
          </p:cNvSpPr>
          <p:nvPr>
            <p:ph type="title" hasCustomPrompt="1"/>
          </p:nvPr>
        </p:nvSpPr>
        <p:spPr>
          <a:xfrm>
            <a:off x="5781930" y="2587709"/>
            <a:ext cx="4443090" cy="816060"/>
          </a:xfrm>
        </p:spPr>
        <p:txBody>
          <a:bodyPr lIns="90000" tIns="46800" rIns="90000" bIns="0" anchor="b" anchorCtr="0">
            <a:normAutofit/>
          </a:bodyPr>
          <a:lstStyle>
            <a:lvl1pPr algn="ctr">
              <a:defRPr sz="3600" u="none" strike="noStrike" kern="1200" cap="none" spc="300" normalizeH="0" baseline="0">
                <a:solidFill>
                  <a:schemeClr val="tx1">
                    <a:lumMod val="85000"/>
                    <a:lumOff val="15000"/>
                  </a:schemeClr>
                </a:solidFill>
                <a:uFillTx/>
                <a:latin typeface="Arial" pitchFamily="34" charset="0"/>
                <a:ea typeface="汉仪旗黑-85S" pitchFamily="18" charset="-122"/>
              </a:defRPr>
            </a:lvl1pPr>
          </a:lstStyle>
          <a:p>
            <a:pPr fontAlgn="auto"/>
            <a:r>
              <a:rPr kumimoji="0" lang="zh-CN" altLang="en-US" sz="3600" b="1" i="0" u="none" strike="noStrike" kern="1200" cap="none" spc="300" normalizeH="0" baseline="0" noProof="0">
                <a:uLnTx/>
                <a:uFillTx/>
              </a:rPr>
              <a:t>单击此处编辑标题</a:t>
            </a:r>
            <a:endParaRPr kumimoji="0" lang="zh-CN" altLang="en-US" sz="3600" b="1" i="0" u="none" strike="noStrike" kern="1200" cap="none" spc="300" normalizeH="0" baseline="0" noProof="0">
              <a:uLnTx/>
              <a:uFillTx/>
            </a:endParaRPr>
          </a:p>
        </p:txBody>
      </p:sp>
      <p:sp>
        <p:nvSpPr>
          <p:cNvPr id="3" name="文本占位符 2"/>
          <p:cNvSpPr>
            <a:spLocks noGrp="1"/>
          </p:cNvSpPr>
          <p:nvPr>
            <p:ph type="body" idx="1"/>
          </p:nvPr>
        </p:nvSpPr>
        <p:spPr>
          <a:xfrm>
            <a:off x="5781925" y="3481868"/>
            <a:ext cx="4443090" cy="1077985"/>
          </a:xfrm>
        </p:spPr>
        <p:txBody>
          <a:bodyPr lIns="90000" tIns="0" rIns="90000" bIns="46800">
            <a:normAutofit/>
          </a:bodyPr>
          <a:lstStyle>
            <a:lvl1pPr marL="0" indent="0" algn="ctr" eaLnBrk="1" fontAlgn="auto" latinLnBrk="0" hangingPunct="1">
              <a:buNone/>
              <a:defRPr kumimoji="0" lang="zh-CN" altLang="en-US" sz="20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fontAlgn="auto"/>
            <a:r>
              <a:rPr kumimoji="0" lang="zh-CN" altLang="en-US" sz="2000" b="0" i="0" u="none" strike="noStrike" kern="1200" cap="none" spc="150" normalizeH="0" baseline="0" noProof="1">
                <a:uLnTx/>
                <a:uFillTx/>
              </a:rPr>
              <a:t>单击此处编辑母版文本样式</a:t>
            </a:r>
            <a:endParaRPr kumimoji="0" lang="zh-CN" altLang="en-US" sz="2000" b="0" i="0" u="none" strike="noStrike" kern="1200" cap="none" spc="150" normalizeH="0" baseline="0" noProof="1">
              <a:uLnTx/>
              <a:uFillTx/>
            </a:endParaRPr>
          </a:p>
        </p:txBody>
      </p:sp>
      <p:sp>
        <p:nvSpPr>
          <p:cNvPr id="23560" name="日期占位符 3"/>
          <p:cNvSpPr>
            <a:spLocks noGrp="1"/>
          </p:cNvSpPr>
          <p:nvPr>
            <p:ph type="dt" sz="half" idx="10"/>
            <p:custDataLst>
              <p:tags r:id="rId5"/>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4AD280DA-C620-48E1-9C55-FE354DB2E524}"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3561" name="页脚占位符 4"/>
          <p:cNvSpPr>
            <a:spLocks noGrp="1"/>
          </p:cNvSpPr>
          <p:nvPr>
            <p:ph type="ftr" sz="quarter" idx="11"/>
            <p:custDataLst>
              <p:tags r:id="rId6"/>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23562" name="灯片编号占位符 5"/>
          <p:cNvSpPr>
            <a:spLocks noGrp="1"/>
          </p:cNvSpPr>
          <p:nvPr>
            <p:ph type="sldNum" sz="quarter" idx="12"/>
            <p:custDataLst>
              <p:tags r:id="rId7"/>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6330BB39-4BBC-4BFC-820D-7339CF30EBE7}"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cSld name="两栏内容">
    <p:bg>
      <p:bgPr>
        <a:solidFill>
          <a:schemeClr val="bg2"/>
        </a:solidFill>
      </p:bgPr>
    </p:bg>
    <p:spTree>
      <p:nvGrpSpPr>
        <p:cNvPr id="1" name=""/>
        <p:cNvGrpSpPr/>
        <p:nvPr/>
      </p:nvGrpSpPr>
      <p:grpSpPr/>
      <p:pic>
        <p:nvPicPr>
          <p:cNvPr id="24579" name="图片 7"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3" name="内容占位符 2"/>
          <p:cNvSpPr>
            <a:spLocks noGrp="1"/>
          </p:cNvSpPr>
          <p:nvPr>
            <p:ph sz="half" idx="1"/>
          </p:nvPr>
        </p:nvSpPr>
        <p:spPr>
          <a:xfrm>
            <a:off x="669930" y="952508"/>
            <a:ext cx="5283242" cy="5388907"/>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845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a:p>
            <a:pPr lvl="1" fontAlgn="auto"/>
            <a:r>
              <a:rPr kumimoji="0" lang="zh-CN" altLang="en-US" sz="1600" b="0" i="0" u="none" strike="noStrike" kern="1200" cap="none" spc="150" normalizeH="0" baseline="0" noProof="1">
                <a:uLnTx/>
                <a:uFillTx/>
                <a:sym typeface="+mn-ea"/>
              </a:rPr>
              <a:t>第二级</a:t>
            </a:r>
            <a:endParaRPr kumimoji="0" lang="zh-CN" altLang="en-US" sz="1600" b="0" i="0" u="none" strike="noStrike" kern="1200" cap="none" spc="150" normalizeH="0" baseline="0" noProof="1">
              <a:uLnTx/>
              <a:uFillTx/>
              <a:sym typeface="+mn-ea"/>
            </a:endParaRPr>
          </a:p>
          <a:p>
            <a:pPr lvl="2" fontAlgn="auto"/>
            <a:r>
              <a:rPr kumimoji="0" lang="zh-CN" altLang="en-US" sz="1600" b="0" i="0" u="none" strike="noStrike" kern="1200" cap="none" spc="150" normalizeH="0" baseline="0" noProof="1">
                <a:uLnTx/>
                <a:uFillTx/>
                <a:sym typeface="+mn-ea"/>
              </a:rPr>
              <a:t>第三级</a:t>
            </a:r>
            <a:endParaRPr kumimoji="0" lang="zh-CN" altLang="en-US" sz="1600" b="0" i="0" u="none" strike="noStrike" kern="1200" cap="none" spc="150" normalizeH="0" baseline="0" noProof="1">
              <a:uLnTx/>
              <a:uFillTx/>
              <a:sym typeface="+mn-ea"/>
            </a:endParaRPr>
          </a:p>
          <a:p>
            <a:pPr lvl="3" fontAlgn="auto"/>
            <a:r>
              <a:rPr kumimoji="0" lang="zh-CN" altLang="en-US" sz="1600" b="0" i="0" u="none" strike="noStrike" kern="1200" cap="none" spc="150" normalizeH="0" baseline="0" noProof="1">
                <a:uLnTx/>
                <a:uFillTx/>
                <a:sym typeface="+mn-ea"/>
              </a:rPr>
              <a:t>第四级</a:t>
            </a:r>
            <a:endParaRPr kumimoji="0" lang="zh-CN" altLang="en-US" sz="1600" b="0" i="0" u="none" strike="noStrike" kern="1200" cap="none" spc="150" normalizeH="0" baseline="0" noProof="1">
              <a:uLnTx/>
              <a:uFillTx/>
              <a:sym typeface="+mn-ea"/>
            </a:endParaRPr>
          </a:p>
          <a:p>
            <a:pPr lvl="4" fontAlgn="auto"/>
            <a:r>
              <a:rPr kumimoji="0" lang="zh-CN" altLang="en-US" sz="1600" b="0" i="0" u="none" strike="noStrike" kern="1200" cap="none" spc="150" normalizeH="0" baseline="0" noProof="1">
                <a:uLnTx/>
                <a:uFillTx/>
                <a:sym typeface="+mn-ea"/>
              </a:rPr>
              <a:t>第五级</a:t>
            </a:r>
            <a:endParaRPr kumimoji="0" lang="zh-CN" altLang="en-US" sz="1600" b="0" i="0" u="none" strike="noStrike" kern="1200" cap="none" spc="150" normalizeH="0" baseline="0" noProof="1">
              <a:uLnTx/>
              <a:uFillTx/>
              <a:sym typeface="+mn-ea"/>
            </a:endParaRPr>
          </a:p>
        </p:txBody>
      </p:sp>
      <p:sp>
        <p:nvSpPr>
          <p:cNvPr id="4" name="内容占位符 3"/>
          <p:cNvSpPr>
            <a:spLocks noGrp="1"/>
          </p:cNvSpPr>
          <p:nvPr>
            <p:ph sz="half" idx="2"/>
          </p:nvPr>
        </p:nvSpPr>
        <p:spPr>
          <a:xfrm>
            <a:off x="6238877" y="952508"/>
            <a:ext cx="5283242" cy="5388907"/>
          </a:xfrm>
        </p:spPr>
        <p:txBody>
          <a:bodyPr>
            <a:noAutofit/>
          </a:bodyPr>
          <a:lstStyle>
            <a:lvl1pPr>
              <a:defRPr sz="1600" baseline="0">
                <a:solidFill>
                  <a:schemeClr val="tx1">
                    <a:lumMod val="85000"/>
                    <a:lumOff val="15000"/>
                  </a:schemeClr>
                </a:solidFill>
                <a:latin typeface="Arial" pitchFamily="34" charset="0"/>
                <a:ea typeface="微软雅黑" pitchFamily="34" charset="-122"/>
              </a:defRPr>
            </a:lvl1pPr>
            <a:lvl2pPr>
              <a:defRPr sz="1600" baseline="0">
                <a:solidFill>
                  <a:schemeClr val="tx1">
                    <a:lumMod val="85000"/>
                    <a:lumOff val="15000"/>
                  </a:schemeClr>
                </a:solidFill>
                <a:latin typeface="Arial" pitchFamily="34" charset="0"/>
                <a:ea typeface="微软雅黑" pitchFamily="34" charset="-122"/>
              </a:defRPr>
            </a:lvl2pPr>
            <a:lvl3pPr>
              <a:defRPr sz="1600" baseline="0">
                <a:solidFill>
                  <a:schemeClr val="tx1">
                    <a:lumMod val="85000"/>
                    <a:lumOff val="15000"/>
                  </a:schemeClr>
                </a:solidFill>
                <a:latin typeface="Arial" pitchFamily="34" charset="0"/>
                <a:ea typeface="微软雅黑" pitchFamily="34" charset="-122"/>
              </a:defRPr>
            </a:lvl3pPr>
            <a:lvl4pPr>
              <a:defRPr sz="1600" baseline="0">
                <a:solidFill>
                  <a:schemeClr val="tx1">
                    <a:lumMod val="85000"/>
                    <a:lumOff val="15000"/>
                  </a:schemeClr>
                </a:solidFill>
                <a:latin typeface="Arial" pitchFamily="34" charset="0"/>
                <a:ea typeface="微软雅黑" pitchFamily="34" charset="-122"/>
              </a:defRPr>
            </a:lvl4pPr>
            <a:lvl5pPr>
              <a:defRPr sz="16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a:p>
            <a:pPr lvl="1" fontAlgn="auto"/>
            <a:r>
              <a:rPr kumimoji="0" lang="zh-CN" altLang="en-US" sz="1600" b="0" i="0" u="none" strike="noStrike" kern="1200" cap="none" spc="150" normalizeH="0" baseline="0" noProof="0">
                <a:uLnTx/>
                <a:uFillTx/>
              </a:rPr>
              <a:t>第二级</a:t>
            </a:r>
            <a:endParaRPr kumimoji="0" lang="zh-CN" altLang="en-US" sz="1600" b="0" i="0" u="none" strike="noStrike" kern="1200" cap="none" spc="150" normalizeH="0" baseline="0" noProof="0">
              <a:uLnTx/>
              <a:uFillTx/>
            </a:endParaRPr>
          </a:p>
          <a:p>
            <a:pPr lvl="2" fontAlgn="auto"/>
            <a:r>
              <a:rPr kumimoji="0" lang="zh-CN" altLang="en-US" sz="1600" b="0" i="0" u="none" strike="noStrike" kern="1200" cap="none" spc="150" normalizeH="0" baseline="0" noProof="0">
                <a:uLnTx/>
                <a:uFillTx/>
              </a:rPr>
              <a:t>第三级</a:t>
            </a:r>
            <a:endParaRPr kumimoji="0" lang="zh-CN" altLang="en-US" sz="1600" b="0" i="0" u="none" strike="noStrike" kern="1200" cap="none" spc="150" normalizeH="0" baseline="0" noProof="0">
              <a:uLnTx/>
              <a:uFillTx/>
            </a:endParaRPr>
          </a:p>
          <a:p>
            <a:pPr lvl="3" fontAlgn="auto"/>
            <a:r>
              <a:rPr kumimoji="0" lang="zh-CN" altLang="en-US" sz="1600" b="0" i="0" u="none" strike="noStrike" kern="1200" cap="none" spc="150" normalizeH="0" baseline="0" noProof="0">
                <a:uLnTx/>
                <a:uFillTx/>
              </a:rPr>
              <a:t>第四级</a:t>
            </a:r>
            <a:endParaRPr kumimoji="0" lang="zh-CN" altLang="en-US" sz="1600" b="0" i="0" u="none" strike="noStrike" kern="1200" cap="none" spc="150" normalizeH="0" baseline="0" noProof="0">
              <a:uLnTx/>
              <a:uFillTx/>
            </a:endParaRPr>
          </a:p>
          <a:p>
            <a:pPr lvl="4" fontAlgn="auto"/>
            <a:r>
              <a:rPr kumimoji="0" lang="zh-CN" altLang="en-US" sz="1600" b="0" i="0" u="none" strike="noStrike" kern="1200" cap="none" spc="150" normalizeH="0" baseline="0" noProof="0">
                <a:uLnTx/>
                <a:uFillTx/>
              </a:rPr>
              <a:t>第五级</a:t>
            </a:r>
            <a:endParaRPr kumimoji="0" lang="zh-CN" altLang="en-US" sz="1600" b="0" i="0" u="none" strike="noStrike" kern="1200" cap="none" spc="150" normalizeH="0" baseline="0" noProof="0">
              <a:uLnTx/>
              <a:uFillTx/>
            </a:endParaRPr>
          </a:p>
        </p:txBody>
      </p:sp>
      <p:sp>
        <p:nvSpPr>
          <p:cNvPr id="24582" name="灯片编号占位符 6"/>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A45796D2-F15A-4992-AB3B-3660682FE536}"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4583" name="日期占位符 4"/>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875C1D25-C59E-469E-8D90-A134D69D1817}"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4584" name="页脚占位符 5"/>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cSld name="比较">
    <p:bg>
      <p:bgPr>
        <a:solidFill>
          <a:schemeClr val="bg2"/>
        </a:solidFill>
      </p:bgPr>
    </p:bg>
    <p:spTree>
      <p:nvGrpSpPr>
        <p:cNvPr id="1" name=""/>
        <p:cNvGrpSpPr/>
        <p:nvPr/>
      </p:nvGrpSpPr>
      <p:grpSpPr/>
      <p:pic>
        <p:nvPicPr>
          <p:cNvPr id="25603" name="图片 9"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2" name="标题 1"/>
          <p:cNvSpPr>
            <a:spLocks noGrp="1"/>
          </p:cNvSpPr>
          <p:nvPr>
            <p:ph type="title"/>
          </p:nvPr>
        </p:nvSpPr>
        <p:spPr>
          <a:xfrm>
            <a:off x="669882"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3" name="文本占位符 2"/>
          <p:cNvSpPr>
            <a:spLocks noGrp="1"/>
          </p:cNvSpPr>
          <p:nvPr>
            <p:ph type="body" idx="1" hasCustomPrompt="1"/>
          </p:nvPr>
        </p:nvSpPr>
        <p:spPr>
          <a:xfrm>
            <a:off x="669930" y="952508"/>
            <a:ext cx="5283242" cy="381003"/>
          </a:xfrm>
        </p:spPr>
        <p:txBody>
          <a:bodyPr lIns="101600" tIns="38100" rIns="76200" bIns="38100" anchor="t" anchorCtr="0">
            <a:no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itchFamily="34" charset="0"/>
                <a:ea typeface="微软雅黑" pitchFamily="34"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kumimoji="0" lang="zh-CN" altLang="en-US" sz="2000" b="0" i="0" u="none" strike="noStrike" kern="1200" cap="none" spc="200" normalizeH="0" baseline="0" noProof="0">
                <a:uLnTx/>
                <a:uFillTx/>
              </a:rPr>
              <a:t>单击此处编辑文本</a:t>
            </a:r>
            <a:endParaRPr kumimoji="0" lang="zh-CN" altLang="en-US" sz="2000" b="0" i="0" u="none" strike="noStrike" kern="1200" cap="none" spc="200" normalizeH="0" baseline="0" noProof="0">
              <a:uLnTx/>
              <a:uFillTx/>
            </a:endParaRPr>
          </a:p>
        </p:txBody>
      </p:sp>
      <p:sp>
        <p:nvSpPr>
          <p:cNvPr id="4" name="内容占位符 3"/>
          <p:cNvSpPr>
            <a:spLocks noGrp="1"/>
          </p:cNvSpPr>
          <p:nvPr>
            <p:ph sz="half" idx="2"/>
          </p:nvPr>
        </p:nvSpPr>
        <p:spPr>
          <a:xfrm>
            <a:off x="669925" y="1406525"/>
            <a:ext cx="5283200"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845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a:p>
            <a:pPr lvl="1" fontAlgn="auto"/>
            <a:r>
              <a:rPr kumimoji="0" lang="zh-CN" altLang="en-US" sz="1600" b="0" i="0" u="none" strike="noStrike" kern="1200" cap="none" spc="150" normalizeH="0" baseline="0" noProof="1">
                <a:uLnTx/>
                <a:uFillTx/>
                <a:sym typeface="+mn-ea"/>
              </a:rPr>
              <a:t>第二级</a:t>
            </a:r>
            <a:endParaRPr kumimoji="0" lang="zh-CN" altLang="en-US" sz="1600" b="0" i="0" u="none" strike="noStrike" kern="1200" cap="none" spc="150" normalizeH="0" baseline="0" noProof="1">
              <a:uLnTx/>
              <a:uFillTx/>
              <a:sym typeface="+mn-ea"/>
            </a:endParaRPr>
          </a:p>
          <a:p>
            <a:pPr lvl="2" fontAlgn="auto"/>
            <a:r>
              <a:rPr kumimoji="0" lang="zh-CN" altLang="en-US" sz="1600" b="0" i="0" u="none" strike="noStrike" kern="1200" cap="none" spc="150" normalizeH="0" baseline="0" noProof="1">
                <a:uLnTx/>
                <a:uFillTx/>
                <a:sym typeface="+mn-ea"/>
              </a:rPr>
              <a:t>第三级</a:t>
            </a:r>
            <a:endParaRPr kumimoji="0" lang="zh-CN" altLang="en-US" sz="1600" b="0" i="0" u="none" strike="noStrike" kern="1200" cap="none" spc="150" normalizeH="0" baseline="0" noProof="1">
              <a:uLnTx/>
              <a:uFillTx/>
              <a:sym typeface="+mn-ea"/>
            </a:endParaRPr>
          </a:p>
          <a:p>
            <a:pPr lvl="3" fontAlgn="auto"/>
            <a:r>
              <a:rPr kumimoji="0" lang="zh-CN" altLang="en-US" sz="1600" b="0" i="0" u="none" strike="noStrike" kern="1200" cap="none" spc="150" normalizeH="0" baseline="0" noProof="1">
                <a:uLnTx/>
                <a:uFillTx/>
                <a:sym typeface="+mn-ea"/>
              </a:rPr>
              <a:t>第四级</a:t>
            </a:r>
            <a:endParaRPr kumimoji="0" lang="zh-CN" altLang="en-US" sz="1600" b="0" i="0" u="none" strike="noStrike" kern="1200" cap="none" spc="150" normalizeH="0" baseline="0" noProof="1">
              <a:uLnTx/>
              <a:uFillTx/>
              <a:sym typeface="+mn-ea"/>
            </a:endParaRPr>
          </a:p>
          <a:p>
            <a:pPr lvl="4" fontAlgn="auto"/>
            <a:r>
              <a:rPr kumimoji="0" lang="zh-CN" altLang="en-US" sz="1600" b="0" i="0" u="none" strike="noStrike" kern="1200" cap="none" spc="150" normalizeH="0" baseline="0" noProof="1">
                <a:uLnTx/>
                <a:uFillTx/>
                <a:sym typeface="+mn-ea"/>
              </a:rPr>
              <a:t>第五级</a:t>
            </a:r>
            <a:endParaRPr kumimoji="0" lang="zh-CN" altLang="en-US" sz="1600" b="0" i="0" u="none" strike="noStrike" kern="1200" cap="none" spc="150" normalizeH="0" baseline="0" noProof="1">
              <a:uLnTx/>
              <a:uFillTx/>
              <a:sym typeface="+mn-ea"/>
            </a:endParaRPr>
          </a:p>
        </p:txBody>
      </p:sp>
      <p:sp>
        <p:nvSpPr>
          <p:cNvPr id="5" name="文本占位符 4"/>
          <p:cNvSpPr>
            <a:spLocks noGrp="1"/>
          </p:cNvSpPr>
          <p:nvPr>
            <p:ph type="body" sz="quarter" idx="3" hasCustomPrompt="1"/>
          </p:nvPr>
        </p:nvSpPr>
        <p:spPr>
          <a:xfrm>
            <a:off x="6235750" y="952508"/>
            <a:ext cx="5283242" cy="381003"/>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ct val="0"/>
              </a:spcBef>
              <a:spcAft>
                <a:spcPct val="0"/>
              </a:spcAft>
              <a:buFont typeface="Arial" pitchFamily="34" charset="0"/>
              <a:buNone/>
              <a:defRPr kumimoji="0" lang="zh-CN" altLang="en-US" sz="2000" b="0"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auto"/>
            <a:r>
              <a:rPr kumimoji="0" lang="zh-CN" altLang="en-US" sz="2000" b="0" i="0" u="none" strike="noStrike" kern="1200" cap="none" spc="200" normalizeH="0" baseline="0" noProof="1">
                <a:uLnTx/>
                <a:uFillTx/>
                <a:sym typeface="+mn-ea"/>
              </a:rPr>
              <a:t>单击此处编辑文本</a:t>
            </a:r>
            <a:endParaRPr kumimoji="0" lang="zh-CN" altLang="en-US" sz="2000" b="0" i="0" u="none" strike="noStrike" kern="1200" cap="none" spc="200" normalizeH="0" baseline="0" noProof="1">
              <a:uLnTx/>
              <a:uFillTx/>
              <a:sym typeface="+mn-ea"/>
            </a:endParaRPr>
          </a:p>
        </p:txBody>
      </p:sp>
      <p:sp>
        <p:nvSpPr>
          <p:cNvPr id="6" name="内容占位符 5"/>
          <p:cNvSpPr>
            <a:spLocks noGrp="1"/>
          </p:cNvSpPr>
          <p:nvPr>
            <p:ph sz="quarter" idx="4"/>
          </p:nvPr>
        </p:nvSpPr>
        <p:spPr>
          <a:xfrm>
            <a:off x="6235750" y="1406525"/>
            <a:ext cx="5283242" cy="4934752"/>
          </a:xfrm>
        </p:spPr>
        <p:txBody>
          <a:bodyPr vert="horz" lIns="101600" tIns="0" rIns="82550" bIns="0" rtlCol="0">
            <a:no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8455"/>
              </a:tabLst>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5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a:p>
            <a:pPr lvl="1" fontAlgn="auto"/>
            <a:r>
              <a:rPr kumimoji="0" lang="zh-CN" altLang="en-US" sz="1600" b="0" i="0" u="none" strike="noStrike" kern="1200" cap="none" spc="150" normalizeH="0" baseline="0" noProof="1">
                <a:uLnTx/>
                <a:uFillTx/>
                <a:sym typeface="+mn-ea"/>
              </a:rPr>
              <a:t>第二级</a:t>
            </a:r>
            <a:endParaRPr kumimoji="0" lang="zh-CN" altLang="en-US" sz="1600" b="0" i="0" u="none" strike="noStrike" kern="1200" cap="none" spc="150" normalizeH="0" baseline="0" noProof="1">
              <a:uLnTx/>
              <a:uFillTx/>
              <a:sym typeface="+mn-ea"/>
            </a:endParaRPr>
          </a:p>
          <a:p>
            <a:pPr lvl="2" fontAlgn="auto"/>
            <a:r>
              <a:rPr kumimoji="0" lang="zh-CN" altLang="en-US" sz="1600" b="0" i="0" u="none" strike="noStrike" kern="1200" cap="none" spc="150" normalizeH="0" baseline="0" noProof="1">
                <a:uLnTx/>
                <a:uFillTx/>
                <a:sym typeface="+mn-ea"/>
              </a:rPr>
              <a:t>第三级</a:t>
            </a:r>
            <a:endParaRPr kumimoji="0" lang="zh-CN" altLang="en-US" sz="1600" b="0" i="0" u="none" strike="noStrike" kern="1200" cap="none" spc="150" normalizeH="0" baseline="0" noProof="1">
              <a:uLnTx/>
              <a:uFillTx/>
              <a:sym typeface="+mn-ea"/>
            </a:endParaRPr>
          </a:p>
          <a:p>
            <a:pPr lvl="3" fontAlgn="auto"/>
            <a:r>
              <a:rPr kumimoji="0" lang="zh-CN" altLang="en-US" sz="1600" b="0" i="0" u="none" strike="noStrike" kern="1200" cap="none" spc="150" normalizeH="0" baseline="0" noProof="1">
                <a:uLnTx/>
                <a:uFillTx/>
                <a:sym typeface="+mn-ea"/>
              </a:rPr>
              <a:t>第四级</a:t>
            </a:r>
            <a:endParaRPr kumimoji="0" lang="zh-CN" altLang="en-US" sz="1600" b="0" i="0" u="none" strike="noStrike" kern="1200" cap="none" spc="150" normalizeH="0" baseline="0" noProof="1">
              <a:uLnTx/>
              <a:uFillTx/>
              <a:sym typeface="+mn-ea"/>
            </a:endParaRPr>
          </a:p>
          <a:p>
            <a:pPr lvl="4" fontAlgn="auto"/>
            <a:r>
              <a:rPr kumimoji="0" lang="zh-CN" altLang="en-US" sz="1600" b="0" i="0" u="none" strike="noStrike" kern="1200" cap="none" spc="150" normalizeH="0" baseline="0" noProof="1">
                <a:uLnTx/>
                <a:uFillTx/>
                <a:sym typeface="+mn-ea"/>
              </a:rPr>
              <a:t>第五级</a:t>
            </a:r>
            <a:endParaRPr kumimoji="0" lang="zh-CN" altLang="en-US" sz="1600" b="0" i="0" u="none" strike="noStrike" kern="1200" cap="none" spc="150" normalizeH="0" baseline="0" noProof="1">
              <a:uLnTx/>
              <a:uFillTx/>
              <a:sym typeface="+mn-ea"/>
            </a:endParaRPr>
          </a:p>
        </p:txBody>
      </p:sp>
      <p:sp>
        <p:nvSpPr>
          <p:cNvPr id="25606" name="灯片编号占位符 8"/>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428F573B-17DD-4322-9D5B-456CA072380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5607" name="日期占位符 6"/>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20785844-EBFF-437D-AB5B-C543FF7999A6}"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5608" name="页脚占位符 7"/>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solidFill>
          <a:schemeClr val="bg2"/>
        </a:solidFill>
      </p:bgPr>
    </p:bg>
    <p:spTree>
      <p:nvGrpSpPr>
        <p:cNvPr id="1" name=""/>
        <p:cNvGrpSpPr/>
        <p:nvPr/>
      </p:nvGrpSpPr>
      <p:grpSpPr/>
      <p:pic>
        <p:nvPicPr>
          <p:cNvPr id="26627" name="图片 6"/>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sp>
        <p:nvSpPr>
          <p:cNvPr id="2" name="标题 1"/>
          <p:cNvSpPr>
            <a:spLocks noGrp="1"/>
          </p:cNvSpPr>
          <p:nvPr>
            <p:ph type="title"/>
          </p:nvPr>
        </p:nvSpPr>
        <p:spPr>
          <a:xfrm>
            <a:off x="669882" y="443230"/>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26630" name="灯片编号占位符 4"/>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A2BC1964-2A39-455E-A444-4DE75E78CD41}"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6631" name="日期占位符 2"/>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7092D1BC-A880-4CCD-B528-56B7D0E99EF8}"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6632" name="页脚占位符 3"/>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solidFill>
          <a:schemeClr val="bg2"/>
        </a:solidFill>
      </p:bgPr>
    </p:bg>
    <p:spTree>
      <p:nvGrpSpPr>
        <p:cNvPr id="1" name=""/>
        <p:cNvGrpSpPr/>
        <p:nvPr/>
      </p:nvGrpSpPr>
      <p:grpSpPr/>
      <p:sp>
        <p:nvSpPr>
          <p:cNvPr id="27653" name="灯片编号占位符 3"/>
          <p:cNvSpPr>
            <a:spLocks noGrp="1"/>
          </p:cNvSpPr>
          <p:nvPr>
            <p:ph type="sldNum" sz="quarter" idx="10"/>
            <p:custDataLst>
              <p:tags r:id="rId1"/>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717E9B4B-38BC-4D97-B646-0A4479B6D5C8}"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7654" name="日期占位符 1"/>
          <p:cNvSpPr>
            <a:spLocks noGrp="1"/>
          </p:cNvSpPr>
          <p:nvPr>
            <p:ph type="dt" sz="half" idx="11"/>
            <p:custDataLst>
              <p:tags r:id="rId2"/>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85EB5E18-6EBC-4264-B64F-FD3DD627F9A5}"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7655" name="页脚占位符 2"/>
          <p:cNvSpPr>
            <a:spLocks noGrp="1"/>
          </p:cNvSpPr>
          <p:nvPr>
            <p:ph type="ftr" sz="quarter" idx="12"/>
            <p:custDataLst>
              <p:tags r:id="rId3"/>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图片与标题">
    <p:bg>
      <p:bgPr>
        <a:solidFill>
          <a:schemeClr val="bg2"/>
        </a:solidFill>
      </p:bgPr>
    </p:bg>
    <p:spTree>
      <p:nvGrpSpPr>
        <p:cNvPr id="1" name=""/>
        <p:cNvGrpSpPr/>
        <p:nvPr/>
      </p:nvGrpSpPr>
      <p:grpSpPr/>
      <p:pic>
        <p:nvPicPr>
          <p:cNvPr id="28675" name="图片 7"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845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kumimoji="0" lang="zh-CN" altLang="en-US" sz="1600" b="0" i="0" u="none" strike="noStrike" kern="1200" cap="none" spc="150" normalizeH="0" baseline="0" noProof="1">
              <a:uLnTx/>
              <a:uFillTx/>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p:txBody>
      </p:sp>
      <p:sp>
        <p:nvSpPr>
          <p:cNvPr id="28678" name="灯片编号占位符 6"/>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CF47C06E-F4CB-4FF9-9955-289DE4122F67}"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8679" name="日期占位符 4"/>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02E944DA-5C4C-4A53-AD33-B5BEFC03D3D6}"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8680" name="页脚占位符 5"/>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cSld name="仅标题">
    <p:bg>
      <p:bgPr>
        <a:solidFill>
          <a:schemeClr val="bg2"/>
        </a:solidFill>
      </p:bgPr>
    </p:bg>
    <p:spTree>
      <p:nvGrpSpPr>
        <p:cNvPr id="1" name=""/>
        <p:cNvGrpSpPr/>
        <p:nvPr/>
      </p:nvGrpSpPr>
      <p:grpSpPr/>
      <p:pic>
        <p:nvPicPr>
          <p:cNvPr id="8195" name="图片 6"/>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sp>
        <p:nvSpPr>
          <p:cNvPr id="2" name="标题 1"/>
          <p:cNvSpPr>
            <a:spLocks noGrp="1"/>
          </p:cNvSpPr>
          <p:nvPr>
            <p:ph type="title"/>
          </p:nvPr>
        </p:nvSpPr>
        <p:spPr>
          <a:xfrm>
            <a:off x="669882" y="443230"/>
            <a:ext cx="10852237" cy="441964"/>
          </a:xfrm>
        </p:spPr>
        <p:txBody>
          <a:bodyPr vert="horz" lIns="90170" tIns="46990" rIns="90170" bIns="4699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8198" name="灯片编号占位符 4"/>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1EAF2A34-5F4F-42C6-92AE-2C8EEF065B53}"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8199" name="日期占位符 2"/>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2D8812D3-2860-411D-923B-611C02FC90CD}"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8200" name="页脚占位符 3"/>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竖排标题与文本">
    <p:bg>
      <p:bgPr>
        <a:solidFill>
          <a:schemeClr val="bg2"/>
        </a:solidFill>
      </p:bgPr>
    </p:bg>
    <p:spTree>
      <p:nvGrpSpPr>
        <p:cNvPr id="1" name=""/>
        <p:cNvGrpSpPr/>
        <p:nvPr/>
      </p:nvGrpSpPr>
      <p:grpSpPr/>
      <p:pic>
        <p:nvPicPr>
          <p:cNvPr id="29699" name="图片 6"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微软雅黑" pitchFamily="34" charset="-122"/>
              </a:defRPr>
            </a:lvl1pPr>
            <a:lvl2pPr indent="0" eaLnBrk="1" fontAlgn="auto" latinLnBrk="0" hangingPunct="1">
              <a:defRPr baseline="0">
                <a:solidFill>
                  <a:schemeClr val="tx1">
                    <a:lumMod val="85000"/>
                    <a:lumOff val="15000"/>
                  </a:schemeClr>
                </a:solidFill>
                <a:latin typeface="Arial" pitchFamily="34" charset="0"/>
                <a:ea typeface="微软雅黑" pitchFamily="34" charset="-122"/>
              </a:defRPr>
            </a:lvl2pPr>
            <a:lvl3pPr indent="0" eaLnBrk="1" fontAlgn="auto" latinLnBrk="0" hangingPunct="1">
              <a:defRPr baseline="0">
                <a:solidFill>
                  <a:schemeClr val="tx1">
                    <a:lumMod val="85000"/>
                    <a:lumOff val="15000"/>
                  </a:schemeClr>
                </a:solidFill>
                <a:latin typeface="Arial" pitchFamily="34" charset="0"/>
                <a:ea typeface="微软雅黑" pitchFamily="34" charset="-122"/>
              </a:defRPr>
            </a:lvl3pPr>
            <a:lvl4pPr indent="0" eaLnBrk="1" fontAlgn="auto" latinLnBrk="0" hangingPunct="1">
              <a:defRPr baseline="0">
                <a:solidFill>
                  <a:schemeClr val="tx1">
                    <a:lumMod val="85000"/>
                    <a:lumOff val="15000"/>
                  </a:schemeClr>
                </a:solidFill>
                <a:latin typeface="Arial" pitchFamily="34" charset="0"/>
                <a:ea typeface="微软雅黑" pitchFamily="34" charset="-122"/>
              </a:defRPr>
            </a:lvl4pPr>
            <a:lvl5pPr indent="0" eaLnBrk="1" fontAlgn="auto" latinLnBrk="0" hangingPunct="1">
              <a:defRPr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a:p>
            <a:pPr lvl="1" fontAlgn="auto"/>
            <a:r>
              <a:rPr kumimoji="0" lang="zh-CN" altLang="en-US" sz="1600" b="0" i="0" u="none" strike="noStrike" kern="1200" cap="none" spc="150" normalizeH="0" baseline="0" noProof="0">
                <a:uLnTx/>
                <a:uFillTx/>
              </a:rPr>
              <a:t>第二级</a:t>
            </a:r>
            <a:endParaRPr kumimoji="0" lang="zh-CN" altLang="en-US" sz="1600" b="0" i="0" u="none" strike="noStrike" kern="1200" cap="none" spc="150" normalizeH="0" baseline="0" noProof="0">
              <a:uLnTx/>
              <a:uFillTx/>
            </a:endParaRPr>
          </a:p>
          <a:p>
            <a:pPr lvl="2" fontAlgn="auto"/>
            <a:r>
              <a:rPr kumimoji="0" lang="zh-CN" altLang="en-US" sz="1600" b="0" i="0" u="none" strike="noStrike" kern="1200" cap="none" spc="150" normalizeH="0" baseline="0" noProof="0">
                <a:uLnTx/>
                <a:uFillTx/>
              </a:rPr>
              <a:t>第三级</a:t>
            </a:r>
            <a:endParaRPr kumimoji="0" lang="zh-CN" altLang="en-US" sz="1600" b="0" i="0" u="none" strike="noStrike" kern="1200" cap="none" spc="150" normalizeH="0" baseline="0" noProof="0">
              <a:uLnTx/>
              <a:uFillTx/>
            </a:endParaRPr>
          </a:p>
          <a:p>
            <a:pPr lvl="3" fontAlgn="auto"/>
            <a:r>
              <a:rPr kumimoji="0" lang="zh-CN" altLang="en-US" sz="1600" b="0" i="0" u="none" strike="noStrike" kern="1200" cap="none" spc="150" normalizeH="0" baseline="0" noProof="0">
                <a:uLnTx/>
                <a:uFillTx/>
              </a:rPr>
              <a:t>第四级</a:t>
            </a:r>
            <a:endParaRPr kumimoji="0" lang="zh-CN" altLang="en-US" sz="1600" b="0" i="0" u="none" strike="noStrike" kern="1200" cap="none" spc="150" normalizeH="0" baseline="0" noProof="0">
              <a:uLnTx/>
              <a:uFillTx/>
            </a:endParaRPr>
          </a:p>
          <a:p>
            <a:pPr lvl="4" fontAlgn="auto"/>
            <a:r>
              <a:rPr kumimoji="0" lang="zh-CN" altLang="en-US" sz="1600" b="0" i="0" u="none" strike="noStrike" kern="1200" cap="none" spc="150" normalizeH="0" baseline="0" noProof="0">
                <a:uLnTx/>
                <a:uFillTx/>
              </a:rPr>
              <a:t>第五级</a:t>
            </a:r>
            <a:endParaRPr kumimoji="0" lang="zh-CN" altLang="en-US" sz="1600" b="0" i="0" u="none" strike="noStrike" kern="1200" cap="none" spc="150" normalizeH="0" baseline="0" noProof="0">
              <a:uLnTx/>
              <a:uFillTx/>
            </a:endParaRPr>
          </a:p>
        </p:txBody>
      </p:sp>
      <p:sp>
        <p:nvSpPr>
          <p:cNvPr id="29702" name="灯片编号占位符 5"/>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62B78788-F4FE-4BCA-AE89-C3D5255E37FF}"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9703" name="日期占位符 3"/>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527385C0-1443-43F2-B484-0A632269F4BA}"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9704" name="页脚占位符 4"/>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内容">
    <p:bg>
      <p:bgPr>
        <a:solidFill>
          <a:schemeClr val="bg2"/>
        </a:solidFill>
      </p:bgPr>
    </p:bg>
    <p:spTree>
      <p:nvGrpSpPr>
        <p:cNvPr id="1" name=""/>
        <p:cNvGrpSpPr/>
        <p:nvPr/>
      </p:nvGrpSpPr>
      <p:grpSpPr/>
      <p:pic>
        <p:nvPicPr>
          <p:cNvPr id="30723" name="图片 5"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7" name="内容占位符 6"/>
          <p:cNvSpPr>
            <a:spLocks noGrp="1"/>
          </p:cNvSpPr>
          <p:nvPr>
            <p:ph sz="quarter" idx="13"/>
          </p:nvPr>
        </p:nvSpPr>
        <p:spPr>
          <a:xfrm>
            <a:off x="669930" y="952508"/>
            <a:ext cx="10852237"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a:p>
            <a:pPr lvl="1" fontAlgn="auto"/>
            <a:r>
              <a:rPr kumimoji="0" lang="zh-CN" altLang="en-US" sz="1600" b="0" i="0" u="none" strike="noStrike" kern="1200" cap="none" spc="150" normalizeH="0" baseline="0" noProof="0">
                <a:uLnTx/>
                <a:uFillTx/>
              </a:rPr>
              <a:t>第二级</a:t>
            </a:r>
            <a:endParaRPr kumimoji="0" lang="zh-CN" altLang="en-US" sz="1600" b="0" i="0" u="none" strike="noStrike" kern="1200" cap="none" spc="150" normalizeH="0" baseline="0" noProof="0">
              <a:uLnTx/>
              <a:uFillTx/>
            </a:endParaRPr>
          </a:p>
          <a:p>
            <a:pPr lvl="2" fontAlgn="auto"/>
            <a:r>
              <a:rPr kumimoji="0" lang="zh-CN" altLang="en-US" sz="1600" b="0" i="0" u="none" strike="noStrike" kern="1200" cap="none" spc="150" normalizeH="0" baseline="0" noProof="0">
                <a:uLnTx/>
                <a:uFillTx/>
              </a:rPr>
              <a:t>第三级</a:t>
            </a:r>
            <a:endParaRPr kumimoji="0" lang="zh-CN" altLang="en-US" sz="1600" b="0" i="0" u="none" strike="noStrike" kern="1200" cap="none" spc="150" normalizeH="0" baseline="0" noProof="0">
              <a:uLnTx/>
              <a:uFillTx/>
            </a:endParaRPr>
          </a:p>
          <a:p>
            <a:pPr lvl="3" fontAlgn="auto"/>
            <a:r>
              <a:rPr kumimoji="0" lang="zh-CN" altLang="en-US" sz="1600" b="0" i="0" u="none" strike="noStrike" kern="1200" cap="none" spc="150" normalizeH="0" baseline="0" noProof="0">
                <a:uLnTx/>
                <a:uFillTx/>
              </a:rPr>
              <a:t>第四级</a:t>
            </a:r>
            <a:endParaRPr kumimoji="0" lang="zh-CN" altLang="en-US" sz="1600" b="0" i="0" u="none" strike="noStrike" kern="1200" cap="none" spc="150" normalizeH="0" baseline="0" noProof="0">
              <a:uLnTx/>
              <a:uFillTx/>
            </a:endParaRPr>
          </a:p>
          <a:p>
            <a:pPr lvl="4" fontAlgn="auto"/>
            <a:r>
              <a:rPr kumimoji="0" lang="zh-CN" altLang="en-US" sz="1600" b="0" i="0" u="none" strike="noStrike" kern="1200" cap="none" spc="150" normalizeH="0" baseline="0" noProof="0">
                <a:uLnTx/>
                <a:uFillTx/>
              </a:rPr>
              <a:t>第五级</a:t>
            </a:r>
            <a:endParaRPr kumimoji="0" lang="zh-CN" altLang="en-US" sz="1600" b="0" i="0" u="none" strike="noStrike" kern="1200" cap="none" spc="150" normalizeH="0" baseline="0" noProof="0">
              <a:uLnTx/>
              <a:uFillTx/>
            </a:endParaRPr>
          </a:p>
        </p:txBody>
      </p:sp>
      <p:sp>
        <p:nvSpPr>
          <p:cNvPr id="30726" name="日期占位符 2"/>
          <p:cNvSpPr>
            <a:spLocks noGrp="1"/>
          </p:cNvSpPr>
          <p:nvPr>
            <p:ph type="dt" sz="half" idx="14"/>
            <p:custDataLst>
              <p:tags r:id="rId3"/>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8046E075-0C80-464C-9236-C9913C8596D9}"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0727" name="页脚占位符 3"/>
          <p:cNvSpPr>
            <a:spLocks noGrp="1"/>
          </p:cNvSpPr>
          <p:nvPr>
            <p:ph type="ftr" sz="quarter" idx="15"/>
            <p:custDataLst>
              <p:tags r:id="rId4"/>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30728" name="灯片编号占位符 4"/>
          <p:cNvSpPr>
            <a:spLocks noGrp="1"/>
          </p:cNvSpPr>
          <p:nvPr>
            <p:ph type="sldNum" sz="quarter" idx="16"/>
            <p:custDataLst>
              <p:tags r:id="rId5"/>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9C3CDCB3-5228-4DC8-8598-6498D02A26F9}"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末尾幻灯片">
    <p:bg>
      <p:bgPr>
        <a:solidFill>
          <a:schemeClr val="bg2"/>
        </a:solidFill>
      </p:bgPr>
    </p:bg>
    <p:spTree>
      <p:nvGrpSpPr>
        <p:cNvPr id="1" name=""/>
        <p:cNvGrpSpPr/>
        <p:nvPr/>
      </p:nvGrpSpPr>
      <p:grpSpPr/>
      <p:pic>
        <p:nvPicPr>
          <p:cNvPr id="31747" name="图片 14"/>
          <p:cNvPicPr>
            <a:picLocks noChangeAspect="1"/>
          </p:cNvPicPr>
          <p:nvPr>
            <p:custDataLst>
              <p:tags r:id="rId2"/>
            </p:custDataLst>
          </p:nvPr>
        </p:nvPicPr>
        <p:blipFill>
          <a:blip r:embed="rId1"/>
          <a:stretch>
            <a:fillRect/>
          </a:stretch>
        </p:blipFill>
        <p:spPr>
          <a:xfrm>
            <a:off x="0" y="0"/>
            <a:ext cx="12192000" cy="6858000"/>
          </a:xfrm>
          <a:prstGeom prst="rect">
            <a:avLst/>
          </a:prstGeom>
          <a:noFill/>
          <a:ln>
            <a:noFill/>
            <a:miter lim="800000"/>
          </a:ln>
        </p:spPr>
      </p:pic>
      <p:grpSp>
        <p:nvGrpSpPr>
          <p:cNvPr id="31748" name="组合 5"/>
          <p:cNvGrpSpPr/>
          <p:nvPr/>
        </p:nvGrpSpPr>
        <p:grpSpPr>
          <a:xfrm>
            <a:off x="3284538" y="2830513"/>
            <a:ext cx="8218487" cy="1876425"/>
            <a:chOff x="3885083" y="2358344"/>
            <a:chExt cx="7960426" cy="1877175"/>
          </a:xfrm>
        </p:grpSpPr>
        <p:cxnSp>
          <p:nvCxnSpPr>
            <p:cNvPr id="31749" name="直接连接符 17"/>
            <p:cNvCxnSpPr/>
            <p:nvPr>
              <p:custDataLst>
                <p:tags r:id="rId3"/>
              </p:custDataLst>
            </p:nvPr>
          </p:nvCxnSpPr>
          <p:spPr>
            <a:xfrm>
              <a:off x="8339411" y="2386595"/>
              <a:ext cx="3497711" cy="1"/>
            </a:xfrm>
            <a:prstGeom prst="line">
              <a:avLst/>
            </a:prstGeom>
            <a:noFill/>
            <a:ln w="6350">
              <a:solidFill>
                <a:schemeClr val="accent1"/>
              </a:solidFill>
              <a:bevel/>
            </a:ln>
          </p:spPr>
        </p:cxnSp>
        <p:cxnSp>
          <p:nvCxnSpPr>
            <p:cNvPr id="31750" name="直接连接符 19"/>
            <p:cNvCxnSpPr/>
            <p:nvPr>
              <p:custDataLst>
                <p:tags r:id="rId4"/>
              </p:custDataLst>
            </p:nvPr>
          </p:nvCxnSpPr>
          <p:spPr>
            <a:xfrm>
              <a:off x="11845508" y="2378208"/>
              <a:ext cx="1" cy="1694186"/>
            </a:xfrm>
            <a:prstGeom prst="line">
              <a:avLst/>
            </a:prstGeom>
            <a:noFill/>
            <a:ln w="6350">
              <a:solidFill>
                <a:schemeClr val="accent1"/>
              </a:solidFill>
              <a:bevel/>
            </a:ln>
          </p:spPr>
        </p:cxnSp>
        <p:cxnSp>
          <p:nvCxnSpPr>
            <p:cNvPr id="31751" name="直接连接符 21"/>
            <p:cNvCxnSpPr/>
            <p:nvPr>
              <p:custDataLst>
                <p:tags r:id="rId5"/>
              </p:custDataLst>
            </p:nvPr>
          </p:nvCxnSpPr>
          <p:spPr>
            <a:xfrm flipH="1">
              <a:off x="11199772" y="4080781"/>
              <a:ext cx="637350" cy="1"/>
            </a:xfrm>
            <a:prstGeom prst="line">
              <a:avLst/>
            </a:prstGeom>
            <a:noFill/>
            <a:ln w="6350">
              <a:solidFill>
                <a:schemeClr val="accent1"/>
              </a:solidFill>
              <a:bevel/>
            </a:ln>
          </p:spPr>
        </p:cxnSp>
        <p:sp>
          <p:nvSpPr>
            <p:cNvPr id="31752" name="椭圆 30"/>
            <p:cNvSpPr/>
            <p:nvPr>
              <p:custDataLst>
                <p:tags r:id="rId6"/>
              </p:custDataLst>
            </p:nvPr>
          </p:nvSpPr>
          <p:spPr>
            <a:xfrm>
              <a:off x="8306970" y="2358344"/>
              <a:ext cx="56496" cy="56502"/>
            </a:xfrm>
            <a:prstGeom prst="ellipse">
              <a:avLst/>
            </a:prstGeom>
            <a:solidFill>
              <a:schemeClr val="accent1"/>
            </a:solidFill>
            <a:ln w="12700">
              <a:solidFill>
                <a:schemeClr val="accent1"/>
              </a:solidFill>
              <a:beve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zh-CN">
                <a:solidFill>
                  <a:srgbClr val="FFFFFF"/>
                </a:solidFill>
                <a:latin typeface="等线" pitchFamily="2" charset="-122"/>
                <a:ea typeface="等线" pitchFamily="2" charset="-122"/>
                <a:sym typeface="等线" pitchFamily="2" charset="-122"/>
              </a:endParaRPr>
            </a:p>
          </p:txBody>
        </p:sp>
        <p:cxnSp>
          <p:nvCxnSpPr>
            <p:cNvPr id="31753" name="直接连接符 23"/>
            <p:cNvCxnSpPr/>
            <p:nvPr>
              <p:custDataLst>
                <p:tags r:id="rId7"/>
              </p:custDataLst>
            </p:nvPr>
          </p:nvCxnSpPr>
          <p:spPr>
            <a:xfrm>
              <a:off x="3885083" y="3114744"/>
              <a:ext cx="1" cy="1073786"/>
            </a:xfrm>
            <a:prstGeom prst="line">
              <a:avLst/>
            </a:prstGeom>
            <a:noFill/>
            <a:ln w="6350">
              <a:solidFill>
                <a:schemeClr val="accent1"/>
              </a:solidFill>
              <a:bevel/>
            </a:ln>
          </p:spPr>
        </p:cxnSp>
        <p:cxnSp>
          <p:nvCxnSpPr>
            <p:cNvPr id="31754" name="直接连接符 28"/>
            <p:cNvCxnSpPr/>
            <p:nvPr>
              <p:custDataLst>
                <p:tags r:id="rId8"/>
              </p:custDataLst>
            </p:nvPr>
          </p:nvCxnSpPr>
          <p:spPr>
            <a:xfrm>
              <a:off x="3885083" y="4205308"/>
              <a:ext cx="3723992" cy="1"/>
            </a:xfrm>
            <a:prstGeom prst="line">
              <a:avLst/>
            </a:prstGeom>
            <a:noFill/>
            <a:ln w="6350">
              <a:solidFill>
                <a:schemeClr val="accent1"/>
              </a:solidFill>
              <a:bevel/>
            </a:ln>
          </p:spPr>
        </p:cxnSp>
        <p:sp>
          <p:nvSpPr>
            <p:cNvPr id="31755" name="椭圆 31"/>
            <p:cNvSpPr/>
            <p:nvPr>
              <p:custDataLst>
                <p:tags r:id="rId9"/>
              </p:custDataLst>
            </p:nvPr>
          </p:nvSpPr>
          <p:spPr>
            <a:xfrm>
              <a:off x="7603654" y="4179004"/>
              <a:ext cx="56504" cy="56515"/>
            </a:xfrm>
            <a:prstGeom prst="ellipse">
              <a:avLst/>
            </a:prstGeom>
            <a:solidFill>
              <a:schemeClr val="accent1"/>
            </a:solidFill>
            <a:ln w="12700">
              <a:solidFill>
                <a:schemeClr val="accent1"/>
              </a:solidFill>
              <a:bevel/>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zh-CN">
                <a:solidFill>
                  <a:srgbClr val="FFFFFF"/>
                </a:solidFill>
                <a:latin typeface="等线" pitchFamily="2" charset="-122"/>
                <a:ea typeface="等线" pitchFamily="2" charset="-122"/>
                <a:sym typeface="等线" pitchFamily="2" charset="-122"/>
              </a:endParaRPr>
            </a:p>
          </p:txBody>
        </p:sp>
      </p:grpSp>
      <p:sp>
        <p:nvSpPr>
          <p:cNvPr id="2" name="标题 1"/>
          <p:cNvSpPr>
            <a:spLocks noGrp="1"/>
          </p:cNvSpPr>
          <p:nvPr>
            <p:ph type="title" hasCustomPrompt="1"/>
          </p:nvPr>
        </p:nvSpPr>
        <p:spPr>
          <a:xfrm>
            <a:off x="3284220" y="3185795"/>
            <a:ext cx="8026400" cy="1212850"/>
          </a:xfrm>
        </p:spPr>
        <p:txBody>
          <a:bodyPr vert="horz" lIns="90000" tIns="46800" rIns="90000" bIns="46800" rtlCol="0" anchor="t" anchorCtr="0">
            <a:normAutofit/>
          </a:bodyPr>
          <a:lstStyle>
            <a:lvl1pPr marL="0" marR="0" algn="ctr" defTabSz="914400" rtl="0" eaLnBrk="1" fontAlgn="auto" latinLnBrk="0" hangingPunct="1">
              <a:lnSpc>
                <a:spcPct val="100000"/>
              </a:lnSpc>
              <a:buNone/>
              <a:defRPr kumimoji="0" lang="zh-CN" altLang="en-US" sz="8000" b="1" i="0" u="none" strike="noStrike" kern="1200" cap="none" spc="600" normalizeH="0" baseline="0" noProof="1">
                <a:solidFill>
                  <a:schemeClr val="tx1">
                    <a:lumMod val="85000"/>
                    <a:lumOff val="15000"/>
                  </a:schemeClr>
                </a:solidFill>
                <a:uFillTx/>
                <a:latin typeface="Arial" pitchFamily="34" charset="0"/>
                <a:ea typeface="汉仪旗黑-85S" pitchFamily="18" charset="-122"/>
                <a:cs typeface="+mj-cs"/>
                <a:sym typeface="+mn-ea"/>
              </a:defRPr>
            </a:lvl1pPr>
          </a:lstStyle>
          <a:p>
            <a:pPr lvl="0" fontAlgn="auto"/>
            <a:r>
              <a:rPr kumimoji="0" lang="zh-CN" altLang="en-US" sz="8000" b="1" i="0" u="none" strike="noStrike" kern="1200" cap="none" spc="600" normalizeH="0" baseline="0" noProof="1">
                <a:uLnTx/>
                <a:uFillTx/>
                <a:sym typeface="+mn-ea"/>
              </a:rPr>
              <a:t>编辑标题</a:t>
            </a:r>
            <a:endParaRPr kumimoji="0" lang="zh-CN" altLang="en-US" sz="8000" b="1" i="0" u="none" strike="noStrike" kern="1200" cap="none" spc="600" normalizeH="0" baseline="0" noProof="1">
              <a:uLnTx/>
              <a:uFillTx/>
              <a:sym typeface="+mn-ea"/>
            </a:endParaRPr>
          </a:p>
        </p:txBody>
      </p:sp>
      <p:sp>
        <p:nvSpPr>
          <p:cNvPr id="31758" name="灯片编号占位符 4"/>
          <p:cNvSpPr>
            <a:spLocks noGrp="1"/>
          </p:cNvSpPr>
          <p:nvPr>
            <p:ph type="sldNum" sz="quarter" idx="10"/>
            <p:custDataLst>
              <p:tags r:id="rId10"/>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31026059-B3DA-4FE2-B098-FA20C07B59C7}"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1759" name="日期占位符 2"/>
          <p:cNvSpPr>
            <a:spLocks noGrp="1"/>
          </p:cNvSpPr>
          <p:nvPr>
            <p:ph type="dt" sz="half" idx="11"/>
            <p:custDataLst>
              <p:tags r:id="rId1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7C8AB1BD-A500-4218-AF3C-5AAEA0B8E5B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1760" name="页脚占位符 3"/>
          <p:cNvSpPr>
            <a:spLocks noGrp="1"/>
          </p:cNvSpPr>
          <p:nvPr>
            <p:ph type="ftr" sz="quarter" idx="12"/>
            <p:custDataLst>
              <p:tags r:id="rId1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通用">
    <p:bg>
      <p:bgPr>
        <a:solidFill>
          <a:schemeClr val="bg2"/>
        </a:solidFill>
      </p:bgPr>
    </p:bg>
    <p:spTree>
      <p:nvGrpSpPr>
        <p:cNvPr id="1" name=""/>
        <p:cNvGrpSpPr/>
        <p:nvPr/>
      </p:nvGrpSpPr>
      <p:grpSpPr/>
      <p:pic>
        <p:nvPicPr>
          <p:cNvPr id="32771" name="图片 10"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6" name="标题 5"/>
          <p:cNvSpPr>
            <a:spLocks noGrp="1"/>
          </p:cNvSpPr>
          <p:nvPr>
            <p:ph type="title"/>
          </p:nvPr>
        </p:nvSpPr>
        <p:spPr>
          <a:xfrm>
            <a:off x="669882" y="443230"/>
            <a:ext cx="10852237" cy="441964"/>
          </a:xfrm>
        </p:spPr>
        <p:txBody>
          <a:bodyPr>
            <a:normAutofit/>
          </a:bodyPr>
          <a:lstStyle>
            <a:lvl1pPr>
              <a:defRPr baseline="0">
                <a:solidFill>
                  <a:schemeClr val="tx1">
                    <a:lumMod val="85000"/>
                    <a:lumOff val="15000"/>
                  </a:schemeClr>
                </a:solidFill>
              </a:defRPr>
            </a:lvl1p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2774" name="日期占位符 2"/>
          <p:cNvSpPr>
            <a:spLocks noGrp="1"/>
          </p:cNvSpPr>
          <p:nvPr>
            <p:ph type="dt" sz="half" idx="10"/>
            <p:custDataLst>
              <p:tags r:id="rId3"/>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504E755F-5C92-4F71-86BE-5B4CA7A7677E}"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2775" name="页脚占位符 3"/>
          <p:cNvSpPr>
            <a:spLocks noGrp="1"/>
          </p:cNvSpPr>
          <p:nvPr>
            <p:ph type="ftr" sz="quarter" idx="11"/>
            <p:custDataLst>
              <p:tags r:id="rId4"/>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32776" name="灯片编号占位符 4"/>
          <p:cNvSpPr>
            <a:spLocks noGrp="1"/>
          </p:cNvSpPr>
          <p:nvPr>
            <p:ph type="sldNum" sz="quarter" idx="12"/>
            <p:custDataLst>
              <p:tags r:id="rId5"/>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5DDEF7BA-EC5C-4BF1-80E2-75A22CBCBD6A}"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相框">
    <p:bg>
      <p:bgPr>
        <a:solidFill>
          <a:schemeClr val="tx2"/>
        </a:solidFill>
      </p:bgPr>
    </p:bg>
    <p:spTree>
      <p:nvGrpSpPr>
        <p:cNvPr id="1" name=""/>
        <p:cNvGrpSpPr/>
        <p:nvPr/>
      </p:nvGrpSpPr>
      <p:grpSpPr/>
      <p:sp>
        <p:nvSpPr>
          <p:cNvPr id="33795" name="矩形 5"/>
          <p:cNvSpPr/>
          <p:nvPr>
            <p:custDataLst>
              <p:tags r:id="rId1"/>
            </p:custDataLst>
          </p:nvPr>
        </p:nvSpPr>
        <p:spPr>
          <a:xfrm>
            <a:off x="317500" y="273050"/>
            <a:ext cx="11691938" cy="6311900"/>
          </a:xfrm>
          <a:prstGeom prst="rect">
            <a:avLst/>
          </a:prstGeom>
          <a:solidFill>
            <a:srgbClr val="FFFFFF"/>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olidFill>
                <a:srgbClr val="262626"/>
              </a:solidFill>
              <a:latin typeface="Arial" pitchFamily="34" charset="0"/>
              <a:ea typeface="微软雅黑" pitchFamily="34" charset="-122"/>
              <a:sym typeface="微软雅黑" pitchFamily="34" charset="-122"/>
            </a:endParaRPr>
          </a:p>
        </p:txBody>
      </p:sp>
      <p:pic>
        <p:nvPicPr>
          <p:cNvPr id="33796" name="图片 7"/>
          <p:cNvPicPr>
            <a:picLocks noChangeAspect="1"/>
          </p:cNvPicPr>
          <p:nvPr>
            <p:custDataLst>
              <p:tags r:id="rId3"/>
            </p:custDataLst>
          </p:nvPr>
        </p:nvPicPr>
        <p:blipFill>
          <a:blip r:embed="rId2">
            <a:clrChange>
              <a:clrFrom>
                <a:srgbClr val="EEE8E8"/>
              </a:clrFrom>
              <a:clrTo>
                <a:srgbClr val="EEE8E8">
                  <a:alpha val="0"/>
                </a:srgbClr>
              </a:clrTo>
            </a:clrChange>
          </a:blip>
          <a:stretch>
            <a:fillRect/>
          </a:stretch>
        </p:blipFill>
        <p:spPr>
          <a:xfrm>
            <a:off x="11087100" y="5334000"/>
            <a:ext cx="1066800" cy="1252538"/>
          </a:xfrm>
          <a:prstGeom prst="rect">
            <a:avLst/>
          </a:prstGeom>
          <a:noFill/>
          <a:ln>
            <a:noFill/>
            <a:miter lim="800000"/>
          </a:ln>
        </p:spPr>
      </p:pic>
      <p:sp>
        <p:nvSpPr>
          <p:cNvPr id="2" name="标题 1"/>
          <p:cNvSpPr>
            <a:spLocks noGrp="1"/>
          </p:cNvSpPr>
          <p:nvPr>
            <p:ph type="title" hasCustomPrompt="1"/>
          </p:nvPr>
        </p:nvSpPr>
        <p:spPr>
          <a:xfrm>
            <a:off x="1281600" y="1249200"/>
            <a:ext cx="9626400" cy="723600"/>
          </a:xfrm>
        </p:spPr>
        <p:txBody>
          <a:bodyPr anchor="ctr">
            <a:normAutofit/>
          </a:bodyPr>
          <a:lstStyle>
            <a:lvl1pPr>
              <a:defRPr sz="3200" baseline="0">
                <a:solidFill>
                  <a:schemeClr val="tx1">
                    <a:lumMod val="85000"/>
                    <a:lumOff val="15000"/>
                  </a:schemeClr>
                </a:solidFill>
                <a:latin typeface="Arial" pitchFamily="34" charset="0"/>
                <a:ea typeface="微软雅黑" pitchFamily="34" charset="-122"/>
              </a:defRPr>
            </a:lvl1pPr>
          </a:lstStyle>
          <a:p>
            <a:pPr fontAlgn="auto"/>
            <a:r>
              <a:rPr kumimoji="0" lang="zh-CN" altLang="en-US" sz="3200" b="1" i="0" u="none" strike="noStrike" kern="1200" cap="none" spc="200" normalizeH="0" baseline="0" noProof="0">
                <a:uLnTx/>
                <a:uFillTx/>
              </a:rPr>
              <a:t>单击此处编辑标题</a:t>
            </a:r>
            <a:endParaRPr kumimoji="0" lang="zh-CN" altLang="en-US" sz="3200" b="1" i="0" u="none" strike="noStrike" kern="1200" cap="none" spc="200" normalizeH="0" baseline="0" noProof="0">
              <a:uLnTx/>
              <a:uFillTx/>
            </a:endParaRPr>
          </a:p>
        </p:txBody>
      </p:sp>
      <p:sp>
        <p:nvSpPr>
          <p:cNvPr id="7" name="内容占位符 6"/>
          <p:cNvSpPr>
            <a:spLocks noGrp="1"/>
          </p:cNvSpPr>
          <p:nvPr>
            <p:ph sz="quarter" idx="13"/>
          </p:nvPr>
        </p:nvSpPr>
        <p:spPr>
          <a:xfrm>
            <a:off x="1281113" y="2163600"/>
            <a:ext cx="9626600" cy="3445200"/>
          </a:xfrm>
        </p:spPr>
        <p:txBody>
          <a:bodyPr/>
          <a:lstStyle>
            <a:lvl1pPr>
              <a:defRPr sz="1400" baseline="0">
                <a:solidFill>
                  <a:schemeClr val="tx1">
                    <a:lumMod val="85000"/>
                    <a:lumOff val="15000"/>
                  </a:schemeClr>
                </a:solidFill>
                <a:latin typeface="Arial" pitchFamily="34" charset="0"/>
                <a:ea typeface="微软雅黑" pitchFamily="34" charset="-122"/>
              </a:defRPr>
            </a:lvl1pPr>
            <a:lvl2pPr>
              <a:defRPr sz="1400" baseline="0">
                <a:solidFill>
                  <a:schemeClr val="tx1">
                    <a:lumMod val="85000"/>
                    <a:lumOff val="15000"/>
                  </a:schemeClr>
                </a:solidFill>
                <a:latin typeface="Arial" pitchFamily="34" charset="0"/>
                <a:ea typeface="微软雅黑" pitchFamily="34" charset="-122"/>
              </a:defRPr>
            </a:lvl2pPr>
            <a:lvl3pPr>
              <a:defRPr sz="1400" baseline="0">
                <a:solidFill>
                  <a:schemeClr val="tx1">
                    <a:lumMod val="85000"/>
                    <a:lumOff val="15000"/>
                  </a:schemeClr>
                </a:solidFill>
                <a:latin typeface="Arial" pitchFamily="34" charset="0"/>
                <a:ea typeface="微软雅黑" pitchFamily="34" charset="-122"/>
              </a:defRPr>
            </a:lvl3pPr>
            <a:lvl4pPr>
              <a:defRPr sz="1400" baseline="0">
                <a:solidFill>
                  <a:schemeClr val="tx1">
                    <a:lumMod val="85000"/>
                    <a:lumOff val="15000"/>
                  </a:schemeClr>
                </a:solidFill>
                <a:latin typeface="Arial" pitchFamily="34" charset="0"/>
                <a:ea typeface="微软雅黑" pitchFamily="34" charset="-122"/>
              </a:defRPr>
            </a:lvl4pPr>
            <a:lvl5pPr>
              <a:defRPr sz="14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33799" name="灯片编号占位符 4"/>
          <p:cNvSpPr>
            <a:spLocks noGrp="1"/>
          </p:cNvSpPr>
          <p:nvPr>
            <p:ph type="sldNum" sz="quarter" idx="14"/>
            <p:custDataLst>
              <p:tags r:id="rId4"/>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9390CAF8-D5AE-476C-9485-466D01F8428C}"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3800" name="日期占位符 2"/>
          <p:cNvSpPr>
            <a:spLocks noGrp="1"/>
          </p:cNvSpPr>
          <p:nvPr>
            <p:ph type="dt" sz="half" idx="15"/>
            <p:custDataLst>
              <p:tags r:id="rId5"/>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BD4CBF55-560B-4C56-A415-020B93B5143D}"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3801" name="页脚占位符 3"/>
          <p:cNvSpPr>
            <a:spLocks noGrp="1"/>
          </p:cNvSpPr>
          <p:nvPr>
            <p:ph type="ftr" sz="quarter" idx="16"/>
            <p:custDataLst>
              <p:tags r:id="rId6"/>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左右">
    <p:bg>
      <p:bgPr>
        <a:solidFill>
          <a:schemeClr val="bg2"/>
        </a:solidFill>
      </p:bgPr>
    </p:bg>
    <p:spTree>
      <p:nvGrpSpPr>
        <p:cNvPr id="1" name=""/>
        <p:cNvGrpSpPr/>
        <p:nvPr/>
      </p:nvGrpSpPr>
      <p:grpSpPr/>
      <p:sp>
        <p:nvSpPr>
          <p:cNvPr id="34819" name="矩形 5"/>
          <p:cNvSpPr/>
          <p:nvPr>
            <p:custDataLst>
              <p:tags r:id="rId1"/>
            </p:custDataLst>
          </p:nvPr>
        </p:nvSpPr>
        <p:spPr>
          <a:xfrm>
            <a:off x="3175" y="9525"/>
            <a:ext cx="4822825" cy="6865938"/>
          </a:xfrm>
          <a:prstGeom prst="rect">
            <a:avLst/>
          </a:prstGeom>
          <a:solidFill>
            <a:srgbClr val="F4F2F0"/>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olidFill>
                <a:srgbClr val="262626"/>
              </a:solidFill>
              <a:latin typeface="Arial" pitchFamily="34" charset="0"/>
              <a:ea typeface="微软雅黑" pitchFamily="34" charset="-122"/>
              <a:sym typeface="微软雅黑" pitchFamily="34" charset="-122"/>
            </a:endParaRPr>
          </a:p>
        </p:txBody>
      </p:sp>
      <p:pic>
        <p:nvPicPr>
          <p:cNvPr id="34820" name="图片 10" descr="图层 2"/>
          <p:cNvPicPr>
            <a:picLocks noChangeAspect="1"/>
          </p:cNvPicPr>
          <p:nvPr>
            <p:custDataLst>
              <p:tags r:id="rId3"/>
            </p:custDataLst>
          </p:nvPr>
        </p:nvPicPr>
        <p:blipFill>
          <a:blip r:embed="rId2"/>
          <a:stretch>
            <a:fillRect/>
          </a:stretch>
        </p:blipFill>
        <p:spPr>
          <a:xfrm>
            <a:off x="3175" y="5210175"/>
            <a:ext cx="741363" cy="1665288"/>
          </a:xfrm>
          <a:prstGeom prst="rect">
            <a:avLst/>
          </a:prstGeom>
          <a:noFill/>
          <a:ln>
            <a:noFill/>
            <a:miter lim="800000"/>
          </a:ln>
        </p:spPr>
      </p:pic>
      <p:sp>
        <p:nvSpPr>
          <p:cNvPr id="2" name="标题 1"/>
          <p:cNvSpPr>
            <a:spLocks noGrp="1"/>
          </p:cNvSpPr>
          <p:nvPr>
            <p:ph type="title" hasCustomPrompt="1"/>
          </p:nvPr>
        </p:nvSpPr>
        <p:spPr>
          <a:xfrm>
            <a:off x="583200" y="770400"/>
            <a:ext cx="3960000" cy="882000"/>
          </a:xfrm>
        </p:spPr>
        <p:txBody>
          <a:bodyPr anchor="ctr">
            <a:normAutofit/>
          </a:bodyPr>
          <a:lstStyle>
            <a:lvl1pPr>
              <a:defRPr sz="3600" baseline="0">
                <a:solidFill>
                  <a:schemeClr val="tx1">
                    <a:lumMod val="85000"/>
                    <a:lumOff val="15000"/>
                  </a:schemeClr>
                </a:solidFill>
                <a:latin typeface="Arial" pitchFamily="34" charset="0"/>
                <a:ea typeface="微软雅黑" pitchFamily="34" charset="-122"/>
              </a:defRPr>
            </a:lvl1pPr>
          </a:lstStyle>
          <a:p>
            <a:pPr fontAlgn="auto"/>
            <a:r>
              <a:rPr kumimoji="0" lang="zh-CN" altLang="en-US" sz="3600" b="1" i="0" u="none" strike="noStrike" kern="1200" cap="none" spc="200" normalizeH="0" baseline="0" noProof="0">
                <a:uLnTx/>
                <a:uFillTx/>
              </a:rPr>
              <a:t>单击编辑标题</a:t>
            </a:r>
            <a:endParaRPr kumimoji="0" lang="zh-CN" altLang="en-US" sz="3600" b="1" i="0" u="none" strike="noStrike" kern="1200" cap="none" spc="200" normalizeH="0" baseline="0" noProof="0">
              <a:uLnTx/>
              <a:uFillTx/>
            </a:endParaRPr>
          </a:p>
        </p:txBody>
      </p:sp>
      <p:sp>
        <p:nvSpPr>
          <p:cNvPr id="7" name="文本占位符 6"/>
          <p:cNvSpPr>
            <a:spLocks noGrp="1"/>
          </p:cNvSpPr>
          <p:nvPr>
            <p:ph type="body" sz="quarter" idx="13"/>
          </p:nvPr>
        </p:nvSpPr>
        <p:spPr>
          <a:xfrm>
            <a:off x="586800" y="1764000"/>
            <a:ext cx="3956400" cy="4093200"/>
          </a:xfrm>
        </p:spPr>
        <p:txBody>
          <a:bodyPr/>
          <a:lstStyle>
            <a:lvl1pPr>
              <a:defRPr sz="1400" baseline="0">
                <a:solidFill>
                  <a:schemeClr val="tx1">
                    <a:lumMod val="85000"/>
                    <a:lumOff val="15000"/>
                  </a:schemeClr>
                </a:solidFill>
                <a:latin typeface="Arial" pitchFamily="34" charset="0"/>
                <a:ea typeface="微软雅黑" pitchFamily="34" charset="-122"/>
              </a:defRPr>
            </a:lvl1pPr>
            <a:lvl2pPr>
              <a:defRPr sz="1400" baseline="0">
                <a:solidFill>
                  <a:schemeClr val="tx1">
                    <a:lumMod val="85000"/>
                    <a:lumOff val="15000"/>
                  </a:schemeClr>
                </a:solidFill>
                <a:latin typeface="Arial" pitchFamily="34" charset="0"/>
                <a:ea typeface="微软雅黑" pitchFamily="34" charset="-122"/>
              </a:defRPr>
            </a:lvl2pPr>
            <a:lvl3pPr>
              <a:defRPr sz="1400" baseline="0">
                <a:solidFill>
                  <a:schemeClr val="tx1">
                    <a:lumMod val="85000"/>
                    <a:lumOff val="15000"/>
                  </a:schemeClr>
                </a:solidFill>
                <a:latin typeface="Arial" pitchFamily="34" charset="0"/>
                <a:ea typeface="微软雅黑" pitchFamily="34" charset="-122"/>
              </a:defRPr>
            </a:lvl3pPr>
            <a:lvl4pPr>
              <a:defRPr sz="1400" baseline="0">
                <a:solidFill>
                  <a:schemeClr val="tx1">
                    <a:lumMod val="85000"/>
                    <a:lumOff val="15000"/>
                  </a:schemeClr>
                </a:solidFill>
                <a:latin typeface="Arial" pitchFamily="34" charset="0"/>
                <a:ea typeface="微软雅黑" pitchFamily="34" charset="-122"/>
              </a:defRPr>
            </a:lvl4pPr>
            <a:lvl5pPr>
              <a:defRPr sz="14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9" name="内容占位符 8"/>
          <p:cNvSpPr>
            <a:spLocks noGrp="1"/>
          </p:cNvSpPr>
          <p:nvPr>
            <p:ph sz="quarter" idx="14"/>
          </p:nvPr>
        </p:nvSpPr>
        <p:spPr>
          <a:xfrm>
            <a:off x="5101200" y="769938"/>
            <a:ext cx="6480000" cy="5087937"/>
          </a:xfrm>
        </p:spPr>
        <p:txBody>
          <a:bodyPr/>
          <a:lstStyle>
            <a:lvl1pPr>
              <a:defRPr sz="1400" baseline="0">
                <a:solidFill>
                  <a:schemeClr val="tx1">
                    <a:lumMod val="85000"/>
                    <a:lumOff val="15000"/>
                  </a:schemeClr>
                </a:solidFill>
                <a:latin typeface="Arial" pitchFamily="34" charset="0"/>
                <a:ea typeface="微软雅黑" pitchFamily="34" charset="-122"/>
              </a:defRPr>
            </a:lvl1pPr>
            <a:lvl2pPr>
              <a:defRPr sz="1400" baseline="0">
                <a:solidFill>
                  <a:schemeClr val="tx1">
                    <a:lumMod val="85000"/>
                    <a:lumOff val="15000"/>
                  </a:schemeClr>
                </a:solidFill>
                <a:latin typeface="Arial" pitchFamily="34" charset="0"/>
                <a:ea typeface="微软雅黑" pitchFamily="34" charset="-122"/>
              </a:defRPr>
            </a:lvl2pPr>
            <a:lvl3pPr>
              <a:defRPr sz="1400" baseline="0">
                <a:solidFill>
                  <a:schemeClr val="tx1">
                    <a:lumMod val="85000"/>
                    <a:lumOff val="15000"/>
                  </a:schemeClr>
                </a:solidFill>
                <a:latin typeface="Arial" pitchFamily="34" charset="0"/>
                <a:ea typeface="微软雅黑" pitchFamily="34" charset="-122"/>
              </a:defRPr>
            </a:lvl3pPr>
            <a:lvl4pPr>
              <a:defRPr sz="1400" baseline="0">
                <a:solidFill>
                  <a:schemeClr val="tx1">
                    <a:lumMod val="85000"/>
                    <a:lumOff val="15000"/>
                  </a:schemeClr>
                </a:solidFill>
                <a:latin typeface="Arial" pitchFamily="34" charset="0"/>
                <a:ea typeface="微软雅黑" pitchFamily="34" charset="-122"/>
              </a:defRPr>
            </a:lvl4pPr>
            <a:lvl5pPr>
              <a:defRPr sz="14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34823" name="日期占位符 2"/>
          <p:cNvSpPr>
            <a:spLocks noGrp="1"/>
          </p:cNvSpPr>
          <p:nvPr>
            <p:ph type="dt" sz="half" idx="15"/>
            <p:custDataLst>
              <p:tags r:id="rId4"/>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C0F13D39-ECD8-4E08-BEF3-F958E3DB66B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4824" name="页脚占位符 3"/>
          <p:cNvSpPr>
            <a:spLocks noGrp="1"/>
          </p:cNvSpPr>
          <p:nvPr>
            <p:ph type="ftr" sz="quarter" idx="16"/>
            <p:custDataLst>
              <p:tags r:id="rId5"/>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34825" name="灯片编号占位符 4"/>
          <p:cNvSpPr>
            <a:spLocks noGrp="1"/>
          </p:cNvSpPr>
          <p:nvPr>
            <p:ph type="sldNum" sz="quarter" idx="17"/>
            <p:custDataLst>
              <p:tags r:id="rId6"/>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57AE4CF3-F936-44B5-A75E-704212F9B496}"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上下">
    <p:bg>
      <p:bgPr>
        <a:solidFill>
          <a:schemeClr val="bg2"/>
        </a:solidFill>
      </p:bgPr>
    </p:bg>
    <p:spTree>
      <p:nvGrpSpPr>
        <p:cNvPr id="1" name=""/>
        <p:cNvGrpSpPr/>
        <p:nvPr/>
      </p:nvGrpSpPr>
      <p:grpSpPr/>
      <p:sp>
        <p:nvSpPr>
          <p:cNvPr id="35843" name="矩形 5"/>
          <p:cNvSpPr/>
          <p:nvPr>
            <p:custDataLst>
              <p:tags r:id="rId1"/>
            </p:custDataLst>
          </p:nvPr>
        </p:nvSpPr>
        <p:spPr>
          <a:xfrm>
            <a:off x="0" y="-19050"/>
            <a:ext cx="12192000" cy="2663825"/>
          </a:xfrm>
          <a:prstGeom prst="rect">
            <a:avLst/>
          </a:prstGeom>
          <a:solidFill>
            <a:srgbClr val="F4F2F0"/>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olidFill>
                <a:srgbClr val="262626"/>
              </a:solidFill>
              <a:latin typeface="Arial" pitchFamily="34" charset="0"/>
              <a:ea typeface="微软雅黑" pitchFamily="34" charset="-122"/>
              <a:sym typeface="微软雅黑" pitchFamily="34" charset="-122"/>
            </a:endParaRPr>
          </a:p>
        </p:txBody>
      </p:sp>
      <p:pic>
        <p:nvPicPr>
          <p:cNvPr id="35844" name="图片 7"/>
          <p:cNvPicPr>
            <a:picLocks noChangeAspect="1"/>
          </p:cNvPicPr>
          <p:nvPr>
            <p:custDataLst>
              <p:tags r:id="rId3"/>
            </p:custDataLst>
          </p:nvPr>
        </p:nvPicPr>
        <p:blipFill>
          <a:blip r:embed="rId2">
            <a:clrChange>
              <a:clrFrom>
                <a:srgbClr val="EEE8E8"/>
              </a:clrFrom>
              <a:clrTo>
                <a:srgbClr val="EEE8E8">
                  <a:alpha val="0"/>
                </a:srgbClr>
              </a:clrTo>
            </a:clrChange>
          </a:blip>
          <a:stretch>
            <a:fillRect/>
          </a:stretch>
        </p:blipFill>
        <p:spPr>
          <a:xfrm>
            <a:off x="11252200" y="5651500"/>
            <a:ext cx="1066800" cy="1252538"/>
          </a:xfrm>
          <a:prstGeom prst="rect">
            <a:avLst/>
          </a:prstGeom>
          <a:noFill/>
          <a:ln>
            <a:noFill/>
            <a:miter lim="800000"/>
          </a:ln>
        </p:spPr>
      </p:pic>
      <p:sp>
        <p:nvSpPr>
          <p:cNvPr id="2" name="标题 1"/>
          <p:cNvSpPr>
            <a:spLocks noGrp="1"/>
          </p:cNvSpPr>
          <p:nvPr>
            <p:ph type="title"/>
          </p:nvPr>
        </p:nvSpPr>
        <p:spPr>
          <a:xfrm>
            <a:off x="612000" y="781200"/>
            <a:ext cx="10976400" cy="626400"/>
          </a:xfrm>
        </p:spPr>
        <p:txBody>
          <a:bodyPr anchor="ctr">
            <a:normAutofit/>
          </a:bodyPr>
          <a:lstStyle>
            <a:lvl1pPr algn="ctr">
              <a:defRPr sz="3600" baseline="0">
                <a:solidFill>
                  <a:schemeClr val="tx1">
                    <a:lumMod val="85000"/>
                    <a:lumOff val="15000"/>
                  </a:schemeClr>
                </a:solidFill>
                <a:latin typeface="Arial" pitchFamily="34" charset="0"/>
                <a:ea typeface="微软雅黑" pitchFamily="34" charset="-122"/>
              </a:defRPr>
            </a:lvl1pPr>
          </a:lstStyle>
          <a:p>
            <a:pPr fontAlgn="auto"/>
            <a:r>
              <a:rPr kumimoji="0" lang="zh-CN" altLang="en-US" sz="3600" b="1" i="0" u="none" strike="noStrike" kern="1200" cap="none" spc="200" normalizeH="0" baseline="0" noProof="0">
                <a:uLnTx/>
                <a:uFillTx/>
              </a:rPr>
              <a:t>单击此处编辑母版标题样式</a:t>
            </a:r>
            <a:endParaRPr kumimoji="0" lang="zh-CN" altLang="en-US" sz="3600" b="1" i="0" u="none" strike="noStrike" kern="1200" cap="none" spc="200" normalizeH="0" baseline="0" noProof="0">
              <a:uLnTx/>
              <a:uFillTx/>
            </a:endParaRPr>
          </a:p>
        </p:txBody>
      </p:sp>
      <p:sp>
        <p:nvSpPr>
          <p:cNvPr id="7" name="文本占位符 6"/>
          <p:cNvSpPr>
            <a:spLocks noGrp="1"/>
          </p:cNvSpPr>
          <p:nvPr>
            <p:ph type="body" sz="quarter" idx="13"/>
          </p:nvPr>
        </p:nvSpPr>
        <p:spPr>
          <a:xfrm>
            <a:off x="612000" y="1659600"/>
            <a:ext cx="10975975" cy="828000"/>
          </a:xfrm>
        </p:spPr>
        <p:txBody>
          <a:bodyPr/>
          <a:lstStyle>
            <a:lvl1pPr algn="ctr">
              <a:defRPr baseline="0">
                <a:solidFill>
                  <a:schemeClr val="tx1">
                    <a:lumMod val="85000"/>
                    <a:lumOff val="15000"/>
                  </a:schemeClr>
                </a:solidFill>
                <a:latin typeface="Arial" pitchFamily="34" charset="0"/>
                <a:ea typeface="微软雅黑" pitchFamily="34" charset="-122"/>
              </a:defRPr>
            </a:lvl1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p:txBody>
      </p:sp>
      <p:sp>
        <p:nvSpPr>
          <p:cNvPr id="9" name="内容占位符 8"/>
          <p:cNvSpPr>
            <a:spLocks noGrp="1"/>
          </p:cNvSpPr>
          <p:nvPr>
            <p:ph sz="quarter" idx="14"/>
          </p:nvPr>
        </p:nvSpPr>
        <p:spPr>
          <a:xfrm>
            <a:off x="612775" y="2808000"/>
            <a:ext cx="10965600" cy="3430800"/>
          </a:xfrm>
        </p:spPr>
        <p:txBody>
          <a:bodyPr/>
          <a:lstStyle>
            <a:lvl1pPr>
              <a:defRPr sz="1400" baseline="0">
                <a:solidFill>
                  <a:schemeClr val="tx1">
                    <a:lumMod val="85000"/>
                    <a:lumOff val="15000"/>
                  </a:schemeClr>
                </a:solidFill>
                <a:latin typeface="Arial" pitchFamily="34" charset="0"/>
                <a:ea typeface="微软雅黑" pitchFamily="34" charset="-122"/>
              </a:defRPr>
            </a:lvl1pPr>
            <a:lvl2pPr>
              <a:defRPr sz="1400" baseline="0">
                <a:solidFill>
                  <a:schemeClr val="tx1">
                    <a:lumMod val="85000"/>
                    <a:lumOff val="15000"/>
                  </a:schemeClr>
                </a:solidFill>
                <a:latin typeface="Arial" pitchFamily="34" charset="0"/>
                <a:ea typeface="微软雅黑" pitchFamily="34" charset="-122"/>
              </a:defRPr>
            </a:lvl2pPr>
            <a:lvl3pPr>
              <a:defRPr sz="1400" baseline="0">
                <a:solidFill>
                  <a:schemeClr val="tx1">
                    <a:lumMod val="85000"/>
                    <a:lumOff val="15000"/>
                  </a:schemeClr>
                </a:solidFill>
                <a:latin typeface="Arial" pitchFamily="34" charset="0"/>
                <a:ea typeface="微软雅黑" pitchFamily="34" charset="-122"/>
              </a:defRPr>
            </a:lvl3pPr>
            <a:lvl4pPr>
              <a:defRPr sz="1400" baseline="0">
                <a:solidFill>
                  <a:schemeClr val="tx1">
                    <a:lumMod val="85000"/>
                    <a:lumOff val="15000"/>
                  </a:schemeClr>
                </a:solidFill>
                <a:latin typeface="Arial" pitchFamily="34" charset="0"/>
                <a:ea typeface="微软雅黑" pitchFamily="34" charset="-122"/>
              </a:defRPr>
            </a:lvl4pPr>
            <a:lvl5pPr>
              <a:defRPr sz="14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35847" name="日期占位符 2"/>
          <p:cNvSpPr>
            <a:spLocks noGrp="1"/>
          </p:cNvSpPr>
          <p:nvPr>
            <p:ph type="dt" sz="half" idx="15"/>
            <p:custDataLst>
              <p:tags r:id="rId4"/>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A4880B5C-CE1B-44EE-8531-8DEED6AFE9DD}"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5848" name="页脚占位符 3"/>
          <p:cNvSpPr>
            <a:spLocks noGrp="1"/>
          </p:cNvSpPr>
          <p:nvPr>
            <p:ph type="ftr" sz="quarter" idx="16"/>
            <p:custDataLst>
              <p:tags r:id="rId5"/>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35849" name="灯片编号占位符 4"/>
          <p:cNvSpPr>
            <a:spLocks noGrp="1"/>
          </p:cNvSpPr>
          <p:nvPr>
            <p:ph type="sldNum" sz="quarter" idx="17"/>
            <p:custDataLst>
              <p:tags r:id="rId6"/>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EFBC2218-EC0C-430F-823B-1E0C4F2DCA96}"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下上">
    <p:bg>
      <p:bgPr>
        <a:solidFill>
          <a:schemeClr val="bg2"/>
        </a:solidFill>
      </p:bgPr>
    </p:bg>
    <p:spTree>
      <p:nvGrpSpPr>
        <p:cNvPr id="1" name=""/>
        <p:cNvGrpSpPr/>
        <p:nvPr/>
      </p:nvGrpSpPr>
      <p:grpSpPr/>
      <p:sp>
        <p:nvSpPr>
          <p:cNvPr id="36867" name="矩形 5"/>
          <p:cNvSpPr/>
          <p:nvPr>
            <p:custDataLst>
              <p:tags r:id="rId1"/>
            </p:custDataLst>
          </p:nvPr>
        </p:nvSpPr>
        <p:spPr>
          <a:xfrm>
            <a:off x="4763" y="5021263"/>
            <a:ext cx="12192000" cy="1828800"/>
          </a:xfrm>
          <a:prstGeom prst="rect">
            <a:avLst/>
          </a:prstGeom>
          <a:solidFill>
            <a:srgbClr val="F4F2F0"/>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olidFill>
                <a:srgbClr val="262626"/>
              </a:solidFill>
              <a:latin typeface="Arial" pitchFamily="34" charset="0"/>
              <a:ea typeface="微软雅黑" pitchFamily="34" charset="-122"/>
              <a:sym typeface="微软雅黑" pitchFamily="34" charset="-122"/>
            </a:endParaRPr>
          </a:p>
        </p:txBody>
      </p:sp>
      <p:pic>
        <p:nvPicPr>
          <p:cNvPr id="36868" name="图片 11" descr="图层 2"/>
          <p:cNvPicPr>
            <a:picLocks noChangeAspect="1"/>
          </p:cNvPicPr>
          <p:nvPr>
            <p:custDataLst>
              <p:tags r:id="rId3"/>
            </p:custDataLst>
          </p:nvPr>
        </p:nvPicPr>
        <p:blipFill>
          <a:blip r:embed="rId2"/>
          <a:stretch>
            <a:fillRect/>
          </a:stretch>
        </p:blipFill>
        <p:spPr>
          <a:xfrm>
            <a:off x="4763" y="5461000"/>
            <a:ext cx="619125" cy="1390650"/>
          </a:xfrm>
          <a:prstGeom prst="rect">
            <a:avLst/>
          </a:prstGeom>
          <a:noFill/>
          <a:ln>
            <a:noFill/>
            <a:miter lim="800000"/>
          </a:ln>
        </p:spPr>
      </p:pic>
      <p:sp>
        <p:nvSpPr>
          <p:cNvPr id="2" name="标题 1"/>
          <p:cNvSpPr>
            <a:spLocks noGrp="1"/>
          </p:cNvSpPr>
          <p:nvPr>
            <p:ph type="title"/>
          </p:nvPr>
        </p:nvSpPr>
        <p:spPr>
          <a:xfrm>
            <a:off x="604800" y="669600"/>
            <a:ext cx="10976400" cy="565200"/>
          </a:xfrm>
        </p:spPr>
        <p:txBody>
          <a:bodyPr anchor="ctr">
            <a:normAutofit/>
          </a:bodyPr>
          <a:lstStyle>
            <a:lvl1pPr algn="ctr">
              <a:defRPr sz="3200" baseline="0">
                <a:solidFill>
                  <a:schemeClr val="tx1">
                    <a:lumMod val="85000"/>
                    <a:lumOff val="15000"/>
                  </a:schemeClr>
                </a:solidFill>
                <a:latin typeface="Arial" pitchFamily="34" charset="0"/>
                <a:ea typeface="微软雅黑" pitchFamily="34" charset="-122"/>
              </a:defRPr>
            </a:lvl1pPr>
          </a:lstStyle>
          <a:p>
            <a:pPr fontAlgn="auto"/>
            <a:r>
              <a:rPr kumimoji="0" lang="zh-CN" altLang="en-US" sz="3200" b="1" i="0" u="none" strike="noStrike" kern="1200" cap="none" spc="200" normalizeH="0" baseline="0" noProof="0">
                <a:uLnTx/>
                <a:uFillTx/>
              </a:rPr>
              <a:t>单击此处编辑母版标题样式</a:t>
            </a:r>
            <a:endParaRPr kumimoji="0" lang="zh-CN" altLang="en-US" sz="3200" b="1" i="0" u="none" strike="noStrike" kern="1200" cap="none" spc="200" normalizeH="0" baseline="0" noProof="0">
              <a:uLnTx/>
              <a:uFillTx/>
            </a:endParaRPr>
          </a:p>
        </p:txBody>
      </p:sp>
      <p:sp>
        <p:nvSpPr>
          <p:cNvPr id="7" name="内容占位符 6"/>
          <p:cNvSpPr>
            <a:spLocks noGrp="1"/>
          </p:cNvSpPr>
          <p:nvPr>
            <p:ph sz="quarter" idx="13"/>
          </p:nvPr>
        </p:nvSpPr>
        <p:spPr>
          <a:xfrm>
            <a:off x="604837" y="1681200"/>
            <a:ext cx="10990800" cy="3211200"/>
          </a:xfrm>
        </p:spPr>
        <p:txBody>
          <a:bodyPr/>
          <a:lstStyle>
            <a:lvl1pPr>
              <a:defRPr sz="1400" baseline="0">
                <a:solidFill>
                  <a:schemeClr val="tx1">
                    <a:lumMod val="85000"/>
                    <a:lumOff val="15000"/>
                  </a:schemeClr>
                </a:solidFill>
                <a:latin typeface="Arial" pitchFamily="34" charset="0"/>
                <a:ea typeface="微软雅黑" pitchFamily="34" charset="-122"/>
              </a:defRPr>
            </a:lvl1pPr>
            <a:lvl2pPr>
              <a:defRPr sz="1400" baseline="0">
                <a:solidFill>
                  <a:schemeClr val="tx1">
                    <a:lumMod val="85000"/>
                    <a:lumOff val="15000"/>
                  </a:schemeClr>
                </a:solidFill>
                <a:latin typeface="Arial" pitchFamily="34" charset="0"/>
                <a:ea typeface="微软雅黑" pitchFamily="34" charset="-122"/>
              </a:defRPr>
            </a:lvl2pPr>
            <a:lvl3pPr>
              <a:defRPr sz="1400" baseline="0">
                <a:solidFill>
                  <a:schemeClr val="tx1">
                    <a:lumMod val="85000"/>
                    <a:lumOff val="15000"/>
                  </a:schemeClr>
                </a:solidFill>
                <a:latin typeface="Arial" pitchFamily="34" charset="0"/>
                <a:ea typeface="微软雅黑" pitchFamily="34" charset="-122"/>
              </a:defRPr>
            </a:lvl3pPr>
            <a:lvl4pPr>
              <a:defRPr sz="1400" baseline="0">
                <a:solidFill>
                  <a:schemeClr val="tx1">
                    <a:lumMod val="85000"/>
                    <a:lumOff val="15000"/>
                  </a:schemeClr>
                </a:solidFill>
                <a:latin typeface="Arial" pitchFamily="34" charset="0"/>
                <a:ea typeface="微软雅黑" pitchFamily="34" charset="-122"/>
              </a:defRPr>
            </a:lvl4pPr>
            <a:lvl5pPr>
              <a:defRPr sz="1400"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9" name="文本占位符 8"/>
          <p:cNvSpPr>
            <a:spLocks noGrp="1"/>
          </p:cNvSpPr>
          <p:nvPr>
            <p:ph type="body" sz="quarter" idx="14"/>
          </p:nvPr>
        </p:nvSpPr>
        <p:spPr>
          <a:xfrm>
            <a:off x="594000" y="5180400"/>
            <a:ext cx="11001600" cy="1011600"/>
          </a:xfrm>
        </p:spPr>
        <p:txBody>
          <a:bodyPr/>
          <a:lstStyle>
            <a:lvl1pPr>
              <a:defRPr baseline="0">
                <a:solidFill>
                  <a:schemeClr val="tx1">
                    <a:lumMod val="85000"/>
                    <a:lumOff val="15000"/>
                  </a:schemeClr>
                </a:solidFill>
                <a:latin typeface="Arial" pitchFamily="34" charset="0"/>
                <a:ea typeface="微软雅黑" pitchFamily="34" charset="-122"/>
              </a:defRPr>
            </a:lvl1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p:txBody>
      </p:sp>
      <p:sp>
        <p:nvSpPr>
          <p:cNvPr id="36871" name="日期占位符 2"/>
          <p:cNvSpPr>
            <a:spLocks noGrp="1"/>
          </p:cNvSpPr>
          <p:nvPr>
            <p:ph type="dt" sz="half" idx="15"/>
            <p:custDataLst>
              <p:tags r:id="rId4"/>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AF0DE227-0475-45E3-A0DE-BAD9D77ACB30}"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6872" name="页脚占位符 3"/>
          <p:cNvSpPr>
            <a:spLocks noGrp="1"/>
          </p:cNvSpPr>
          <p:nvPr>
            <p:ph type="ftr" sz="quarter" idx="16"/>
            <p:custDataLst>
              <p:tags r:id="rId5"/>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36873" name="灯片编号占位符 4"/>
          <p:cNvSpPr>
            <a:spLocks noGrp="1"/>
          </p:cNvSpPr>
          <p:nvPr>
            <p:ph type="sldNum" sz="quarter" idx="17"/>
            <p:custDataLst>
              <p:tags r:id="rId6"/>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FE417F46-4A29-4F95-AA75-829BBE303257}"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导航">
    <p:bg>
      <p:bgPr>
        <a:solidFill>
          <a:schemeClr val="bg2"/>
        </a:solidFill>
      </p:bgPr>
    </p:bg>
    <p:spTree>
      <p:nvGrpSpPr>
        <p:cNvPr id="1" name=""/>
        <p:cNvGrpSpPr/>
        <p:nvPr/>
      </p:nvGrpSpPr>
      <p:grpSpPr/>
      <p:pic>
        <p:nvPicPr>
          <p:cNvPr id="37891" name="图片 7" descr="图层 2"/>
          <p:cNvPicPr>
            <a:picLocks noChangeAspect="1"/>
          </p:cNvPicPr>
          <p:nvPr>
            <p:custDataLst>
              <p:tags r:id="rId2"/>
            </p:custDataLst>
          </p:nvPr>
        </p:nvPicPr>
        <p:blipFill>
          <a:blip r:embed="rId1"/>
          <a:stretch>
            <a:fillRect/>
          </a:stretch>
        </p:blipFill>
        <p:spPr>
          <a:xfrm flipH="1">
            <a:off x="11557000" y="5434013"/>
            <a:ext cx="635000" cy="1428750"/>
          </a:xfrm>
          <a:prstGeom prst="rect">
            <a:avLst/>
          </a:prstGeom>
          <a:noFill/>
          <a:ln>
            <a:noFill/>
            <a:miter lim="800000"/>
          </a:ln>
        </p:spPr>
      </p:pic>
      <p:sp>
        <p:nvSpPr>
          <p:cNvPr id="37892" name="矩形 5"/>
          <p:cNvSpPr/>
          <p:nvPr>
            <p:custDataLst>
              <p:tags r:id="rId3"/>
            </p:custDataLst>
          </p:nvPr>
        </p:nvSpPr>
        <p:spPr>
          <a:xfrm>
            <a:off x="0" y="1588"/>
            <a:ext cx="12192000" cy="914400"/>
          </a:xfrm>
          <a:prstGeom prst="rect">
            <a:avLst/>
          </a:prstGeom>
          <a:solidFill>
            <a:srgbClr val="F4F2F0"/>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solidFill>
                <a:srgbClr val="262626"/>
              </a:solidFill>
              <a:latin typeface="Arial" pitchFamily="34" charset="0"/>
              <a:ea typeface="微软雅黑" pitchFamily="34" charset="-122"/>
              <a:sym typeface="微软雅黑" pitchFamily="34" charset="-122"/>
            </a:endParaRPr>
          </a:p>
        </p:txBody>
      </p:sp>
      <p:sp>
        <p:nvSpPr>
          <p:cNvPr id="2" name="标题 1"/>
          <p:cNvSpPr>
            <a:spLocks noGrp="1"/>
          </p:cNvSpPr>
          <p:nvPr>
            <p:ph type="title"/>
          </p:nvPr>
        </p:nvSpPr>
        <p:spPr>
          <a:xfrm>
            <a:off x="579755" y="237490"/>
            <a:ext cx="11037570" cy="586105"/>
          </a:xfrm>
        </p:spPr>
        <p:txBody>
          <a:bodyPr>
            <a:normAutofit/>
          </a:bodyPr>
          <a:lstStyle>
            <a:lvl1pPr>
              <a:defRPr sz="3600" cap="none" baseline="0">
                <a:solidFill>
                  <a:schemeClr val="tx1">
                    <a:lumMod val="85000"/>
                    <a:lumOff val="15000"/>
                  </a:schemeClr>
                </a:solidFill>
                <a:latin typeface="Arial" pitchFamily="34" charset="0"/>
                <a:ea typeface="微软雅黑" pitchFamily="34" charset="-122"/>
              </a:defRPr>
            </a:lvl1pPr>
          </a:lstStyle>
          <a:p>
            <a:pPr fontAlgn="auto"/>
            <a:r>
              <a:rPr kumimoji="0" lang="zh-CN" altLang="en-US" sz="3600" b="1" i="0" u="none" strike="noStrike" kern="1200" cap="none" spc="200" normalizeH="0" baseline="0" noProof="0">
                <a:uLnTx/>
                <a:uFillTx/>
              </a:rPr>
              <a:t>单击此处编辑母版标题样式</a:t>
            </a:r>
            <a:endParaRPr kumimoji="0" lang="zh-CN" altLang="en-US" sz="3600" b="1" i="0" u="none" strike="noStrike" kern="1200" cap="none" spc="200" normalizeH="0" baseline="0" noProof="0">
              <a:uLnTx/>
              <a:uFillTx/>
            </a:endParaRPr>
          </a:p>
        </p:txBody>
      </p:sp>
      <p:sp>
        <p:nvSpPr>
          <p:cNvPr id="7" name="内容占位符 6"/>
          <p:cNvSpPr>
            <a:spLocks noGrp="1"/>
          </p:cNvSpPr>
          <p:nvPr>
            <p:ph sz="quarter" idx="13"/>
          </p:nvPr>
        </p:nvSpPr>
        <p:spPr>
          <a:xfrm>
            <a:off x="579600" y="1663200"/>
            <a:ext cx="5342400" cy="2894400"/>
          </a:xfrm>
        </p:spPr>
        <p:txBody>
          <a:bodyPr/>
          <a:lstStyle>
            <a:lvl1pPr>
              <a:defRPr sz="1400" cap="none" baseline="0">
                <a:solidFill>
                  <a:schemeClr val="tx1">
                    <a:lumMod val="85000"/>
                    <a:lumOff val="15000"/>
                  </a:schemeClr>
                </a:solidFill>
                <a:latin typeface="Arial" pitchFamily="34" charset="0"/>
                <a:ea typeface="微软雅黑" pitchFamily="34" charset="-122"/>
              </a:defRPr>
            </a:lvl1pPr>
            <a:lvl2pPr>
              <a:defRPr sz="1400" cap="none" baseline="0">
                <a:solidFill>
                  <a:schemeClr val="tx1">
                    <a:lumMod val="85000"/>
                    <a:lumOff val="15000"/>
                  </a:schemeClr>
                </a:solidFill>
                <a:latin typeface="Arial" pitchFamily="34" charset="0"/>
                <a:ea typeface="微软雅黑" pitchFamily="34" charset="-122"/>
              </a:defRPr>
            </a:lvl2pPr>
            <a:lvl3pPr>
              <a:defRPr sz="1400" cap="none" baseline="0">
                <a:solidFill>
                  <a:schemeClr val="tx1">
                    <a:lumMod val="85000"/>
                    <a:lumOff val="15000"/>
                  </a:schemeClr>
                </a:solidFill>
                <a:latin typeface="Arial" pitchFamily="34" charset="0"/>
                <a:ea typeface="微软雅黑" pitchFamily="34" charset="-122"/>
              </a:defRPr>
            </a:lvl3pPr>
            <a:lvl4pPr>
              <a:defRPr sz="1400" cap="none" baseline="0">
                <a:solidFill>
                  <a:schemeClr val="tx1">
                    <a:lumMod val="85000"/>
                    <a:lumOff val="15000"/>
                  </a:schemeClr>
                </a:solidFill>
                <a:latin typeface="Arial" pitchFamily="34" charset="0"/>
                <a:ea typeface="微软雅黑" pitchFamily="34" charset="-122"/>
              </a:defRPr>
            </a:lvl4pPr>
            <a:lvl5pPr>
              <a:defRPr sz="1400" cap="none"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9" name="内容占位符 8"/>
          <p:cNvSpPr>
            <a:spLocks noGrp="1"/>
          </p:cNvSpPr>
          <p:nvPr>
            <p:ph sz="quarter" idx="14"/>
          </p:nvPr>
        </p:nvSpPr>
        <p:spPr>
          <a:xfrm>
            <a:off x="6242400" y="1663200"/>
            <a:ext cx="5367600" cy="2894400"/>
          </a:xfrm>
        </p:spPr>
        <p:txBody>
          <a:bodyPr/>
          <a:lstStyle>
            <a:lvl1pPr>
              <a:defRPr sz="1400" cap="none" baseline="0">
                <a:solidFill>
                  <a:schemeClr val="tx1">
                    <a:lumMod val="85000"/>
                    <a:lumOff val="15000"/>
                  </a:schemeClr>
                </a:solidFill>
                <a:latin typeface="Arial" pitchFamily="34" charset="0"/>
                <a:ea typeface="微软雅黑" pitchFamily="34" charset="-122"/>
              </a:defRPr>
            </a:lvl1pPr>
            <a:lvl2pPr>
              <a:defRPr sz="1400" cap="none" baseline="0">
                <a:solidFill>
                  <a:schemeClr val="tx1">
                    <a:lumMod val="85000"/>
                    <a:lumOff val="15000"/>
                  </a:schemeClr>
                </a:solidFill>
                <a:latin typeface="Arial" pitchFamily="34" charset="0"/>
                <a:ea typeface="微软雅黑" pitchFamily="34" charset="-122"/>
              </a:defRPr>
            </a:lvl2pPr>
            <a:lvl3pPr>
              <a:defRPr sz="1400" cap="none" baseline="0">
                <a:solidFill>
                  <a:schemeClr val="tx1">
                    <a:lumMod val="85000"/>
                    <a:lumOff val="15000"/>
                  </a:schemeClr>
                </a:solidFill>
                <a:latin typeface="Arial" pitchFamily="34" charset="0"/>
                <a:ea typeface="微软雅黑" pitchFamily="34" charset="-122"/>
              </a:defRPr>
            </a:lvl3pPr>
            <a:lvl4pPr>
              <a:defRPr sz="1400" cap="none" baseline="0">
                <a:solidFill>
                  <a:schemeClr val="tx1">
                    <a:lumMod val="85000"/>
                    <a:lumOff val="15000"/>
                  </a:schemeClr>
                </a:solidFill>
                <a:latin typeface="Arial" pitchFamily="34" charset="0"/>
                <a:ea typeface="微软雅黑" pitchFamily="34" charset="-122"/>
              </a:defRPr>
            </a:lvl4pPr>
            <a:lvl5pPr>
              <a:defRPr sz="1400" cap="none"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a:p>
            <a:pPr lvl="1" fontAlgn="auto"/>
            <a:r>
              <a:rPr kumimoji="0" lang="zh-CN" altLang="en-US" sz="1400" b="0" i="0" u="none" strike="noStrike" kern="1200" cap="none" spc="150" normalizeH="0" baseline="0" noProof="0">
                <a:uLnTx/>
                <a:uFillTx/>
              </a:rPr>
              <a:t>第二级</a:t>
            </a:r>
            <a:endParaRPr kumimoji="0" lang="zh-CN" altLang="en-US" sz="1400" b="0" i="0" u="none" strike="noStrike" kern="1200" cap="none" spc="150" normalizeH="0" baseline="0" noProof="0">
              <a:uLnTx/>
              <a:uFillTx/>
            </a:endParaRPr>
          </a:p>
          <a:p>
            <a:pPr lvl="2" fontAlgn="auto"/>
            <a:r>
              <a:rPr kumimoji="0" lang="zh-CN" altLang="en-US" sz="1400" b="0" i="0" u="none" strike="noStrike" kern="1200" cap="none" spc="150" normalizeH="0" baseline="0" noProof="0">
                <a:uLnTx/>
                <a:uFillTx/>
              </a:rPr>
              <a:t>第三级</a:t>
            </a:r>
            <a:endParaRPr kumimoji="0" lang="zh-CN" altLang="en-US" sz="1400" b="0" i="0" u="none" strike="noStrike" kern="1200" cap="none" spc="150" normalizeH="0" baseline="0" noProof="0">
              <a:uLnTx/>
              <a:uFillTx/>
            </a:endParaRPr>
          </a:p>
          <a:p>
            <a:pPr lvl="3" fontAlgn="auto"/>
            <a:r>
              <a:rPr kumimoji="0" lang="zh-CN" altLang="en-US" sz="1400" b="0" i="0" u="none" strike="noStrike" kern="1200" cap="none" spc="150" normalizeH="0" baseline="0" noProof="0">
                <a:uLnTx/>
                <a:uFillTx/>
              </a:rPr>
              <a:t>第四级</a:t>
            </a:r>
            <a:endParaRPr kumimoji="0" lang="zh-CN" altLang="en-US" sz="1400" b="0" i="0" u="none" strike="noStrike" kern="1200" cap="none" spc="150" normalizeH="0" baseline="0" noProof="0">
              <a:uLnTx/>
              <a:uFillTx/>
            </a:endParaRPr>
          </a:p>
          <a:p>
            <a:pPr lvl="4" fontAlgn="auto"/>
            <a:r>
              <a:rPr kumimoji="0" lang="zh-CN" altLang="en-US" sz="1400" b="0" i="0" u="none" strike="noStrike" kern="1200" cap="none" spc="150" normalizeH="0" baseline="0" noProof="0">
                <a:uLnTx/>
                <a:uFillTx/>
              </a:rPr>
              <a:t>第五级</a:t>
            </a:r>
            <a:endParaRPr kumimoji="0" lang="zh-CN" altLang="en-US" sz="1400" b="0" i="0" u="none" strike="noStrike" kern="1200" cap="none" spc="150" normalizeH="0" baseline="0" noProof="0">
              <a:uLnTx/>
              <a:uFillTx/>
            </a:endParaRPr>
          </a:p>
        </p:txBody>
      </p:sp>
      <p:sp>
        <p:nvSpPr>
          <p:cNvPr id="11" name="文本占位符 10"/>
          <p:cNvSpPr>
            <a:spLocks noGrp="1"/>
          </p:cNvSpPr>
          <p:nvPr>
            <p:ph type="body" sz="quarter" idx="15"/>
          </p:nvPr>
        </p:nvSpPr>
        <p:spPr>
          <a:xfrm>
            <a:off x="572400" y="4816800"/>
            <a:ext cx="5342400" cy="781200"/>
          </a:xfrm>
        </p:spPr>
        <p:txBody>
          <a:bodyPr/>
          <a:lstStyle>
            <a:lvl1pPr>
              <a:defRPr sz="1400" cap="none" baseline="0">
                <a:solidFill>
                  <a:schemeClr val="tx1">
                    <a:lumMod val="85000"/>
                    <a:lumOff val="15000"/>
                  </a:schemeClr>
                </a:solidFill>
                <a:latin typeface="Arial" pitchFamily="34" charset="0"/>
                <a:ea typeface="微软雅黑" pitchFamily="34" charset="-122"/>
              </a:defRPr>
            </a:lvl1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p:txBody>
      </p:sp>
      <p:sp>
        <p:nvSpPr>
          <p:cNvPr id="13" name="文本占位符 12"/>
          <p:cNvSpPr>
            <a:spLocks noGrp="1"/>
          </p:cNvSpPr>
          <p:nvPr>
            <p:ph type="body" sz="quarter" idx="16"/>
          </p:nvPr>
        </p:nvSpPr>
        <p:spPr>
          <a:xfrm>
            <a:off x="6253200" y="4813200"/>
            <a:ext cx="5367600" cy="781200"/>
          </a:xfrm>
        </p:spPr>
        <p:txBody>
          <a:bodyPr/>
          <a:lstStyle>
            <a:lvl1pPr>
              <a:defRPr sz="1400" cap="none" baseline="0">
                <a:solidFill>
                  <a:schemeClr val="tx1">
                    <a:lumMod val="85000"/>
                    <a:lumOff val="15000"/>
                  </a:schemeClr>
                </a:solidFill>
                <a:latin typeface="Arial" pitchFamily="34" charset="0"/>
                <a:ea typeface="微软雅黑" pitchFamily="34" charset="-122"/>
              </a:defRPr>
            </a:lvl1pPr>
          </a:lstStyle>
          <a:p>
            <a:pPr lvl="0" fontAlgn="auto"/>
            <a:r>
              <a:rPr kumimoji="0" lang="zh-CN" altLang="en-US" sz="1400" b="0" i="0" u="none" strike="noStrike" kern="1200" cap="none" spc="150" normalizeH="0" baseline="0" noProof="0">
                <a:uLnTx/>
                <a:uFillTx/>
              </a:rPr>
              <a:t>单击此处编辑母版文本样式</a:t>
            </a:r>
            <a:endParaRPr kumimoji="0" lang="zh-CN" altLang="en-US" sz="1400" b="0" i="0" u="none" strike="noStrike" kern="1200" cap="none" spc="150" normalizeH="0" baseline="0" noProof="0">
              <a:uLnTx/>
              <a:uFillTx/>
            </a:endParaRPr>
          </a:p>
        </p:txBody>
      </p:sp>
      <p:sp>
        <p:nvSpPr>
          <p:cNvPr id="37895" name="日期占位符 2"/>
          <p:cNvSpPr>
            <a:spLocks noGrp="1"/>
          </p:cNvSpPr>
          <p:nvPr>
            <p:ph type="dt" sz="half" idx="17"/>
            <p:custDataLst>
              <p:tags r:id="rId4"/>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D0707B27-49C5-40B0-86C1-2CAA8C848254}"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7896" name="页脚占位符 3"/>
          <p:cNvSpPr>
            <a:spLocks noGrp="1"/>
          </p:cNvSpPr>
          <p:nvPr>
            <p:ph type="ftr" sz="quarter" idx="18"/>
            <p:custDataLst>
              <p:tags r:id="rId5"/>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
        <p:nvSpPr>
          <p:cNvPr id="37897" name="灯片编号占位符 4"/>
          <p:cNvSpPr>
            <a:spLocks noGrp="1"/>
          </p:cNvSpPr>
          <p:nvPr>
            <p:ph type="sldNum" sz="quarter" idx="19"/>
            <p:custDataLst>
              <p:tags r:id="rId6"/>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95737F8E-ED9A-4540-9CD6-92A8E5083D3F}"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腰带">
    <p:bg>
      <p:bgPr>
        <a:solidFill>
          <a:schemeClr val="tx2"/>
        </a:solidFill>
      </p:bgPr>
    </p:bg>
    <p:spTree>
      <p:nvGrpSpPr>
        <p:cNvPr id="1" name=""/>
        <p:cNvGrpSpPr/>
        <p:nvPr/>
      </p:nvGrpSpPr>
      <p:grpSpPr/>
      <p:sp>
        <p:nvSpPr>
          <p:cNvPr id="38915" name="矩形 7"/>
          <p:cNvSpPr/>
          <p:nvPr>
            <p:custDataLst>
              <p:tags r:id="rId1"/>
            </p:custDataLst>
          </p:nvPr>
        </p:nvSpPr>
        <p:spPr>
          <a:xfrm>
            <a:off x="-1587" y="958850"/>
            <a:ext cx="12192000" cy="4938713"/>
          </a:xfrm>
          <a:prstGeom prst="rect">
            <a:avLst/>
          </a:prstGeom>
          <a:solidFill>
            <a:srgbClr val="FFFFFF"/>
          </a:solidFill>
          <a:ln w="12700">
            <a:noFill/>
            <a:miter lim="800000"/>
          </a:ln>
        </p:spPr>
        <p:txBody>
          <a:bodyPr wrap="square"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en-US" altLang="zh-CN">
              <a:latin typeface="Calibri" pitchFamily="34" charset="0"/>
              <a:sym typeface="微软雅黑" pitchFamily="34" charset="-122"/>
            </a:endParaRPr>
          </a:p>
        </p:txBody>
      </p:sp>
      <p:pic>
        <p:nvPicPr>
          <p:cNvPr id="38916" name="图片 9" descr="图层 2"/>
          <p:cNvPicPr>
            <a:picLocks noChangeAspect="1"/>
          </p:cNvPicPr>
          <p:nvPr>
            <p:custDataLst>
              <p:tags r:id="rId3"/>
            </p:custDataLst>
          </p:nvPr>
        </p:nvPicPr>
        <p:blipFill>
          <a:blip r:embed="rId2"/>
          <a:stretch>
            <a:fillRect/>
          </a:stretch>
        </p:blipFill>
        <p:spPr>
          <a:xfrm>
            <a:off x="-1587" y="2990850"/>
            <a:ext cx="1720850" cy="3867150"/>
          </a:xfrm>
          <a:prstGeom prst="rect">
            <a:avLst/>
          </a:prstGeom>
          <a:noFill/>
          <a:ln>
            <a:noFill/>
            <a:miter lim="800000"/>
          </a:ln>
        </p:spPr>
      </p:pic>
      <p:grpSp>
        <p:nvGrpSpPr>
          <p:cNvPr id="38917" name="组合 5"/>
          <p:cNvGrpSpPr/>
          <p:nvPr/>
        </p:nvGrpSpPr>
        <p:grpSpPr>
          <a:xfrm>
            <a:off x="10664825" y="241300"/>
            <a:ext cx="1346200" cy="2324100"/>
            <a:chOff x="10666413" y="245891"/>
            <a:chExt cx="1345878" cy="2323954"/>
          </a:xfrm>
        </p:grpSpPr>
        <p:sp>
          <p:nvSpPr>
            <p:cNvPr id="38918" name="椭圆 13"/>
            <p:cNvSpPr/>
            <p:nvPr>
              <p:custDataLst>
                <p:tags r:id="rId4"/>
              </p:custDataLst>
            </p:nvPr>
          </p:nvSpPr>
          <p:spPr>
            <a:xfrm>
              <a:off x="11439497" y="282294"/>
              <a:ext cx="466456" cy="466456"/>
            </a:xfrm>
            <a:prstGeom prst="ellipse">
              <a:avLst/>
            </a:prstGeom>
            <a:no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a typeface="宋体" pitchFamily="2" charset="-122"/>
              </a:endParaRPr>
            </a:p>
          </p:txBody>
        </p:sp>
        <p:sp>
          <p:nvSpPr>
            <p:cNvPr id="38919" name="椭圆 14"/>
            <p:cNvSpPr/>
            <p:nvPr>
              <p:custDataLst>
                <p:tags r:id="rId5"/>
              </p:custDataLst>
            </p:nvPr>
          </p:nvSpPr>
          <p:spPr>
            <a:xfrm flipH="1" flipV="1">
              <a:off x="10666413" y="761498"/>
              <a:ext cx="94518" cy="94518"/>
            </a:xfrm>
            <a:prstGeom prst="ellipse">
              <a:avLst/>
            </a:prstGeom>
            <a:no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a typeface="宋体" pitchFamily="2" charset="-122"/>
              </a:endParaRPr>
            </a:p>
          </p:txBody>
        </p:sp>
        <p:sp>
          <p:nvSpPr>
            <p:cNvPr id="38920" name="椭圆 15"/>
            <p:cNvSpPr/>
            <p:nvPr>
              <p:custDataLst>
                <p:tags r:id="rId6"/>
              </p:custDataLst>
            </p:nvPr>
          </p:nvSpPr>
          <p:spPr>
            <a:xfrm flipH="1" flipV="1">
              <a:off x="11694964" y="1099934"/>
              <a:ext cx="88786" cy="88786"/>
            </a:xfrm>
            <a:prstGeom prst="ellipse">
              <a:avLst/>
            </a:prstGeom>
            <a:no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a typeface="宋体" pitchFamily="2" charset="-122"/>
              </a:endParaRPr>
            </a:p>
          </p:txBody>
        </p:sp>
        <p:sp>
          <p:nvSpPr>
            <p:cNvPr id="38921" name="椭圆 16"/>
            <p:cNvSpPr/>
            <p:nvPr>
              <p:custDataLst>
                <p:tags r:id="rId7"/>
              </p:custDataLst>
            </p:nvPr>
          </p:nvSpPr>
          <p:spPr>
            <a:xfrm>
              <a:off x="10944282" y="1165437"/>
              <a:ext cx="272934" cy="272934"/>
            </a:xfrm>
            <a:prstGeom prst="ellipse">
              <a:avLst/>
            </a:prstGeom>
            <a:no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a typeface="宋体" pitchFamily="2" charset="-122"/>
              </a:endParaRPr>
            </a:p>
          </p:txBody>
        </p:sp>
        <p:sp>
          <p:nvSpPr>
            <p:cNvPr id="38922" name="椭圆 18"/>
            <p:cNvSpPr/>
            <p:nvPr>
              <p:custDataLst>
                <p:tags r:id="rId8"/>
              </p:custDataLst>
            </p:nvPr>
          </p:nvSpPr>
          <p:spPr>
            <a:xfrm flipH="1" flipV="1">
              <a:off x="11033490" y="245891"/>
              <a:ext cx="94518" cy="94518"/>
            </a:xfrm>
            <a:prstGeom prst="ellipse">
              <a:avLst/>
            </a:prstGeom>
            <a:no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a typeface="宋体" pitchFamily="2" charset="-122"/>
              </a:endParaRPr>
            </a:p>
          </p:txBody>
        </p:sp>
        <p:sp>
          <p:nvSpPr>
            <p:cNvPr id="38923" name="椭圆 21"/>
            <p:cNvSpPr/>
            <p:nvPr>
              <p:custDataLst>
                <p:tags r:id="rId9"/>
              </p:custDataLst>
            </p:nvPr>
          </p:nvSpPr>
          <p:spPr>
            <a:xfrm>
              <a:off x="11739357" y="1773132"/>
              <a:ext cx="272934" cy="272934"/>
            </a:xfrm>
            <a:prstGeom prst="ellipse">
              <a:avLst/>
            </a:prstGeom>
            <a:no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a typeface="宋体" pitchFamily="2" charset="-122"/>
              </a:endParaRPr>
            </a:p>
          </p:txBody>
        </p:sp>
        <p:sp>
          <p:nvSpPr>
            <p:cNvPr id="38924" name="椭圆 22"/>
            <p:cNvSpPr/>
            <p:nvPr>
              <p:custDataLst>
                <p:tags r:id="rId10"/>
              </p:custDataLst>
            </p:nvPr>
          </p:nvSpPr>
          <p:spPr>
            <a:xfrm flipH="1" flipV="1">
              <a:off x="11428264" y="2481059"/>
              <a:ext cx="88786" cy="88786"/>
            </a:xfrm>
            <a:prstGeom prst="ellipse">
              <a:avLst/>
            </a:prstGeom>
            <a:no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Arial" pitchFamily="34" charset="0"/>
                <a:ea typeface="宋体" pitchFamily="2" charset="-122"/>
              </a:endParaRPr>
            </a:p>
          </p:txBody>
        </p:sp>
      </p:grpSp>
      <p:sp>
        <p:nvSpPr>
          <p:cNvPr id="2" name="标题 1"/>
          <p:cNvSpPr>
            <a:spLocks noGrp="1"/>
          </p:cNvSpPr>
          <p:nvPr>
            <p:ph type="title" hasCustomPrompt="1"/>
          </p:nvPr>
        </p:nvSpPr>
        <p:spPr>
          <a:xfrm>
            <a:off x="1522800" y="1339200"/>
            <a:ext cx="9144000" cy="2386800"/>
          </a:xfrm>
        </p:spPr>
        <p:txBody>
          <a:bodyPr anchor="b">
            <a:normAutofit/>
          </a:bodyPr>
          <a:lstStyle>
            <a:lvl1pPr algn="ctr">
              <a:defRPr sz="6000" baseline="0">
                <a:solidFill>
                  <a:schemeClr val="tx1">
                    <a:lumMod val="65000"/>
                  </a:schemeClr>
                </a:solidFill>
                <a:latin typeface="Arial" pitchFamily="34" charset="0"/>
                <a:ea typeface="微软雅黑" pitchFamily="34" charset="-122"/>
              </a:defRPr>
            </a:lvl1pPr>
          </a:lstStyle>
          <a:p>
            <a:pPr fontAlgn="auto"/>
            <a:r>
              <a:rPr kumimoji="0" lang="zh-CN" altLang="en-US" sz="6000" b="1" i="0" u="none" strike="noStrike" kern="1200" cap="none" spc="200" normalizeH="0" baseline="0" noProof="0">
                <a:uLnTx/>
                <a:uFillTx/>
              </a:rPr>
              <a:t>单击此处编辑标题</a:t>
            </a:r>
            <a:endParaRPr kumimoji="0" lang="zh-CN" altLang="en-US" sz="6000" b="1" i="0" u="none" strike="noStrike" kern="1200" cap="none" spc="200" normalizeH="0" baseline="0" noProof="0">
              <a:uLnTx/>
              <a:uFillTx/>
            </a:endParaRPr>
          </a:p>
        </p:txBody>
      </p:sp>
      <p:sp>
        <p:nvSpPr>
          <p:cNvPr id="7" name="文本占位符 6"/>
          <p:cNvSpPr>
            <a:spLocks noGrp="1"/>
          </p:cNvSpPr>
          <p:nvPr>
            <p:ph type="body" sz="quarter" idx="13"/>
          </p:nvPr>
        </p:nvSpPr>
        <p:spPr>
          <a:xfrm>
            <a:off x="1522413" y="3862800"/>
            <a:ext cx="9144000" cy="1656000"/>
          </a:xfrm>
        </p:spPr>
        <p:txBody>
          <a:bodyPr/>
          <a:lstStyle>
            <a:lvl1pPr algn="ctr">
              <a:defRPr baseline="0">
                <a:solidFill>
                  <a:schemeClr val="tx1">
                    <a:lumMod val="65000"/>
                  </a:schemeClr>
                </a:solidFill>
                <a:latin typeface="Arial" pitchFamily="34" charset="0"/>
                <a:ea typeface="微软雅黑" pitchFamily="34" charset="-122"/>
              </a:defRPr>
            </a:lvl1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p:txBody>
      </p:sp>
      <p:sp>
        <p:nvSpPr>
          <p:cNvPr id="38927" name="灯片编号占位符 4"/>
          <p:cNvSpPr>
            <a:spLocks noGrp="1"/>
          </p:cNvSpPr>
          <p:nvPr>
            <p:ph type="sldNum" sz="quarter" idx="14"/>
            <p:custDataLst>
              <p:tags r:id="rId11"/>
            </p:custDataLst>
          </p:nvPr>
        </p:nvSpPr>
        <p:spPr>
          <a:xfrm>
            <a:off x="86106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AB6EF04F-0DCA-4FB1-84A9-9D4CD01BF17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8928" name="日期占位符 2"/>
          <p:cNvSpPr>
            <a:spLocks noGrp="1"/>
          </p:cNvSpPr>
          <p:nvPr>
            <p:ph type="dt" sz="half" idx="15"/>
            <p:custDataLst>
              <p:tags r:id="rId12"/>
            </p:custDataLst>
          </p:nvPr>
        </p:nvSpPr>
        <p:spPr>
          <a:xfrm>
            <a:off x="838200" y="6356350"/>
            <a:ext cx="27432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B68B265B-60B6-4DB6-B303-21077CF7F449}"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38929" name="页脚占位符 3"/>
          <p:cNvSpPr>
            <a:spLocks noGrp="1"/>
          </p:cNvSpPr>
          <p:nvPr>
            <p:ph type="ftr" sz="quarter" idx="16"/>
            <p:custDataLst>
              <p:tags r:id="rId13"/>
            </p:custDataLst>
          </p:nvPr>
        </p:nvSpPr>
        <p:spPr>
          <a:xfrm>
            <a:off x="4038600" y="6356350"/>
            <a:ext cx="4114800" cy="365125"/>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spd="slow">
    <p:random/>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cSld name="空白">
    <p:bg>
      <p:bgPr>
        <a:solidFill>
          <a:schemeClr val="bg2"/>
        </a:solidFill>
      </p:bgPr>
    </p:bg>
    <p:spTree>
      <p:nvGrpSpPr>
        <p:cNvPr id="1" name=""/>
        <p:cNvGrpSpPr/>
        <p:nvPr/>
      </p:nvGrpSpPr>
      <p:grpSpPr/>
      <p:sp>
        <p:nvSpPr>
          <p:cNvPr id="9221" name="灯片编号占位符 3"/>
          <p:cNvSpPr>
            <a:spLocks noGrp="1"/>
          </p:cNvSpPr>
          <p:nvPr>
            <p:ph type="sldNum" sz="quarter" idx="10"/>
            <p:custDataLst>
              <p:tags r:id="rId1"/>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858F18CF-202C-4F20-8A3C-A83E6BD5074F}"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9222" name="日期占位符 1"/>
          <p:cNvSpPr>
            <a:spLocks noGrp="1"/>
          </p:cNvSpPr>
          <p:nvPr>
            <p:ph type="dt" sz="half" idx="11"/>
            <p:custDataLst>
              <p:tags r:id="rId2"/>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C1E6E7F4-6AC0-48C1-B80C-31EC68C3D8C3}"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9223" name="页脚占位符 2"/>
          <p:cNvSpPr>
            <a:spLocks noGrp="1"/>
          </p:cNvSpPr>
          <p:nvPr>
            <p:ph type="ftr" sz="quarter" idx="12"/>
            <p:custDataLst>
              <p:tags r:id="rId3"/>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7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7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7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3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7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4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7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5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7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6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7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7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7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8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7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9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name="图片与标题">
    <p:bg>
      <p:bgPr>
        <a:solidFill>
          <a:schemeClr val="bg2"/>
        </a:solidFill>
      </p:bgPr>
    </p:bg>
    <p:spTree>
      <p:nvGrpSpPr>
        <p:cNvPr id="1" name=""/>
        <p:cNvGrpSpPr/>
        <p:nvPr/>
      </p:nvGrpSpPr>
      <p:grpSpPr/>
      <p:pic>
        <p:nvPicPr>
          <p:cNvPr id="10243" name="图片 7"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2" name="标题 1"/>
          <p:cNvSpPr>
            <a:spLocks noGrp="1"/>
          </p:cNvSpPr>
          <p:nvPr>
            <p:ph type="title"/>
          </p:nvPr>
        </p:nvSpPr>
        <p:spPr>
          <a:xfrm>
            <a:off x="669930" y="443234"/>
            <a:ext cx="10852237" cy="441964"/>
          </a:xfrm>
        </p:spPr>
        <p:txBody>
          <a:bodyPr vert="horz" lIns="101600" tIns="38100" rIns="76200" bIns="38100" rtlCol="0" anchor="t" anchorCtr="0">
            <a:no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3" name="图片占位符 2"/>
          <p:cNvSpPr>
            <a:spLocks noGrp="1"/>
          </p:cNvSpPr>
          <p:nvPr>
            <p:ph type="pic" idx="1"/>
          </p:nvPr>
        </p:nvSpPr>
        <p:spPr>
          <a:xfrm>
            <a:off x="669930" y="952508"/>
            <a:ext cx="5283242" cy="5388907"/>
          </a:xfrm>
        </p:spPr>
        <p:txBody>
          <a:bodyPr vert="horz" lIns="101600" tIns="0" rIns="82550" bIns="0" rtlCol="0">
            <a:noAutofit/>
          </a:bodyPr>
          <a:lstStyle>
            <a:lvl1pPr marL="0" marR="0" lvl="0" indent="0" algn="l" defTabSz="914400" rtl="0" eaLnBrk="1" fontAlgn="auto" latinLnBrk="0" hangingPunct="1">
              <a:lnSpc>
                <a:spcPct val="130000"/>
              </a:lnSpc>
              <a:spcBef>
                <a:spcPct val="0"/>
              </a:spcBef>
              <a:spcAft>
                <a:spcPts val="1000"/>
              </a:spcAft>
              <a:buFont typeface="Arial" pitchFamily="34" charset="0"/>
              <a:buNone/>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itchFamily="34" charset="0"/>
              <a:buChar char="•"/>
              <a:tabLst>
                <a:tab pos="160845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fontAlgn="auto"/>
            <a:endParaRPr kumimoji="0" lang="zh-CN" altLang="en-US" sz="1600" b="0" i="0" u="none" strike="noStrike" kern="1200" cap="none" spc="150" normalizeH="0" baseline="0" noProof="1">
              <a:uLnTx/>
              <a:uFillTx/>
              <a:sym typeface="+mn-ea"/>
            </a:endParaRPr>
          </a:p>
        </p:txBody>
      </p:sp>
      <p:sp>
        <p:nvSpPr>
          <p:cNvPr id="4" name="文本占位符 3"/>
          <p:cNvSpPr>
            <a:spLocks noGrp="1"/>
          </p:cNvSpPr>
          <p:nvPr>
            <p:ph type="body" sz="half" idx="2"/>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itchFamily="34" charset="0"/>
                <a:ea typeface="微软雅黑" pitchFamily="34" charset="-122"/>
                <a:cs typeface="+mn-cs"/>
                <a:sym typeface="+mn-ea"/>
              </a:defRPr>
            </a:lvl1pPr>
          </a:lstStyle>
          <a:p>
            <a:pPr lvl="0" fontAlgn="auto"/>
            <a:r>
              <a:rPr kumimoji="0" lang="zh-CN" altLang="en-US" sz="1600" b="0" i="0" u="none" strike="noStrike" kern="1200" cap="none" spc="150" normalizeH="0" baseline="0" noProof="1">
                <a:uLnTx/>
                <a:uFillTx/>
                <a:sym typeface="+mn-ea"/>
              </a:rPr>
              <a:t>单击此处编辑母版文本样式</a:t>
            </a:r>
            <a:endParaRPr kumimoji="0" lang="zh-CN" altLang="en-US" sz="1600" b="0" i="0" u="none" strike="noStrike" kern="1200" cap="none" spc="150" normalizeH="0" baseline="0" noProof="1">
              <a:uLnTx/>
              <a:uFillTx/>
              <a:sym typeface="+mn-ea"/>
            </a:endParaRPr>
          </a:p>
        </p:txBody>
      </p:sp>
      <p:sp>
        <p:nvSpPr>
          <p:cNvPr id="10246" name="灯片编号占位符 6"/>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6814C3DA-3ED9-49C3-8D13-9988AACB1BC6}"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0247" name="日期占位符 4"/>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36B8E18F-2DA3-4ABE-833B-A8698B3E3EF4}"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0248" name="页脚占位符 5"/>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0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1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2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3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4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5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6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7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8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8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19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cSld name="竖排标题与文本">
    <p:bg>
      <p:bgPr>
        <a:solidFill>
          <a:schemeClr val="bg2"/>
        </a:solidFill>
      </p:bgPr>
    </p:bg>
    <p:spTree>
      <p:nvGrpSpPr>
        <p:cNvPr id="1" name=""/>
        <p:cNvGrpSpPr/>
        <p:nvPr/>
      </p:nvGrpSpPr>
      <p:grpSpPr/>
      <p:pic>
        <p:nvPicPr>
          <p:cNvPr id="11267" name="图片 6" descr="图层 2"/>
          <p:cNvPicPr>
            <a:picLocks noChangeAspect="1"/>
          </p:cNvPicPr>
          <p:nvPr>
            <p:custDataLst>
              <p:tags r:id="rId2"/>
            </p:custDataLst>
          </p:nvPr>
        </p:nvPicPr>
        <p:blipFill>
          <a:blip r:embed="rId1"/>
          <a:stretch>
            <a:fillRect/>
          </a:stretch>
        </p:blipFill>
        <p:spPr>
          <a:xfrm flipH="1">
            <a:off x="11458575" y="5184775"/>
            <a:ext cx="741363" cy="1665288"/>
          </a:xfrm>
          <a:prstGeom prst="rect">
            <a:avLst/>
          </a:prstGeom>
          <a:noFill/>
          <a:ln>
            <a:noFill/>
            <a:miter lim="800000"/>
          </a:ln>
        </p:spPr>
      </p:pic>
      <p:sp>
        <p:nvSpPr>
          <p:cNvPr id="2" name="竖排标题 1"/>
          <p:cNvSpPr>
            <a:spLocks noGrp="1"/>
          </p:cNvSpPr>
          <p:nvPr>
            <p:ph type="title" orient="vert"/>
          </p:nvPr>
        </p:nvSpPr>
        <p:spPr>
          <a:xfrm>
            <a:off x="10571135" y="952508"/>
            <a:ext cx="950984" cy="5388907"/>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itchFamily="34" charset="0"/>
                <a:ea typeface="微软雅黑" pitchFamily="34" charset="-122"/>
                <a:cs typeface="+mj-cs"/>
                <a:sym typeface="+mn-ea"/>
              </a:defRPr>
            </a:lvl1pPr>
          </a:lstStyle>
          <a:p>
            <a:pPr lvl="0" fontAlgn="auto"/>
            <a:r>
              <a:rPr kumimoji="0" lang="zh-CN" altLang="en-US" sz="2400" b="1" i="0" u="none" strike="noStrike" kern="1200" cap="none" spc="200" normalizeH="0" baseline="0" noProof="1">
                <a:uLnTx/>
                <a:uFillTx/>
                <a:sym typeface="+mn-ea"/>
              </a:rPr>
              <a:t>单击此处编辑母版标题样式</a:t>
            </a:r>
            <a:endParaRPr kumimoji="0" lang="zh-CN" altLang="en-US" sz="2400" b="1" i="0" u="none" strike="noStrike" kern="1200" cap="none" spc="200" normalizeH="0" baseline="0" noProof="1">
              <a:uLnTx/>
              <a:uFillTx/>
              <a:sym typeface="+mn-ea"/>
            </a:endParaRPr>
          </a:p>
        </p:txBody>
      </p:sp>
      <p:sp>
        <p:nvSpPr>
          <p:cNvPr id="3" name="竖排文字占位符 2"/>
          <p:cNvSpPr>
            <a:spLocks noGrp="1"/>
          </p:cNvSpPr>
          <p:nvPr>
            <p:ph type="body" orient="vert" idx="1"/>
          </p:nvPr>
        </p:nvSpPr>
        <p:spPr>
          <a:xfrm>
            <a:off x="669925" y="952500"/>
            <a:ext cx="9828101" cy="5388907"/>
          </a:xfrm>
        </p:spPr>
        <p:txBody>
          <a:bodyPr vert="eaVert"/>
          <a:lstStyle>
            <a:lvl1pPr indent="0" eaLnBrk="1" fontAlgn="auto" latinLnBrk="0" hangingPunct="1">
              <a:defRPr baseline="0">
                <a:solidFill>
                  <a:schemeClr val="tx1">
                    <a:lumMod val="85000"/>
                    <a:lumOff val="15000"/>
                  </a:schemeClr>
                </a:solidFill>
                <a:latin typeface="Arial" pitchFamily="34" charset="0"/>
                <a:ea typeface="微软雅黑" pitchFamily="34" charset="-122"/>
              </a:defRPr>
            </a:lvl1pPr>
            <a:lvl2pPr indent="0" eaLnBrk="1" fontAlgn="auto" latinLnBrk="0" hangingPunct="1">
              <a:defRPr baseline="0">
                <a:solidFill>
                  <a:schemeClr val="tx1">
                    <a:lumMod val="85000"/>
                    <a:lumOff val="15000"/>
                  </a:schemeClr>
                </a:solidFill>
                <a:latin typeface="Arial" pitchFamily="34" charset="0"/>
                <a:ea typeface="微软雅黑" pitchFamily="34" charset="-122"/>
              </a:defRPr>
            </a:lvl2pPr>
            <a:lvl3pPr indent="0" eaLnBrk="1" fontAlgn="auto" latinLnBrk="0" hangingPunct="1">
              <a:defRPr baseline="0">
                <a:solidFill>
                  <a:schemeClr val="tx1">
                    <a:lumMod val="85000"/>
                    <a:lumOff val="15000"/>
                  </a:schemeClr>
                </a:solidFill>
                <a:latin typeface="Arial" pitchFamily="34" charset="0"/>
                <a:ea typeface="微软雅黑" pitchFamily="34" charset="-122"/>
              </a:defRPr>
            </a:lvl3pPr>
            <a:lvl4pPr indent="0" eaLnBrk="1" fontAlgn="auto" latinLnBrk="0" hangingPunct="1">
              <a:defRPr baseline="0">
                <a:solidFill>
                  <a:schemeClr val="tx1">
                    <a:lumMod val="85000"/>
                    <a:lumOff val="15000"/>
                  </a:schemeClr>
                </a:solidFill>
                <a:latin typeface="Arial" pitchFamily="34" charset="0"/>
                <a:ea typeface="微软雅黑" pitchFamily="34" charset="-122"/>
              </a:defRPr>
            </a:lvl4pPr>
            <a:lvl5pPr indent="0" eaLnBrk="1" fontAlgn="auto" latinLnBrk="0" hangingPunct="1">
              <a:defRPr baseline="0">
                <a:solidFill>
                  <a:schemeClr val="tx1">
                    <a:lumMod val="85000"/>
                    <a:lumOff val="15000"/>
                  </a:schemeClr>
                </a:solidFill>
                <a:latin typeface="Arial" pitchFamily="34" charset="0"/>
                <a:ea typeface="微软雅黑" pitchFamily="34" charset="-122"/>
              </a:defRPr>
            </a:lvl5pPr>
          </a:lstStyle>
          <a:p>
            <a:pPr lvl="0" fontAlgn="auto"/>
            <a:r>
              <a:rPr kumimoji="0" lang="zh-CN" altLang="en-US" sz="1600" b="0" i="0" u="none" strike="noStrike" kern="1200" cap="none" spc="150" normalizeH="0" baseline="0" noProof="0">
                <a:uLnTx/>
                <a:uFillTx/>
              </a:rPr>
              <a:t>单击此处编辑母版文本样式</a:t>
            </a:r>
            <a:endParaRPr kumimoji="0" lang="zh-CN" altLang="en-US" sz="1600" b="0" i="0" u="none" strike="noStrike" kern="1200" cap="none" spc="150" normalizeH="0" baseline="0" noProof="0">
              <a:uLnTx/>
              <a:uFillTx/>
            </a:endParaRPr>
          </a:p>
          <a:p>
            <a:pPr lvl="1" fontAlgn="auto"/>
            <a:r>
              <a:rPr kumimoji="0" lang="zh-CN" altLang="en-US" sz="1600" b="0" i="0" u="none" strike="noStrike" kern="1200" cap="none" spc="150" normalizeH="0" baseline="0" noProof="0">
                <a:uLnTx/>
                <a:uFillTx/>
              </a:rPr>
              <a:t>第二级</a:t>
            </a:r>
            <a:endParaRPr kumimoji="0" lang="zh-CN" altLang="en-US" sz="1600" b="0" i="0" u="none" strike="noStrike" kern="1200" cap="none" spc="150" normalizeH="0" baseline="0" noProof="0">
              <a:uLnTx/>
              <a:uFillTx/>
            </a:endParaRPr>
          </a:p>
          <a:p>
            <a:pPr lvl="2" fontAlgn="auto"/>
            <a:r>
              <a:rPr kumimoji="0" lang="zh-CN" altLang="en-US" sz="1600" b="0" i="0" u="none" strike="noStrike" kern="1200" cap="none" spc="150" normalizeH="0" baseline="0" noProof="0">
                <a:uLnTx/>
                <a:uFillTx/>
              </a:rPr>
              <a:t>第三级</a:t>
            </a:r>
            <a:endParaRPr kumimoji="0" lang="zh-CN" altLang="en-US" sz="1600" b="0" i="0" u="none" strike="noStrike" kern="1200" cap="none" spc="150" normalizeH="0" baseline="0" noProof="0">
              <a:uLnTx/>
              <a:uFillTx/>
            </a:endParaRPr>
          </a:p>
          <a:p>
            <a:pPr lvl="3" fontAlgn="auto"/>
            <a:r>
              <a:rPr kumimoji="0" lang="zh-CN" altLang="en-US" sz="1600" b="0" i="0" u="none" strike="noStrike" kern="1200" cap="none" spc="150" normalizeH="0" baseline="0" noProof="0">
                <a:uLnTx/>
                <a:uFillTx/>
              </a:rPr>
              <a:t>第四级</a:t>
            </a:r>
            <a:endParaRPr kumimoji="0" lang="zh-CN" altLang="en-US" sz="1600" b="0" i="0" u="none" strike="noStrike" kern="1200" cap="none" spc="150" normalizeH="0" baseline="0" noProof="0">
              <a:uLnTx/>
              <a:uFillTx/>
            </a:endParaRPr>
          </a:p>
          <a:p>
            <a:pPr lvl="4" fontAlgn="auto"/>
            <a:r>
              <a:rPr kumimoji="0" lang="zh-CN" altLang="en-US" sz="1600" b="0" i="0" u="none" strike="noStrike" kern="1200" cap="none" spc="150" normalizeH="0" baseline="0" noProof="0">
                <a:uLnTx/>
                <a:uFillTx/>
              </a:rPr>
              <a:t>第五级</a:t>
            </a:r>
            <a:endParaRPr kumimoji="0" lang="zh-CN" altLang="en-US" sz="1600" b="0" i="0" u="none" strike="noStrike" kern="1200" cap="none" spc="150" normalizeH="0" baseline="0" noProof="0">
              <a:uLnTx/>
              <a:uFillTx/>
            </a:endParaRPr>
          </a:p>
        </p:txBody>
      </p:sp>
      <p:sp>
        <p:nvSpPr>
          <p:cNvPr id="11270" name="灯片编号占位符 5"/>
          <p:cNvSpPr>
            <a:spLocks noGrp="1"/>
          </p:cNvSpPr>
          <p:nvPr>
            <p:ph type="sldNum" sz="quarter" idx="10"/>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a:fld id="{97DF5D2B-62AC-40AC-8BF1-93BB08666140}"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1271" name="日期占位符 3"/>
          <p:cNvSpPr>
            <a:spLocks noGrp="1"/>
          </p:cNvSpPr>
          <p:nvPr>
            <p:ph type="dt" sz="half" idx="11"/>
            <p:custDataLst>
              <p:tags r:id="rId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fld id="{EC99E8F9-71ED-4844-BA5C-A1725089F263}"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1272" name="页脚占位符 4"/>
          <p:cNvSpPr>
            <a:spLocks noGrp="1"/>
          </p:cNvSpPr>
          <p:nvPr>
            <p:ph type="ftr" sz="quarter" idx="12"/>
            <p:custDataLst>
              <p:tags r:id="rId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0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1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2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3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4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5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6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7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8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Layouts/slideLayout9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29_自定义版式">
    <p:spTree>
      <p:nvGrpSpPr>
        <p:cNvPr id="1" name=""/>
        <p:cNvGrpSpPr/>
        <p:nvPr/>
      </p:nvGrpSpPr>
      <p:grpSpPr>
        <a:xfrm>
          <a:off x="0" y="0"/>
          <a:ext cx="0" cy="0"/>
        </a:xfrm>
      </p:grpSpPr>
      <p:sp>
        <p:nvSpPr>
          <p:cNvPr id="2" name="标题 1"/>
          <p:cNvSpPr>
            <a:spLocks noGrp="1"/>
          </p:cNvSpPr>
          <p:nvPr>
            <p:ph type="title"/>
          </p:nvPr>
        </p:nvSpPr>
        <p:spPr>
          <a:xfrm>
            <a:off x="669882" y="443230"/>
            <a:ext cx="10852237" cy="441964"/>
          </a:xfrm>
        </p:spPr>
        <p:txBody>
          <a:bodyPr/>
          <a:lstStyle/>
          <a:p>
            <a:pPr fontAlgn="auto"/>
            <a:r>
              <a:rPr kumimoji="0" lang="zh-CN" altLang="en-US" sz="2400" b="1" i="0" u="none" strike="noStrike" kern="1200" cap="none" spc="200" normalizeH="0" baseline="0" noProof="0">
                <a:uLnTx/>
                <a:uFillTx/>
              </a:rPr>
              <a:t>单击此处编辑母版标题样式</a:t>
            </a:r>
            <a:endParaRPr kumimoji="0" lang="zh-CN" altLang="en-US" sz="2400" b="1" i="0" u="none" strike="noStrike" kern="1200" cap="none" spc="200" normalizeH="0" baseline="0" noProof="0">
              <a:uLnTx/>
              <a:uFillTx/>
            </a:endParaRPr>
          </a:p>
        </p:txBody>
      </p:sp>
      <p:sp>
        <p:nvSpPr>
          <p:cNvPr id="3" name="日期占位符 3"/>
          <p:cNvSpPr>
            <a:spLocks noGrp="1"/>
          </p:cNvSpPr>
          <p:nvPr>
            <p:ph type="dt" sz="half" idx="10"/>
            <p:custDataLst>
              <p:tags r:id="rId1"/>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4" name="页脚占位符 4"/>
          <p:cNvSpPr>
            <a:spLocks noGrp="1"/>
          </p:cNvSpPr>
          <p:nvPr>
            <p:ph type="ftr" sz="quarter" idx="11"/>
            <p:custDataLst>
              <p:tags r:id="rId2"/>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5" name="灯片编号占位符 5"/>
          <p:cNvSpPr>
            <a:spLocks noGrp="1"/>
          </p:cNvSpPr>
          <p:nvPr>
            <p:ph type="sldNum" sz="quarter" idx="12"/>
            <p:custDataLst>
              <p:tags r:id="rId3"/>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slideLayout" Target="../slideLayouts/slideLayout13.xml" /><Relationship Id="rId14" Type="http://schemas.openxmlformats.org/officeDocument/2006/relationships/slideLayout" Target="../slideLayouts/slideLayout14.xml" /><Relationship Id="rId15" Type="http://schemas.openxmlformats.org/officeDocument/2006/relationships/slideLayout" Target="../slideLayouts/slideLayout15.xml" /><Relationship Id="rId16" Type="http://schemas.openxmlformats.org/officeDocument/2006/relationships/slideLayout" Target="../slideLayouts/slideLayout16.xml" /><Relationship Id="rId17" Type="http://schemas.openxmlformats.org/officeDocument/2006/relationships/slideLayout" Target="../slideLayouts/slideLayout17.xml" /><Relationship Id="rId18" Type="http://schemas.openxmlformats.org/officeDocument/2006/relationships/slideLayout" Target="../slideLayouts/slideLayout18.xml" /><Relationship Id="rId19" Type="http://schemas.openxmlformats.org/officeDocument/2006/relationships/slideLayout" Target="../slideLayouts/slideLayout19.xml" /><Relationship Id="rId2" Type="http://schemas.openxmlformats.org/officeDocument/2006/relationships/slideLayout" Target="../slideLayouts/slideLayout2.xml" /><Relationship Id="rId20" Type="http://schemas.openxmlformats.org/officeDocument/2006/relationships/slideLayout" Target="../slideLayouts/slideLayout20.xml" /><Relationship Id="rId21" Type="http://schemas.openxmlformats.org/officeDocument/2006/relationships/slideLayout" Target="../slideLayouts/slideLayout21.xml" /><Relationship Id="rId22" Type="http://schemas.openxmlformats.org/officeDocument/2006/relationships/slideLayout" Target="../slideLayouts/slideLayout22.xml" /><Relationship Id="rId23" Type="http://schemas.openxmlformats.org/officeDocument/2006/relationships/slideLayout" Target="../slideLayouts/slideLayout23.xml" /><Relationship Id="rId24" Type="http://schemas.openxmlformats.org/officeDocument/2006/relationships/slideLayout" Target="../slideLayouts/slideLayout24.xml" /><Relationship Id="rId25" Type="http://schemas.openxmlformats.org/officeDocument/2006/relationships/slideLayout" Target="../slideLayouts/slideLayout25.xml" /><Relationship Id="rId26" Type="http://schemas.openxmlformats.org/officeDocument/2006/relationships/slideLayout" Target="../slideLayouts/slideLayout26.xml" /><Relationship Id="rId27" Type="http://schemas.openxmlformats.org/officeDocument/2006/relationships/slideLayout" Target="../slideLayouts/slideLayout27.xml" /><Relationship Id="rId28" Type="http://schemas.openxmlformats.org/officeDocument/2006/relationships/slideLayout" Target="../slideLayouts/slideLayout28.xml" /><Relationship Id="rId29" Type="http://schemas.openxmlformats.org/officeDocument/2006/relationships/slideLayout" Target="../slideLayouts/slideLayout29.xml" /><Relationship Id="rId3" Type="http://schemas.openxmlformats.org/officeDocument/2006/relationships/slideLayout" Target="../slideLayouts/slideLayout3.xml" /><Relationship Id="rId30" Type="http://schemas.openxmlformats.org/officeDocument/2006/relationships/slideLayout" Target="../slideLayouts/slideLayout30.xml" /><Relationship Id="rId31" Type="http://schemas.openxmlformats.org/officeDocument/2006/relationships/slideLayout" Target="../slideLayouts/slideLayout31.xml" /><Relationship Id="rId32" Type="http://schemas.openxmlformats.org/officeDocument/2006/relationships/slideLayout" Target="../slideLayouts/slideLayout32.xml" /><Relationship Id="rId33" Type="http://schemas.openxmlformats.org/officeDocument/2006/relationships/slideLayout" Target="../slideLayouts/slideLayout33.xml" /><Relationship Id="rId34" Type="http://schemas.openxmlformats.org/officeDocument/2006/relationships/slideLayout" Target="../slideLayouts/slideLayout34.xml" /><Relationship Id="rId35" Type="http://schemas.openxmlformats.org/officeDocument/2006/relationships/slideLayout" Target="../slideLayouts/slideLayout35.xml" /><Relationship Id="rId36" Type="http://schemas.openxmlformats.org/officeDocument/2006/relationships/slideLayout" Target="../slideLayouts/slideLayout36.xml" /><Relationship Id="rId37" Type="http://schemas.openxmlformats.org/officeDocument/2006/relationships/slideLayout" Target="../slideLayouts/slideLayout37.xml" /><Relationship Id="rId38" Type="http://schemas.openxmlformats.org/officeDocument/2006/relationships/slideLayout" Target="../slideLayouts/slideLayout38.xml" /><Relationship Id="rId39" Type="http://schemas.openxmlformats.org/officeDocument/2006/relationships/slideLayout" Target="../slideLayouts/slideLayout39.xml" /><Relationship Id="rId4" Type="http://schemas.openxmlformats.org/officeDocument/2006/relationships/slideLayout" Target="../slideLayouts/slideLayout4.xml" /><Relationship Id="rId40" Type="http://schemas.openxmlformats.org/officeDocument/2006/relationships/slideLayout" Target="../slideLayouts/slideLayout40.xml" /><Relationship Id="rId41" Type="http://schemas.openxmlformats.org/officeDocument/2006/relationships/slideLayout" Target="../slideLayouts/slideLayout41.xml" /><Relationship Id="rId42" Type="http://schemas.openxmlformats.org/officeDocument/2006/relationships/slideLayout" Target="../slideLayouts/slideLayout42.xml" /><Relationship Id="rId43" Type="http://schemas.openxmlformats.org/officeDocument/2006/relationships/slideLayout" Target="../slideLayouts/slideLayout43.xml" /><Relationship Id="rId44" Type="http://schemas.openxmlformats.org/officeDocument/2006/relationships/slideLayout" Target="../slideLayouts/slideLayout44.xml" /><Relationship Id="rId45" Type="http://schemas.openxmlformats.org/officeDocument/2006/relationships/slideLayout" Target="../slideLayouts/slideLayout45.xml" /><Relationship Id="rId46" Type="http://schemas.openxmlformats.org/officeDocument/2006/relationships/slideLayout" Target="../slideLayouts/slideLayout46.xml" /><Relationship Id="rId47" Type="http://schemas.openxmlformats.org/officeDocument/2006/relationships/slideLayout" Target="../slideLayouts/slideLayout47.xml" /><Relationship Id="rId48" Type="http://schemas.openxmlformats.org/officeDocument/2006/relationships/slideLayout" Target="../slideLayouts/slideLayout48.xml" /><Relationship Id="rId49" Type="http://schemas.openxmlformats.org/officeDocument/2006/relationships/slideLayout" Target="../slideLayouts/slideLayout49.xml" /><Relationship Id="rId5" Type="http://schemas.openxmlformats.org/officeDocument/2006/relationships/slideLayout" Target="../slideLayouts/slideLayout5.xml" /><Relationship Id="rId50" Type="http://schemas.openxmlformats.org/officeDocument/2006/relationships/slideLayout" Target="../slideLayouts/slideLayout50.xml" /><Relationship Id="rId51" Type="http://schemas.openxmlformats.org/officeDocument/2006/relationships/slideLayout" Target="../slideLayouts/slideLayout51.xml" /><Relationship Id="rId52" Type="http://schemas.openxmlformats.org/officeDocument/2006/relationships/tags" Target="../tags/tag199.xml" /><Relationship Id="rId53" Type="http://schemas.openxmlformats.org/officeDocument/2006/relationships/tags" Target="../tags/tag200.xml" /><Relationship Id="rId54" Type="http://schemas.openxmlformats.org/officeDocument/2006/relationships/tags" Target="../tags/tag201.xml" /><Relationship Id="rId55" Type="http://schemas.openxmlformats.org/officeDocument/2006/relationships/tags" Target="../tags/tag202.xml" /><Relationship Id="rId56" Type="http://schemas.openxmlformats.org/officeDocument/2006/relationships/tags" Target="../tags/tag203.xml" /><Relationship Id="rId57" Type="http://schemas.openxmlformats.org/officeDocument/2006/relationships/tags" Target="../tags/tag204.xml" /><Relationship Id="rId58" Type="http://schemas.openxmlformats.org/officeDocument/2006/relationships/theme" Target="../theme/theme1.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52.xml" /><Relationship Id="rId10" Type="http://schemas.openxmlformats.org/officeDocument/2006/relationships/slideLayout" Target="../slideLayouts/slideLayout61.xml" /><Relationship Id="rId11" Type="http://schemas.openxmlformats.org/officeDocument/2006/relationships/slideLayout" Target="../slideLayouts/slideLayout62.xml" /><Relationship Id="rId12" Type="http://schemas.openxmlformats.org/officeDocument/2006/relationships/slideLayout" Target="../slideLayouts/slideLayout63.xml" /><Relationship Id="rId13" Type="http://schemas.openxmlformats.org/officeDocument/2006/relationships/slideLayout" Target="../slideLayouts/slideLayout64.xml" /><Relationship Id="rId14" Type="http://schemas.openxmlformats.org/officeDocument/2006/relationships/slideLayout" Target="../slideLayouts/slideLayout65.xml" /><Relationship Id="rId15" Type="http://schemas.openxmlformats.org/officeDocument/2006/relationships/slideLayout" Target="../slideLayouts/slideLayout66.xml" /><Relationship Id="rId16" Type="http://schemas.openxmlformats.org/officeDocument/2006/relationships/slideLayout" Target="../slideLayouts/slideLayout67.xml" /><Relationship Id="rId17" Type="http://schemas.openxmlformats.org/officeDocument/2006/relationships/slideLayout" Target="../slideLayouts/slideLayout68.xml" /><Relationship Id="rId18" Type="http://schemas.openxmlformats.org/officeDocument/2006/relationships/slideLayout" Target="../slideLayouts/slideLayout69.xml" /><Relationship Id="rId19" Type="http://schemas.openxmlformats.org/officeDocument/2006/relationships/slideLayout" Target="../slideLayouts/slideLayout70.xml" /><Relationship Id="rId2" Type="http://schemas.openxmlformats.org/officeDocument/2006/relationships/slideLayout" Target="../slideLayouts/slideLayout53.xml" /><Relationship Id="rId20" Type="http://schemas.openxmlformats.org/officeDocument/2006/relationships/slideLayout" Target="../slideLayouts/slideLayout71.xml" /><Relationship Id="rId21" Type="http://schemas.openxmlformats.org/officeDocument/2006/relationships/slideLayout" Target="../slideLayouts/slideLayout72.xml" /><Relationship Id="rId22" Type="http://schemas.openxmlformats.org/officeDocument/2006/relationships/slideLayout" Target="../slideLayouts/slideLayout73.xml" /><Relationship Id="rId23" Type="http://schemas.openxmlformats.org/officeDocument/2006/relationships/slideLayout" Target="../slideLayouts/slideLayout74.xml" /><Relationship Id="rId24" Type="http://schemas.openxmlformats.org/officeDocument/2006/relationships/slideLayout" Target="../slideLayouts/slideLayout75.xml" /><Relationship Id="rId25" Type="http://schemas.openxmlformats.org/officeDocument/2006/relationships/slideLayout" Target="../slideLayouts/slideLayout76.xml" /><Relationship Id="rId26" Type="http://schemas.openxmlformats.org/officeDocument/2006/relationships/slideLayout" Target="../slideLayouts/slideLayout77.xml" /><Relationship Id="rId27" Type="http://schemas.openxmlformats.org/officeDocument/2006/relationships/slideLayout" Target="../slideLayouts/slideLayout78.xml" /><Relationship Id="rId28" Type="http://schemas.openxmlformats.org/officeDocument/2006/relationships/slideLayout" Target="../slideLayouts/slideLayout79.xml" /><Relationship Id="rId29" Type="http://schemas.openxmlformats.org/officeDocument/2006/relationships/slideLayout" Target="../slideLayouts/slideLayout80.xml" /><Relationship Id="rId3" Type="http://schemas.openxmlformats.org/officeDocument/2006/relationships/slideLayout" Target="../slideLayouts/slideLayout54.xml" /><Relationship Id="rId30" Type="http://schemas.openxmlformats.org/officeDocument/2006/relationships/slideLayout" Target="../slideLayouts/slideLayout81.xml" /><Relationship Id="rId31" Type="http://schemas.openxmlformats.org/officeDocument/2006/relationships/slideLayout" Target="../slideLayouts/slideLayout82.xml" /><Relationship Id="rId32" Type="http://schemas.openxmlformats.org/officeDocument/2006/relationships/slideLayout" Target="../slideLayouts/slideLayout83.xml" /><Relationship Id="rId33" Type="http://schemas.openxmlformats.org/officeDocument/2006/relationships/slideLayout" Target="../slideLayouts/slideLayout84.xml" /><Relationship Id="rId34" Type="http://schemas.openxmlformats.org/officeDocument/2006/relationships/slideLayout" Target="../slideLayouts/slideLayout85.xml" /><Relationship Id="rId35" Type="http://schemas.openxmlformats.org/officeDocument/2006/relationships/slideLayout" Target="../slideLayouts/slideLayout86.xml" /><Relationship Id="rId36" Type="http://schemas.openxmlformats.org/officeDocument/2006/relationships/slideLayout" Target="../slideLayouts/slideLayout87.xml" /><Relationship Id="rId37" Type="http://schemas.openxmlformats.org/officeDocument/2006/relationships/slideLayout" Target="../slideLayouts/slideLayout88.xml" /><Relationship Id="rId38" Type="http://schemas.openxmlformats.org/officeDocument/2006/relationships/slideLayout" Target="../slideLayouts/slideLayout89.xml" /><Relationship Id="rId39" Type="http://schemas.openxmlformats.org/officeDocument/2006/relationships/slideLayout" Target="../slideLayouts/slideLayout90.xml" /><Relationship Id="rId4" Type="http://schemas.openxmlformats.org/officeDocument/2006/relationships/slideLayout" Target="../slideLayouts/slideLayout55.xml" /><Relationship Id="rId40" Type="http://schemas.openxmlformats.org/officeDocument/2006/relationships/slideLayout" Target="../slideLayouts/slideLayout91.xml" /><Relationship Id="rId41" Type="http://schemas.openxmlformats.org/officeDocument/2006/relationships/slideLayout" Target="../slideLayouts/slideLayout92.xml" /><Relationship Id="rId42" Type="http://schemas.openxmlformats.org/officeDocument/2006/relationships/slideLayout" Target="../slideLayouts/slideLayout93.xml" /><Relationship Id="rId43" Type="http://schemas.openxmlformats.org/officeDocument/2006/relationships/slideLayout" Target="../slideLayouts/slideLayout94.xml" /><Relationship Id="rId44" Type="http://schemas.openxmlformats.org/officeDocument/2006/relationships/slideLayout" Target="../slideLayouts/slideLayout95.xml" /><Relationship Id="rId45" Type="http://schemas.openxmlformats.org/officeDocument/2006/relationships/slideLayout" Target="../slideLayouts/slideLayout96.xml" /><Relationship Id="rId46" Type="http://schemas.openxmlformats.org/officeDocument/2006/relationships/slideLayout" Target="../slideLayouts/slideLayout97.xml" /><Relationship Id="rId47" Type="http://schemas.openxmlformats.org/officeDocument/2006/relationships/slideLayout" Target="../slideLayouts/slideLayout98.xml" /><Relationship Id="rId48" Type="http://schemas.openxmlformats.org/officeDocument/2006/relationships/slideLayout" Target="../slideLayouts/slideLayout99.xml" /><Relationship Id="rId49" Type="http://schemas.openxmlformats.org/officeDocument/2006/relationships/slideLayout" Target="../slideLayouts/slideLayout100.xml" /><Relationship Id="rId5" Type="http://schemas.openxmlformats.org/officeDocument/2006/relationships/slideLayout" Target="../slideLayouts/slideLayout56.xml" /><Relationship Id="rId50" Type="http://schemas.openxmlformats.org/officeDocument/2006/relationships/slideLayout" Target="../slideLayouts/slideLayout101.xml" /><Relationship Id="rId51" Type="http://schemas.openxmlformats.org/officeDocument/2006/relationships/slideLayout" Target="../slideLayouts/slideLayout102.xml" /><Relationship Id="rId52" Type="http://schemas.openxmlformats.org/officeDocument/2006/relationships/tags" Target="../tags/tag403.xml" /><Relationship Id="rId53" Type="http://schemas.openxmlformats.org/officeDocument/2006/relationships/tags" Target="../tags/tag404.xml" /><Relationship Id="rId54" Type="http://schemas.openxmlformats.org/officeDocument/2006/relationships/tags" Target="../tags/tag405.xml" /><Relationship Id="rId55" Type="http://schemas.openxmlformats.org/officeDocument/2006/relationships/tags" Target="../tags/tag406.xml" /><Relationship Id="rId56" Type="http://schemas.openxmlformats.org/officeDocument/2006/relationships/tags" Target="../tags/tag407.xml" /><Relationship Id="rId57" Type="http://schemas.openxmlformats.org/officeDocument/2006/relationships/tags" Target="../tags/tag408.xml" /><Relationship Id="rId58" Type="http://schemas.openxmlformats.org/officeDocument/2006/relationships/theme" Target="../theme/theme2.xml" /><Relationship Id="rId6" Type="http://schemas.openxmlformats.org/officeDocument/2006/relationships/slideLayout" Target="../slideLayouts/slideLayout57.xml" /><Relationship Id="rId7" Type="http://schemas.openxmlformats.org/officeDocument/2006/relationships/slideLayout" Target="../slideLayouts/slideLayout58.xml" /><Relationship Id="rId8" Type="http://schemas.openxmlformats.org/officeDocument/2006/relationships/slideLayout" Target="../slideLayouts/slideLayout59.xml" /><Relationship Id="rId9" Type="http://schemas.openxmlformats.org/officeDocument/2006/relationships/slideLayout" Target="../slideLayouts/slideLayout60.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p:bgPr>
    </p:bg>
    <p:spTree>
      <p:nvGrpSpPr>
        <p:cNvPr id="1" name=""/>
        <p:cNvGrpSpPr/>
        <p:nvPr/>
      </p:nvGrpSpPr>
      <p:grpSpPr/>
      <p:sp>
        <p:nvSpPr>
          <p:cNvPr id="1026" name="标题占位符 1"/>
          <p:cNvSpPr>
            <a:spLocks noGrp="1"/>
          </p:cNvSpPr>
          <p:nvPr>
            <p:ph type="title" idx="4294967295"/>
            <p:custDataLst>
              <p:tags r:id="rId52"/>
            </p:custDataLst>
          </p:nvPr>
        </p:nvSpPr>
        <p:spPr>
          <a:xfrm>
            <a:off x="669925" y="442913"/>
            <a:ext cx="10852150" cy="441325"/>
          </a:xfrm>
          <a:prstGeom prst="rect">
            <a:avLst/>
          </a:prstGeom>
          <a:noFill/>
          <a:ln>
            <a:noFill/>
            <a:miter lim="800000"/>
          </a:ln>
        </p:spPr>
        <p:txBody>
          <a:bodyPr lIns="101600" tIns="38100" rIns="76200" bIns="38100" anchor="t" anchorCtr="0"/>
          <a:lstStyle>
            <a:lvl1pPr marL="0" indent="0" algn="l" defTabSz="914400" rtl="0" eaLnBrk="1" fontAlgn="base" latinLnBrk="0" hangingPunct="1">
              <a:lnSpc>
                <a:spcPct val="100000"/>
              </a:lnSpc>
              <a:spcBef>
                <a:spcPct val="0"/>
              </a:spcBef>
              <a:spcAft>
                <a:spcPct val="0"/>
              </a:spcAft>
              <a:buClrTx/>
              <a:buSzTx/>
              <a:buFontTx/>
              <a:buNone/>
              <a:defRPr lang="zh-CN" altLang="en-US" sz="2400" b="1" u="none" strike="noStrike" kern="1200" cap="none" spc="200" normalizeH="0" baseline="0">
                <a:solidFill>
                  <a:srgbClr val="262626"/>
                </a:solidFill>
                <a:uFillTx/>
                <a:latin typeface="Arial" pitchFamily="34" charset="0"/>
                <a:ea typeface="微软雅黑" pitchFamily="34" charset="-122"/>
                <a:cs typeface="+mj-cs"/>
              </a:defRPr>
            </a:lvl1pPr>
          </a:lstStyle>
          <a:p>
            <a:pPr lvl="0"/>
            <a:r>
              <a:t>单击此处编辑母版标题样式</a:t>
            </a:r>
          </a:p>
        </p:txBody>
      </p:sp>
      <p:sp>
        <p:nvSpPr>
          <p:cNvPr id="1027" name="文本占位符 2"/>
          <p:cNvSpPr>
            <a:spLocks noGrp="1"/>
          </p:cNvSpPr>
          <p:nvPr>
            <p:ph type="body" idx="1"/>
            <p:custDataLst>
              <p:tags r:id="rId53"/>
            </p:custDataLst>
          </p:nvPr>
        </p:nvSpPr>
        <p:spPr>
          <a:xfrm>
            <a:off x="669925" y="952500"/>
            <a:ext cx="10852150" cy="5389563"/>
          </a:xfrm>
          <a:prstGeom prst="rect">
            <a:avLst/>
          </a:prstGeom>
          <a:noFill/>
          <a:ln>
            <a:noFill/>
            <a:miter lim="800000"/>
          </a:ln>
        </p:spPr>
        <p:txBody>
          <a:bodyPr lIns="101600" tIns="0" rIns="82550" bIns="0" anchor="t" anchorCtr="0"/>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8138"/>
                <a:tab pos="1608455"/>
              </a:tabLst>
              <a:defRPr lang="zh-CN" altLang="en-US"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1028" name="日期占位符 3"/>
          <p:cNvSpPr>
            <a:spLocks noGrp="1"/>
          </p:cNvSpPr>
          <p:nvPr>
            <p:ph type="dt" sz="half" idx="2"/>
            <p:custDataLst>
              <p:tags r:id="rId5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537E50A8-70D5-42EC-A920-603C3650316F}"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029" name="页脚占位符 4"/>
          <p:cNvSpPr>
            <a:spLocks noGrp="1"/>
          </p:cNvSpPr>
          <p:nvPr>
            <p:ph type="ftr" sz="quarter" idx="3"/>
            <p:custDataLst>
              <p:tags r:id="rId5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1030" name="灯片编号占位符 5"/>
          <p:cNvSpPr>
            <a:spLocks noGrp="1"/>
          </p:cNvSpPr>
          <p:nvPr>
            <p:ph type="sldNum" sz="quarter" idx="4"/>
            <p:custDataLst>
              <p:tags r:id="rId56"/>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0180D17-7D18-4E93-841C-EEA831FCCB35}"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1031" name="KSO_TEMPLATE" hidden="1"/>
          <p:cNvSpPr/>
          <p:nvPr>
            <p:custDataLst>
              <p:tags r:id="rId57"/>
            </p:custDataLst>
          </p:nvPr>
        </p:nvSpPr>
        <p:spPr>
          <a:xfrm flipH="1">
            <a:off x="0" y="0"/>
            <a:ext cx="0" cy="0"/>
          </a:xfrm>
          <a:prstGeom prst="rect">
            <a:avLst/>
          </a:prstGeom>
          <a:solidFill>
            <a:srgbClr val="FFC300"/>
          </a:solidFill>
          <a:ln w="12700">
            <a:solidFill>
              <a:srgbClr val="BC8F00"/>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p>
        </p:txBody>
      </p:sp>
    </p:spTree>
  </p:cSld>
  <p:clrMap bg1="lt1" tx1="dk1" bg2="lt2" tx2="dk2" accent1="accent1" accent2="accent2" accent3="accent3" accent4="accent4" accent5="accent5" accent6="accent6" hlink="hlink" folHlink="folHlink"/>
  <p:sldLayoutIdLst>
    <p:sldLayoutId id="2147483720" r:id="rId1"/>
    <p:sldLayoutId id="2147483722" r:id="rId2"/>
    <p:sldLayoutId id="2147483724" r:id="rId3"/>
    <p:sldLayoutId id="2147483726" r:id="rId4"/>
    <p:sldLayoutId id="2147483728" r:id="rId5"/>
    <p:sldLayoutId id="2147483730" r:id="rId6"/>
    <p:sldLayoutId id="2147483732" r:id="rId7"/>
    <p:sldLayoutId id="2147483734" r:id="rId8"/>
    <p:sldLayoutId id="2147483736" r:id="rId9"/>
    <p:sldLayoutId id="2147483738" r:id="rId10"/>
    <p:sldLayoutId id="2147483740" r:id="rId11"/>
    <p:sldLayoutId id="2147483742" r:id="rId12"/>
    <p:sldLayoutId id="2147483744" r:id="rId13"/>
    <p:sldLayoutId id="2147483746" r:id="rId14"/>
    <p:sldLayoutId id="2147483748" r:id="rId15"/>
    <p:sldLayoutId id="2147483750" r:id="rId16"/>
    <p:sldLayoutId id="2147483752" r:id="rId17"/>
    <p:sldLayoutId id="2147483754" r:id="rId18"/>
    <p:sldLayoutId id="2147483755" r:id="rId19"/>
    <p:sldLayoutId id="2147483756" r:id="rId20"/>
    <p:sldLayoutId id="2147483757" r:id="rId21"/>
    <p:sldLayoutId id="2147483758" r:id="rId22"/>
    <p:sldLayoutId id="2147483759" r:id="rId23"/>
    <p:sldLayoutId id="2147483760" r:id="rId24"/>
    <p:sldLayoutId id="2147483761" r:id="rId25"/>
    <p:sldLayoutId id="2147483762" r:id="rId26"/>
    <p:sldLayoutId id="2147483763" r:id="rId27"/>
    <p:sldLayoutId id="2147483764" r:id="rId28"/>
    <p:sldLayoutId id="2147483765" r:id="rId29"/>
    <p:sldLayoutId id="2147483766" r:id="rId30"/>
    <p:sldLayoutId id="2147483767" r:id="rId31"/>
    <p:sldLayoutId id="2147483768" r:id="rId32"/>
    <p:sldLayoutId id="2147483769" r:id="rId33"/>
    <p:sldLayoutId id="2147483770" r:id="rId34"/>
    <p:sldLayoutId id="2147483771" r:id="rId35"/>
    <p:sldLayoutId id="2147483772" r:id="rId36"/>
    <p:sldLayoutId id="2147483773" r:id="rId37"/>
    <p:sldLayoutId id="2147483774" r:id="rId38"/>
    <p:sldLayoutId id="2147483775" r:id="rId39"/>
    <p:sldLayoutId id="2147483776" r:id="rId40"/>
    <p:sldLayoutId id="2147483777" r:id="rId41"/>
    <p:sldLayoutId id="2147483778" r:id="rId42"/>
    <p:sldLayoutId id="2147483779" r:id="rId43"/>
    <p:sldLayoutId id="2147483780" r:id="rId44"/>
    <p:sldLayoutId id="2147483781" r:id="rId45"/>
    <p:sldLayoutId id="2147483782" r:id="rId46"/>
    <p:sldLayoutId id="2147483783" r:id="rId47"/>
    <p:sldLayoutId id="2147483784" r:id="rId48"/>
    <p:sldLayoutId id="2147483785" r:id="rId49"/>
    <p:sldLayoutId id="2147483786" r:id="rId50"/>
    <p:sldLayoutId id="2147483787" r:id="rId51"/>
  </p:sldLayoutIdLst>
  <p:transition/>
  <p:timing/>
  <p:txStyles>
    <p:titleStyle>
      <a:lvl1pPr marL="0" indent="0" algn="l" defTabSz="914400" rtl="0" eaLnBrk="1" fontAlgn="base" latinLnBrk="0" hangingPunct="1">
        <a:lnSpc>
          <a:spcPct val="100000"/>
        </a:lnSpc>
        <a:spcBef>
          <a:spcPct val="0"/>
        </a:spcBef>
        <a:spcAft>
          <a:spcPct val="0"/>
        </a:spcAft>
        <a:buClrTx/>
        <a:buSzTx/>
        <a:buFontTx/>
        <a:buNone/>
        <a:defRPr sz="2400" b="1" u="none" strike="noStrike" kern="1200" cap="none" spc="200" normalizeH="0" baseline="0">
          <a:solidFill>
            <a:srgbClr val="262626"/>
          </a:solidFill>
          <a:uFillTx/>
          <a:latin typeface="Arial"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8138"/>
          <a:tab pos="1608455"/>
        </a:tabLst>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p:bgPr>
    </p:bg>
    <p:spTree>
      <p:nvGrpSpPr>
        <p:cNvPr id="1" name=""/>
        <p:cNvGrpSpPr/>
        <p:nvPr/>
      </p:nvGrpSpPr>
      <p:grpSpPr/>
      <p:sp>
        <p:nvSpPr>
          <p:cNvPr id="2050" name="标题占位符 1"/>
          <p:cNvSpPr>
            <a:spLocks noGrp="1"/>
          </p:cNvSpPr>
          <p:nvPr>
            <p:ph type="title" idx="4294967295"/>
            <p:custDataLst>
              <p:tags r:id="rId52"/>
            </p:custDataLst>
          </p:nvPr>
        </p:nvSpPr>
        <p:spPr>
          <a:xfrm>
            <a:off x="669925" y="442913"/>
            <a:ext cx="10852150" cy="441325"/>
          </a:xfrm>
          <a:prstGeom prst="rect">
            <a:avLst/>
          </a:prstGeom>
          <a:noFill/>
          <a:ln>
            <a:noFill/>
            <a:miter lim="800000"/>
          </a:ln>
        </p:spPr>
        <p:txBody>
          <a:bodyPr lIns="101600" tIns="38100" rIns="76200" bIns="38100" anchor="t" anchorCtr="0"/>
          <a:lstStyle>
            <a:lvl1pPr marL="0" indent="0" algn="l" defTabSz="914400" rtl="0" eaLnBrk="1" fontAlgn="base" latinLnBrk="0" hangingPunct="1">
              <a:lnSpc>
                <a:spcPct val="100000"/>
              </a:lnSpc>
              <a:spcBef>
                <a:spcPct val="0"/>
              </a:spcBef>
              <a:spcAft>
                <a:spcPct val="0"/>
              </a:spcAft>
              <a:buClrTx/>
              <a:buSzTx/>
              <a:buFontTx/>
              <a:buNone/>
              <a:defRPr lang="zh-CN" altLang="en-US" sz="2400" b="1" u="none" strike="noStrike" kern="1200" cap="none" spc="200" normalizeH="0" baseline="0">
                <a:solidFill>
                  <a:srgbClr val="262626"/>
                </a:solidFill>
                <a:uFillTx/>
                <a:latin typeface="Arial" pitchFamily="34" charset="0"/>
                <a:ea typeface="微软雅黑" pitchFamily="34" charset="-122"/>
                <a:cs typeface="+mj-cs"/>
              </a:defRPr>
            </a:lvl1pPr>
          </a:lstStyle>
          <a:p>
            <a:pPr lvl="0"/>
            <a:r>
              <a:t>单击此处编辑母版标题样式</a:t>
            </a:r>
          </a:p>
        </p:txBody>
      </p:sp>
      <p:sp>
        <p:nvSpPr>
          <p:cNvPr id="2051" name="文本占位符 2"/>
          <p:cNvSpPr>
            <a:spLocks noGrp="1"/>
          </p:cNvSpPr>
          <p:nvPr>
            <p:ph type="body" idx="1"/>
            <p:custDataLst>
              <p:tags r:id="rId53"/>
            </p:custDataLst>
          </p:nvPr>
        </p:nvSpPr>
        <p:spPr>
          <a:xfrm>
            <a:off x="669925" y="952500"/>
            <a:ext cx="10852150" cy="5389563"/>
          </a:xfrm>
          <a:prstGeom prst="rect">
            <a:avLst/>
          </a:prstGeom>
          <a:noFill/>
          <a:ln>
            <a:noFill/>
            <a:miter lim="800000"/>
          </a:ln>
        </p:spPr>
        <p:txBody>
          <a:bodyPr lIns="101600" tIns="0" rIns="82550" bIns="0" anchor="t" anchorCtr="0"/>
          <a:lst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8138"/>
                <a:tab pos="1608455"/>
              </a:tabLst>
              <a:defRPr lang="zh-CN" altLang="en-US"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defRPr lang="zh-CN" altLang="en-US"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lang="zh-CN" altLang="en-US" sz="1800" kern="1200">
                <a:solidFill>
                  <a:schemeClr val="tx1"/>
                </a:solidFill>
                <a:latin typeface="+mn-lt"/>
                <a:ea typeface="+mn-ea"/>
                <a:cs typeface="+mn-cs"/>
              </a:defRPr>
            </a:lvl9pPr>
          </a:lstStyle>
          <a:p>
            <a:pPr lvl="0"/>
            <a:r>
              <a:t>单击此处编辑母版文本样式</a:t>
            </a:r>
          </a:p>
          <a:p>
            <a:pPr lvl="1"/>
            <a:r>
              <a:t>第二级</a:t>
            </a:r>
          </a:p>
          <a:p>
            <a:pPr lvl="2"/>
            <a:r>
              <a:t>第三级</a:t>
            </a:r>
          </a:p>
          <a:p>
            <a:pPr lvl="3"/>
            <a:r>
              <a:t>第四级</a:t>
            </a:r>
          </a:p>
          <a:p>
            <a:pPr lvl="4"/>
            <a:r>
              <a:t>第五级</a:t>
            </a:r>
          </a:p>
        </p:txBody>
      </p:sp>
      <p:sp>
        <p:nvSpPr>
          <p:cNvPr id="2052" name="日期占位符 3"/>
          <p:cNvSpPr>
            <a:spLocks noGrp="1"/>
          </p:cNvSpPr>
          <p:nvPr>
            <p:ph type="dt" sz="half" idx="2"/>
            <p:custDataLst>
              <p:tags r:id="rId54"/>
            </p:custDataLst>
          </p:nvPr>
        </p:nvSpPr>
        <p:spPr>
          <a:xfrm>
            <a:off x="879475" y="6350000"/>
            <a:ext cx="2700338" cy="317500"/>
          </a:xfrm>
          <a:prstGeom prst="rect">
            <a:avLst/>
          </a:prstGeom>
          <a:noFill/>
          <a:ln w="9525">
            <a:noFill/>
          </a:ln>
        </p:spPr>
        <p:txBody>
          <a:bodyPr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fld id="{36EA2564-90EE-4C43-951B-14ECBFEF35FB}" type="datetime1">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053" name="页脚占位符 4"/>
          <p:cNvSpPr>
            <a:spLocks noGrp="1"/>
          </p:cNvSpPr>
          <p:nvPr>
            <p:ph type="ftr" sz="quarter" idx="3"/>
            <p:custDataLst>
              <p:tags r:id="rId55"/>
            </p:custDataLst>
          </p:nvPr>
        </p:nvSpPr>
        <p:spPr>
          <a:xfrm>
            <a:off x="4116388" y="6350000"/>
            <a:ext cx="3959225" cy="317500"/>
          </a:xfrm>
          <a:prstGeom prst="rect">
            <a:avLst/>
          </a:prstGeom>
          <a:noFill/>
          <a:ln w="9525">
            <a:noFill/>
          </a:ln>
        </p:spPr>
        <p:txBody>
          <a:bodyPr lIns="91440" tIns="45720" rIns="91440" bIns="45720" anchor="ctr" anchorCtr="0"/>
          <a:lstStyle>
            <a:defPPr>
              <a:defRPr lang="zh-CN"/>
            </a:defPPr>
            <a:lvl1pPr marL="0" indent="0" algn="ct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sz="1200">
              <a:solidFill>
                <a:srgbClr val="262626"/>
              </a:solidFill>
              <a:latin typeface="Arial" pitchFamily="34" charset="0"/>
              <a:ea typeface="微软雅黑" pitchFamily="34" charset="-122"/>
            </a:endParaRPr>
          </a:p>
        </p:txBody>
      </p:sp>
      <p:sp>
        <p:nvSpPr>
          <p:cNvPr id="2054" name="灯片编号占位符 5"/>
          <p:cNvSpPr>
            <a:spLocks noGrp="1"/>
          </p:cNvSpPr>
          <p:nvPr>
            <p:ph type="sldNum" sz="quarter" idx="4"/>
            <p:custDataLst>
              <p:tags r:id="rId56"/>
            </p:custDataLst>
          </p:nvPr>
        </p:nvSpPr>
        <p:spPr>
          <a:xfrm>
            <a:off x="8610600" y="6350000"/>
            <a:ext cx="2700338" cy="317500"/>
          </a:xfrm>
          <a:prstGeom prst="rect">
            <a:avLst/>
          </a:prstGeom>
          <a:noFill/>
          <a:ln w="9525">
            <a:noFill/>
          </a:ln>
        </p:spPr>
        <p:txBody>
          <a:bodyPr lIns="91440" tIns="45720" rIns="91440" bIns="45720" anchor="ctr" anchorCtr="0"/>
          <a:lstStyle>
            <a:defPPr>
              <a:defRPr lang="zh-CN"/>
            </a:defPPr>
            <a:lvl1pPr marL="0" indent="0" algn="r" defTabSz="914400" rtl="0" eaLnBrk="1" fontAlgn="base" hangingPunct="1">
              <a:lnSpc>
                <a:spcPct val="100000"/>
              </a:lnSpc>
              <a:spcBef>
                <a:spcPct val="0"/>
              </a:spcBef>
              <a:spcAft>
                <a:spcPct val="0"/>
              </a:spcAft>
              <a:buClrTx/>
              <a:buSzTx/>
              <a:buFontTx/>
              <a:buNone/>
              <a:defRPr lang="zh-CN" altLang="en-US" sz="1200" b="0" i="0" u="none" baseline="0">
                <a:solidFill>
                  <a:srgbClr val="262626"/>
                </a:solidFill>
                <a:latin typeface="Arial" pitchFamily="34" charset="0"/>
                <a:ea typeface="微软雅黑" pitchFamily="34"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r" eaLnBrk="0" hangingPunct="0"/>
            <a:fld id="{198FE674-EC80-47C5-B06B-A1E001F2B4BB}" type="slidenum">
              <a:rPr lang="zh-CN" altLang="en-US" sz="1200">
                <a:solidFill>
                  <a:srgbClr val="262626"/>
                </a:solidFill>
                <a:latin typeface="Arial" pitchFamily="34" charset="0"/>
                <a:ea typeface="微软雅黑" pitchFamily="34" charset="-122"/>
              </a:rPr>
              <a:t>*</a:t>
            </a:fld>
            <a:endParaRPr lang="zh-CN" altLang="en-US" sz="1200">
              <a:solidFill>
                <a:srgbClr val="262626"/>
              </a:solidFill>
              <a:latin typeface="Arial" pitchFamily="34" charset="0"/>
              <a:ea typeface="微软雅黑" pitchFamily="34" charset="-122"/>
            </a:endParaRPr>
          </a:p>
        </p:txBody>
      </p:sp>
      <p:sp>
        <p:nvSpPr>
          <p:cNvPr id="2055" name="KSO_TEMPLATE" hidden="1"/>
          <p:cNvSpPr/>
          <p:nvPr>
            <p:custDataLst>
              <p:tags r:id="rId57"/>
            </p:custDataLst>
          </p:nvPr>
        </p:nvSpPr>
        <p:spPr>
          <a:xfrm flipH="1">
            <a:off x="0" y="0"/>
            <a:ext cx="0" cy="0"/>
          </a:xfrm>
          <a:prstGeom prst="rect">
            <a:avLst/>
          </a:prstGeom>
          <a:solidFill>
            <a:srgbClr val="FFC300"/>
          </a:solidFill>
          <a:ln w="12700">
            <a:solidFill>
              <a:srgbClr val="BC8F00"/>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endParaRPr lang="zh-CN" altLang="en-US">
              <a:latin typeface="Calibri" pitchFamily="34" charset="0"/>
              <a:ea typeface="宋体" pitchFamily="2" charset="-122"/>
            </a:endParaRPr>
          </a:p>
        </p:txBody>
      </p:sp>
    </p:spTree>
  </p:cSld>
  <p:clrMap bg1="lt1" tx1="dk1" bg2="lt2" tx2="dk2" accent1="accent1" accent2="accent2" accent3="accent3" accent4="accent4" accent5="accent5" accent6="accent6" hlink="hlink" folHlink="folHlink"/>
  <p:sldLayoutIdLst>
    <p:sldLayoutId id="2147483789" r:id="rId1"/>
    <p:sldLayoutId id="2147483791" r:id="rId2"/>
    <p:sldLayoutId id="2147483793" r:id="rId3"/>
    <p:sldLayoutId id="2147483795" r:id="rId4"/>
    <p:sldLayoutId id="2147483797" r:id="rId5"/>
    <p:sldLayoutId id="2147483799" r:id="rId6"/>
    <p:sldLayoutId id="2147483801" r:id="rId7"/>
    <p:sldLayoutId id="2147483803" r:id="rId8"/>
    <p:sldLayoutId id="2147483805" r:id="rId9"/>
    <p:sldLayoutId id="2147483807" r:id="rId10"/>
    <p:sldLayoutId id="2147483809" r:id="rId11"/>
    <p:sldLayoutId id="2147483811" r:id="rId12"/>
    <p:sldLayoutId id="2147483813" r:id="rId13"/>
    <p:sldLayoutId id="2147483815" r:id="rId14"/>
    <p:sldLayoutId id="2147483817" r:id="rId15"/>
    <p:sldLayoutId id="2147483819" r:id="rId16"/>
    <p:sldLayoutId id="2147483821" r:id="rId17"/>
    <p:sldLayoutId id="2147483823" r:id="rId18"/>
    <p:sldLayoutId id="2147483824" r:id="rId19"/>
    <p:sldLayoutId id="2147483825" r:id="rId20"/>
    <p:sldLayoutId id="2147483826" r:id="rId21"/>
    <p:sldLayoutId id="2147483827" r:id="rId22"/>
    <p:sldLayoutId id="2147483828" r:id="rId23"/>
    <p:sldLayoutId id="2147483829" r:id="rId24"/>
    <p:sldLayoutId id="2147483830" r:id="rId25"/>
    <p:sldLayoutId id="2147483831" r:id="rId26"/>
    <p:sldLayoutId id="2147483832" r:id="rId27"/>
    <p:sldLayoutId id="2147483833" r:id="rId28"/>
    <p:sldLayoutId id="2147483834" r:id="rId29"/>
    <p:sldLayoutId id="2147483835" r:id="rId30"/>
    <p:sldLayoutId id="2147483836" r:id="rId31"/>
    <p:sldLayoutId id="2147483837" r:id="rId32"/>
    <p:sldLayoutId id="2147483838" r:id="rId33"/>
    <p:sldLayoutId id="2147483839" r:id="rId34"/>
    <p:sldLayoutId id="2147483840" r:id="rId35"/>
    <p:sldLayoutId id="2147483841" r:id="rId36"/>
    <p:sldLayoutId id="2147483842" r:id="rId37"/>
    <p:sldLayoutId id="2147483843" r:id="rId38"/>
    <p:sldLayoutId id="2147483844" r:id="rId39"/>
    <p:sldLayoutId id="2147483845" r:id="rId40"/>
    <p:sldLayoutId id="2147483846" r:id="rId41"/>
    <p:sldLayoutId id="2147483847" r:id="rId42"/>
    <p:sldLayoutId id="2147483848" r:id="rId43"/>
    <p:sldLayoutId id="2147483849" r:id="rId44"/>
    <p:sldLayoutId id="2147483850" r:id="rId45"/>
    <p:sldLayoutId id="2147483851" r:id="rId46"/>
    <p:sldLayoutId id="2147483852" r:id="rId47"/>
    <p:sldLayoutId id="2147483853" r:id="rId48"/>
    <p:sldLayoutId id="2147483854" r:id="rId49"/>
    <p:sldLayoutId id="2147483855" r:id="rId50"/>
    <p:sldLayoutId id="2147483856" r:id="rId51"/>
  </p:sldLayoutIdLst>
  <p:transition/>
  <p:timing/>
  <p:txStyles>
    <p:titleStyle>
      <a:lvl1pPr marL="0" indent="0" algn="l" defTabSz="914400" rtl="0" eaLnBrk="1" fontAlgn="base" latinLnBrk="0" hangingPunct="1">
        <a:lnSpc>
          <a:spcPct val="100000"/>
        </a:lnSpc>
        <a:spcBef>
          <a:spcPct val="0"/>
        </a:spcBef>
        <a:spcAft>
          <a:spcPct val="0"/>
        </a:spcAft>
        <a:buClrTx/>
        <a:buSzTx/>
        <a:buFontTx/>
        <a:buNone/>
        <a:defRPr sz="2400" b="1" u="none" strike="noStrike" kern="1200" cap="none" spc="200" normalizeH="0" baseline="0">
          <a:solidFill>
            <a:srgbClr val="262626"/>
          </a:solidFill>
          <a:uFillTx/>
          <a:latin typeface="Arial" pitchFamily="34" charset="0"/>
          <a:ea typeface="微软雅黑" pitchFamily="34" charset="-122"/>
          <a:cs typeface="+mj-cs"/>
        </a:defRPr>
      </a:lvl1pPr>
    </p:titleStyle>
    <p:bodyStyle>
      <a:lvl1pPr marL="228600" indent="-228600" algn="l" defTabSz="914400" rtl="0" eaLnBrk="1" fontAlgn="auto" latinLnBrk="0" hangingPunct="1">
        <a:lnSpc>
          <a:spcPct val="130000"/>
        </a:lnSpc>
        <a:spcBef>
          <a:spcPct val="0"/>
        </a:spcBef>
        <a:spcAft>
          <a:spcPts val="1000"/>
        </a:spcAft>
        <a:buClrTx/>
        <a:buSzTx/>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1pPr>
      <a:lvl2pPr marL="685800" indent="-228600" algn="l" defTabSz="914400" rtl="0" eaLnBrk="1" fontAlgn="auto" latinLnBrk="0" hangingPunct="1">
        <a:lnSpc>
          <a:spcPct val="130000"/>
        </a:lnSpc>
        <a:spcBef>
          <a:spcPct val="0"/>
        </a:spcBef>
        <a:spcAft>
          <a:spcPts val="1000"/>
        </a:spcAft>
        <a:buClrTx/>
        <a:buSzTx/>
        <a:buFont typeface="Arial" pitchFamily="34" charset="0"/>
        <a:buChar char="•"/>
        <a:tabLst>
          <a:tab pos="1608138"/>
          <a:tab pos="1608455"/>
        </a:tabLst>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2pPr>
      <a:lvl3pPr marL="1143000" indent="-228600" algn="l" defTabSz="914400" rtl="0" eaLnBrk="1" fontAlgn="auto" latinLnBrk="0" hangingPunct="1">
        <a:lnSpc>
          <a:spcPct val="130000"/>
        </a:lnSpc>
        <a:spcBef>
          <a:spcPct val="0"/>
        </a:spcBef>
        <a:spcAft>
          <a:spcPts val="1000"/>
        </a:spcAft>
        <a:buClrTx/>
        <a:buSzTx/>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3pPr>
      <a:lvl4pPr marL="1600200" indent="-228600" algn="l" defTabSz="914400" rtl="0" eaLnBrk="1" fontAlgn="auto" latinLnBrk="0" hangingPunct="1">
        <a:lnSpc>
          <a:spcPct val="130000"/>
        </a:lnSpc>
        <a:spcBef>
          <a:spcPct val="0"/>
        </a:spcBef>
        <a:spcAft>
          <a:spcPts val="1000"/>
        </a:spcAft>
        <a:buClrTx/>
        <a:buSzTx/>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4pPr>
      <a:lvl5pPr marL="2057400" indent="-228600" algn="l" defTabSz="914400" rtl="0" eaLnBrk="1" fontAlgn="auto" latinLnBrk="0" hangingPunct="1">
        <a:lnSpc>
          <a:spcPct val="130000"/>
        </a:lnSpc>
        <a:spcBef>
          <a:spcPct val="0"/>
        </a:spcBef>
        <a:spcAft>
          <a:spcPts val="1000"/>
        </a:spcAft>
        <a:buClrTx/>
        <a:buSzTx/>
        <a:buFont typeface="Arial" pitchFamily="34" charset="0"/>
        <a:buChar char="•"/>
        <a:defRPr sz="1600" u="none" strike="noStrike" kern="1200" cap="none" spc="150" normalizeH="0" baseline="0">
          <a:solidFill>
            <a:schemeClr val="tx1">
              <a:lumMod val="85000"/>
              <a:lumOff val="15000"/>
            </a:schemeClr>
          </a:solidFill>
          <a:uFillTx/>
          <a:latin typeface="Arial" pitchFamily="34" charset="0"/>
          <a:ea typeface="微软雅黑" pitchFamily="34"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1pPr>
      <a:lvl2pPr marL="4572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2pPr>
      <a:lvl3pPr marL="9144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3pPr>
      <a:lvl4pPr marL="13716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4pPr>
      <a:lvl5pPr marL="1828800" indent="0" algn="l" defTabSz="914400" rtl="0" eaLnBrk="1" fontAlgn="base" latinLnBrk="0" hangingPunct="1">
        <a:lnSpc>
          <a:spcPct val="100000"/>
        </a:lnSpc>
        <a:spcBef>
          <a:spcPct val="0"/>
        </a:spcBef>
        <a:spcAft>
          <a:spcPct val="0"/>
        </a:spcAft>
        <a:buClrTx/>
        <a:buSzTx/>
        <a:buFontTx/>
        <a:buNone/>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409.xml" /><Relationship Id="rId3" Type="http://schemas.openxmlformats.org/officeDocument/2006/relationships/tags" Target="../tags/tag410.xml" /><Relationship Id="rId4" Type="http://schemas.openxmlformats.org/officeDocument/2006/relationships/tags" Target="../tags/tag411.xml" /><Relationship Id="rId5" Type="http://schemas.openxmlformats.org/officeDocument/2006/relationships/tags" Target="../tags/tag41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1.xml" /><Relationship Id="rId2" Type="http://schemas.openxmlformats.org/officeDocument/2006/relationships/image" Target="../media/image8.png" /><Relationship Id="rId3" Type="http://schemas.openxmlformats.org/officeDocument/2006/relationships/image" Target="../media/image15.png" /><Relationship Id="rId4" Type="http://schemas.openxmlformats.org/officeDocument/2006/relationships/image" Target="../media/image17.png" /><Relationship Id="rId5" Type="http://schemas.openxmlformats.org/officeDocument/2006/relationships/tags" Target="../tags/tag421.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0.xml" /><Relationship Id="rId2" Type="http://schemas.openxmlformats.org/officeDocument/2006/relationships/image" Target="../media/image8.png" /><Relationship Id="rId3" Type="http://schemas.openxmlformats.org/officeDocument/2006/relationships/image" Target="../media/image15.png" /><Relationship Id="rId4" Type="http://schemas.openxmlformats.org/officeDocument/2006/relationships/image" Target="../media/image17.png" /><Relationship Id="rId5" Type="http://schemas.openxmlformats.org/officeDocument/2006/relationships/tags" Target="../tags/tag42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9.xml" /><Relationship Id="rId2" Type="http://schemas.openxmlformats.org/officeDocument/2006/relationships/image" Target="../media/image8.png" /><Relationship Id="rId3" Type="http://schemas.openxmlformats.org/officeDocument/2006/relationships/image" Target="../media/image15.png" /><Relationship Id="rId4" Type="http://schemas.openxmlformats.org/officeDocument/2006/relationships/image" Target="../media/image17.png" /><Relationship Id="rId5" Type="http://schemas.openxmlformats.org/officeDocument/2006/relationships/tags" Target="../tags/tag423.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18.png" /><Relationship Id="rId4" Type="http://schemas.openxmlformats.org/officeDocument/2006/relationships/tags" Target="../tags/tag42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4.xml" /><Relationship Id="rId2" Type="http://schemas.openxmlformats.org/officeDocument/2006/relationships/image" Target="../media/image8.png" /><Relationship Id="rId3" Type="http://schemas.openxmlformats.org/officeDocument/2006/relationships/tags" Target="../tags/tag425.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4.xml" /><Relationship Id="rId2" Type="http://schemas.openxmlformats.org/officeDocument/2006/relationships/image" Target="../media/image8.png" /><Relationship Id="rId3" Type="http://schemas.openxmlformats.org/officeDocument/2006/relationships/image" Target="../media/image19.png" /><Relationship Id="rId4" Type="http://schemas.openxmlformats.org/officeDocument/2006/relationships/image" Target="../media/image20.png" /><Relationship Id="rId5" Type="http://schemas.openxmlformats.org/officeDocument/2006/relationships/image" Target="../media/image21.png" /><Relationship Id="rId6" Type="http://schemas.openxmlformats.org/officeDocument/2006/relationships/image" Target="../media/image22.png" /><Relationship Id="rId7" Type="http://schemas.openxmlformats.org/officeDocument/2006/relationships/tags" Target="../tags/tag426.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18.png" /><Relationship Id="rId4" Type="http://schemas.openxmlformats.org/officeDocument/2006/relationships/tags" Target="../tags/tag42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3.png" /><Relationship Id="rId4" Type="http://schemas.openxmlformats.org/officeDocument/2006/relationships/tags" Target="../tags/tag428.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3.png" /><Relationship Id="rId4" Type="http://schemas.openxmlformats.org/officeDocument/2006/relationships/tags" Target="../tags/tag429.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3.png" /><Relationship Id="rId4" Type="http://schemas.openxmlformats.org/officeDocument/2006/relationships/tags" Target="../tags/tag430.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 Id="rId6" Type="http://schemas.openxmlformats.org/officeDocument/2006/relationships/image" Target="../media/image12.png" /><Relationship Id="rId7" Type="http://schemas.openxmlformats.org/officeDocument/2006/relationships/image" Target="../media/image13.png" /><Relationship Id="rId8" Type="http://schemas.openxmlformats.org/officeDocument/2006/relationships/image" Target="../media/image14.png" /><Relationship Id="rId9" Type="http://schemas.openxmlformats.org/officeDocument/2006/relationships/tags" Target="../tags/tag413.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3.png" /><Relationship Id="rId4" Type="http://schemas.openxmlformats.org/officeDocument/2006/relationships/tags" Target="../tags/tag431.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tags" Target="../tags/tag43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4.png" /><Relationship Id="rId4" Type="http://schemas.openxmlformats.org/officeDocument/2006/relationships/tags" Target="../tags/tag433.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tags" Target="../tags/tag434.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tags" Target="../tags/tag435.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5.png" /><Relationship Id="rId4" Type="http://schemas.openxmlformats.org/officeDocument/2006/relationships/tags" Target="../tags/tag436.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5.png" /><Relationship Id="rId4" Type="http://schemas.openxmlformats.org/officeDocument/2006/relationships/tags" Target="../tags/tag43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5.png" /><Relationship Id="rId4" Type="http://schemas.openxmlformats.org/officeDocument/2006/relationships/tags" Target="../tags/tag438.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5.png" /><Relationship Id="rId4" Type="http://schemas.openxmlformats.org/officeDocument/2006/relationships/tags" Target="../tags/tag439.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5.png" /><Relationship Id="rId4" Type="http://schemas.openxmlformats.org/officeDocument/2006/relationships/tags" Target="../tags/tag44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58.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 Id="rId6" Type="http://schemas.openxmlformats.org/officeDocument/2006/relationships/image" Target="../media/image12.png" /><Relationship Id="rId7" Type="http://schemas.openxmlformats.org/officeDocument/2006/relationships/image" Target="../media/image13.png" /><Relationship Id="rId8" Type="http://schemas.openxmlformats.org/officeDocument/2006/relationships/image" Target="../media/image14.png" /><Relationship Id="rId9" Type="http://schemas.openxmlformats.org/officeDocument/2006/relationships/tags" Target="../tags/tag414.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5.png" /><Relationship Id="rId4" Type="http://schemas.openxmlformats.org/officeDocument/2006/relationships/tags" Target="../tags/tag441.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image" Target="../media/image8.png" /><Relationship Id="rId3" Type="http://schemas.openxmlformats.org/officeDocument/2006/relationships/image" Target="../media/image25.png" /><Relationship Id="rId4" Type="http://schemas.openxmlformats.org/officeDocument/2006/relationships/tags" Target="../tags/tag442.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notesSlide" Target="../notesSlides/notesSlide1.xml" /><Relationship Id="rId3" Type="http://schemas.openxmlformats.org/officeDocument/2006/relationships/image" Target="../media/image8.png" /><Relationship Id="rId4" Type="http://schemas.openxmlformats.org/officeDocument/2006/relationships/tags" Target="../tags/tag44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 Id="rId6" Type="http://schemas.openxmlformats.org/officeDocument/2006/relationships/image" Target="../media/image12.png" /><Relationship Id="rId7" Type="http://schemas.openxmlformats.org/officeDocument/2006/relationships/image" Target="../media/image13.png" /><Relationship Id="rId8" Type="http://schemas.openxmlformats.org/officeDocument/2006/relationships/image" Target="../media/image14.png" /><Relationship Id="rId9" Type="http://schemas.openxmlformats.org/officeDocument/2006/relationships/tags" Target="../tags/tag444.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 Id="rId6" Type="http://schemas.openxmlformats.org/officeDocument/2006/relationships/image" Target="../media/image12.png" /><Relationship Id="rId7" Type="http://schemas.openxmlformats.org/officeDocument/2006/relationships/image" Target="../media/image13.png" /><Relationship Id="rId8" Type="http://schemas.openxmlformats.org/officeDocument/2006/relationships/image" Target="../media/image14.png" /><Relationship Id="rId9" Type="http://schemas.openxmlformats.org/officeDocument/2006/relationships/tags" Target="../tags/tag445.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 Id="rId6" Type="http://schemas.openxmlformats.org/officeDocument/2006/relationships/image" Target="../media/image12.png" /><Relationship Id="rId7" Type="http://schemas.openxmlformats.org/officeDocument/2006/relationships/image" Target="../media/image13.png" /><Relationship Id="rId8" Type="http://schemas.openxmlformats.org/officeDocument/2006/relationships/image" Target="../media/image14.png" /><Relationship Id="rId9" Type="http://schemas.openxmlformats.org/officeDocument/2006/relationships/tags" Target="../tags/tag446.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8.png" /><Relationship Id="rId3" Type="http://schemas.openxmlformats.org/officeDocument/2006/relationships/image" Target="../media/image9.png" /><Relationship Id="rId4" Type="http://schemas.openxmlformats.org/officeDocument/2006/relationships/image" Target="../media/image10.png" /><Relationship Id="rId5" Type="http://schemas.openxmlformats.org/officeDocument/2006/relationships/image" Target="../media/image11.png" /><Relationship Id="rId6" Type="http://schemas.openxmlformats.org/officeDocument/2006/relationships/image" Target="../media/image12.png" /><Relationship Id="rId7" Type="http://schemas.openxmlformats.org/officeDocument/2006/relationships/image" Target="../media/image13.png" /><Relationship Id="rId8" Type="http://schemas.openxmlformats.org/officeDocument/2006/relationships/image" Target="../media/image14.png" /><Relationship Id="rId9" Type="http://schemas.openxmlformats.org/officeDocument/2006/relationships/tags" Target="../tags/tag44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51.xml" /><Relationship Id="rId2" Type="http://schemas.openxmlformats.org/officeDocument/2006/relationships/notesSlide" Target="../notesSlides/notesSlide2.xml" /><Relationship Id="rId3" Type="http://schemas.openxmlformats.org/officeDocument/2006/relationships/image" Target="../media/image8.png" /><Relationship Id="rId4" Type="http://schemas.openxmlformats.org/officeDocument/2006/relationships/image" Target="../media/image26.png" /><Relationship Id="rId5" Type="http://schemas.openxmlformats.org/officeDocument/2006/relationships/image" Target="../media/image27.png" /><Relationship Id="rId6" Type="http://schemas.openxmlformats.org/officeDocument/2006/relationships/image" Target="../media/image28.png" /><Relationship Id="rId7" Type="http://schemas.openxmlformats.org/officeDocument/2006/relationships/tags" Target="../tags/tag44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02.xml" /><Relationship Id="rId2" Type="http://schemas.openxmlformats.org/officeDocument/2006/relationships/image" Target="../media/image8.png" /><Relationship Id="rId3" Type="http://schemas.openxmlformats.org/officeDocument/2006/relationships/tags" Target="../tags/tag415.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02.xml" /><Relationship Id="rId2" Type="http://schemas.openxmlformats.org/officeDocument/2006/relationships/image" Target="../media/image8.png" /><Relationship Id="rId3" Type="http://schemas.openxmlformats.org/officeDocument/2006/relationships/tags" Target="../tags/tag41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5.xml" /><Relationship Id="rId2" Type="http://schemas.openxmlformats.org/officeDocument/2006/relationships/image" Target="../media/image8.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tags" Target="../tags/tag417.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4.xml" /><Relationship Id="rId2" Type="http://schemas.openxmlformats.org/officeDocument/2006/relationships/image" Target="../media/image8.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tags" Target="../tags/tag418.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image" Target="../media/image8.png" /><Relationship Id="rId3" Type="http://schemas.openxmlformats.org/officeDocument/2006/relationships/image" Target="../media/image15.png" /><Relationship Id="rId4" Type="http://schemas.openxmlformats.org/officeDocument/2006/relationships/image" Target="../media/image16.png" /><Relationship Id="rId5" Type="http://schemas.openxmlformats.org/officeDocument/2006/relationships/tags" Target="../tags/tag419.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2.xml" /><Relationship Id="rId2" Type="http://schemas.openxmlformats.org/officeDocument/2006/relationships/image" Target="../media/image8.png" /><Relationship Id="rId3" Type="http://schemas.openxmlformats.org/officeDocument/2006/relationships/image" Target="../media/image15.png" /><Relationship Id="rId4" Type="http://schemas.openxmlformats.org/officeDocument/2006/relationships/image" Target="../media/image17.png" /><Relationship Id="rId5" Type="http://schemas.openxmlformats.org/officeDocument/2006/relationships/tags" Target="../tags/tag420.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pSp>
        <p:nvGrpSpPr>
          <p:cNvPr id="40961" name="组合 9"/>
          <p:cNvGrpSpPr/>
          <p:nvPr/>
        </p:nvGrpSpPr>
        <p:grpSpPr>
          <a:xfrm>
            <a:off x="1144588" y="1065213"/>
            <a:ext cx="1395412" cy="1395412"/>
            <a:chOff x="2074" y="2006"/>
            <a:chExt cx="2198" cy="2198"/>
          </a:xfrm>
        </p:grpSpPr>
        <p:sp>
          <p:nvSpPr>
            <p:cNvPr id="40962" name="椭圆 10"/>
            <p:cNvSpPr/>
            <p:nvPr>
              <p:custDataLst>
                <p:tags r:id="rId2"/>
              </p:custDataLst>
            </p:nvPr>
          </p:nvSpPr>
          <p:spPr>
            <a:xfrm>
              <a:off x="2074" y="2006"/>
              <a:ext cx="2198" cy="2198"/>
            </a:xfrm>
            <a:prstGeom prst="ellipse">
              <a:avLst/>
            </a:prstGeom>
            <a:gradFill rotWithShape="1">
              <a:gsLst>
                <a:gs pos="3999">
                  <a:srgbClr val="FFC300"/>
                </a:gs>
                <a:gs pos="0">
                  <a:srgbClr val="FFC300"/>
                </a:gs>
                <a:gs pos="50000">
                  <a:srgbClr val="FFC300"/>
                </a:gs>
                <a:gs pos="100000">
                  <a:srgbClr val="FFC300"/>
                </a:gs>
                <a:gs pos="96001">
                  <a:srgbClr val="FFC300"/>
                </a:gs>
              </a:gsLst>
              <a:lin ang="8100000" scaled="1"/>
            </a:gradFill>
            <a:ln w="12700">
              <a:noFill/>
              <a:miter lim="800000"/>
            </a:ln>
          </p:spPr>
          <p:txBody>
            <a:bodyPr wrap="square" lIns="91440" tIns="45720" rIns="91440" bIns="45720"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zh-CN" altLang="en-US">
                <a:solidFill>
                  <a:srgbClr val="FFFFFF"/>
                </a:solidFill>
                <a:latin typeface="Arial" pitchFamily="34" charset="0"/>
                <a:ea typeface="微软雅黑" pitchFamily="34" charset="-122"/>
              </a:endParaRPr>
            </a:p>
          </p:txBody>
        </p:sp>
        <p:sp>
          <p:nvSpPr>
            <p:cNvPr id="40963" name="文本框 16"/>
            <p:cNvSpPr/>
            <p:nvPr>
              <p:custDataLst>
                <p:tags r:id="rId3"/>
              </p:custDataLst>
            </p:nvPr>
          </p:nvSpPr>
          <p:spPr>
            <a:xfrm>
              <a:off x="2329" y="2788"/>
              <a:ext cx="1689" cy="727"/>
            </a:xfrm>
            <a:prstGeom prst="rect">
              <a:avLst/>
            </a:prstGeom>
            <a:noFill/>
            <a:ln>
              <a:noFill/>
              <a:miter lim="800000"/>
            </a:ln>
          </p:spPr>
          <p:txBody>
            <a:bodyPr wrap="square"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2400">
                  <a:solidFill>
                    <a:srgbClr val="262626"/>
                  </a:solidFill>
                  <a:latin typeface="Arial" pitchFamily="34" charset="0"/>
                  <a:ea typeface="微软雅黑" pitchFamily="34" charset="-122"/>
                </a:rPr>
                <a:t>LOGO</a:t>
              </a:r>
              <a:endParaRPr lang="zh-CN" altLang="en-US" sz="2400">
                <a:solidFill>
                  <a:srgbClr val="262626"/>
                </a:solidFill>
                <a:latin typeface="Arial" pitchFamily="34" charset="0"/>
                <a:ea typeface="微软雅黑" pitchFamily="34" charset="-122"/>
              </a:endParaRPr>
            </a:p>
          </p:txBody>
        </p:sp>
      </p:grpSp>
      <p:sp>
        <p:nvSpPr>
          <p:cNvPr id="40964" name="标题 7"/>
          <p:cNvSpPr>
            <a:spLocks noGrp="1"/>
          </p:cNvSpPr>
          <p:nvPr>
            <p:ph type="ctrTitle"/>
            <p:custDataLst>
              <p:tags r:id="rId4"/>
            </p:custDataLst>
          </p:nvPr>
        </p:nvSpPr>
        <p:spPr>
          <a:xfrm>
            <a:off x="955675" y="2540000"/>
            <a:ext cx="7150100" cy="1539875"/>
          </a:xfrm>
          <a:prstGeom prst="rect">
            <a:avLst/>
          </a:prstGeom>
          <a:noFill/>
          <a:ln>
            <a:noFill/>
            <a:miter lim="800000"/>
          </a:ln>
        </p:spPr>
        <p:txBody>
          <a:bodyPr lIns="90000" tIns="46800" rIns="90000" bIns="0" anchor="b" anchorCtr="0"/>
          <a:lstStyle>
            <a:lvl1pPr marL="0" indent="0" algn="l" defTabSz="914400" rtl="0" eaLnBrk="1" fontAlgn="base" hangingPunct="1">
              <a:lnSpc>
                <a:spcPct val="100000"/>
              </a:lnSpc>
              <a:spcBef>
                <a:spcPct val="0"/>
              </a:spcBef>
              <a:spcAft>
                <a:spcPct val="0"/>
              </a:spcAft>
              <a:buClrTx/>
              <a:buSzTx/>
              <a:buFontTx/>
              <a:buNone/>
              <a:defRPr lang="zh-CN" altLang="en-US" sz="2400" b="1" u="none" baseline="0">
                <a:solidFill>
                  <a:srgbClr val="262626"/>
                </a:solidFill>
                <a:latin typeface="Arial" pitchFamily="34" charset="0"/>
                <a:ea typeface="微软雅黑" pitchFamily="34" charset="-122"/>
              </a:defRPr>
            </a:lvl1pPr>
          </a:lstStyle>
          <a:p>
            <a:pPr marL="0" lvl="0" indent="0" algn="ctr" defTabSz="914400">
              <a:buClrTx/>
            </a:pPr>
            <a:r>
              <a:rPr lang="zh-CN" altLang="en-US" sz="4800">
                <a:solidFill>
                  <a:srgbClr val="008651"/>
                </a:solidFill>
                <a:latin typeface="微软雅黑" pitchFamily="34" charset="-122"/>
                <a:sym typeface="微软雅黑" pitchFamily="34" charset="-122"/>
              </a:rPr>
              <a:t>天文学上的旷世之争</a:t>
            </a:r>
            <a:endParaRPr lang="zh-CN" altLang="en-US" sz="4800">
              <a:solidFill>
                <a:srgbClr val="262626"/>
              </a:solidFill>
              <a:ea typeface="汉仪旗黑-85S" pitchFamily="18" charset="-122"/>
            </a:endParaRPr>
          </a:p>
        </p:txBody>
      </p:sp>
      <p:sp>
        <p:nvSpPr>
          <p:cNvPr id="40965" name="Rectangle 5"/>
          <p:cNvSpPr>
            <a:spLocks noGrp="1"/>
          </p:cNvSpPr>
          <p:nvPr/>
        </p:nvSpPr>
        <p:spPr>
          <a:xfrm>
            <a:off x="3359785" y="4364990"/>
            <a:ext cx="4968240" cy="1669415"/>
          </a:xfrm>
          <a:prstGeom prst="rect">
            <a:avLst/>
          </a:prstGeom>
        </p:spPr>
        <p:txBody>
          <a:bodyPr vert="horz" wrap="square" lIns="91440" tIns="45720" rIns="91440" bIns="45720" rtlCol="0" anchor="t">
            <a:normAutofit fontScale="25000"/>
          </a:bodyPr>
          <a:lstStyle>
            <a:lvl1pPr marL="2286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1pPr>
            <a:lvl2pPr marL="685800" indent="-228600" algn="l" defTabSz="914400" rtl="0" eaLnBrk="1" fontAlgn="auto" latinLnBrk="0" hangingPunct="1">
              <a:lnSpc>
                <a:spcPct val="130000"/>
              </a:lnSpc>
              <a:spcBef>
                <a:spcPct val="0"/>
              </a:spcBef>
              <a:spcAft>
                <a:spcPts val="1000"/>
              </a:spcAft>
              <a:buFont typeface="Arial" pitchFamily="34" charset="0"/>
              <a:buChar char="•"/>
              <a:tabLst>
                <a:tab pos="1609725"/>
              </a:tabLst>
              <a:defRPr sz="1600" u="none" strike="noStrike" kern="1200" cap="none" spc="150" normalizeH="0" baseline="0">
                <a:solidFill>
                  <a:schemeClr val="tx1"/>
                </a:solidFill>
                <a:uFillTx/>
                <a:latin typeface="Arial" pitchFamily="34" charset="0"/>
                <a:ea typeface="隶书" panose="02010509060101010101" charset="-122"/>
                <a:cs typeface="+mn-cs"/>
              </a:defRPr>
            </a:lvl2pPr>
            <a:lvl3pPr marL="11430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3pPr>
            <a:lvl4pPr marL="16002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4pPr>
            <a:lvl5pPr marL="2057400" indent="-228600" algn="l" defTabSz="914400" rtl="0" eaLnBrk="1" fontAlgn="auto" latinLnBrk="0" hangingPunct="1">
              <a:lnSpc>
                <a:spcPct val="130000"/>
              </a:lnSpc>
              <a:spcBef>
                <a:spcPct val="0"/>
              </a:spcBef>
              <a:spcAft>
                <a:spcPts val="1000"/>
              </a:spcAft>
              <a:buFont typeface="Arial" pitchFamily="34" charset="0"/>
              <a:buChar char="•"/>
              <a:defRPr sz="1600" u="none" strike="noStrike" kern="1200" cap="none" spc="150" normalizeH="0" baseline="0">
                <a:solidFill>
                  <a:schemeClr val="tx1"/>
                </a:solidFill>
                <a:uFillTx/>
                <a:latin typeface="Arial" pitchFamily="34" charset="0"/>
                <a:ea typeface="隶书" panose="02010509060101010101" charset="-122"/>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eaLnBrk="1" fontAlgn="auto" hangingPunct="1">
              <a:buClrTx/>
              <a:buSzTx/>
              <a:buFontTx/>
            </a:pPr>
            <a:r>
              <a:rPr lang="en-US" altLang="zh-CN" sz="3200" strike="noStrike" kern="1200" noProof="1">
                <a:latin typeface="+mn-lt"/>
                <a:ea typeface="+mn-ea"/>
                <a:cs typeface="+mn-cs"/>
              </a:rPr>
              <a:t>    </a:t>
            </a:r>
            <a:endParaRPr lang="en-US" altLang="zh-CN" strike="noStrike" kern="1200" noProof="1">
              <a:latin typeface="黑体" charset="-122"/>
              <a:ea typeface="黑体" panose="02010609060101010101" charset="-122"/>
              <a:cs typeface="+mn-cs"/>
            </a:endParaRPr>
          </a:p>
          <a:p>
            <a:pPr marL="0" indent="0" algn="ctr" fontAlgn="auto">
              <a:buNone/>
            </a:pPr>
            <a:r>
              <a:rPr lang="en-US" altLang="zh-CN" sz="10000" strike="noStrike" kern="1200" noProof="1">
                <a:latin typeface="+mn-lt"/>
                <a:ea typeface="+mn-ea"/>
                <a:cs typeface="+mn-cs"/>
              </a:rPr>
              <a:t> </a:t>
            </a:r>
            <a:r>
              <a:rPr lang="zh-CN" altLang="en-US" sz="10000" b="1" strike="noStrike" noProof="1">
                <a:solidFill>
                  <a:srgbClr val="648BAE"/>
                </a:solidFill>
                <a:highlight>
                  <a:srgbClr val="000000"/>
                </a:highlight>
                <a:latin typeface="宋体" pitchFamily="2" charset="-122"/>
                <a:ea typeface="宋体" pitchFamily="2" charset="-122"/>
                <a:cs typeface="+mn-cs"/>
                <a:sym typeface="+mn-ea"/>
              </a:rPr>
              <a:t>语文部编版</a:t>
            </a:r>
            <a:endParaRPr lang="zh-CN" altLang="en-US" sz="10000" b="1" strike="noStrike" noProof="1">
              <a:solidFill>
                <a:srgbClr val="648BAE"/>
              </a:solidFill>
              <a:highlight>
                <a:srgbClr val="000000"/>
              </a:highlight>
              <a:latin typeface="宋体" pitchFamily="2" charset="-122"/>
              <a:ea typeface="宋体" pitchFamily="2" charset="-122"/>
            </a:endParaRPr>
          </a:p>
          <a:p>
            <a:pPr marL="0" indent="0" algn="ctr" fontAlgn="auto">
              <a:buNone/>
            </a:pPr>
            <a:r>
              <a:rPr lang="zh-CN" altLang="en-US" sz="10000" b="1" strike="noStrike" noProof="1">
                <a:solidFill>
                  <a:srgbClr val="648BAE"/>
                </a:solidFill>
                <a:highlight>
                  <a:srgbClr val="000000"/>
                </a:highlight>
                <a:latin typeface="宋体" pitchFamily="2" charset="-122"/>
                <a:ea typeface="宋体" pitchFamily="2" charset="-122"/>
                <a:cs typeface="+mn-cs"/>
                <a:sym typeface="+mn-ea"/>
              </a:rPr>
              <a:t>必修下册</a:t>
            </a:r>
            <a:r>
              <a:rPr lang="en-US" altLang="zh-CN" sz="10000" strike="noStrike" kern="1200" noProof="1">
                <a:highlight>
                  <a:srgbClr val="000000"/>
                </a:highlight>
                <a:latin typeface="+mn-lt"/>
                <a:ea typeface="+mn-ea"/>
                <a:cs typeface="+mn-cs"/>
              </a:rPr>
              <a:t> </a:t>
            </a:r>
            <a:r>
              <a:rPr lang="en-US" altLang="zh-CN" sz="10000" strike="noStrike" kern="1200" noProof="1">
                <a:latin typeface="+mn-lt"/>
                <a:ea typeface="+mn-ea"/>
                <a:cs typeface="+mn-cs"/>
              </a:rPr>
              <a:t>  </a:t>
            </a:r>
            <a:r>
              <a:rPr lang="en-US" altLang="zh-CN" sz="3200" strike="noStrike" kern="1200" noProof="1">
                <a:latin typeface="+mn-lt"/>
                <a:ea typeface="+mn-ea"/>
                <a:cs typeface="+mn-cs"/>
              </a:rPr>
              <a:t>     </a:t>
            </a:r>
            <a:endParaRPr lang="en-US" altLang="zh-CN" sz="3200" strike="noStrike" kern="1200" noProof="1">
              <a:latin typeface="+mn-lt"/>
              <a:ea typeface="+mn-ea"/>
              <a:cs typeface="+mn-cs"/>
            </a:endParaRPr>
          </a:p>
        </p:txBody>
      </p:sp>
    </p:spTree>
    <p:custDataLst>
      <p:tags r:id="rId5"/>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0177"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50178" name="文本框 7"/>
          <p:cNvSpPr/>
          <p:nvPr/>
        </p:nvSpPr>
        <p:spPr>
          <a:xfrm>
            <a:off x="1060450" y="766763"/>
            <a:ext cx="1422400" cy="4619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50179" name="Text Box 3"/>
          <p:cNvSpPr/>
          <p:nvPr/>
        </p:nvSpPr>
        <p:spPr>
          <a:xfrm>
            <a:off x="5413375" y="1622425"/>
            <a:ext cx="5826125" cy="39687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zh-CN" sz="2400">
                <a:latin typeface="微软雅黑" pitchFamily="34" charset="-122"/>
                <a:ea typeface="微软雅黑" pitchFamily="34" charset="-122"/>
                <a:sym typeface="Arial" pitchFamily="34" charset="0"/>
              </a:rPr>
              <a:t>那时，萨顿正在大声疾呼，要在人文学者和自然科学家之间建立一座桥梁，他选定的这座桥梁不是别的正是科学史。他认为，“建造这座桥梁是我们这个时代的主要文化需要”。本文选自《科学史十五讲》，《科学史十五讲》就是在这样的形势下应运而生的。</a:t>
            </a:r>
            <a:endParaRPr lang="zh-CN" altLang="zh-CN" sz="2400">
              <a:latin typeface="微软雅黑" pitchFamily="34" charset="-122"/>
              <a:ea typeface="微软雅黑" pitchFamily="34" charset="-122"/>
              <a:sym typeface="Arial" pitchFamily="34" charset="0"/>
            </a:endParaRPr>
          </a:p>
        </p:txBody>
      </p:sp>
      <p:pic>
        <p:nvPicPr>
          <p:cNvPr id="50180" name="图片 9"/>
          <p:cNvPicPr>
            <a:picLocks noChangeAspect="1"/>
          </p:cNvPicPr>
          <p:nvPr/>
        </p:nvPicPr>
        <p:blipFill>
          <a:blip r:embed="rId3"/>
          <a:stretch>
            <a:fillRect/>
          </a:stretch>
        </p:blipFill>
        <p:spPr>
          <a:xfrm>
            <a:off x="1263650" y="1622425"/>
            <a:ext cx="1219200" cy="1219200"/>
          </a:xfrm>
          <a:prstGeom prst="rect">
            <a:avLst/>
          </a:prstGeom>
          <a:noFill/>
          <a:ln>
            <a:noFill/>
            <a:miter lim="800000"/>
          </a:ln>
        </p:spPr>
      </p:pic>
      <p:pic>
        <p:nvPicPr>
          <p:cNvPr id="50181" name="图片 10"/>
          <p:cNvPicPr>
            <a:picLocks noChangeAspect="1"/>
          </p:cNvPicPr>
          <p:nvPr/>
        </p:nvPicPr>
        <p:blipFill>
          <a:blip r:embed="rId3"/>
          <a:stretch>
            <a:fillRect/>
          </a:stretch>
        </p:blipFill>
        <p:spPr>
          <a:xfrm>
            <a:off x="2366963" y="1622425"/>
            <a:ext cx="1219200" cy="1219200"/>
          </a:xfrm>
          <a:prstGeom prst="rect">
            <a:avLst/>
          </a:prstGeom>
          <a:noFill/>
          <a:ln>
            <a:noFill/>
            <a:miter lim="800000"/>
          </a:ln>
        </p:spPr>
      </p:pic>
      <p:sp>
        <p:nvSpPr>
          <p:cNvPr id="50182" name="矩形 11"/>
          <p:cNvSpPr/>
          <p:nvPr/>
        </p:nvSpPr>
        <p:spPr>
          <a:xfrm>
            <a:off x="1468438"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背</a:t>
            </a:r>
            <a:endParaRPr lang="zh-CN" altLang="en-US" sz="4800">
              <a:solidFill>
                <a:srgbClr val="262626"/>
              </a:solidFill>
              <a:latin typeface="思源宋体 CN Heavy" pitchFamily="18" charset="-122"/>
              <a:ea typeface="思源宋体 CN Heavy" pitchFamily="18" charset="-122"/>
            </a:endParaRPr>
          </a:p>
        </p:txBody>
      </p:sp>
      <p:sp>
        <p:nvSpPr>
          <p:cNvPr id="50183" name="矩形 12"/>
          <p:cNvSpPr/>
          <p:nvPr/>
        </p:nvSpPr>
        <p:spPr>
          <a:xfrm>
            <a:off x="2562225"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景</a:t>
            </a:r>
            <a:endParaRPr lang="zh-CN" altLang="en-US" sz="4800">
              <a:solidFill>
                <a:srgbClr val="262626"/>
              </a:solidFill>
              <a:latin typeface="思源宋体 CN Heavy" pitchFamily="18" charset="-122"/>
              <a:ea typeface="思源宋体 CN Heavy" pitchFamily="18" charset="-122"/>
            </a:endParaRPr>
          </a:p>
        </p:txBody>
      </p:sp>
      <p:pic>
        <p:nvPicPr>
          <p:cNvPr id="50184" name="图片 27"/>
          <p:cNvPicPr>
            <a:picLocks noChangeAspect="1"/>
          </p:cNvPicPr>
          <p:nvPr/>
        </p:nvPicPr>
        <p:blipFill>
          <a:blip r:embed="rId4"/>
          <a:srcRect l="-2643" r="2"/>
          <a:stretch>
            <a:fillRect/>
          </a:stretch>
        </p:blipFill>
        <p:spPr>
          <a:xfrm>
            <a:off x="406400" y="3941763"/>
            <a:ext cx="4048125" cy="1687512"/>
          </a:xfrm>
          <a:prstGeom prst="rect">
            <a:avLst/>
          </a:prstGeom>
          <a:noFill/>
          <a:ln>
            <a:noFill/>
            <a:miter lim="800000"/>
          </a:ln>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50184"/>
                                        </p:tgtEl>
                                        <p:attrNameLst>
                                          <p:attrName>style.visibility</p:attrName>
                                        </p:attrNameLst>
                                      </p:cBhvr>
                                      <p:to>
                                        <p:strVal val="visible"/>
                                      </p:to>
                                    </p:set>
                                    <p:animEffect transition="in" filter="fade">
                                      <p:cBhvr>
                                        <p:cTn id="7" dur="500" fill="hold"/>
                                        <p:tgtEl>
                                          <p:spTgt spid="50184"/>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0179"/>
                                        </p:tgtEl>
                                        <p:attrNameLst>
                                          <p:attrName>style.visibility</p:attrName>
                                        </p:attrNameLst>
                                      </p:cBhvr>
                                      <p:to>
                                        <p:strVal val="visible"/>
                                      </p:to>
                                    </p:set>
                                    <p:anim calcmode="lin" valueType="num">
                                      <p:cBhvr>
                                        <p:cTn id="12" dur="500" fill="hold"/>
                                        <p:tgtEl>
                                          <p:spTgt spid="50179"/>
                                        </p:tgtEl>
                                        <p:attrNameLst>
                                          <p:attrName>ppt_x</p:attrName>
                                        </p:attrNameLst>
                                      </p:cBhvr>
                                      <p:tavLst>
                                        <p:tav tm="0">
                                          <p:val>
                                            <p:strVal val="#ppt_x"/>
                                          </p:val>
                                        </p:tav>
                                        <p:tav tm="100000">
                                          <p:val>
                                            <p:strVal val="#ppt_x"/>
                                          </p:val>
                                        </p:tav>
                                      </p:tavLst>
                                    </p:anim>
                                    <p:anim calcmode="lin" valueType="num">
                                      <p:cBhvr>
                                        <p:cTn id="13" dur="500" fill="hold"/>
                                        <p:tgtEl>
                                          <p:spTgt spid="5017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1201"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51202" name="文本框 7"/>
          <p:cNvSpPr/>
          <p:nvPr/>
        </p:nvSpPr>
        <p:spPr>
          <a:xfrm>
            <a:off x="1060450" y="766763"/>
            <a:ext cx="1422400" cy="4619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51203" name="Text Box 3"/>
          <p:cNvSpPr/>
          <p:nvPr/>
        </p:nvSpPr>
        <p:spPr>
          <a:xfrm>
            <a:off x="5443538" y="1811338"/>
            <a:ext cx="5826125" cy="286067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zh-CN" sz="2400">
                <a:latin typeface="微软雅黑" pitchFamily="34" charset="-122"/>
                <a:ea typeface="微软雅黑" pitchFamily="34" charset="-122"/>
                <a:sym typeface="Arial" pitchFamily="34" charset="0"/>
              </a:rPr>
              <a:t>科学史是科学和科学知识,包括自然科学和社会科学的历史发展的研究。我们称之为“历史”的东西,总是那些被人“讲”出来的东西。每一种“历史叙述”的背后,都隐含着叙述者的一套历史“观念”。</a:t>
            </a:r>
            <a:endParaRPr lang="zh-CN" altLang="zh-CN" sz="2400">
              <a:latin typeface="微软雅黑" pitchFamily="34" charset="-122"/>
              <a:ea typeface="微软雅黑" pitchFamily="34" charset="-122"/>
              <a:sym typeface="Arial" pitchFamily="34" charset="0"/>
            </a:endParaRPr>
          </a:p>
        </p:txBody>
      </p:sp>
      <p:pic>
        <p:nvPicPr>
          <p:cNvPr id="51204" name="图片 9"/>
          <p:cNvPicPr>
            <a:picLocks noChangeAspect="1"/>
          </p:cNvPicPr>
          <p:nvPr/>
        </p:nvPicPr>
        <p:blipFill>
          <a:blip r:embed="rId3"/>
          <a:stretch>
            <a:fillRect/>
          </a:stretch>
        </p:blipFill>
        <p:spPr>
          <a:xfrm>
            <a:off x="1263650" y="1622425"/>
            <a:ext cx="1219200" cy="1219200"/>
          </a:xfrm>
          <a:prstGeom prst="rect">
            <a:avLst/>
          </a:prstGeom>
          <a:noFill/>
          <a:ln>
            <a:noFill/>
            <a:miter lim="800000"/>
          </a:ln>
        </p:spPr>
      </p:pic>
      <p:pic>
        <p:nvPicPr>
          <p:cNvPr id="51205" name="图片 10"/>
          <p:cNvPicPr>
            <a:picLocks noChangeAspect="1"/>
          </p:cNvPicPr>
          <p:nvPr/>
        </p:nvPicPr>
        <p:blipFill>
          <a:blip r:embed="rId3"/>
          <a:stretch>
            <a:fillRect/>
          </a:stretch>
        </p:blipFill>
        <p:spPr>
          <a:xfrm>
            <a:off x="2349500" y="1616075"/>
            <a:ext cx="1219200" cy="1219200"/>
          </a:xfrm>
          <a:prstGeom prst="rect">
            <a:avLst/>
          </a:prstGeom>
          <a:noFill/>
          <a:ln>
            <a:noFill/>
            <a:miter lim="800000"/>
          </a:ln>
        </p:spPr>
      </p:pic>
      <p:sp>
        <p:nvSpPr>
          <p:cNvPr id="51206" name="矩形 11"/>
          <p:cNvSpPr/>
          <p:nvPr/>
        </p:nvSpPr>
        <p:spPr>
          <a:xfrm>
            <a:off x="1468438"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科</a:t>
            </a:r>
            <a:endParaRPr lang="zh-CN" altLang="en-US" sz="4800">
              <a:solidFill>
                <a:srgbClr val="262626"/>
              </a:solidFill>
              <a:latin typeface="思源宋体 CN Heavy" pitchFamily="18" charset="-122"/>
              <a:ea typeface="思源宋体 CN Heavy" pitchFamily="18" charset="-122"/>
            </a:endParaRPr>
          </a:p>
        </p:txBody>
      </p:sp>
      <p:sp>
        <p:nvSpPr>
          <p:cNvPr id="51207" name="矩形 12"/>
          <p:cNvSpPr/>
          <p:nvPr/>
        </p:nvSpPr>
        <p:spPr>
          <a:xfrm>
            <a:off x="2562225"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学</a:t>
            </a:r>
            <a:endParaRPr lang="zh-CN" altLang="en-US" sz="4800">
              <a:solidFill>
                <a:srgbClr val="262626"/>
              </a:solidFill>
              <a:latin typeface="思源宋体 CN Heavy" pitchFamily="18" charset="-122"/>
              <a:ea typeface="思源宋体 CN Heavy" pitchFamily="18" charset="-122"/>
            </a:endParaRPr>
          </a:p>
        </p:txBody>
      </p:sp>
      <p:pic>
        <p:nvPicPr>
          <p:cNvPr id="51208" name="图片 27"/>
          <p:cNvPicPr>
            <a:picLocks noChangeAspect="1"/>
          </p:cNvPicPr>
          <p:nvPr/>
        </p:nvPicPr>
        <p:blipFill>
          <a:blip r:embed="rId4"/>
          <a:srcRect l="-2643" r="2"/>
          <a:stretch>
            <a:fillRect/>
          </a:stretch>
        </p:blipFill>
        <p:spPr>
          <a:xfrm>
            <a:off x="406400" y="3941763"/>
            <a:ext cx="4048125" cy="1687512"/>
          </a:xfrm>
          <a:prstGeom prst="rect">
            <a:avLst/>
          </a:prstGeom>
          <a:noFill/>
          <a:ln>
            <a:noFill/>
            <a:miter lim="800000"/>
          </a:ln>
        </p:spPr>
      </p:pic>
      <p:pic>
        <p:nvPicPr>
          <p:cNvPr id="51209" name="图片 10"/>
          <p:cNvPicPr>
            <a:picLocks noChangeAspect="1"/>
          </p:cNvPicPr>
          <p:nvPr/>
        </p:nvPicPr>
        <p:blipFill>
          <a:blip r:embed="rId3"/>
          <a:stretch>
            <a:fillRect/>
          </a:stretch>
        </p:blipFill>
        <p:spPr>
          <a:xfrm>
            <a:off x="3529013" y="1616075"/>
            <a:ext cx="1219200" cy="1219200"/>
          </a:xfrm>
          <a:prstGeom prst="rect">
            <a:avLst/>
          </a:prstGeom>
          <a:noFill/>
          <a:ln>
            <a:noFill/>
            <a:miter lim="800000"/>
          </a:ln>
        </p:spPr>
      </p:pic>
      <p:sp>
        <p:nvSpPr>
          <p:cNvPr id="51210" name="矩形 12"/>
          <p:cNvSpPr/>
          <p:nvPr/>
        </p:nvSpPr>
        <p:spPr>
          <a:xfrm>
            <a:off x="3741738" y="1817688"/>
            <a:ext cx="792162" cy="8286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史</a:t>
            </a:r>
            <a:endParaRPr lang="zh-CN" altLang="en-US" sz="4800">
              <a:solidFill>
                <a:srgbClr val="262626"/>
              </a:solidFill>
              <a:latin typeface="思源宋体 CN Heavy" pitchFamily="18" charset="-122"/>
              <a:ea typeface="思源宋体 CN Heavy" pitchFamily="18"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51208"/>
                                        </p:tgtEl>
                                        <p:attrNameLst>
                                          <p:attrName>style.visibility</p:attrName>
                                        </p:attrNameLst>
                                      </p:cBhvr>
                                      <p:to>
                                        <p:strVal val="visible"/>
                                      </p:to>
                                    </p:set>
                                    <p:animEffect transition="in" filter="fade">
                                      <p:cBhvr>
                                        <p:cTn id="7" dur="500" fill="hold"/>
                                        <p:tgtEl>
                                          <p:spTgt spid="51208"/>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1203"/>
                                        </p:tgtEl>
                                        <p:attrNameLst>
                                          <p:attrName>style.visibility</p:attrName>
                                        </p:attrNameLst>
                                      </p:cBhvr>
                                      <p:to>
                                        <p:strVal val="visible"/>
                                      </p:to>
                                    </p:set>
                                    <p:anim calcmode="lin" valueType="num">
                                      <p:cBhvr>
                                        <p:cTn id="12" dur="500" fill="hold"/>
                                        <p:tgtEl>
                                          <p:spTgt spid="51203"/>
                                        </p:tgtEl>
                                        <p:attrNameLst>
                                          <p:attrName>ppt_x</p:attrName>
                                        </p:attrNameLst>
                                      </p:cBhvr>
                                      <p:tavLst>
                                        <p:tav tm="0">
                                          <p:val>
                                            <p:strVal val="#ppt_x"/>
                                          </p:val>
                                        </p:tav>
                                        <p:tav tm="100000">
                                          <p:val>
                                            <p:strVal val="#ppt_x"/>
                                          </p:val>
                                        </p:tav>
                                      </p:tavLst>
                                    </p:anim>
                                    <p:anim calcmode="lin" valueType="num">
                                      <p:cBhvr>
                                        <p:cTn id="13" dur="500" fill="hold"/>
                                        <p:tgtEl>
                                          <p:spTgt spid="5120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2225"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52226" name="文本框 7"/>
          <p:cNvSpPr/>
          <p:nvPr/>
        </p:nvSpPr>
        <p:spPr>
          <a:xfrm>
            <a:off x="1060450" y="766763"/>
            <a:ext cx="1422400" cy="4619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52227" name="Text Box 3"/>
          <p:cNvSpPr/>
          <p:nvPr/>
        </p:nvSpPr>
        <p:spPr>
          <a:xfrm>
            <a:off x="5356225" y="1370013"/>
            <a:ext cx="5826125" cy="4522787"/>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zh-CN" sz="2400">
                <a:latin typeface="微软雅黑" pitchFamily="34" charset="-122"/>
                <a:ea typeface="微软雅黑" pitchFamily="34" charset="-122"/>
                <a:sym typeface="Arial" pitchFamily="34" charset="0"/>
              </a:rPr>
              <a:t>这套“观念”支配着历史叙述者和历史学家去选择讲什么、不讲什么,支配着他们如何讲、如何编排形形色色的历史“事实”。就科学史而言,这套观念首先和主要的是“科学”的观念,其次还有“历史观”,不同的“科学观”和“历史观”决定了科学史叙述的不同范围、不同内容和不同方式,就将写出不同类型的科学史来。</a:t>
            </a:r>
            <a:endParaRPr lang="zh-CN" altLang="zh-CN" sz="2400">
              <a:latin typeface="微软雅黑" pitchFamily="34" charset="-122"/>
              <a:ea typeface="微软雅黑" pitchFamily="34" charset="-122"/>
              <a:sym typeface="Arial" pitchFamily="34" charset="0"/>
            </a:endParaRPr>
          </a:p>
        </p:txBody>
      </p:sp>
      <p:pic>
        <p:nvPicPr>
          <p:cNvPr id="52228" name="图片 9"/>
          <p:cNvPicPr>
            <a:picLocks noChangeAspect="1"/>
          </p:cNvPicPr>
          <p:nvPr/>
        </p:nvPicPr>
        <p:blipFill>
          <a:blip r:embed="rId3"/>
          <a:stretch>
            <a:fillRect/>
          </a:stretch>
        </p:blipFill>
        <p:spPr>
          <a:xfrm>
            <a:off x="1263650" y="1622425"/>
            <a:ext cx="1219200" cy="1219200"/>
          </a:xfrm>
          <a:prstGeom prst="rect">
            <a:avLst/>
          </a:prstGeom>
          <a:noFill/>
          <a:ln>
            <a:noFill/>
            <a:miter lim="800000"/>
          </a:ln>
        </p:spPr>
      </p:pic>
      <p:pic>
        <p:nvPicPr>
          <p:cNvPr id="52229" name="图片 10"/>
          <p:cNvPicPr>
            <a:picLocks noChangeAspect="1"/>
          </p:cNvPicPr>
          <p:nvPr/>
        </p:nvPicPr>
        <p:blipFill>
          <a:blip r:embed="rId3"/>
          <a:stretch>
            <a:fillRect/>
          </a:stretch>
        </p:blipFill>
        <p:spPr>
          <a:xfrm>
            <a:off x="2349500" y="1616075"/>
            <a:ext cx="1219200" cy="1219200"/>
          </a:xfrm>
          <a:prstGeom prst="rect">
            <a:avLst/>
          </a:prstGeom>
          <a:noFill/>
          <a:ln>
            <a:noFill/>
            <a:miter lim="800000"/>
          </a:ln>
        </p:spPr>
      </p:pic>
      <p:sp>
        <p:nvSpPr>
          <p:cNvPr id="52230" name="矩形 11"/>
          <p:cNvSpPr/>
          <p:nvPr/>
        </p:nvSpPr>
        <p:spPr>
          <a:xfrm>
            <a:off x="1468438"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科</a:t>
            </a:r>
            <a:endParaRPr lang="zh-CN" altLang="en-US" sz="4800">
              <a:solidFill>
                <a:srgbClr val="262626"/>
              </a:solidFill>
              <a:latin typeface="思源宋体 CN Heavy" pitchFamily="18" charset="-122"/>
              <a:ea typeface="思源宋体 CN Heavy" pitchFamily="18" charset="-122"/>
            </a:endParaRPr>
          </a:p>
        </p:txBody>
      </p:sp>
      <p:sp>
        <p:nvSpPr>
          <p:cNvPr id="52231" name="矩形 12"/>
          <p:cNvSpPr/>
          <p:nvPr/>
        </p:nvSpPr>
        <p:spPr>
          <a:xfrm>
            <a:off x="2562225"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学</a:t>
            </a:r>
            <a:endParaRPr lang="zh-CN" altLang="en-US" sz="4800">
              <a:solidFill>
                <a:srgbClr val="262626"/>
              </a:solidFill>
              <a:latin typeface="思源宋体 CN Heavy" pitchFamily="18" charset="-122"/>
              <a:ea typeface="思源宋体 CN Heavy" pitchFamily="18" charset="-122"/>
            </a:endParaRPr>
          </a:p>
        </p:txBody>
      </p:sp>
      <p:pic>
        <p:nvPicPr>
          <p:cNvPr id="52232" name="图片 27"/>
          <p:cNvPicPr>
            <a:picLocks noChangeAspect="1"/>
          </p:cNvPicPr>
          <p:nvPr/>
        </p:nvPicPr>
        <p:blipFill>
          <a:blip r:embed="rId4"/>
          <a:srcRect l="-2643" r="2"/>
          <a:stretch>
            <a:fillRect/>
          </a:stretch>
        </p:blipFill>
        <p:spPr>
          <a:xfrm>
            <a:off x="406400" y="3941763"/>
            <a:ext cx="4048125" cy="1687512"/>
          </a:xfrm>
          <a:prstGeom prst="rect">
            <a:avLst/>
          </a:prstGeom>
          <a:noFill/>
          <a:ln>
            <a:noFill/>
            <a:miter lim="800000"/>
          </a:ln>
        </p:spPr>
      </p:pic>
      <p:pic>
        <p:nvPicPr>
          <p:cNvPr id="52233" name="图片 10"/>
          <p:cNvPicPr>
            <a:picLocks noChangeAspect="1"/>
          </p:cNvPicPr>
          <p:nvPr/>
        </p:nvPicPr>
        <p:blipFill>
          <a:blip r:embed="rId3"/>
          <a:stretch>
            <a:fillRect/>
          </a:stretch>
        </p:blipFill>
        <p:spPr>
          <a:xfrm>
            <a:off x="3529013" y="1616075"/>
            <a:ext cx="1219200" cy="1219200"/>
          </a:xfrm>
          <a:prstGeom prst="rect">
            <a:avLst/>
          </a:prstGeom>
          <a:noFill/>
          <a:ln>
            <a:noFill/>
            <a:miter lim="800000"/>
          </a:ln>
        </p:spPr>
      </p:pic>
      <p:sp>
        <p:nvSpPr>
          <p:cNvPr id="52234" name="矩形 12"/>
          <p:cNvSpPr/>
          <p:nvPr/>
        </p:nvSpPr>
        <p:spPr>
          <a:xfrm>
            <a:off x="3741738" y="1817688"/>
            <a:ext cx="792162" cy="8286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史</a:t>
            </a:r>
            <a:endParaRPr lang="zh-CN" altLang="en-US" sz="4800">
              <a:solidFill>
                <a:srgbClr val="262626"/>
              </a:solidFill>
              <a:latin typeface="思源宋体 CN Heavy" pitchFamily="18" charset="-122"/>
              <a:ea typeface="思源宋体 CN Heavy" pitchFamily="18" charset="-122"/>
            </a:endParaRPr>
          </a:p>
        </p:txBody>
      </p:sp>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52232"/>
                                        </p:tgtEl>
                                        <p:attrNameLst>
                                          <p:attrName>style.visibility</p:attrName>
                                        </p:attrNameLst>
                                      </p:cBhvr>
                                      <p:to>
                                        <p:strVal val="visible"/>
                                      </p:to>
                                    </p:set>
                                    <p:animEffect transition="in" filter="fade">
                                      <p:cBhvr>
                                        <p:cTn id="7" dur="500" fill="hold"/>
                                        <p:tgtEl>
                                          <p:spTgt spid="52232"/>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2227"/>
                                        </p:tgtEl>
                                        <p:attrNameLst>
                                          <p:attrName>style.visibility</p:attrName>
                                        </p:attrNameLst>
                                      </p:cBhvr>
                                      <p:to>
                                        <p:strVal val="visible"/>
                                      </p:to>
                                    </p:set>
                                    <p:anim calcmode="lin" valueType="num">
                                      <p:cBhvr>
                                        <p:cTn id="12" dur="500" fill="hold"/>
                                        <p:tgtEl>
                                          <p:spTgt spid="52227"/>
                                        </p:tgtEl>
                                        <p:attrNameLst>
                                          <p:attrName>ppt_x</p:attrName>
                                        </p:attrNameLst>
                                      </p:cBhvr>
                                      <p:tavLst>
                                        <p:tav tm="0">
                                          <p:val>
                                            <p:strVal val="#ppt_x"/>
                                          </p:val>
                                        </p:tav>
                                        <p:tav tm="100000">
                                          <p:val>
                                            <p:strVal val="#ppt_x"/>
                                          </p:val>
                                        </p:tav>
                                      </p:tavLst>
                                    </p:anim>
                                    <p:anim calcmode="lin" valueType="num">
                                      <p:cBhvr>
                                        <p:cTn id="13" dur="500" fill="hold"/>
                                        <p:tgtEl>
                                          <p:spTgt spid="522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3249"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53250"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zh-CN" sz="2400" b="1">
                <a:solidFill>
                  <a:srgbClr val="EF7509"/>
                </a:solidFill>
                <a:latin typeface="思源黑体 CN Heavy" pitchFamily="34" charset="-122"/>
                <a:ea typeface="思源黑体 CN Heavy" pitchFamily="34" charset="-122"/>
              </a:rPr>
              <a:t>合作探究</a:t>
            </a:r>
            <a:endParaRPr lang="zh-CN" altLang="zh-CN" sz="2400" b="1">
              <a:solidFill>
                <a:srgbClr val="EF7509"/>
              </a:solidFill>
              <a:latin typeface="思源黑体 CN Heavy" pitchFamily="34" charset="-122"/>
              <a:ea typeface="思源黑体 CN Heavy" pitchFamily="34" charset="-122"/>
            </a:endParaRPr>
          </a:p>
        </p:txBody>
      </p:sp>
      <p:grpSp>
        <p:nvGrpSpPr>
          <p:cNvPr id="53251" name="组合 8"/>
          <p:cNvGrpSpPr/>
          <p:nvPr/>
        </p:nvGrpSpPr>
        <p:grpSpPr>
          <a:xfrm>
            <a:off x="4584700" y="1905000"/>
            <a:ext cx="2428875" cy="2571750"/>
            <a:chOff x="3953" y="4724"/>
            <a:chExt cx="1328" cy="1214"/>
          </a:xfrm>
        </p:grpSpPr>
        <p:sp>
          <p:nvSpPr>
            <p:cNvPr id="53252" name="椭圆 9"/>
            <p:cNvSpPr/>
            <p:nvPr/>
          </p:nvSpPr>
          <p:spPr>
            <a:xfrm>
              <a:off x="3953" y="4724"/>
              <a:ext cx="1328" cy="1214"/>
            </a:xfrm>
            <a:prstGeom prst="ellipse">
              <a:avLst/>
            </a:prstGeom>
            <a:solidFill>
              <a:srgbClr val="125F68"/>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en-US" altLang="zh-CN" sz="1200">
                <a:solidFill>
                  <a:srgbClr val="FFFFFF"/>
                </a:solidFill>
                <a:latin typeface="思源宋体 CN Medium" charset="-122"/>
                <a:ea typeface="思源宋体 CN Medium" charset="-122"/>
              </a:endParaRPr>
            </a:p>
          </p:txBody>
        </p:sp>
        <p:sp>
          <p:nvSpPr>
            <p:cNvPr id="53253" name="文本框 1"/>
            <p:cNvSpPr/>
            <p:nvPr/>
          </p:nvSpPr>
          <p:spPr>
            <a:xfrm>
              <a:off x="4157" y="4946"/>
              <a:ext cx="921" cy="68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400">
                  <a:solidFill>
                    <a:srgbClr val="FFFFFF"/>
                  </a:solidFill>
                  <a:latin typeface="思源宋体 CN Medium" charset="-122"/>
                  <a:ea typeface="思源宋体 CN Medium" charset="-122"/>
                </a:rPr>
                <a:t>文  章结  构</a:t>
              </a:r>
              <a:endParaRPr lang="zh-CN" altLang="en-US" sz="4400">
                <a:solidFill>
                  <a:srgbClr val="FFFFFF"/>
                </a:solidFill>
                <a:latin typeface="思源宋体 CN Medium" charset="-122"/>
                <a:ea typeface="思源宋体 CN Medium" charset="-122"/>
              </a:endParaRPr>
            </a:p>
          </p:txBody>
        </p:sp>
      </p:grpSp>
      <p:pic>
        <p:nvPicPr>
          <p:cNvPr id="53254" name="图片 2"/>
          <p:cNvPicPr>
            <a:picLocks noChangeAspect="1"/>
          </p:cNvPicPr>
          <p:nvPr/>
        </p:nvPicPr>
        <p:blipFill>
          <a:blip r:embed="rId3"/>
          <a:stretch>
            <a:fillRect/>
          </a:stretch>
        </p:blipFill>
        <p:spPr>
          <a:xfrm>
            <a:off x="9047163" y="260350"/>
            <a:ext cx="3005137" cy="2689225"/>
          </a:xfrm>
          <a:prstGeom prst="rect">
            <a:avLst/>
          </a:prstGeom>
          <a:noFill/>
          <a:ln>
            <a:noFill/>
            <a:miter lim="800000"/>
          </a:ln>
        </p:spPr>
      </p:pic>
      <p:pic>
        <p:nvPicPr>
          <p:cNvPr id="53255" name="图片 2"/>
          <p:cNvPicPr>
            <a:picLocks noChangeAspect="1"/>
          </p:cNvPicPr>
          <p:nvPr/>
        </p:nvPicPr>
        <p:blipFill>
          <a:blip r:embed="rId3"/>
          <a:stretch>
            <a:fillRect/>
          </a:stretch>
        </p:blipFill>
        <p:spPr>
          <a:xfrm>
            <a:off x="190500" y="3860800"/>
            <a:ext cx="3005138" cy="2689225"/>
          </a:xfrm>
          <a:prstGeom prst="rect">
            <a:avLst/>
          </a:prstGeom>
          <a:noFill/>
          <a:ln>
            <a:noFill/>
            <a:miter lim="800000"/>
          </a:ln>
        </p:spPr>
      </p:pic>
    </p:spTree>
    <p:custDataLst>
      <p:tags r:id="rId4"/>
    </p:custDataLst>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4273"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54274" name="文本框 7"/>
          <p:cNvSpPr/>
          <p:nvPr/>
        </p:nvSpPr>
        <p:spPr>
          <a:xfrm>
            <a:off x="1060450" y="752475"/>
            <a:ext cx="1422400" cy="46196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课堂练习</a:t>
            </a:r>
            <a:endParaRPr lang="zh-CN" altLang="en-US" sz="2400" b="1">
              <a:solidFill>
                <a:srgbClr val="EF7509"/>
              </a:solidFill>
              <a:latin typeface="思源黑体 CN Heavy" pitchFamily="34" charset="-122"/>
              <a:ea typeface="思源黑体 CN Heavy" pitchFamily="34" charset="-122"/>
            </a:endParaRPr>
          </a:p>
        </p:txBody>
      </p:sp>
      <p:sp>
        <p:nvSpPr>
          <p:cNvPr id="54275" name="矩形 1"/>
          <p:cNvSpPr/>
          <p:nvPr/>
        </p:nvSpPr>
        <p:spPr>
          <a:xfrm>
            <a:off x="1060450" y="1635125"/>
            <a:ext cx="10909300" cy="39687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lnSpc>
                <a:spcPct val="150000"/>
              </a:lnSpc>
            </a:pPr>
            <a:r>
              <a:rPr lang="zh-CN" altLang="en-US" sz="2400" b="1">
                <a:latin typeface="楷体" panose="02010609060101010101" pitchFamily="49" charset="-122"/>
                <a:ea typeface="楷体" panose="02010609060101010101" pitchFamily="49" charset="-122"/>
              </a:rPr>
              <a:t>下面对课文的理解与分析,不恰当的一项是(　  　) </a:t>
            </a:r>
            <a:endParaRPr lang="zh-CN" altLang="en-US" sz="2400" b="1">
              <a:latin typeface="楷体" panose="02010609060101010101" pitchFamily="49" charset="-122"/>
              <a:ea typeface="楷体" panose="02010609060101010101" pitchFamily="49" charset="-122"/>
            </a:endParaRPr>
          </a:p>
          <a:p>
            <a:pPr lvl="0" eaLnBrk="0" hangingPunct="0">
              <a:lnSpc>
                <a:spcPct val="150000"/>
              </a:lnSpc>
            </a:pPr>
            <a:r>
              <a:rPr lang="zh-CN" altLang="en-US" sz="2400" b="1">
                <a:latin typeface="楷体" panose="02010609060101010101" pitchFamily="49" charset="-122"/>
                <a:ea typeface="楷体" panose="02010609060101010101" pitchFamily="49" charset="-122"/>
              </a:rPr>
              <a:t>A.第一段开头第一句话具有领起作用,对东西方天文学的发展特点做了概括。</a:t>
            </a:r>
            <a:endParaRPr lang="zh-CN" altLang="en-US" sz="2400" b="1">
              <a:latin typeface="楷体" panose="02010609060101010101" pitchFamily="49" charset="-122"/>
              <a:ea typeface="楷体" panose="02010609060101010101" pitchFamily="49" charset="-122"/>
            </a:endParaRPr>
          </a:p>
          <a:p>
            <a:pPr lvl="0" eaLnBrk="0" hangingPunct="0">
              <a:lnSpc>
                <a:spcPct val="150000"/>
              </a:lnSpc>
            </a:pPr>
            <a:r>
              <a:rPr lang="zh-CN" altLang="en-US" sz="2400" b="1">
                <a:latin typeface="楷体" panose="02010609060101010101" pitchFamily="49" charset="-122"/>
                <a:ea typeface="楷体" panose="02010609060101010101" pitchFamily="49" charset="-122"/>
              </a:rPr>
              <a:t>B.作者先举西方日心说与地心说之争,目的是证明古代中国对宇宙结构的认识也</a:t>
            </a:r>
            <a:endParaRPr lang="zh-CN" altLang="en-US" sz="2400" b="1">
              <a:latin typeface="楷体" panose="02010609060101010101" pitchFamily="49" charset="-122"/>
              <a:ea typeface="楷体" panose="02010609060101010101" pitchFamily="49" charset="-122"/>
            </a:endParaRPr>
          </a:p>
          <a:p>
            <a:pPr lvl="0" eaLnBrk="0" hangingPunct="0">
              <a:lnSpc>
                <a:spcPct val="150000"/>
              </a:lnSpc>
            </a:pPr>
            <a:r>
              <a:rPr lang="zh-CN" altLang="en-US" sz="2400" b="1">
                <a:latin typeface="楷体" panose="02010609060101010101" pitchFamily="49" charset="-122"/>
                <a:ea typeface="楷体" panose="02010609060101010101" pitchFamily="49" charset="-122"/>
              </a:rPr>
              <a:t>促进了近代科学的发展。</a:t>
            </a:r>
            <a:endParaRPr lang="zh-CN" altLang="en-US" sz="2400" b="1">
              <a:latin typeface="楷体" panose="02010609060101010101" pitchFamily="49" charset="-122"/>
              <a:ea typeface="楷体" panose="02010609060101010101" pitchFamily="49" charset="-122"/>
            </a:endParaRPr>
          </a:p>
          <a:p>
            <a:pPr lvl="0" eaLnBrk="0" hangingPunct="0">
              <a:lnSpc>
                <a:spcPct val="150000"/>
              </a:lnSpc>
            </a:pPr>
            <a:r>
              <a:rPr lang="zh-CN" altLang="en-US" sz="2400" b="1">
                <a:latin typeface="楷体" panose="02010609060101010101" pitchFamily="49" charset="-122"/>
                <a:ea typeface="楷体" panose="02010609060101010101" pitchFamily="49" charset="-122"/>
              </a:rPr>
              <a:t>C.“天圆地方”说存在着明显的漏洞,而孔子师徒对漏洞的补充使其失去了宇宙</a:t>
            </a:r>
            <a:endParaRPr lang="zh-CN" altLang="en-US" sz="2400" b="1">
              <a:latin typeface="楷体" panose="02010609060101010101" pitchFamily="49" charset="-122"/>
              <a:ea typeface="楷体" panose="02010609060101010101" pitchFamily="49" charset="-122"/>
            </a:endParaRPr>
          </a:p>
          <a:p>
            <a:pPr lvl="0" eaLnBrk="0" hangingPunct="0">
              <a:lnSpc>
                <a:spcPct val="150000"/>
              </a:lnSpc>
            </a:pPr>
            <a:r>
              <a:rPr lang="zh-CN" altLang="en-US" sz="2400" b="1">
                <a:latin typeface="楷体" panose="02010609060101010101" pitchFamily="49" charset="-122"/>
                <a:ea typeface="楷体" panose="02010609060101010101" pitchFamily="49" charset="-122"/>
              </a:rPr>
              <a:t>结构说的资格。</a:t>
            </a:r>
            <a:endParaRPr lang="zh-CN" altLang="en-US" sz="2400" b="1">
              <a:latin typeface="楷体" panose="02010609060101010101" pitchFamily="49" charset="-122"/>
              <a:ea typeface="楷体" panose="02010609060101010101" pitchFamily="49" charset="-122"/>
            </a:endParaRPr>
          </a:p>
          <a:p>
            <a:pPr lvl="0" eaLnBrk="0" hangingPunct="0">
              <a:lnSpc>
                <a:spcPct val="150000"/>
              </a:lnSpc>
            </a:pPr>
            <a:r>
              <a:rPr lang="zh-CN" altLang="en-US" sz="2400" b="1">
                <a:latin typeface="楷体" panose="02010609060101010101" pitchFamily="49" charset="-122"/>
                <a:ea typeface="楷体" panose="02010609060101010101" pitchFamily="49" charset="-122"/>
              </a:rPr>
              <a:t>D.宣夜说认为宇宙具有无限的空间,所有天体都飘浮在虚空中,富有想象力。</a:t>
            </a:r>
            <a:endParaRPr lang="zh-CN" altLang="en-US" sz="2400" b="1">
              <a:latin typeface="楷体" panose="02010609060101010101" pitchFamily="49" charset="-122"/>
              <a:ea typeface="楷体" panose="02010609060101010101" pitchFamily="49" charset="-122"/>
            </a:endParaRPr>
          </a:p>
        </p:txBody>
      </p:sp>
      <p:sp>
        <p:nvSpPr>
          <p:cNvPr id="54276" name="文本框 10"/>
          <p:cNvSpPr/>
          <p:nvPr/>
        </p:nvSpPr>
        <p:spPr>
          <a:xfrm>
            <a:off x="6956425" y="1355725"/>
            <a:ext cx="838200" cy="101441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r>
              <a:rPr lang="en-US" altLang="zh-CN" sz="6000">
                <a:solidFill>
                  <a:srgbClr val="C00000"/>
                </a:solidFill>
                <a:latin typeface="Calibri" pitchFamily="34" charset="0"/>
              </a:rPr>
              <a:t>B</a:t>
            </a:r>
            <a:endParaRPr lang="en-US" altLang="zh-CN" sz="6000">
              <a:solidFill>
                <a:srgbClr val="C00000"/>
              </a:solidFill>
              <a:latin typeface="Calibri" pitchFamily="3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nodeType="clickEffect">
                                  <p:stCondLst>
                                    <p:cond delay="0"/>
                                  </p:stCondLst>
                                  <p:childTnLst>
                                    <p:set>
                                      <p:cBhvr>
                                        <p:cTn id="6" dur="1" fill="hold">
                                          <p:stCondLst>
                                            <p:cond delay="0"/>
                                          </p:stCondLst>
                                        </p:cTn>
                                        <p:tgtEl>
                                          <p:spTgt spid="54276">
                                            <p:txEl>
                                              <p:pRg st="0" end="0"/>
                                            </p:txEl>
                                          </p:spTgt>
                                        </p:tgtEl>
                                        <p:attrNameLst>
                                          <p:attrName>style.visibility</p:attrName>
                                        </p:attrNameLst>
                                      </p:cBhvr>
                                      <p:to>
                                        <p:strVal val="visible"/>
                                      </p:to>
                                    </p:set>
                                    <p:anim calcmode="lin" valueType="num">
                                      <p:cBhvr>
                                        <p:cTn id="7" dur="500" fill="hold"/>
                                        <p:tgtEl>
                                          <p:spTgt spid="54276">
                                            <p:txEl>
                                              <p:pRg st="0" end="0"/>
                                            </p:txEl>
                                          </p:spTgt>
                                        </p:tgtEl>
                                        <p:attrNameLst>
                                          <p:attrName>ppt_x</p:attrName>
                                        </p:attrNameLst>
                                      </p:cBhvr>
                                      <p:tavLst>
                                        <p:tav tm="0">
                                          <p:val>
                                            <p:strVal val="#ppt_x"/>
                                          </p:val>
                                        </p:tav>
                                        <p:tav tm="100000">
                                          <p:val>
                                            <p:strVal val="#ppt_x"/>
                                          </p:val>
                                        </p:tav>
                                      </p:tavLst>
                                    </p:anim>
                                    <p:anim calcmode="lin" valueType="num">
                                      <p:cBhvr>
                                        <p:cTn id="8" dur="500" fill="hold"/>
                                        <p:tgtEl>
                                          <p:spTgt spid="5427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5297" name="图片 1"/>
          <p:cNvPicPr>
            <a:picLocks noChangeAspect="1"/>
          </p:cNvPicPr>
          <p:nvPr/>
        </p:nvPicPr>
        <p:blipFill>
          <a:blip r:embed="rId2"/>
          <a:stretch>
            <a:fillRect/>
          </a:stretch>
        </p:blipFill>
        <p:spPr>
          <a:xfrm>
            <a:off x="466725" y="658813"/>
            <a:ext cx="2389188" cy="608012"/>
          </a:xfrm>
          <a:prstGeom prst="rect">
            <a:avLst/>
          </a:prstGeom>
          <a:noFill/>
          <a:ln>
            <a:noFill/>
            <a:miter lim="800000"/>
          </a:ln>
        </p:spPr>
      </p:pic>
      <p:sp>
        <p:nvSpPr>
          <p:cNvPr id="55298" name="文本框 7"/>
          <p:cNvSpPr/>
          <p:nvPr/>
        </p:nvSpPr>
        <p:spPr>
          <a:xfrm>
            <a:off x="110490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合作探究</a:t>
            </a:r>
            <a:endParaRPr lang="zh-CN" altLang="en-US" sz="2400" b="1">
              <a:solidFill>
                <a:srgbClr val="EF7509"/>
              </a:solidFill>
              <a:latin typeface="思源黑体 CN Heavy" pitchFamily="34" charset="-122"/>
              <a:ea typeface="思源黑体 CN Heavy" pitchFamily="34" charset="-122"/>
            </a:endParaRPr>
          </a:p>
        </p:txBody>
      </p:sp>
      <p:grpSp>
        <p:nvGrpSpPr>
          <p:cNvPr id="55299" name="组合 34"/>
          <p:cNvGrpSpPr/>
          <p:nvPr/>
        </p:nvGrpSpPr>
        <p:grpSpPr>
          <a:xfrm>
            <a:off x="431800" y="2255838"/>
            <a:ext cx="1692275" cy="4224337"/>
            <a:chOff x="4662777" y="1036155"/>
            <a:chExt cx="2200735" cy="5588913"/>
          </a:xfrm>
        </p:grpSpPr>
        <p:sp>
          <p:nvSpPr>
            <p:cNvPr id="55300" name="矩形 6"/>
            <p:cNvSpPr/>
            <p:nvPr/>
          </p:nvSpPr>
          <p:spPr>
            <a:xfrm>
              <a:off x="4770130" y="2191323"/>
              <a:ext cx="2093382" cy="2490963"/>
            </a:xfrm>
            <a:prstGeom prst="rect">
              <a:avLst/>
            </a:prstGeom>
            <a:noFill/>
            <a:ln w="12700">
              <a:solidFill>
                <a:srgbClr val="F7F9F3"/>
              </a:solid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en-US" altLang="en-US">
                <a:solidFill>
                  <a:srgbClr val="FFFFFF"/>
                </a:solidFill>
                <a:latin typeface="楷体" panose="02010609060101010101" pitchFamily="49" charset="-122"/>
                <a:ea typeface="楷体" panose="02010609060101010101" pitchFamily="49" charset="-122"/>
                <a:sym typeface="WenYue GuDianMingChaoTi (Non-Co"/>
              </a:endParaRPr>
            </a:p>
          </p:txBody>
        </p:sp>
        <p:pic>
          <p:nvPicPr>
            <p:cNvPr id="55301" name="图片 33"/>
            <p:cNvPicPr>
              <a:picLocks noChangeAspect="1"/>
            </p:cNvPicPr>
            <p:nvPr/>
          </p:nvPicPr>
          <p:blipFill>
            <a:blip r:embed="rId3"/>
            <a:srcRect l="46764"/>
            <a:stretch>
              <a:fillRect/>
            </a:stretch>
          </p:blipFill>
          <p:spPr>
            <a:xfrm>
              <a:off x="5152768" y="2081718"/>
              <a:ext cx="1155478" cy="4119269"/>
            </a:xfrm>
            <a:prstGeom prst="rect">
              <a:avLst/>
            </a:prstGeom>
            <a:noFill/>
            <a:ln>
              <a:noFill/>
              <a:miter lim="800000"/>
            </a:ln>
          </p:spPr>
        </p:pic>
        <p:pic>
          <p:nvPicPr>
            <p:cNvPr id="55302" name="图片 35"/>
            <p:cNvPicPr>
              <a:picLocks noChangeAspect="1"/>
            </p:cNvPicPr>
            <p:nvPr/>
          </p:nvPicPr>
          <p:blipFill>
            <a:blip r:embed="rId3"/>
            <a:srcRect l="5083" t="37702" r="48804"/>
            <a:stretch>
              <a:fillRect/>
            </a:stretch>
          </p:blipFill>
          <p:spPr>
            <a:xfrm>
              <a:off x="4728246" y="3716228"/>
              <a:ext cx="1000898" cy="2566261"/>
            </a:xfrm>
            <a:prstGeom prst="rect">
              <a:avLst/>
            </a:prstGeom>
            <a:noFill/>
            <a:ln>
              <a:noFill/>
              <a:miter lim="800000"/>
            </a:ln>
          </p:spPr>
        </p:pic>
        <p:pic>
          <p:nvPicPr>
            <p:cNvPr id="55303" name="图片 36"/>
            <p:cNvPicPr>
              <a:picLocks noChangeAspect="1"/>
            </p:cNvPicPr>
            <p:nvPr/>
          </p:nvPicPr>
          <p:blipFill>
            <a:blip r:embed="rId4"/>
            <a:stretch>
              <a:fillRect/>
            </a:stretch>
          </p:blipFill>
          <p:spPr>
            <a:xfrm>
              <a:off x="4662777" y="4683210"/>
              <a:ext cx="1907182" cy="1941858"/>
            </a:xfrm>
            <a:prstGeom prst="rect">
              <a:avLst/>
            </a:prstGeom>
            <a:noFill/>
            <a:ln>
              <a:noFill/>
              <a:miter lim="800000"/>
            </a:ln>
          </p:spPr>
        </p:pic>
        <p:pic>
          <p:nvPicPr>
            <p:cNvPr id="55304" name="图片 37"/>
            <p:cNvPicPr>
              <a:picLocks noChangeAspect="1"/>
            </p:cNvPicPr>
            <p:nvPr/>
          </p:nvPicPr>
          <p:blipFill>
            <a:blip r:embed="rId5"/>
            <a:stretch>
              <a:fillRect/>
            </a:stretch>
          </p:blipFill>
          <p:spPr>
            <a:xfrm>
              <a:off x="5050898" y="1036155"/>
              <a:ext cx="954026" cy="1155194"/>
            </a:xfrm>
            <a:prstGeom prst="rect">
              <a:avLst/>
            </a:prstGeom>
            <a:noFill/>
            <a:ln>
              <a:noFill/>
              <a:miter lim="800000"/>
            </a:ln>
          </p:spPr>
        </p:pic>
      </p:grpSp>
      <p:pic>
        <p:nvPicPr>
          <p:cNvPr id="55305" name="图片 1"/>
          <p:cNvPicPr>
            <a:picLocks noChangeAspect="1"/>
          </p:cNvPicPr>
          <p:nvPr/>
        </p:nvPicPr>
        <p:blipFill>
          <a:blip r:embed="rId6"/>
          <a:stretch>
            <a:fillRect/>
          </a:stretch>
        </p:blipFill>
        <p:spPr>
          <a:xfrm>
            <a:off x="3367088" y="752475"/>
            <a:ext cx="7989887" cy="5472113"/>
          </a:xfrm>
          <a:prstGeom prst="rect">
            <a:avLst/>
          </a:prstGeom>
          <a:noFill/>
          <a:ln>
            <a:noFill/>
            <a:miter lim="800000"/>
          </a:ln>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4" fill="hold" nodeType="afterEffect">
                                  <p:stCondLst>
                                    <p:cond delay="0"/>
                                  </p:stCondLst>
                                  <p:childTnLst>
                                    <p:set>
                                      <p:cBhvr>
                                        <p:cTn id="6" dur="1" fill="hold">
                                          <p:stCondLst>
                                            <p:cond delay="0"/>
                                          </p:stCondLst>
                                        </p:cTn>
                                        <p:tgtEl>
                                          <p:spTgt spid="55299"/>
                                        </p:tgtEl>
                                        <p:attrNameLst>
                                          <p:attrName>style.visibility</p:attrName>
                                        </p:attrNameLst>
                                      </p:cBhvr>
                                      <p:to>
                                        <p:strVal val="visible"/>
                                      </p:to>
                                    </p:set>
                                    <p:animEffect transition="in" filter="wipe(down)">
                                      <p:cBhvr>
                                        <p:cTn id="7" dur="1000" fill="hold"/>
                                        <p:tgtEl>
                                          <p:spTgt spid="552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6321"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56322"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zh-CN" sz="2400" b="1">
                <a:solidFill>
                  <a:srgbClr val="EF7509"/>
                </a:solidFill>
                <a:latin typeface="思源黑体 CN Heavy" pitchFamily="34" charset="-122"/>
                <a:ea typeface="思源黑体 CN Heavy" pitchFamily="34" charset="-122"/>
              </a:rPr>
              <a:t>新知讲解</a:t>
            </a:r>
            <a:endParaRPr lang="zh-CN" altLang="zh-CN" sz="2400" b="1">
              <a:solidFill>
                <a:srgbClr val="EF7509"/>
              </a:solidFill>
              <a:latin typeface="思源黑体 CN Heavy" pitchFamily="34" charset="-122"/>
              <a:ea typeface="思源黑体 CN Heavy" pitchFamily="34" charset="-122"/>
            </a:endParaRPr>
          </a:p>
        </p:txBody>
      </p:sp>
      <p:grpSp>
        <p:nvGrpSpPr>
          <p:cNvPr id="56323" name="组合 8"/>
          <p:cNvGrpSpPr/>
          <p:nvPr/>
        </p:nvGrpSpPr>
        <p:grpSpPr>
          <a:xfrm>
            <a:off x="4584700" y="1905000"/>
            <a:ext cx="2428875" cy="2571750"/>
            <a:chOff x="3953" y="4724"/>
            <a:chExt cx="1328" cy="1214"/>
          </a:xfrm>
        </p:grpSpPr>
        <p:sp>
          <p:nvSpPr>
            <p:cNvPr id="56324" name="椭圆 9"/>
            <p:cNvSpPr/>
            <p:nvPr/>
          </p:nvSpPr>
          <p:spPr>
            <a:xfrm>
              <a:off x="3953" y="4724"/>
              <a:ext cx="1328" cy="1214"/>
            </a:xfrm>
            <a:prstGeom prst="ellipse">
              <a:avLst/>
            </a:prstGeom>
            <a:solidFill>
              <a:srgbClr val="125F68"/>
            </a:solidFill>
            <a:ln w="12700">
              <a:noFill/>
              <a:miter lim="800000"/>
            </a:ln>
          </p:spPr>
          <p:txBody>
            <a:bodyPr anchor="ctr"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endParaRPr lang="en-US" altLang="zh-CN" sz="1200">
                <a:solidFill>
                  <a:srgbClr val="FFFFFF"/>
                </a:solidFill>
                <a:latin typeface="思源宋体 CN Medium" charset="-122"/>
                <a:ea typeface="思源宋体 CN Medium" charset="-122"/>
              </a:endParaRPr>
            </a:p>
          </p:txBody>
        </p:sp>
        <p:sp>
          <p:nvSpPr>
            <p:cNvPr id="56325" name="文本框 1"/>
            <p:cNvSpPr/>
            <p:nvPr/>
          </p:nvSpPr>
          <p:spPr>
            <a:xfrm>
              <a:off x="4157" y="4946"/>
              <a:ext cx="921" cy="68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400">
                  <a:solidFill>
                    <a:srgbClr val="FFFFFF"/>
                  </a:solidFill>
                  <a:latin typeface="思源宋体 CN Medium" charset="-122"/>
                  <a:ea typeface="思源宋体 CN Medium" charset="-122"/>
                </a:rPr>
                <a:t>研 读文 本</a:t>
              </a:r>
              <a:endParaRPr lang="zh-CN" altLang="en-US" sz="4400">
                <a:solidFill>
                  <a:srgbClr val="FFFFFF"/>
                </a:solidFill>
                <a:latin typeface="思源宋体 CN Medium" charset="-122"/>
                <a:ea typeface="思源宋体 CN Medium" charset="-122"/>
              </a:endParaRPr>
            </a:p>
          </p:txBody>
        </p:sp>
      </p:grpSp>
      <p:pic>
        <p:nvPicPr>
          <p:cNvPr id="56326" name="图片 2"/>
          <p:cNvPicPr>
            <a:picLocks noChangeAspect="1"/>
          </p:cNvPicPr>
          <p:nvPr/>
        </p:nvPicPr>
        <p:blipFill>
          <a:blip r:embed="rId3"/>
          <a:stretch>
            <a:fillRect/>
          </a:stretch>
        </p:blipFill>
        <p:spPr>
          <a:xfrm>
            <a:off x="8809038" y="611188"/>
            <a:ext cx="3005137" cy="2689225"/>
          </a:xfrm>
          <a:prstGeom prst="rect">
            <a:avLst/>
          </a:prstGeom>
          <a:noFill/>
          <a:ln>
            <a:noFill/>
            <a:miter lim="800000"/>
          </a:ln>
        </p:spPr>
      </p:pic>
    </p:spTree>
    <p:custDataLst>
      <p:tags r:id="rId4"/>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7345"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57346"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pic>
        <p:nvPicPr>
          <p:cNvPr id="57347" name="图片 1"/>
          <p:cNvPicPr>
            <a:picLocks noChangeAspect="1"/>
          </p:cNvPicPr>
          <p:nvPr/>
        </p:nvPicPr>
        <p:blipFill>
          <a:blip r:embed="rId3"/>
          <a:srcRect t="23958" b="25000"/>
          <a:stretch>
            <a:fillRect/>
          </a:stretch>
        </p:blipFill>
        <p:spPr>
          <a:xfrm>
            <a:off x="-28575" y="4465638"/>
            <a:ext cx="2968625" cy="2165350"/>
          </a:xfrm>
          <a:prstGeom prst="rect">
            <a:avLst/>
          </a:prstGeom>
          <a:noFill/>
          <a:ln>
            <a:noFill/>
            <a:miter lim="800000"/>
          </a:ln>
        </p:spPr>
      </p:pic>
      <p:sp>
        <p:nvSpPr>
          <p:cNvPr id="57348" name="Text Box 2"/>
          <p:cNvSpPr/>
          <p:nvPr/>
        </p:nvSpPr>
        <p:spPr>
          <a:xfrm>
            <a:off x="3460750" y="752475"/>
            <a:ext cx="8262938" cy="644525"/>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400" b="1">
                <a:solidFill>
                  <a:srgbClr val="C00000"/>
                </a:solidFill>
                <a:latin typeface="微软雅黑" pitchFamily="34" charset="-122"/>
                <a:ea typeface="微软雅黑" pitchFamily="34" charset="-122"/>
                <a:sym typeface="Arial" pitchFamily="34" charset="0"/>
              </a:rPr>
              <a:t>概括“宣夜说”“盖天说”“浑天说”的基本观点。</a:t>
            </a:r>
            <a:endParaRPr lang="zh-CN" altLang="en-US" sz="2400" b="1">
              <a:solidFill>
                <a:srgbClr val="C00000"/>
              </a:solidFill>
              <a:latin typeface="微软雅黑" pitchFamily="34" charset="-122"/>
              <a:ea typeface="微软雅黑" pitchFamily="34" charset="-122"/>
              <a:sym typeface="Arial" pitchFamily="34" charset="0"/>
            </a:endParaRPr>
          </a:p>
        </p:txBody>
      </p:sp>
      <p:sp>
        <p:nvSpPr>
          <p:cNvPr id="57349" name="Text Box 2"/>
          <p:cNvSpPr/>
          <p:nvPr/>
        </p:nvSpPr>
        <p:spPr>
          <a:xfrm>
            <a:off x="3159125" y="1787525"/>
            <a:ext cx="8659813" cy="4524375"/>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(1)宣夜说：日月众星，自然浮生于虚空之中,其行其止皆须气焉。</a:t>
            </a:r>
            <a:endParaRPr lang="zh-CN"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(2)盖天说：天是一个穹形，地也是一个穹形，就如同心球穹,两个穹形的间距是八万里。北极是“盖笠”状的天穹的中央，日月星辰绕之旋转不息。盖天说认为，日月星辰的出没，并非真的出没，而只是离远了就看不见,离得近了，就看见它们照耀。</a:t>
            </a:r>
            <a:endParaRPr lang="zh-CN"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(3)浑天说：天是个圆球，天包着地，天大而地小。</a:t>
            </a:r>
            <a:endParaRPr lang="zh-CN" altLang="en-US" sz="2400">
              <a:latin typeface="微软雅黑" pitchFamily="34" charset="-122"/>
              <a:ea typeface="微软雅黑" pitchFamily="34" charset="-122"/>
              <a:sym typeface="Arial" pitchFamily="34"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7349"/>
                                        </p:tgtEl>
                                        <p:attrNameLst>
                                          <p:attrName>style.visibility</p:attrName>
                                        </p:attrNameLst>
                                      </p:cBhvr>
                                      <p:to>
                                        <p:strVal val="visible"/>
                                      </p:to>
                                    </p:set>
                                    <p:anim calcmode="lin" valueType="num">
                                      <p:cBhvr>
                                        <p:cTn id="7" dur="500" fill="hold"/>
                                        <p:tgtEl>
                                          <p:spTgt spid="57349"/>
                                        </p:tgtEl>
                                        <p:attrNameLst>
                                          <p:attrName>ppt_w</p:attrName>
                                        </p:attrNameLst>
                                      </p:cBhvr>
                                      <p:tavLst>
                                        <p:tav tm="0">
                                          <p:val>
                                            <p:fltVal val="0"/>
                                          </p:val>
                                        </p:tav>
                                        <p:tav tm="100000">
                                          <p:val>
                                            <p:strVal val="#ppt_w"/>
                                          </p:val>
                                        </p:tav>
                                      </p:tavLst>
                                    </p:anim>
                                    <p:anim calcmode="lin" valueType="num">
                                      <p:cBhvr>
                                        <p:cTn id="8" dur="500" fill="hold"/>
                                        <p:tgtEl>
                                          <p:spTgt spid="57349"/>
                                        </p:tgtEl>
                                        <p:attrNameLst>
                                          <p:attrName>ppt_h</p:attrName>
                                        </p:attrNameLst>
                                      </p:cBhvr>
                                      <p:tavLst>
                                        <p:tav tm="0">
                                          <p:val>
                                            <p:fltVal val="0"/>
                                          </p:val>
                                        </p:tav>
                                        <p:tav tm="100000">
                                          <p:val>
                                            <p:strVal val="#ppt_h"/>
                                          </p:val>
                                        </p:tav>
                                      </p:tavLst>
                                    </p:anim>
                                    <p:anim calcmode="lin" valueType="num">
                                      <p:cBhvr>
                                        <p:cTn id="9" dur="500" fill="hold"/>
                                        <p:tgtEl>
                                          <p:spTgt spid="57349"/>
                                        </p:tgtEl>
                                        <p:attrNameLst>
                                          <p:attrName>style.rotation</p:attrName>
                                        </p:attrNameLst>
                                      </p:cBhvr>
                                      <p:tavLst>
                                        <p:tav tm="0">
                                          <p:val>
                                            <p:fltVal val="360"/>
                                          </p:val>
                                        </p:tav>
                                        <p:tav tm="100000">
                                          <p:val>
                                            <p:fltVal val="0"/>
                                          </p:val>
                                        </p:tav>
                                      </p:tavLst>
                                    </p:anim>
                                    <p:animEffect transition="in" filter="fade">
                                      <p:cBhvr>
                                        <p:cTn id="10" dur="500" fill="hold"/>
                                        <p:tgtEl>
                                          <p:spTgt spid="573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9"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8369"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58370"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pic>
        <p:nvPicPr>
          <p:cNvPr id="58371" name="图片 1"/>
          <p:cNvPicPr>
            <a:picLocks noChangeAspect="1"/>
          </p:cNvPicPr>
          <p:nvPr/>
        </p:nvPicPr>
        <p:blipFill>
          <a:blip r:embed="rId3"/>
          <a:srcRect t="23958" b="25000"/>
          <a:stretch>
            <a:fillRect/>
          </a:stretch>
        </p:blipFill>
        <p:spPr>
          <a:xfrm>
            <a:off x="-28575" y="4465638"/>
            <a:ext cx="2968625" cy="2165350"/>
          </a:xfrm>
          <a:prstGeom prst="rect">
            <a:avLst/>
          </a:prstGeom>
          <a:noFill/>
          <a:ln>
            <a:noFill/>
            <a:miter lim="800000"/>
          </a:ln>
        </p:spPr>
      </p:pic>
      <p:sp>
        <p:nvSpPr>
          <p:cNvPr id="58372" name="Text Box 2"/>
          <p:cNvSpPr/>
          <p:nvPr/>
        </p:nvSpPr>
        <p:spPr>
          <a:xfrm>
            <a:off x="3460750" y="752475"/>
            <a:ext cx="8262938" cy="644525"/>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400" b="1">
                <a:solidFill>
                  <a:srgbClr val="C00000"/>
                </a:solidFill>
                <a:latin typeface="微软雅黑" pitchFamily="34" charset="-122"/>
                <a:ea typeface="微软雅黑" pitchFamily="34" charset="-122"/>
                <a:sym typeface="Arial" pitchFamily="34" charset="0"/>
              </a:rPr>
              <a:t>宣夜说为什么被天文学家们边缘化了?</a:t>
            </a:r>
            <a:endParaRPr lang="zh-CN" altLang="en-US" sz="2400" b="1">
              <a:solidFill>
                <a:srgbClr val="C00000"/>
              </a:solidFill>
              <a:latin typeface="微软雅黑" pitchFamily="34" charset="-122"/>
              <a:ea typeface="微软雅黑" pitchFamily="34" charset="-122"/>
              <a:sym typeface="Arial" pitchFamily="34" charset="0"/>
            </a:endParaRPr>
          </a:p>
        </p:txBody>
      </p:sp>
      <p:sp>
        <p:nvSpPr>
          <p:cNvPr id="58373" name="Text Box 2"/>
          <p:cNvSpPr/>
          <p:nvPr/>
        </p:nvSpPr>
        <p:spPr>
          <a:xfrm>
            <a:off x="2940050" y="2157413"/>
            <a:ext cx="8659813" cy="3414712"/>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①宣夜说只是一种初级的宇宙理论，它没有与数学结合，不能用以编制历法，不能预测日月星辰的运行,不能给人们提供有用的信息；</a:t>
            </a:r>
            <a:endParaRPr lang="zh-CN"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②宣夜说在本质上是反理性的，它认为天体的运动彼此独立，互不相关，无规律可循，杜绝了人们探寻自然规律的可能性。</a:t>
            </a:r>
            <a:endParaRPr lang="zh-CN" altLang="en-US" sz="2400">
              <a:latin typeface="微软雅黑" pitchFamily="34" charset="-122"/>
              <a:ea typeface="微软雅黑" pitchFamily="34" charset="-122"/>
              <a:sym typeface="Arial" pitchFamily="34"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58373"/>
                                        </p:tgtEl>
                                        <p:attrNameLst>
                                          <p:attrName>style.visibility</p:attrName>
                                        </p:attrNameLst>
                                      </p:cBhvr>
                                      <p:to>
                                        <p:strVal val="visible"/>
                                      </p:to>
                                    </p:set>
                                    <p:anim calcmode="lin" valueType="num">
                                      <p:cBhvr>
                                        <p:cTn id="7" dur="500" fill="hold"/>
                                        <p:tgtEl>
                                          <p:spTgt spid="58373"/>
                                        </p:tgtEl>
                                        <p:attrNameLst>
                                          <p:attrName>ppt_w</p:attrName>
                                        </p:attrNameLst>
                                      </p:cBhvr>
                                      <p:tavLst>
                                        <p:tav tm="0">
                                          <p:val>
                                            <p:fltVal val="0"/>
                                          </p:val>
                                        </p:tav>
                                        <p:tav tm="100000">
                                          <p:val>
                                            <p:strVal val="#ppt_w"/>
                                          </p:val>
                                        </p:tav>
                                      </p:tavLst>
                                    </p:anim>
                                    <p:anim calcmode="lin" valueType="num">
                                      <p:cBhvr>
                                        <p:cTn id="8" dur="500" fill="hold"/>
                                        <p:tgtEl>
                                          <p:spTgt spid="58373"/>
                                        </p:tgtEl>
                                        <p:attrNameLst>
                                          <p:attrName>ppt_h</p:attrName>
                                        </p:attrNameLst>
                                      </p:cBhvr>
                                      <p:tavLst>
                                        <p:tav tm="0">
                                          <p:val>
                                            <p:fltVal val="0"/>
                                          </p:val>
                                        </p:tav>
                                        <p:tav tm="100000">
                                          <p:val>
                                            <p:strVal val="#ppt_h"/>
                                          </p:val>
                                        </p:tav>
                                      </p:tavLst>
                                    </p:anim>
                                    <p:anim calcmode="lin" valueType="num">
                                      <p:cBhvr>
                                        <p:cTn id="9" dur="500" fill="hold"/>
                                        <p:tgtEl>
                                          <p:spTgt spid="58373"/>
                                        </p:tgtEl>
                                        <p:attrNameLst>
                                          <p:attrName>style.rotation</p:attrName>
                                        </p:attrNameLst>
                                      </p:cBhvr>
                                      <p:tavLst>
                                        <p:tav tm="0">
                                          <p:val>
                                            <p:fltVal val="360"/>
                                          </p:val>
                                        </p:tav>
                                        <p:tav tm="100000">
                                          <p:val>
                                            <p:fltVal val="0"/>
                                          </p:val>
                                        </p:tav>
                                      </p:tavLst>
                                    </p:anim>
                                    <p:animEffect transition="in" filter="fade">
                                      <p:cBhvr>
                                        <p:cTn id="10" dur="500" fill="hold"/>
                                        <p:tgtEl>
                                          <p:spTgt spid="583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3"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59393"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59394"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pic>
        <p:nvPicPr>
          <p:cNvPr id="59395" name="图片 1"/>
          <p:cNvPicPr>
            <a:picLocks noChangeAspect="1"/>
          </p:cNvPicPr>
          <p:nvPr/>
        </p:nvPicPr>
        <p:blipFill>
          <a:blip r:embed="rId3"/>
          <a:srcRect t="23958" b="25000"/>
          <a:stretch>
            <a:fillRect/>
          </a:stretch>
        </p:blipFill>
        <p:spPr>
          <a:xfrm>
            <a:off x="-28575" y="4465638"/>
            <a:ext cx="2968625" cy="2165350"/>
          </a:xfrm>
          <a:prstGeom prst="rect">
            <a:avLst/>
          </a:prstGeom>
          <a:noFill/>
          <a:ln>
            <a:noFill/>
            <a:miter lim="800000"/>
          </a:ln>
        </p:spPr>
      </p:pic>
      <p:sp>
        <p:nvSpPr>
          <p:cNvPr id="59396" name="Text Box 2"/>
          <p:cNvSpPr/>
          <p:nvPr/>
        </p:nvSpPr>
        <p:spPr>
          <a:xfrm>
            <a:off x="3460750" y="752475"/>
            <a:ext cx="8262938" cy="644525"/>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400" b="1">
                <a:solidFill>
                  <a:srgbClr val="C00000"/>
                </a:solidFill>
                <a:latin typeface="微软雅黑" pitchFamily="34" charset="-122"/>
                <a:ea typeface="微软雅黑" pitchFamily="34" charset="-122"/>
                <a:sym typeface="Arial" pitchFamily="34" charset="0"/>
              </a:rPr>
              <a:t>为什么说盖天说是富有科学意义的宇宙结构理论?</a:t>
            </a:r>
            <a:endParaRPr lang="zh-CN" altLang="en-US" sz="2400" b="1">
              <a:solidFill>
                <a:srgbClr val="C00000"/>
              </a:solidFill>
              <a:latin typeface="微软雅黑" pitchFamily="34" charset="-122"/>
              <a:ea typeface="微软雅黑" pitchFamily="34" charset="-122"/>
              <a:sym typeface="Arial" pitchFamily="34" charset="0"/>
            </a:endParaRPr>
          </a:p>
        </p:txBody>
      </p:sp>
      <p:sp>
        <p:nvSpPr>
          <p:cNvPr id="59397" name="Text Box 2"/>
          <p:cNvSpPr/>
          <p:nvPr/>
        </p:nvSpPr>
        <p:spPr>
          <a:xfrm>
            <a:off x="2940050" y="2157413"/>
            <a:ext cx="8659813" cy="3970337"/>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①盖天说突破了人们在日常观测中形成的天是个半球的生活经验，提出了平天平地说，并且能在立竿测影基础上用勾股定理和相似三角形对应边成比例的性质，测算各种天文数据。</a:t>
            </a:r>
            <a:endParaRPr lang="zh-CN"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②盖天说能够解释人们日常生活中见到的各种天象，能够预测日月星辰的运行，还能够编制历法，满足社会需求。</a:t>
            </a:r>
            <a:endParaRPr lang="zh-CN"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③盖天说构思的七衡六间，可以用来准确地预报二十四节气,具有很强的应用价值。</a:t>
            </a:r>
            <a:endParaRPr lang="zh-CN" altLang="en-US" sz="2400">
              <a:latin typeface="微软雅黑" pitchFamily="34" charset="-122"/>
              <a:ea typeface="微软雅黑" pitchFamily="34" charset="-122"/>
              <a:sym typeface="Arial" pitchFamily="34"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6" presetClass="entr" presetSubtype="0" fill="hold" grpId="1" nodeType="clickEffect">
                                  <p:stCondLst>
                                    <p:cond delay="0"/>
                                  </p:stCondLst>
                                  <p:childTnLst>
                                    <p:set>
                                      <p:cBhvr>
                                        <p:cTn id="6" dur="1" fill="hold">
                                          <p:stCondLst>
                                            <p:cond delay="0"/>
                                          </p:stCondLst>
                                        </p:cTn>
                                        <p:tgtEl>
                                          <p:spTgt spid="59397"/>
                                        </p:tgtEl>
                                        <p:attrNameLst>
                                          <p:attrName>style.visibility</p:attrName>
                                        </p:attrNameLst>
                                      </p:cBhvr>
                                      <p:to>
                                        <p:strVal val="visible"/>
                                      </p:to>
                                    </p:set>
                                    <p:animEffect transition="in" filter="wipe(down)">
                                      <p:cBhvr>
                                        <p:cTn id="7" dur="580" fill="hold">
                                          <p:stCondLst>
                                            <p:cond delay="0"/>
                                          </p:stCondLst>
                                        </p:cTn>
                                        <p:tgtEl>
                                          <p:spTgt spid="59397"/>
                                        </p:tgtEl>
                                      </p:cBhvr>
                                    </p:animEffect>
                                    <p:anim calcmode="lin" valueType="num">
                                      <p:cBhvr>
                                        <p:cTn id="8" dur="1822" fill="hold" tmFilter="0,0; 0.14,0.36; 0.43,0.73; 0.71,0.91; 1.0,1.0">
                                          <p:stCondLst>
                                            <p:cond delay="0"/>
                                          </p:stCondLst>
                                        </p:cTn>
                                        <p:tgtEl>
                                          <p:spTgt spid="59397"/>
                                        </p:tgtEl>
                                        <p:attrNameLst>
                                          <p:attrName>ppt_x</p:attrName>
                                        </p:attrNameLst>
                                      </p:cBhvr>
                                      <p:tavLst>
                                        <p:tav tm="0">
                                          <p:val>
                                            <p:strVal val="#ppt_x-0.25"/>
                                          </p:val>
                                        </p:tav>
                                        <p:tav tm="100000">
                                          <p:val>
                                            <p:strVal val="#ppt_x"/>
                                          </p:val>
                                        </p:tav>
                                      </p:tavLst>
                                    </p:anim>
                                    <p:anim calcmode="lin" valueType="num">
                                      <p:cBhvr>
                                        <p:cTn id="9" dur="664" fill="hold" tmFilter="0.0,0.0; 0.25,0.07; 0.50,0.2; 0.75,0.467; 1.0,1.0">
                                          <p:stCondLst>
                                            <p:cond delay="0"/>
                                          </p:stCondLst>
                                        </p:cTn>
                                        <p:tgtEl>
                                          <p:spTgt spid="59397"/>
                                        </p:tgtEl>
                                        <p:attrNameLst>
                                          <p:attrName>ppt_y</p:attrName>
                                        </p:attrNameLst>
                                      </p:cBhvr>
                                      <p:tavLst>
                                        <p:tav tm="0" fmla="#ppt_y-sin(pi*$)/3">
                                          <p:val>
                                            <p:fltVal val="0.5"/>
                                          </p:val>
                                        </p:tav>
                                        <p:tav tm="100000">
                                          <p:val>
                                            <p:fltVal val="1"/>
                                          </p:val>
                                        </p:tav>
                                      </p:tavLst>
                                    </p:anim>
                                    <p:anim calcmode="lin" valueType="num">
                                      <p:cBhvr>
                                        <p:cTn id="10" dur="664" fill="hold" tmFilter="0, 0; 0.125,0.2665; 0.25,0.4; 0.375,0.465; 0.5,0.5;  0.625,0.535; 0.75,0.6; 0.875,0.7335; 1,1">
                                          <p:stCondLst>
                                            <p:cond delay="664"/>
                                          </p:stCondLst>
                                        </p:cTn>
                                        <p:tgtEl>
                                          <p:spTgt spid="59397"/>
                                        </p:tgtEl>
                                        <p:attrNameLst>
                                          <p:attrName>ppt_y</p:attrName>
                                        </p:attrNameLst>
                                      </p:cBhvr>
                                      <p:tavLst>
                                        <p:tav tm="0" fmla="#ppt_y-sin(pi*$)/9">
                                          <p:val>
                                            <p:fltVal val="0"/>
                                          </p:val>
                                        </p:tav>
                                        <p:tav tm="100000">
                                          <p:val>
                                            <p:fltVal val="1"/>
                                          </p:val>
                                        </p:tav>
                                      </p:tavLst>
                                    </p:anim>
                                    <p:anim calcmode="lin" valueType="num">
                                      <p:cBhvr>
                                        <p:cTn id="11" dur="332" fill="hold" tmFilter="0, 0; 0.125,0.2665; 0.25,0.4; 0.375,0.465; 0.5,0.5;  0.625,0.535; 0.75,0.6; 0.875,0.7335; 1,1">
                                          <p:stCondLst>
                                            <p:cond delay="1324"/>
                                          </p:stCondLst>
                                        </p:cTn>
                                        <p:tgtEl>
                                          <p:spTgt spid="59397"/>
                                        </p:tgtEl>
                                        <p:attrNameLst>
                                          <p:attrName>ppt_y</p:attrName>
                                        </p:attrNameLst>
                                      </p:cBhvr>
                                      <p:tavLst>
                                        <p:tav tm="0" fmla="#ppt_y-sin(pi*$)/27">
                                          <p:val>
                                            <p:fltVal val="0"/>
                                          </p:val>
                                        </p:tav>
                                        <p:tav tm="100000">
                                          <p:val>
                                            <p:fltVal val="1"/>
                                          </p:val>
                                        </p:tav>
                                      </p:tavLst>
                                    </p:anim>
                                    <p:anim calcmode="lin" valueType="num">
                                      <p:cBhvr>
                                        <p:cTn id="12" dur="164" fill="hold" tmFilter="0, 0; 0.125,0.2665; 0.25,0.4; 0.375,0.465; 0.5,0.5;  0.625,0.535; 0.75,0.6; 0.875,0.7335; 1,1">
                                          <p:stCondLst>
                                            <p:cond delay="1656"/>
                                          </p:stCondLst>
                                        </p:cTn>
                                        <p:tgtEl>
                                          <p:spTgt spid="59397"/>
                                        </p:tgtEl>
                                        <p:attrNameLst>
                                          <p:attrName>ppt_y</p:attrName>
                                        </p:attrNameLst>
                                      </p:cBhvr>
                                      <p:tavLst>
                                        <p:tav tm="0" fmla="#ppt_y-sin(pi*$)/81">
                                          <p:val>
                                            <p:fltVal val="0"/>
                                          </p:val>
                                        </p:tav>
                                        <p:tav tm="100000">
                                          <p:val>
                                            <p:fltVal val="1"/>
                                          </p:val>
                                        </p:tav>
                                      </p:tavLst>
                                    </p:anim>
                                    <p:animScale>
                                      <p:cBhvr>
                                        <p:cTn id="13" dur="26" fill="hold">
                                          <p:stCondLst>
                                            <p:cond delay="650"/>
                                          </p:stCondLst>
                                        </p:cTn>
                                        <p:tgtEl>
                                          <p:spTgt spid="59397"/>
                                        </p:tgtEl>
                                      </p:cBhvr>
                                      <p:to x="100000" y="60000"/>
                                    </p:animScale>
                                    <p:animScale>
                                      <p:cBhvr>
                                        <p:cTn id="14" dur="166" decel="50000" fill="hold">
                                          <p:stCondLst>
                                            <p:cond delay="676"/>
                                          </p:stCondLst>
                                        </p:cTn>
                                        <p:tgtEl>
                                          <p:spTgt spid="59397"/>
                                        </p:tgtEl>
                                      </p:cBhvr>
                                      <p:to x="100000" y="100000"/>
                                    </p:animScale>
                                    <p:animScale>
                                      <p:cBhvr>
                                        <p:cTn id="15" dur="26" fill="hold">
                                          <p:stCondLst>
                                            <p:cond delay="1312"/>
                                          </p:stCondLst>
                                        </p:cTn>
                                        <p:tgtEl>
                                          <p:spTgt spid="59397"/>
                                        </p:tgtEl>
                                      </p:cBhvr>
                                      <p:to x="100000" y="80000"/>
                                    </p:animScale>
                                    <p:animScale>
                                      <p:cBhvr>
                                        <p:cTn id="16" dur="166" decel="50000" fill="hold">
                                          <p:stCondLst>
                                            <p:cond delay="1338"/>
                                          </p:stCondLst>
                                        </p:cTn>
                                        <p:tgtEl>
                                          <p:spTgt spid="59397"/>
                                        </p:tgtEl>
                                      </p:cBhvr>
                                      <p:to x="100000" y="100000"/>
                                    </p:animScale>
                                    <p:animScale>
                                      <p:cBhvr>
                                        <p:cTn id="17" dur="26" fill="hold">
                                          <p:stCondLst>
                                            <p:cond delay="1642"/>
                                          </p:stCondLst>
                                        </p:cTn>
                                        <p:tgtEl>
                                          <p:spTgt spid="59397"/>
                                        </p:tgtEl>
                                      </p:cBhvr>
                                      <p:to x="100000" y="90000"/>
                                    </p:animScale>
                                    <p:animScale>
                                      <p:cBhvr>
                                        <p:cTn id="18" dur="166" decel="50000" fill="hold">
                                          <p:stCondLst>
                                            <p:cond delay="1668"/>
                                          </p:stCondLst>
                                        </p:cTn>
                                        <p:tgtEl>
                                          <p:spTgt spid="59397"/>
                                        </p:tgtEl>
                                      </p:cBhvr>
                                      <p:to x="100000" y="100000"/>
                                    </p:animScale>
                                    <p:animScale>
                                      <p:cBhvr>
                                        <p:cTn id="19" dur="26" fill="hold">
                                          <p:stCondLst>
                                            <p:cond delay="1808"/>
                                          </p:stCondLst>
                                        </p:cTn>
                                        <p:tgtEl>
                                          <p:spTgt spid="59397"/>
                                        </p:tgtEl>
                                      </p:cBhvr>
                                      <p:to x="100000" y="95000"/>
                                    </p:animScale>
                                    <p:animScale>
                                      <p:cBhvr>
                                        <p:cTn id="20" dur="166" decel="50000" fill="hold">
                                          <p:stCondLst>
                                            <p:cond delay="1834"/>
                                          </p:stCondLst>
                                        </p:cTn>
                                        <p:tgtEl>
                                          <p:spTgt spid="59397"/>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7" grpId="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1985"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pic>
        <p:nvPicPr>
          <p:cNvPr id="41986" name="图片 12"/>
          <p:cNvPicPr>
            <a:picLocks noChangeAspect="1"/>
          </p:cNvPicPr>
          <p:nvPr/>
        </p:nvPicPr>
        <p:blipFill>
          <a:blip r:embed="rId3"/>
          <a:stretch>
            <a:fillRect/>
          </a:stretch>
        </p:blipFill>
        <p:spPr>
          <a:xfrm>
            <a:off x="9953625" y="436563"/>
            <a:ext cx="2005013" cy="388937"/>
          </a:xfrm>
          <a:prstGeom prst="rect">
            <a:avLst/>
          </a:prstGeom>
          <a:noFill/>
          <a:ln>
            <a:noFill/>
            <a:miter lim="800000"/>
          </a:ln>
        </p:spPr>
      </p:pic>
      <p:pic>
        <p:nvPicPr>
          <p:cNvPr id="41987" name="图片 14"/>
          <p:cNvPicPr>
            <a:picLocks noChangeAspect="1"/>
          </p:cNvPicPr>
          <p:nvPr/>
        </p:nvPicPr>
        <p:blipFill>
          <a:blip r:embed="rId4"/>
          <a:stretch>
            <a:fillRect/>
          </a:stretch>
        </p:blipFill>
        <p:spPr>
          <a:xfrm>
            <a:off x="9244013" y="5291138"/>
            <a:ext cx="2457450" cy="474662"/>
          </a:xfrm>
          <a:prstGeom prst="rect">
            <a:avLst/>
          </a:prstGeom>
          <a:noFill/>
          <a:ln>
            <a:noFill/>
            <a:miter lim="800000"/>
          </a:ln>
        </p:spPr>
      </p:pic>
      <p:grpSp>
        <p:nvGrpSpPr>
          <p:cNvPr id="41988" name="组合 19"/>
          <p:cNvGrpSpPr/>
          <p:nvPr/>
        </p:nvGrpSpPr>
        <p:grpSpPr>
          <a:xfrm>
            <a:off x="8843963" y="1971675"/>
            <a:ext cx="3408362" cy="558800"/>
            <a:chOff x="68507" y="309370"/>
            <a:chExt cx="3408423" cy="559435"/>
          </a:xfrm>
        </p:grpSpPr>
        <p:pic>
          <p:nvPicPr>
            <p:cNvPr id="41989" name="图片 20"/>
            <p:cNvPicPr>
              <a:picLocks noChangeAspect="1"/>
            </p:cNvPicPr>
            <p:nvPr/>
          </p:nvPicPr>
          <p:blipFill>
            <a:blip r:embed="rId5"/>
            <a:stretch>
              <a:fillRect/>
            </a:stretch>
          </p:blipFill>
          <p:spPr>
            <a:xfrm flipH="1">
              <a:off x="68507" y="309370"/>
              <a:ext cx="1324047" cy="559435"/>
            </a:xfrm>
            <a:prstGeom prst="rect">
              <a:avLst/>
            </a:prstGeom>
            <a:noFill/>
            <a:ln>
              <a:noFill/>
              <a:miter lim="800000"/>
            </a:ln>
          </p:spPr>
        </p:pic>
        <p:pic>
          <p:nvPicPr>
            <p:cNvPr id="41990" name="图片 21"/>
            <p:cNvPicPr>
              <a:picLocks noChangeAspect="1"/>
            </p:cNvPicPr>
            <p:nvPr/>
          </p:nvPicPr>
          <p:blipFill>
            <a:blip r:embed="rId6"/>
            <a:stretch>
              <a:fillRect/>
            </a:stretch>
          </p:blipFill>
          <p:spPr>
            <a:xfrm flipH="1">
              <a:off x="2270759" y="309370"/>
              <a:ext cx="1206171" cy="559435"/>
            </a:xfrm>
            <a:prstGeom prst="rect">
              <a:avLst/>
            </a:prstGeom>
            <a:noFill/>
            <a:ln>
              <a:noFill/>
              <a:miter lim="800000"/>
            </a:ln>
          </p:spPr>
        </p:pic>
        <p:pic>
          <p:nvPicPr>
            <p:cNvPr id="41991" name="图片 22"/>
            <p:cNvPicPr>
              <a:picLocks noChangeAspect="1"/>
            </p:cNvPicPr>
            <p:nvPr/>
          </p:nvPicPr>
          <p:blipFill>
            <a:blip r:embed="rId7"/>
            <a:stretch>
              <a:fillRect/>
            </a:stretch>
          </p:blipFill>
          <p:spPr>
            <a:xfrm flipH="1">
              <a:off x="1392553" y="309370"/>
              <a:ext cx="878206" cy="559435"/>
            </a:xfrm>
            <a:prstGeom prst="rect">
              <a:avLst/>
            </a:prstGeom>
            <a:noFill/>
            <a:ln>
              <a:noFill/>
              <a:miter lim="800000"/>
            </a:ln>
          </p:spPr>
        </p:pic>
      </p:grpSp>
      <p:sp>
        <p:nvSpPr>
          <p:cNvPr id="41992" name="文本框 29"/>
          <p:cNvSpPr/>
          <p:nvPr/>
        </p:nvSpPr>
        <p:spPr>
          <a:xfrm>
            <a:off x="4364038" y="942975"/>
            <a:ext cx="435610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en-US" altLang="en-US" sz="3200" b="1">
                <a:solidFill>
                  <a:srgbClr val="965722"/>
                </a:solidFill>
                <a:latin typeface="华文新魏" panose="02010800040101010101" pitchFamily="2" charset="-122"/>
                <a:ea typeface="华文新魏" panose="02010800040101010101" pitchFamily="2" charset="-122"/>
              </a:rPr>
              <a:t>你知道的中国天文学</a:t>
            </a:r>
            <a:endParaRPr lang="en-US" altLang="en-US" sz="3200" b="1">
              <a:solidFill>
                <a:srgbClr val="965722"/>
              </a:solidFill>
              <a:latin typeface="华文新魏" panose="02010800040101010101" pitchFamily="2" charset="-122"/>
              <a:ea typeface="华文新魏" panose="02010800040101010101" pitchFamily="2" charset="-122"/>
            </a:endParaRPr>
          </a:p>
        </p:txBody>
      </p:sp>
      <p:pic>
        <p:nvPicPr>
          <p:cNvPr id="41993" name="图片 22"/>
          <p:cNvPicPr>
            <a:picLocks noChangeAspect="1"/>
          </p:cNvPicPr>
          <p:nvPr/>
        </p:nvPicPr>
        <p:blipFill>
          <a:blip r:embed="rId8"/>
          <a:stretch>
            <a:fillRect/>
          </a:stretch>
        </p:blipFill>
        <p:spPr>
          <a:xfrm rot="2220000">
            <a:off x="9297988" y="-1855787"/>
            <a:ext cx="3078162" cy="5635625"/>
          </a:xfrm>
          <a:prstGeom prst="rect">
            <a:avLst/>
          </a:prstGeom>
          <a:noFill/>
          <a:ln>
            <a:noFill/>
            <a:miter lim="800000"/>
          </a:ln>
          <a:effectLst>
            <a:outerShdw dist="101599" dir="2700000" algn="tl">
              <a:srgbClr val="000000">
                <a:alpha val="39998"/>
              </a:srgbClr>
            </a:outerShdw>
          </a:effectLst>
        </p:spPr>
      </p:pic>
      <p:sp>
        <p:nvSpPr>
          <p:cNvPr id="41994" name="Rectangle 2"/>
          <p:cNvSpPr>
            <a:spLocks noGrp="1"/>
          </p:cNvSpPr>
          <p:nvPr/>
        </p:nvSpPr>
        <p:spPr>
          <a:xfrm>
            <a:off x="790575" y="1689100"/>
            <a:ext cx="10255250" cy="4438650"/>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228600" lvl="0" indent="609600" algn="just">
              <a:lnSpc>
                <a:spcPct val="150000"/>
              </a:lnSpc>
              <a:spcBef>
                <a:spcPts val="1000"/>
              </a:spcBef>
            </a:pPr>
            <a:r>
              <a:rPr lang="zh-CN" altLang="zh-CN" sz="2400" b="1">
                <a:latin typeface="楷体" panose="02010609060101010101" pitchFamily="49" charset="-122"/>
                <a:ea typeface="楷体" panose="02010609060101010101" pitchFamily="49" charset="-122"/>
              </a:rPr>
              <a:t>【典故】  盘古开天地</a:t>
            </a:r>
            <a:endParaRPr lang="zh-CN" altLang="zh-CN" sz="2400" b="1">
              <a:latin typeface="楷体" panose="02010609060101010101" pitchFamily="49" charset="-122"/>
              <a:ea typeface="楷体" panose="02010609060101010101" pitchFamily="49" charset="-122"/>
            </a:endParaRPr>
          </a:p>
          <a:p>
            <a:pPr marL="228600" lvl="0" indent="609600" algn="just">
              <a:lnSpc>
                <a:spcPct val="150000"/>
              </a:lnSpc>
              <a:spcBef>
                <a:spcPts val="1000"/>
              </a:spcBef>
            </a:pPr>
            <a:r>
              <a:rPr lang="zh-CN" altLang="zh-CN" sz="2400" b="1">
                <a:latin typeface="楷体" panose="02010609060101010101" pitchFamily="49" charset="-122"/>
                <a:ea typeface="楷体" panose="02010609060101010101" pitchFamily="49" charset="-122"/>
              </a:rPr>
              <a:t>【出处】</a:t>
            </a:r>
            <a:endParaRPr lang="zh-CN" altLang="zh-CN" sz="2400" b="1">
              <a:latin typeface="楷体" panose="02010609060101010101" pitchFamily="49" charset="-122"/>
              <a:ea typeface="楷体" panose="02010609060101010101" pitchFamily="49" charset="-122"/>
            </a:endParaRPr>
          </a:p>
          <a:p>
            <a:pPr marL="228600" lvl="0" indent="609600" algn="just">
              <a:lnSpc>
                <a:spcPct val="150000"/>
              </a:lnSpc>
              <a:spcBef>
                <a:spcPts val="1000"/>
              </a:spcBef>
            </a:pPr>
            <a:r>
              <a:rPr lang="zh-CN" altLang="zh-CN" sz="2400" b="1">
                <a:latin typeface="楷体" panose="02010609060101010101" pitchFamily="49" charset="-122"/>
                <a:ea typeface="楷体" panose="02010609060101010101" pitchFamily="49" charset="-122"/>
              </a:rPr>
              <a:t>天地浑沌如鸡子,盘古生其中。万八千岁,天地开辟,阳清为天,阴浊为地。盘古在其中,一日九变,神于天,圣于地。天日高一丈,地日厚一丈,盘古日长一丈,如此万八千岁。天数极高,地数极深,盘古极长。后乃有三皇。数起于一,立于三,成于五,盛于七,处于九,故天去地九万里。</a:t>
            </a:r>
            <a:endParaRPr lang="zh-CN" altLang="zh-CN" sz="2400" b="1">
              <a:latin typeface="楷体" panose="02010609060101010101" pitchFamily="49" charset="-122"/>
              <a:ea typeface="楷体" panose="02010609060101010101" pitchFamily="49" charset="-122"/>
            </a:endParaRPr>
          </a:p>
          <a:p>
            <a:pPr marL="228600" lvl="0" indent="609600" algn="r">
              <a:lnSpc>
                <a:spcPct val="150000"/>
              </a:lnSpc>
              <a:spcBef>
                <a:spcPts val="1000"/>
              </a:spcBef>
            </a:pPr>
            <a:r>
              <a:rPr lang="zh-CN" altLang="zh-CN" sz="2400" b="1">
                <a:latin typeface="楷体" panose="02010609060101010101" pitchFamily="49" charset="-122"/>
                <a:ea typeface="楷体" panose="02010609060101010101" pitchFamily="49" charset="-122"/>
              </a:rPr>
              <a:t>(徐整《三五历纪》)</a:t>
            </a:r>
            <a:endParaRPr lang="zh-CN" altLang="zh-CN" sz="2400" b="1">
              <a:latin typeface="楷体" panose="02010609060101010101" pitchFamily="49" charset="-122"/>
              <a:ea typeface="楷体" panose="02010609060101010101" pitchFamily="49" charset="-122"/>
            </a:endParaRPr>
          </a:p>
        </p:txBody>
      </p:sp>
    </p:spTree>
    <p:custDataLst>
      <p:tags r:id="rId9"/>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0417"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60418"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pic>
        <p:nvPicPr>
          <p:cNvPr id="60419" name="图片 1"/>
          <p:cNvPicPr>
            <a:picLocks noChangeAspect="1"/>
          </p:cNvPicPr>
          <p:nvPr/>
        </p:nvPicPr>
        <p:blipFill>
          <a:blip r:embed="rId3"/>
          <a:srcRect t="23958" b="25000"/>
          <a:stretch>
            <a:fillRect/>
          </a:stretch>
        </p:blipFill>
        <p:spPr>
          <a:xfrm>
            <a:off x="-28575" y="4465638"/>
            <a:ext cx="2968625" cy="2165350"/>
          </a:xfrm>
          <a:prstGeom prst="rect">
            <a:avLst/>
          </a:prstGeom>
          <a:noFill/>
          <a:ln>
            <a:noFill/>
            <a:miter lim="800000"/>
          </a:ln>
        </p:spPr>
      </p:pic>
      <p:sp>
        <p:nvSpPr>
          <p:cNvPr id="60420" name="Text Box 2"/>
          <p:cNvSpPr/>
          <p:nvPr/>
        </p:nvSpPr>
        <p:spPr>
          <a:xfrm>
            <a:off x="4918075" y="752475"/>
            <a:ext cx="4786313" cy="644525"/>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400" b="1">
                <a:solidFill>
                  <a:srgbClr val="C00000"/>
                </a:solidFill>
                <a:latin typeface="微软雅黑" pitchFamily="34" charset="-122"/>
                <a:ea typeface="微软雅黑" pitchFamily="34" charset="-122"/>
                <a:sym typeface="Arial" pitchFamily="34" charset="0"/>
              </a:rPr>
              <a:t>鉴赏文章的说明方法 </a:t>
            </a:r>
            <a:endParaRPr lang="zh-CN" altLang="en-US" sz="2400" b="1">
              <a:solidFill>
                <a:srgbClr val="C00000"/>
              </a:solidFill>
              <a:latin typeface="微软雅黑" pitchFamily="34" charset="-122"/>
              <a:ea typeface="微软雅黑" pitchFamily="34" charset="-122"/>
              <a:sym typeface="Arial" pitchFamily="34" charset="0"/>
            </a:endParaRPr>
          </a:p>
        </p:txBody>
      </p:sp>
      <p:sp>
        <p:nvSpPr>
          <p:cNvPr id="60421" name="Text Box 2"/>
          <p:cNvSpPr/>
          <p:nvPr/>
        </p:nvSpPr>
        <p:spPr>
          <a:xfrm>
            <a:off x="2795588" y="1997075"/>
            <a:ext cx="8659812" cy="1198563"/>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《天文学上的旷世之争》提到了中国古代四种宇宙结构学说，作者是按照什么顺序来说明的？这样做的好处是什么？</a:t>
            </a:r>
            <a:endParaRPr lang="zh-CN" altLang="en-US" sz="2400">
              <a:latin typeface="微软雅黑" pitchFamily="34" charset="-122"/>
              <a:ea typeface="微软雅黑" pitchFamily="34" charset="-122"/>
              <a:sym typeface="Arial" pitchFamily="34" charset="0"/>
            </a:endParaRPr>
          </a:p>
        </p:txBody>
      </p:sp>
      <p:sp>
        <p:nvSpPr>
          <p:cNvPr id="60422" name="Text Box 2"/>
          <p:cNvSpPr/>
          <p:nvPr/>
        </p:nvSpPr>
        <p:spPr>
          <a:xfrm>
            <a:off x="3792538" y="3767138"/>
            <a:ext cx="7037387" cy="1754187"/>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基本上按照时间顺序来说明。这种安排既使说明的层次清晰,又体现了中国古代对宇宙结构的认识过程。</a:t>
            </a:r>
            <a:endParaRPr lang="zh-CN" altLang="en-US" sz="2400">
              <a:latin typeface="微软雅黑" pitchFamily="34" charset="-122"/>
              <a:ea typeface="微软雅黑" pitchFamily="34" charset="-122"/>
              <a:sym typeface="Arial" pitchFamily="34"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1" nodeType="clickEffect">
                                  <p:stCondLst>
                                    <p:cond delay="0"/>
                                  </p:stCondLst>
                                  <p:childTnLst>
                                    <p:set>
                                      <p:cBhvr>
                                        <p:cTn id="6" dur="1" fill="hold">
                                          <p:stCondLst>
                                            <p:cond delay="0"/>
                                          </p:stCondLst>
                                        </p:cTn>
                                        <p:tgtEl>
                                          <p:spTgt spid="60421"/>
                                        </p:tgtEl>
                                        <p:attrNameLst>
                                          <p:attrName>style.visibility</p:attrName>
                                        </p:attrNameLst>
                                      </p:cBhvr>
                                      <p:to>
                                        <p:strVal val="visible"/>
                                      </p:to>
                                    </p:set>
                                    <p:anim calcmode="lin" valueType="num">
                                      <p:cBhvr additive="base">
                                        <p:cTn id="7" dur="500" fill="hold"/>
                                        <p:tgtEl>
                                          <p:spTgt spid="60421"/>
                                        </p:tgtEl>
                                        <p:attrNameLst>
                                          <p:attrName>ppt_x</p:attrName>
                                        </p:attrNameLst>
                                      </p:cBhvr>
                                      <p:tavLst>
                                        <p:tav tm="0">
                                          <p:val>
                                            <p:strVal val="#ppt_x"/>
                                          </p:val>
                                        </p:tav>
                                        <p:tav tm="100000">
                                          <p:val>
                                            <p:strVal val="#ppt_x"/>
                                          </p:val>
                                        </p:tav>
                                      </p:tavLst>
                                    </p:anim>
                                    <p:anim calcmode="lin" valueType="num">
                                      <p:cBhvr additive="base">
                                        <p:cTn id="8" dur="500" fill="hold"/>
                                        <p:tgtEl>
                                          <p:spTgt spid="604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60422"/>
                                        </p:tgtEl>
                                        <p:attrNameLst>
                                          <p:attrName>style.visibility</p:attrName>
                                        </p:attrNameLst>
                                      </p:cBhvr>
                                      <p:to>
                                        <p:strVal val="visible"/>
                                      </p:to>
                                    </p:set>
                                    <p:anim calcmode="lin" valueType="num">
                                      <p:cBhvr>
                                        <p:cTn id="13" dur="500" fill="hold"/>
                                        <p:tgtEl>
                                          <p:spTgt spid="60422"/>
                                        </p:tgtEl>
                                        <p:attrNameLst>
                                          <p:attrName>ppt_w</p:attrName>
                                        </p:attrNameLst>
                                      </p:cBhvr>
                                      <p:tavLst>
                                        <p:tav tm="0">
                                          <p:val>
                                            <p:fltVal val="0"/>
                                          </p:val>
                                        </p:tav>
                                        <p:tav tm="100000">
                                          <p:val>
                                            <p:strVal val="#ppt_w"/>
                                          </p:val>
                                        </p:tav>
                                      </p:tavLst>
                                    </p:anim>
                                    <p:anim calcmode="lin" valueType="num">
                                      <p:cBhvr>
                                        <p:cTn id="14" dur="500" fill="hold"/>
                                        <p:tgtEl>
                                          <p:spTgt spid="60422"/>
                                        </p:tgtEl>
                                        <p:attrNameLst>
                                          <p:attrName>ppt_h</p:attrName>
                                        </p:attrNameLst>
                                      </p:cBhvr>
                                      <p:tavLst>
                                        <p:tav tm="0">
                                          <p:val>
                                            <p:fltVal val="0"/>
                                          </p:val>
                                        </p:tav>
                                        <p:tav tm="100000">
                                          <p:val>
                                            <p:strVal val="#ppt_h"/>
                                          </p:val>
                                        </p:tav>
                                      </p:tavLst>
                                    </p:anim>
                                    <p:anim calcmode="lin" valueType="num">
                                      <p:cBhvr>
                                        <p:cTn id="15" dur="500" fill="hold"/>
                                        <p:tgtEl>
                                          <p:spTgt spid="60422"/>
                                        </p:tgtEl>
                                        <p:attrNameLst>
                                          <p:attrName>style.rotation</p:attrName>
                                        </p:attrNameLst>
                                      </p:cBhvr>
                                      <p:tavLst>
                                        <p:tav tm="0">
                                          <p:val>
                                            <p:fltVal val="360"/>
                                          </p:val>
                                        </p:tav>
                                        <p:tav tm="100000">
                                          <p:val>
                                            <p:fltVal val="0"/>
                                          </p:val>
                                        </p:tav>
                                      </p:tavLst>
                                    </p:anim>
                                    <p:animEffect transition="in" filter="fade">
                                      <p:cBhvr>
                                        <p:cTn id="16" dur="500" fill="hold"/>
                                        <p:tgtEl>
                                          <p:spTgt spid="604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21" grpId="1"/>
      <p:bldP spid="60422"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1441"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61442"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61443" name="Text Box 2"/>
          <p:cNvSpPr/>
          <p:nvPr/>
        </p:nvSpPr>
        <p:spPr>
          <a:xfrm>
            <a:off x="4864100" y="1000125"/>
            <a:ext cx="4784725" cy="644525"/>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400" b="1">
                <a:solidFill>
                  <a:srgbClr val="C00000"/>
                </a:solidFill>
                <a:latin typeface="微软雅黑" pitchFamily="34" charset="-122"/>
                <a:ea typeface="微软雅黑" pitchFamily="34" charset="-122"/>
                <a:sym typeface="Arial" pitchFamily="34" charset="0"/>
              </a:rPr>
              <a:t>鉴赏文章的说明方法 </a:t>
            </a:r>
            <a:endParaRPr lang="zh-CN" altLang="en-US" sz="2400" b="1">
              <a:solidFill>
                <a:srgbClr val="C00000"/>
              </a:solidFill>
              <a:latin typeface="微软雅黑" pitchFamily="34" charset="-122"/>
              <a:ea typeface="微软雅黑" pitchFamily="34" charset="-122"/>
              <a:sym typeface="Arial" pitchFamily="34" charset="0"/>
            </a:endParaRPr>
          </a:p>
        </p:txBody>
      </p:sp>
      <p:sp>
        <p:nvSpPr>
          <p:cNvPr id="61444" name="Text Box 2"/>
          <p:cNvSpPr/>
          <p:nvPr/>
        </p:nvSpPr>
        <p:spPr>
          <a:xfrm>
            <a:off x="2465388" y="1997075"/>
            <a:ext cx="8659812" cy="1198563"/>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《天文学上的旷世之争》中在说明浑盖之争时，主要采用了什么方法？有什么好处？请简要分析。</a:t>
            </a:r>
            <a:endParaRPr lang="zh-CN" altLang="en-US" sz="2400">
              <a:latin typeface="微软雅黑" pitchFamily="34" charset="-122"/>
              <a:ea typeface="微软雅黑" pitchFamily="34" charset="-122"/>
              <a:sym typeface="Arial" pitchFamily="34" charset="0"/>
            </a:endParaRPr>
          </a:p>
        </p:txBody>
      </p:sp>
      <p:sp>
        <p:nvSpPr>
          <p:cNvPr id="61445" name="Text Box 2"/>
          <p:cNvSpPr/>
          <p:nvPr/>
        </p:nvSpPr>
        <p:spPr>
          <a:xfrm>
            <a:off x="1574800" y="3465513"/>
            <a:ext cx="9880600" cy="2862262"/>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en-US" altLang="en-US" sz="2400">
                <a:latin typeface="微软雅黑" pitchFamily="34" charset="-122"/>
                <a:ea typeface="微软雅黑" pitchFamily="34" charset="-122"/>
                <a:sym typeface="Arial" pitchFamily="34" charset="0"/>
              </a:rPr>
              <a:t>主要采用了：</a:t>
            </a:r>
            <a:endParaRPr lang="en-US"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en-US" altLang="en-US" sz="2400">
                <a:latin typeface="微软雅黑" pitchFamily="34" charset="-122"/>
                <a:ea typeface="微软雅黑" pitchFamily="34" charset="-122"/>
                <a:sym typeface="Arial" pitchFamily="34" charset="0"/>
              </a:rPr>
              <a:t>①作比较，如第8段,将两种学说的主要观点放在一起进行比较，使争论的话题一目了然。</a:t>
            </a:r>
            <a:endParaRPr lang="en-US"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en-US" altLang="en-US" sz="2400">
                <a:latin typeface="微软雅黑" pitchFamily="34" charset="-122"/>
                <a:ea typeface="微软雅黑" pitchFamily="34" charset="-122"/>
                <a:sym typeface="Arial" pitchFamily="34" charset="0"/>
              </a:rPr>
              <a:t>②引用，为了说明双方观点的不同，作者直接或间接引用了扬雄、王充、葛洪、何承天、刘焯、朱熹等人的话，使说理更加充分真实。 </a:t>
            </a:r>
            <a:endParaRPr lang="en-US" altLang="en-US" sz="2400">
              <a:latin typeface="微软雅黑" pitchFamily="34" charset="-122"/>
              <a:ea typeface="微软雅黑" pitchFamily="34" charset="-122"/>
              <a:sym typeface="Arial" pitchFamily="3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61444"/>
                                        </p:tgtEl>
                                        <p:attrNameLst>
                                          <p:attrName>style.visibility</p:attrName>
                                        </p:attrNameLst>
                                      </p:cBhvr>
                                      <p:to>
                                        <p:strVal val="visible"/>
                                      </p:to>
                                    </p:set>
                                    <p:anim calcmode="lin" valueType="num">
                                      <p:cBhvr>
                                        <p:cTn id="7" dur="500" fill="hold"/>
                                        <p:tgtEl>
                                          <p:spTgt spid="61444"/>
                                        </p:tgtEl>
                                        <p:attrNameLst>
                                          <p:attrName>ppt_w</p:attrName>
                                        </p:attrNameLst>
                                      </p:cBhvr>
                                      <p:tavLst>
                                        <p:tav tm="0">
                                          <p:val>
                                            <p:fltVal val="0"/>
                                          </p:val>
                                        </p:tav>
                                        <p:tav tm="100000">
                                          <p:val>
                                            <p:strVal val="#ppt_w"/>
                                          </p:val>
                                        </p:tav>
                                      </p:tavLst>
                                    </p:anim>
                                    <p:anim calcmode="lin" valueType="num">
                                      <p:cBhvr>
                                        <p:cTn id="8" dur="500" fill="hold"/>
                                        <p:tgtEl>
                                          <p:spTgt spid="61444"/>
                                        </p:tgtEl>
                                        <p:attrNameLst>
                                          <p:attrName>ppt_h</p:attrName>
                                        </p:attrNameLst>
                                      </p:cBhvr>
                                      <p:tavLst>
                                        <p:tav tm="0">
                                          <p:val>
                                            <p:fltVal val="0"/>
                                          </p:val>
                                        </p:tav>
                                        <p:tav tm="100000">
                                          <p:val>
                                            <p:strVal val="#ppt_h"/>
                                          </p:val>
                                        </p:tav>
                                      </p:tavLst>
                                    </p:anim>
                                    <p:anim calcmode="lin" valueType="num">
                                      <p:cBhvr>
                                        <p:cTn id="9" dur="500" fill="hold"/>
                                        <p:tgtEl>
                                          <p:spTgt spid="61444"/>
                                        </p:tgtEl>
                                        <p:attrNameLst>
                                          <p:attrName>style.rotation</p:attrName>
                                        </p:attrNameLst>
                                      </p:cBhvr>
                                      <p:tavLst>
                                        <p:tav tm="0">
                                          <p:val>
                                            <p:fltVal val="360"/>
                                          </p:val>
                                        </p:tav>
                                        <p:tav tm="100000">
                                          <p:val>
                                            <p:fltVal val="0"/>
                                          </p:val>
                                        </p:tav>
                                      </p:tavLst>
                                    </p:anim>
                                    <p:animEffect transition="in" filter="fade">
                                      <p:cBhvr>
                                        <p:cTn id="10" dur="500" fill="hold"/>
                                        <p:tgtEl>
                                          <p:spTgt spid="61444"/>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grpId="1" nodeType="clickEffect">
                                  <p:stCondLst>
                                    <p:cond delay="0"/>
                                  </p:stCondLst>
                                  <p:childTnLst>
                                    <p:set>
                                      <p:cBhvr>
                                        <p:cTn id="14" dur="1" fill="hold">
                                          <p:stCondLst>
                                            <p:cond delay="0"/>
                                          </p:stCondLst>
                                        </p:cTn>
                                        <p:tgtEl>
                                          <p:spTgt spid="61445"/>
                                        </p:tgtEl>
                                        <p:attrNameLst>
                                          <p:attrName>style.visibility</p:attrName>
                                        </p:attrNameLst>
                                      </p:cBhvr>
                                      <p:to>
                                        <p:strVal val="visible"/>
                                      </p:to>
                                    </p:set>
                                    <p:anim calcmode="lin" valueType="num">
                                      <p:cBhvr additive="base">
                                        <p:cTn id="15" dur="500" fill="hold"/>
                                        <p:tgtEl>
                                          <p:spTgt spid="61445"/>
                                        </p:tgtEl>
                                        <p:attrNameLst>
                                          <p:attrName>ppt_x</p:attrName>
                                        </p:attrNameLst>
                                      </p:cBhvr>
                                      <p:tavLst>
                                        <p:tav tm="0">
                                          <p:val>
                                            <p:strVal val="#ppt_x"/>
                                          </p:val>
                                        </p:tav>
                                        <p:tav tm="100000">
                                          <p:val>
                                            <p:strVal val="#ppt_x"/>
                                          </p:val>
                                        </p:tav>
                                      </p:tavLst>
                                    </p:anim>
                                    <p:anim calcmode="lin" valueType="num">
                                      <p:cBhvr additive="base">
                                        <p:cTn id="16" dur="500" fill="hold"/>
                                        <p:tgtEl>
                                          <p:spTgt spid="614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4" grpId="0"/>
      <p:bldP spid="61445" grpId="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2465"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62466"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62467" name="Text Box 2"/>
          <p:cNvSpPr/>
          <p:nvPr/>
        </p:nvSpPr>
        <p:spPr>
          <a:xfrm>
            <a:off x="2884488" y="1355725"/>
            <a:ext cx="8691562" cy="644525"/>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400" b="1">
                <a:solidFill>
                  <a:srgbClr val="C00000"/>
                </a:solidFill>
                <a:latin typeface="微软雅黑" pitchFamily="34" charset="-122"/>
                <a:ea typeface="微软雅黑" pitchFamily="34" charset="-122"/>
                <a:sym typeface="Arial" pitchFamily="34" charset="0"/>
              </a:rPr>
              <a:t>在中国古代这场旷世之争中，古人秉持着一个什么重要原则？</a:t>
            </a:r>
            <a:endParaRPr lang="zh-CN" altLang="en-US" sz="2400" b="1">
              <a:solidFill>
                <a:srgbClr val="C00000"/>
              </a:solidFill>
              <a:latin typeface="微软雅黑" pitchFamily="34" charset="-122"/>
              <a:ea typeface="微软雅黑" pitchFamily="34" charset="-122"/>
              <a:sym typeface="Arial" pitchFamily="34" charset="0"/>
            </a:endParaRPr>
          </a:p>
        </p:txBody>
      </p:sp>
      <p:sp>
        <p:nvSpPr>
          <p:cNvPr id="62468" name="Text Box 2"/>
          <p:cNvSpPr/>
          <p:nvPr/>
        </p:nvSpPr>
        <p:spPr>
          <a:xfrm>
            <a:off x="4376738" y="2963863"/>
            <a:ext cx="6342062" cy="1752600"/>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判断一个学说是否正确，关键在于其是否符合实际情况，而不是看其是否遵循某种先验的哲学观念。</a:t>
            </a:r>
            <a:endParaRPr lang="zh-CN" altLang="en-US" sz="2400">
              <a:latin typeface="微软雅黑" pitchFamily="34" charset="-122"/>
              <a:ea typeface="微软雅黑" pitchFamily="34" charset="-122"/>
              <a:sym typeface="Arial" pitchFamily="34" charset="0"/>
            </a:endParaRPr>
          </a:p>
        </p:txBody>
      </p:sp>
      <p:pic>
        <p:nvPicPr>
          <p:cNvPr id="62469" name="图片 1"/>
          <p:cNvPicPr>
            <a:picLocks noChangeAspect="1"/>
          </p:cNvPicPr>
          <p:nvPr/>
        </p:nvPicPr>
        <p:blipFill>
          <a:blip r:embed="rId3">
            <a:clrChange>
              <a:clrFrom>
                <a:srgbClr val="F6F6F6"/>
              </a:clrFrom>
              <a:clrTo>
                <a:srgbClr val="F6F6F6">
                  <a:alpha val="0"/>
                </a:srgbClr>
              </a:clrTo>
            </a:clrChange>
          </a:blip>
          <a:stretch>
            <a:fillRect/>
          </a:stretch>
        </p:blipFill>
        <p:spPr>
          <a:xfrm>
            <a:off x="406400" y="3662363"/>
            <a:ext cx="2765425" cy="2701925"/>
          </a:xfrm>
          <a:prstGeom prst="rect">
            <a:avLst/>
          </a:prstGeom>
          <a:noFill/>
          <a:ln>
            <a:noFill/>
            <a:miter lim="800000"/>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1" nodeType="clickEffect">
                                  <p:stCondLst>
                                    <p:cond delay="0"/>
                                  </p:stCondLst>
                                  <p:childTnLst>
                                    <p:set>
                                      <p:cBhvr>
                                        <p:cTn id="6" dur="1" fill="hold">
                                          <p:stCondLst>
                                            <p:cond delay="0"/>
                                          </p:stCondLst>
                                        </p:cTn>
                                        <p:tgtEl>
                                          <p:spTgt spid="62468"/>
                                        </p:tgtEl>
                                        <p:attrNameLst>
                                          <p:attrName>style.visibility</p:attrName>
                                        </p:attrNameLst>
                                      </p:cBhvr>
                                      <p:to>
                                        <p:strVal val="visible"/>
                                      </p:to>
                                    </p:set>
                                    <p:animEffect transition="in" filter="wheel(1)">
                                      <p:cBhvr>
                                        <p:cTn id="7" dur="2000" fill="hold"/>
                                        <p:tgtEl>
                                          <p:spTgt spid="624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68" grpId="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3489"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63490"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63491" name="Text Box 2"/>
          <p:cNvSpPr/>
          <p:nvPr/>
        </p:nvSpPr>
        <p:spPr>
          <a:xfrm>
            <a:off x="3798888" y="889000"/>
            <a:ext cx="6921500" cy="644525"/>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400" b="1">
                <a:solidFill>
                  <a:srgbClr val="C00000"/>
                </a:solidFill>
                <a:latin typeface="微软雅黑" pitchFamily="34" charset="-122"/>
                <a:ea typeface="微软雅黑" pitchFamily="34" charset="-122"/>
                <a:sym typeface="Arial" pitchFamily="34" charset="0"/>
              </a:rPr>
              <a:t>你如何看待中国古代这场旷世之争?</a:t>
            </a:r>
            <a:endParaRPr lang="zh-CN" altLang="en-US" sz="2400" b="1">
              <a:solidFill>
                <a:srgbClr val="C00000"/>
              </a:solidFill>
              <a:latin typeface="微软雅黑" pitchFamily="34" charset="-122"/>
              <a:ea typeface="微软雅黑" pitchFamily="34" charset="-122"/>
              <a:sym typeface="Arial" pitchFamily="34" charset="0"/>
            </a:endParaRPr>
          </a:p>
        </p:txBody>
      </p:sp>
      <p:sp>
        <p:nvSpPr>
          <p:cNvPr id="63492" name="Text Box 2"/>
          <p:cNvSpPr/>
          <p:nvPr/>
        </p:nvSpPr>
        <p:spPr>
          <a:xfrm>
            <a:off x="1590675" y="1739900"/>
            <a:ext cx="10131425" cy="4522788"/>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①中国古代这场旷世之争引发了人们对天文学的研究热潮,促成了与之相关的众多科学问题解决,为中国天文学得以持续发展进步提供了理论保障,从而造福整个人类社会。</a:t>
            </a:r>
            <a:endParaRPr lang="zh-CN"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②这场旷世之争去糟留精,避免了中国天文学研究与发展走弯路,促成了中国古代天文学家诸多重要成就的获得。</a:t>
            </a:r>
            <a:endParaRPr lang="zh-CN"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③这场旷世之争表现了中国古人对宇宙问题的关注程度,体现了中国古人对待科学那种实事求是的严谨态度,值得当今人们在进行科学讨论与研究时加以借鉴。</a:t>
            </a:r>
            <a:endParaRPr lang="zh-CN" altLang="en-US" sz="2400">
              <a:latin typeface="微软雅黑" pitchFamily="34" charset="-122"/>
              <a:ea typeface="微软雅黑" pitchFamily="34" charset="-122"/>
              <a:sym typeface="Arial" pitchFamily="3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1" nodeType="clickEffect">
                                  <p:stCondLst>
                                    <p:cond delay="0"/>
                                  </p:stCondLst>
                                  <p:childTnLst>
                                    <p:set>
                                      <p:cBhvr>
                                        <p:cTn id="6" dur="1" fill="hold">
                                          <p:stCondLst>
                                            <p:cond delay="0"/>
                                          </p:stCondLst>
                                        </p:cTn>
                                        <p:tgtEl>
                                          <p:spTgt spid="63492"/>
                                        </p:tgtEl>
                                        <p:attrNameLst>
                                          <p:attrName>style.visibility</p:attrName>
                                        </p:attrNameLst>
                                      </p:cBhvr>
                                      <p:to>
                                        <p:strVal val="visible"/>
                                      </p:to>
                                    </p:set>
                                    <p:animEffect transition="in" filter="barn(inVertical)">
                                      <p:cBhvr>
                                        <p:cTn id="7" dur="500" fill="hold"/>
                                        <p:tgtEl>
                                          <p:spTgt spid="634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2" grpId="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4513"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64514" name="文本框 7"/>
          <p:cNvSpPr/>
          <p:nvPr/>
        </p:nvSpPr>
        <p:spPr>
          <a:xfrm>
            <a:off x="1060450" y="752475"/>
            <a:ext cx="1422400" cy="46196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64515" name="Text Box 2"/>
          <p:cNvSpPr/>
          <p:nvPr/>
        </p:nvSpPr>
        <p:spPr>
          <a:xfrm>
            <a:off x="3225800" y="752475"/>
            <a:ext cx="8007350" cy="1384300"/>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800" b="1">
                <a:solidFill>
                  <a:srgbClr val="C00000"/>
                </a:solidFill>
                <a:latin typeface="微软雅黑" pitchFamily="34" charset="-122"/>
                <a:ea typeface="微软雅黑" pitchFamily="34" charset="-122"/>
                <a:sym typeface="Arial" pitchFamily="34" charset="0"/>
              </a:rPr>
              <a:t>从《天文学上的旷世之争》来看，浑盖之争有什么特点及意义？试概括说明。</a:t>
            </a:r>
            <a:endParaRPr lang="zh-CN" altLang="en-US" sz="2800" b="1">
              <a:solidFill>
                <a:srgbClr val="C00000"/>
              </a:solidFill>
              <a:latin typeface="微软雅黑" pitchFamily="34" charset="-122"/>
              <a:ea typeface="微软雅黑" pitchFamily="34" charset="-122"/>
              <a:sym typeface="Arial" pitchFamily="34" charset="0"/>
            </a:endParaRPr>
          </a:p>
        </p:txBody>
      </p:sp>
      <p:sp>
        <p:nvSpPr>
          <p:cNvPr id="64516" name="Text Box 2"/>
          <p:cNvSpPr/>
          <p:nvPr/>
        </p:nvSpPr>
        <p:spPr>
          <a:xfrm>
            <a:off x="752475" y="2636838"/>
            <a:ext cx="11098213" cy="646112"/>
          </a:xfrm>
          <a:prstGeom prst="rect">
            <a:avLst/>
          </a:prstGeom>
          <a:noFill/>
          <a:ln w="28575">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特点：持续时间长、参与人员多、涉及面广、讨论内容丰富、后续影响大。</a:t>
            </a:r>
            <a:endParaRPr lang="zh-CN" altLang="en-US" sz="2400">
              <a:latin typeface="微软雅黑" pitchFamily="34" charset="-122"/>
              <a:ea typeface="微软雅黑" pitchFamily="34" charset="-122"/>
              <a:sym typeface="Arial" pitchFamily="34" charset="0"/>
            </a:endParaRPr>
          </a:p>
        </p:txBody>
      </p:sp>
      <p:sp>
        <p:nvSpPr>
          <p:cNvPr id="64517" name="Text Box 2"/>
          <p:cNvSpPr/>
          <p:nvPr/>
        </p:nvSpPr>
        <p:spPr>
          <a:xfrm>
            <a:off x="1512888" y="3729038"/>
            <a:ext cx="9577387" cy="2306637"/>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lnSpc>
                <a:spcPct val="150000"/>
              </a:lnSpc>
            </a:pPr>
            <a:r>
              <a:rPr lang="zh-CN" altLang="en-US" sz="2400">
                <a:latin typeface="微软雅黑" pitchFamily="34" charset="-122"/>
                <a:ea typeface="微软雅黑" pitchFamily="34" charset="-122"/>
                <a:sym typeface="Arial" pitchFamily="34" charset="0"/>
              </a:rPr>
              <a:t>意义：</a:t>
            </a:r>
            <a:endParaRPr lang="zh-CN" altLang="en-US" sz="2400">
              <a:latin typeface="微软雅黑" pitchFamily="34" charset="-122"/>
              <a:ea typeface="微软雅黑" pitchFamily="34" charset="-122"/>
              <a:sym typeface="Arial" pitchFamily="34" charset="0"/>
            </a:endParaRPr>
          </a:p>
          <a:p>
            <a:pPr lvl="0" eaLnBrk="0" hangingPunct="0">
              <a:lnSpc>
                <a:spcPct val="150000"/>
              </a:lnSpc>
            </a:pPr>
            <a:r>
              <a:rPr lang="zh-CN" altLang="en-US" sz="2400">
                <a:latin typeface="微软雅黑" pitchFamily="34" charset="-122"/>
                <a:ea typeface="微软雅黑" pitchFamily="34" charset="-122"/>
                <a:sym typeface="Arial" pitchFamily="34" charset="0"/>
              </a:rPr>
              <a:t>①体现了中国古代在科学发现中重视实际校验的优秀传统。</a:t>
            </a:r>
            <a:endParaRPr lang="zh-CN" altLang="en-US" sz="2400">
              <a:latin typeface="微软雅黑" pitchFamily="34" charset="-122"/>
              <a:ea typeface="微软雅黑" pitchFamily="34" charset="-122"/>
              <a:sym typeface="Arial" pitchFamily="34" charset="0"/>
            </a:endParaRPr>
          </a:p>
          <a:p>
            <a:pPr lvl="0" eaLnBrk="0" hangingPunct="0">
              <a:lnSpc>
                <a:spcPct val="150000"/>
              </a:lnSpc>
            </a:pPr>
            <a:r>
              <a:rPr lang="zh-CN" altLang="en-US" sz="2400">
                <a:latin typeface="微软雅黑" pitchFamily="34" charset="-122"/>
                <a:ea typeface="微软雅黑" pitchFamily="34" charset="-122"/>
                <a:sym typeface="Arial" pitchFamily="34" charset="0"/>
              </a:rPr>
              <a:t>②政治和宗教不介入学术之争，科学发现符合学术发展的规律。</a:t>
            </a:r>
            <a:endParaRPr lang="zh-CN" altLang="en-US" sz="2400">
              <a:latin typeface="微软雅黑" pitchFamily="34" charset="-122"/>
              <a:ea typeface="微软雅黑" pitchFamily="34" charset="-122"/>
              <a:sym typeface="Arial" pitchFamily="34" charset="0"/>
            </a:endParaRPr>
          </a:p>
          <a:p>
            <a:pPr lvl="0" eaLnBrk="0" hangingPunct="0">
              <a:lnSpc>
                <a:spcPct val="150000"/>
              </a:lnSpc>
            </a:pPr>
            <a:r>
              <a:rPr lang="zh-CN" altLang="en-US" sz="2400">
                <a:latin typeface="微软雅黑" pitchFamily="34" charset="-122"/>
                <a:ea typeface="微软雅黑" pitchFamily="34" charset="-122"/>
                <a:sym typeface="Arial" pitchFamily="34" charset="0"/>
              </a:rPr>
              <a:t>③促成了众多科学问题解决，体现了中国古人对待科学问题的态度。</a:t>
            </a:r>
            <a:endParaRPr lang="zh-CN" altLang="en-US" sz="2400">
              <a:latin typeface="微软雅黑" pitchFamily="34" charset="-122"/>
              <a:ea typeface="微软雅黑" pitchFamily="34" charset="-122"/>
              <a:sym typeface="Arial" pitchFamily="34" charset="0"/>
            </a:endParaRPr>
          </a:p>
        </p:txBody>
      </p:sp>
    </p:spTree>
    <p:custDataLst>
      <p:tags r:id="rId3"/>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64515"/>
                                        </p:tgtEl>
                                        <p:attrNameLst>
                                          <p:attrName>style.visibility</p:attrName>
                                        </p:attrNameLst>
                                      </p:cBhvr>
                                      <p:to>
                                        <p:strVal val="visible"/>
                                      </p:to>
                                    </p:set>
                                    <p:anim calcmode="lin" valueType="num">
                                      <p:cBhvr>
                                        <p:cTn id="7" dur="500" fill="hold"/>
                                        <p:tgtEl>
                                          <p:spTgt spid="64515"/>
                                        </p:tgtEl>
                                        <p:attrNameLst>
                                          <p:attrName>ppt_x</p:attrName>
                                        </p:attrNameLst>
                                      </p:cBhvr>
                                      <p:tavLst>
                                        <p:tav tm="0">
                                          <p:val>
                                            <p:strVal val="#ppt_x"/>
                                          </p:val>
                                        </p:tav>
                                        <p:tav tm="100000">
                                          <p:val>
                                            <p:strVal val="#ppt_x"/>
                                          </p:val>
                                        </p:tav>
                                      </p:tavLst>
                                    </p:anim>
                                    <p:anim calcmode="lin" valueType="num">
                                      <p:cBhvr>
                                        <p:cTn id="8" dur="500" fill="hold"/>
                                        <p:tgtEl>
                                          <p:spTgt spid="6451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49" presetClass="entr" presetSubtype="0" decel="100000" fill="hold" grpId="0" nodeType="clickEffect">
                                  <p:stCondLst>
                                    <p:cond delay="0"/>
                                  </p:stCondLst>
                                  <p:childTnLst>
                                    <p:set>
                                      <p:cBhvr>
                                        <p:cTn id="12" dur="1" fill="hold">
                                          <p:stCondLst>
                                            <p:cond delay="0"/>
                                          </p:stCondLst>
                                        </p:cTn>
                                        <p:tgtEl>
                                          <p:spTgt spid="64516"/>
                                        </p:tgtEl>
                                        <p:attrNameLst>
                                          <p:attrName>style.visibility</p:attrName>
                                        </p:attrNameLst>
                                      </p:cBhvr>
                                      <p:to>
                                        <p:strVal val="visible"/>
                                      </p:to>
                                    </p:set>
                                    <p:anim calcmode="lin" valueType="num">
                                      <p:cBhvr>
                                        <p:cTn id="13" dur="500" fill="hold"/>
                                        <p:tgtEl>
                                          <p:spTgt spid="64516"/>
                                        </p:tgtEl>
                                        <p:attrNameLst>
                                          <p:attrName>ppt_w</p:attrName>
                                        </p:attrNameLst>
                                      </p:cBhvr>
                                      <p:tavLst>
                                        <p:tav tm="0">
                                          <p:val>
                                            <p:fltVal val="0"/>
                                          </p:val>
                                        </p:tav>
                                        <p:tav tm="100000">
                                          <p:val>
                                            <p:strVal val="#ppt_w"/>
                                          </p:val>
                                        </p:tav>
                                      </p:tavLst>
                                    </p:anim>
                                    <p:anim calcmode="lin" valueType="num">
                                      <p:cBhvr>
                                        <p:cTn id="14" dur="500" fill="hold"/>
                                        <p:tgtEl>
                                          <p:spTgt spid="64516"/>
                                        </p:tgtEl>
                                        <p:attrNameLst>
                                          <p:attrName>ppt_h</p:attrName>
                                        </p:attrNameLst>
                                      </p:cBhvr>
                                      <p:tavLst>
                                        <p:tav tm="0">
                                          <p:val>
                                            <p:fltVal val="0"/>
                                          </p:val>
                                        </p:tav>
                                        <p:tav tm="100000">
                                          <p:val>
                                            <p:strVal val="#ppt_h"/>
                                          </p:val>
                                        </p:tav>
                                      </p:tavLst>
                                    </p:anim>
                                    <p:anim calcmode="lin" valueType="num">
                                      <p:cBhvr>
                                        <p:cTn id="15" dur="500" fill="hold"/>
                                        <p:tgtEl>
                                          <p:spTgt spid="64516"/>
                                        </p:tgtEl>
                                        <p:attrNameLst>
                                          <p:attrName>style.rotation</p:attrName>
                                        </p:attrNameLst>
                                      </p:cBhvr>
                                      <p:tavLst>
                                        <p:tav tm="0">
                                          <p:val>
                                            <p:fltVal val="360"/>
                                          </p:val>
                                        </p:tav>
                                        <p:tav tm="100000">
                                          <p:val>
                                            <p:fltVal val="0"/>
                                          </p:val>
                                        </p:tav>
                                      </p:tavLst>
                                    </p:anim>
                                    <p:animEffect transition="in" filter="fade">
                                      <p:cBhvr>
                                        <p:cTn id="16" dur="500" fill="hold"/>
                                        <p:tgtEl>
                                          <p:spTgt spid="64516"/>
                                        </p:tgtEl>
                                      </p:cBhvr>
                                    </p:animEffect>
                                  </p:childTnLst>
                                </p:cTn>
                              </p:par>
                            </p:childTnLst>
                          </p:cTn>
                        </p:par>
                      </p:childTnLst>
                    </p:cTn>
                  </p:par>
                  <p:par>
                    <p:cTn id="17" fill="hold" nodeType="clickPar">
                      <p:stCondLst>
                        <p:cond delay="indefinite"/>
                        <p:cond evt="onBegin" delay="0">
                          <p:tn val="16"/>
                        </p:cond>
                      </p:stCondLst>
                      <p:childTnLst>
                        <p:par>
                          <p:cTn id="18" fill="hold" nodeType="afterGroup">
                            <p:stCondLst>
                              <p:cond delay="0"/>
                            </p:stCondLst>
                            <p:childTnLst>
                              <p:par>
                                <p:cTn id="19" presetID="16" presetClass="entr" presetSubtype="21" fill="hold" grpId="1" nodeType="clickEffect">
                                  <p:stCondLst>
                                    <p:cond delay="0"/>
                                  </p:stCondLst>
                                  <p:childTnLst>
                                    <p:set>
                                      <p:cBhvr>
                                        <p:cTn id="20" dur="1" fill="hold">
                                          <p:stCondLst>
                                            <p:cond delay="0"/>
                                          </p:stCondLst>
                                        </p:cTn>
                                        <p:tgtEl>
                                          <p:spTgt spid="64517"/>
                                        </p:tgtEl>
                                        <p:attrNameLst>
                                          <p:attrName>style.visibility</p:attrName>
                                        </p:attrNameLst>
                                      </p:cBhvr>
                                      <p:to>
                                        <p:strVal val="visible"/>
                                      </p:to>
                                    </p:set>
                                    <p:animEffect transition="in" filter="barn(inVertical)">
                                      <p:cBhvr>
                                        <p:cTn id="21" dur="500" fill="hold"/>
                                        <p:tgtEl>
                                          <p:spTgt spid="645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5" grpId="0"/>
      <p:bldP spid="64516" grpId="0"/>
      <p:bldP spid="64517" grpId="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5537"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65538"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合作探究</a:t>
            </a:r>
            <a:endParaRPr lang="zh-CN" altLang="en-US" sz="2400" b="1">
              <a:solidFill>
                <a:srgbClr val="EF7509"/>
              </a:solidFill>
              <a:latin typeface="思源黑体 CN Heavy" pitchFamily="34" charset="-122"/>
              <a:ea typeface="思源黑体 CN Heavy" pitchFamily="34" charset="-122"/>
            </a:endParaRPr>
          </a:p>
        </p:txBody>
      </p:sp>
      <p:sp>
        <p:nvSpPr>
          <p:cNvPr id="65539" name="Text Box 2"/>
          <p:cNvSpPr/>
          <p:nvPr/>
        </p:nvSpPr>
        <p:spPr>
          <a:xfrm>
            <a:off x="5186363" y="1266825"/>
            <a:ext cx="3776662" cy="736600"/>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800" b="1">
                <a:solidFill>
                  <a:srgbClr val="C00000"/>
                </a:solidFill>
                <a:latin typeface="微软雅黑" pitchFamily="34" charset="-122"/>
                <a:ea typeface="微软雅黑" pitchFamily="34" charset="-122"/>
                <a:sym typeface="Arial" pitchFamily="34" charset="0"/>
              </a:rPr>
              <a:t>文  章  主  旨</a:t>
            </a:r>
            <a:endParaRPr lang="zh-CN" altLang="en-US" sz="2800" b="1">
              <a:solidFill>
                <a:srgbClr val="C00000"/>
              </a:solidFill>
              <a:latin typeface="微软雅黑" pitchFamily="34" charset="-122"/>
              <a:ea typeface="微软雅黑" pitchFamily="34" charset="-122"/>
              <a:sym typeface="Arial" pitchFamily="34" charset="0"/>
            </a:endParaRPr>
          </a:p>
        </p:txBody>
      </p:sp>
      <p:sp>
        <p:nvSpPr>
          <p:cNvPr id="65540" name="Text Box 2"/>
          <p:cNvSpPr/>
          <p:nvPr/>
        </p:nvSpPr>
        <p:spPr>
          <a:xfrm>
            <a:off x="4195763" y="2535238"/>
            <a:ext cx="5757862" cy="2860675"/>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文章在科普中国古代天文知识的基础上，重点回顾了我国古代关于宇宙结构模式的论争，指出中国古代天文学有重视校验的传统，体现了中国古人对待科学问题的严谨态度。</a:t>
            </a:r>
            <a:endParaRPr lang="zh-CN" altLang="en-US" sz="2400">
              <a:latin typeface="微软雅黑" pitchFamily="34" charset="-122"/>
              <a:ea typeface="微软雅黑" pitchFamily="34" charset="-122"/>
              <a:sym typeface="Arial" pitchFamily="34" charset="0"/>
            </a:endParaRPr>
          </a:p>
        </p:txBody>
      </p:sp>
      <p:pic>
        <p:nvPicPr>
          <p:cNvPr id="65541" name="图片 3"/>
          <p:cNvPicPr>
            <a:picLocks noChangeAspect="1"/>
          </p:cNvPicPr>
          <p:nvPr/>
        </p:nvPicPr>
        <p:blipFill>
          <a:blip r:embed="rId3"/>
          <a:stretch>
            <a:fillRect/>
          </a:stretch>
        </p:blipFill>
        <p:spPr>
          <a:xfrm>
            <a:off x="719138" y="2273300"/>
            <a:ext cx="2438400" cy="3389313"/>
          </a:xfrm>
          <a:prstGeom prst="rect">
            <a:avLst/>
          </a:prstGeom>
          <a:noFill/>
          <a:ln>
            <a:noFill/>
            <a:miter lim="800000"/>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65539"/>
                                        </p:tgtEl>
                                        <p:attrNameLst>
                                          <p:attrName>style.visibility</p:attrName>
                                        </p:attrNameLst>
                                      </p:cBhvr>
                                      <p:to>
                                        <p:strVal val="visible"/>
                                      </p:to>
                                    </p:set>
                                    <p:anim calcmode="lin" valueType="num">
                                      <p:cBhvr>
                                        <p:cTn id="7" dur="500" fill="hold"/>
                                        <p:tgtEl>
                                          <p:spTgt spid="65539"/>
                                        </p:tgtEl>
                                        <p:attrNameLst>
                                          <p:attrName>ppt_x</p:attrName>
                                        </p:attrNameLst>
                                      </p:cBhvr>
                                      <p:tavLst>
                                        <p:tav tm="0">
                                          <p:val>
                                            <p:strVal val="#ppt_x"/>
                                          </p:val>
                                        </p:tav>
                                        <p:tav tm="100000">
                                          <p:val>
                                            <p:strVal val="#ppt_x"/>
                                          </p:val>
                                        </p:tav>
                                      </p:tavLst>
                                    </p:anim>
                                    <p:anim calcmode="lin" valueType="num">
                                      <p:cBhvr>
                                        <p:cTn id="8" dur="500" fill="hold"/>
                                        <p:tgtEl>
                                          <p:spTgt spid="6553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2" presetClass="entr" presetSubtype="4" fill="hold" grpId="1" nodeType="clickEffect">
                                  <p:stCondLst>
                                    <p:cond delay="0"/>
                                  </p:stCondLst>
                                  <p:childTnLst>
                                    <p:set>
                                      <p:cBhvr>
                                        <p:cTn id="12" dur="1" fill="hold">
                                          <p:stCondLst>
                                            <p:cond delay="0"/>
                                          </p:stCondLst>
                                        </p:cTn>
                                        <p:tgtEl>
                                          <p:spTgt spid="65540"/>
                                        </p:tgtEl>
                                        <p:attrNameLst>
                                          <p:attrName>style.visibility</p:attrName>
                                        </p:attrNameLst>
                                      </p:cBhvr>
                                      <p:to>
                                        <p:strVal val="visible"/>
                                      </p:to>
                                    </p:set>
                                    <p:animEffect transition="in" filter="wipe(down)">
                                      <p:cBhvr>
                                        <p:cTn id="13" dur="500" fill="hold"/>
                                        <p:tgtEl>
                                          <p:spTgt spid="65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p:bldP spid="65540" grpId="1"/>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6561"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66562"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合作探究</a:t>
            </a:r>
            <a:endParaRPr lang="zh-CN" altLang="en-US" sz="2400" b="1">
              <a:solidFill>
                <a:srgbClr val="EF7509"/>
              </a:solidFill>
              <a:latin typeface="思源黑体 CN Heavy" pitchFamily="34" charset="-122"/>
              <a:ea typeface="思源黑体 CN Heavy" pitchFamily="34" charset="-122"/>
            </a:endParaRPr>
          </a:p>
        </p:txBody>
      </p:sp>
      <p:sp>
        <p:nvSpPr>
          <p:cNvPr id="66563" name="Text Box 2"/>
          <p:cNvSpPr/>
          <p:nvPr/>
        </p:nvSpPr>
        <p:spPr>
          <a:xfrm>
            <a:off x="5186363" y="1266825"/>
            <a:ext cx="3776662" cy="736600"/>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800" b="1">
                <a:solidFill>
                  <a:srgbClr val="C00000"/>
                </a:solidFill>
                <a:latin typeface="微软雅黑" pitchFamily="34" charset="-122"/>
                <a:ea typeface="微软雅黑" pitchFamily="34" charset="-122"/>
                <a:sym typeface="Arial" pitchFamily="34" charset="0"/>
              </a:rPr>
              <a:t>艺术特色</a:t>
            </a:r>
            <a:endParaRPr lang="zh-CN" altLang="en-US" sz="2800" b="1">
              <a:solidFill>
                <a:srgbClr val="C00000"/>
              </a:solidFill>
              <a:latin typeface="微软雅黑" pitchFamily="34" charset="-122"/>
              <a:ea typeface="微软雅黑" pitchFamily="34" charset="-122"/>
              <a:sym typeface="Arial" pitchFamily="34" charset="0"/>
            </a:endParaRPr>
          </a:p>
        </p:txBody>
      </p:sp>
      <p:sp>
        <p:nvSpPr>
          <p:cNvPr id="66564" name="Text Box 2"/>
          <p:cNvSpPr/>
          <p:nvPr/>
        </p:nvSpPr>
        <p:spPr>
          <a:xfrm>
            <a:off x="4151313" y="2490788"/>
            <a:ext cx="6215062" cy="3414712"/>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solidFill>
                  <a:srgbClr val="C00000"/>
                </a:solidFill>
                <a:latin typeface="微软雅黑" pitchFamily="34" charset="-122"/>
                <a:ea typeface="微软雅黑" pitchFamily="34" charset="-122"/>
                <a:sym typeface="Arial" pitchFamily="34" charset="0"/>
              </a:rPr>
              <a:t>语言简练</a:t>
            </a:r>
            <a:r>
              <a:rPr lang="zh-CN" altLang="en-US" sz="2400">
                <a:latin typeface="微软雅黑" pitchFamily="34" charset="-122"/>
                <a:ea typeface="微软雅黑" pitchFamily="34" charset="-122"/>
                <a:sym typeface="Arial" pitchFamily="34" charset="0"/>
              </a:rPr>
              <a:t>。</a:t>
            </a:r>
            <a:endParaRPr lang="zh-CN"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本文语言文白相间,既不像白话文那样过于通俗，也不像文言文那样过于深奥。文言文与白话文互为注解，令文章深刻而不失简洁，风趣而不失严肃，琐碎中传递着思考，平实中蕴藏着哲理。</a:t>
            </a:r>
            <a:endParaRPr lang="zh-CN" altLang="en-US" sz="2400">
              <a:latin typeface="微软雅黑" pitchFamily="34" charset="-122"/>
              <a:ea typeface="微软雅黑" pitchFamily="34" charset="-122"/>
              <a:sym typeface="Arial" pitchFamily="34" charset="0"/>
            </a:endParaRPr>
          </a:p>
        </p:txBody>
      </p:sp>
      <p:pic>
        <p:nvPicPr>
          <p:cNvPr id="66565" name="图片 3"/>
          <p:cNvPicPr>
            <a:picLocks noChangeAspect="1"/>
          </p:cNvPicPr>
          <p:nvPr/>
        </p:nvPicPr>
        <p:blipFill>
          <a:blip r:embed="rId3"/>
          <a:stretch>
            <a:fillRect/>
          </a:stretch>
        </p:blipFill>
        <p:spPr>
          <a:xfrm>
            <a:off x="719138" y="2273300"/>
            <a:ext cx="2438400" cy="3389313"/>
          </a:xfrm>
          <a:prstGeom prst="rect">
            <a:avLst/>
          </a:prstGeom>
          <a:noFill/>
          <a:ln>
            <a:noFill/>
            <a:miter lim="800000"/>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66563"/>
                                        </p:tgtEl>
                                        <p:attrNameLst>
                                          <p:attrName>style.visibility</p:attrName>
                                        </p:attrNameLst>
                                      </p:cBhvr>
                                      <p:to>
                                        <p:strVal val="visible"/>
                                      </p:to>
                                    </p:set>
                                    <p:anim calcmode="lin" valueType="num">
                                      <p:cBhvr>
                                        <p:cTn id="7" dur="500" fill="hold"/>
                                        <p:tgtEl>
                                          <p:spTgt spid="66563"/>
                                        </p:tgtEl>
                                        <p:attrNameLst>
                                          <p:attrName>ppt_x</p:attrName>
                                        </p:attrNameLst>
                                      </p:cBhvr>
                                      <p:tavLst>
                                        <p:tav tm="0">
                                          <p:val>
                                            <p:strVal val="#ppt_x"/>
                                          </p:val>
                                        </p:tav>
                                        <p:tav tm="100000">
                                          <p:val>
                                            <p:strVal val="#ppt_x"/>
                                          </p:val>
                                        </p:tav>
                                      </p:tavLst>
                                    </p:anim>
                                    <p:anim calcmode="lin" valueType="num">
                                      <p:cBhvr>
                                        <p:cTn id="8" dur="500" fill="hold"/>
                                        <p:tgtEl>
                                          <p:spTgt spid="6656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66564"/>
                                        </p:tgtEl>
                                        <p:attrNameLst>
                                          <p:attrName>style.visibility</p:attrName>
                                        </p:attrNameLst>
                                      </p:cBhvr>
                                      <p:to>
                                        <p:strVal val="visible"/>
                                      </p:to>
                                    </p:set>
                                    <p:anim calcmode="lin" valueType="num">
                                      <p:cBhvr additive="base">
                                        <p:cTn id="13" dur="500" fill="hold"/>
                                        <p:tgtEl>
                                          <p:spTgt spid="66564"/>
                                        </p:tgtEl>
                                        <p:attrNameLst>
                                          <p:attrName>ppt_x</p:attrName>
                                        </p:attrNameLst>
                                      </p:cBhvr>
                                      <p:tavLst>
                                        <p:tav tm="0">
                                          <p:val>
                                            <p:strVal val="#ppt_x"/>
                                          </p:val>
                                        </p:tav>
                                        <p:tav tm="100000">
                                          <p:val>
                                            <p:strVal val="#ppt_x"/>
                                          </p:val>
                                        </p:tav>
                                      </p:tavLst>
                                    </p:anim>
                                    <p:anim calcmode="lin" valueType="num">
                                      <p:cBhvr additive="base">
                                        <p:cTn id="14" dur="500" fill="hold"/>
                                        <p:tgtEl>
                                          <p:spTgt spid="665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3" grpId="0"/>
      <p:bldP spid="66564" grpId="1"/>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7585"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67586"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合作探究</a:t>
            </a:r>
            <a:endParaRPr lang="zh-CN" altLang="en-US" sz="2400" b="1">
              <a:solidFill>
                <a:srgbClr val="EF7509"/>
              </a:solidFill>
              <a:latin typeface="思源黑体 CN Heavy" pitchFamily="34" charset="-122"/>
              <a:ea typeface="思源黑体 CN Heavy" pitchFamily="34" charset="-122"/>
            </a:endParaRPr>
          </a:p>
        </p:txBody>
      </p:sp>
      <p:sp>
        <p:nvSpPr>
          <p:cNvPr id="67587" name="Text Box 2"/>
          <p:cNvSpPr/>
          <p:nvPr/>
        </p:nvSpPr>
        <p:spPr>
          <a:xfrm>
            <a:off x="5186363" y="1266825"/>
            <a:ext cx="3776662" cy="736600"/>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800" b="1">
                <a:solidFill>
                  <a:srgbClr val="C00000"/>
                </a:solidFill>
                <a:latin typeface="微软雅黑" pitchFamily="34" charset="-122"/>
                <a:ea typeface="微软雅黑" pitchFamily="34" charset="-122"/>
                <a:sym typeface="Arial" pitchFamily="34" charset="0"/>
              </a:rPr>
              <a:t>艺术特色</a:t>
            </a:r>
            <a:endParaRPr lang="zh-CN" altLang="en-US" sz="2800" b="1">
              <a:solidFill>
                <a:srgbClr val="C00000"/>
              </a:solidFill>
              <a:latin typeface="微软雅黑" pitchFamily="34" charset="-122"/>
              <a:ea typeface="微软雅黑" pitchFamily="34" charset="-122"/>
              <a:sym typeface="Arial" pitchFamily="34" charset="0"/>
            </a:endParaRPr>
          </a:p>
        </p:txBody>
      </p:sp>
      <p:sp>
        <p:nvSpPr>
          <p:cNvPr id="67588" name="Text Box 2"/>
          <p:cNvSpPr/>
          <p:nvPr/>
        </p:nvSpPr>
        <p:spPr>
          <a:xfrm>
            <a:off x="4151313" y="2490788"/>
            <a:ext cx="6215062" cy="3414712"/>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solidFill>
                  <a:srgbClr val="C00000"/>
                </a:solidFill>
                <a:latin typeface="微软雅黑" pitchFamily="34" charset="-122"/>
                <a:ea typeface="微软雅黑" pitchFamily="34" charset="-122"/>
                <a:sym typeface="Arial" pitchFamily="34" charset="0"/>
              </a:rPr>
              <a:t>内容翔实。</a:t>
            </a:r>
            <a:endParaRPr lang="zh-CN" altLang="en-US" sz="2400">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文章引经据典,大量引用古典书籍记载,像《大戴礼记·曾子天圆》《晋书》《隋书》《朱子语类》等典籍中的内容,很好地佐证了各个天文学说的观点,体现了旷世之争的真实性,充实了文章内容,增强了文章的说服力。</a:t>
            </a:r>
            <a:endParaRPr lang="zh-CN" altLang="en-US" sz="2400">
              <a:latin typeface="微软雅黑" pitchFamily="34" charset="-122"/>
              <a:ea typeface="微软雅黑" pitchFamily="34" charset="-122"/>
              <a:sym typeface="Arial" pitchFamily="34" charset="0"/>
            </a:endParaRPr>
          </a:p>
        </p:txBody>
      </p:sp>
      <p:pic>
        <p:nvPicPr>
          <p:cNvPr id="67589" name="图片 3"/>
          <p:cNvPicPr>
            <a:picLocks noChangeAspect="1"/>
          </p:cNvPicPr>
          <p:nvPr/>
        </p:nvPicPr>
        <p:blipFill>
          <a:blip r:embed="rId3"/>
          <a:stretch>
            <a:fillRect/>
          </a:stretch>
        </p:blipFill>
        <p:spPr>
          <a:xfrm>
            <a:off x="719138" y="2273300"/>
            <a:ext cx="2438400" cy="3389313"/>
          </a:xfrm>
          <a:prstGeom prst="rect">
            <a:avLst/>
          </a:prstGeom>
          <a:noFill/>
          <a:ln>
            <a:noFill/>
            <a:miter lim="800000"/>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67587"/>
                                        </p:tgtEl>
                                        <p:attrNameLst>
                                          <p:attrName>style.visibility</p:attrName>
                                        </p:attrNameLst>
                                      </p:cBhvr>
                                      <p:to>
                                        <p:strVal val="visible"/>
                                      </p:to>
                                    </p:set>
                                    <p:anim calcmode="lin" valueType="num">
                                      <p:cBhvr>
                                        <p:cTn id="7" dur="500" fill="hold"/>
                                        <p:tgtEl>
                                          <p:spTgt spid="67587"/>
                                        </p:tgtEl>
                                        <p:attrNameLst>
                                          <p:attrName>ppt_x</p:attrName>
                                        </p:attrNameLst>
                                      </p:cBhvr>
                                      <p:tavLst>
                                        <p:tav tm="0">
                                          <p:val>
                                            <p:strVal val="#ppt_x"/>
                                          </p:val>
                                        </p:tav>
                                        <p:tav tm="100000">
                                          <p:val>
                                            <p:strVal val="#ppt_x"/>
                                          </p:val>
                                        </p:tav>
                                      </p:tavLst>
                                    </p:anim>
                                    <p:anim calcmode="lin" valueType="num">
                                      <p:cBhvr>
                                        <p:cTn id="8" dur="500" fill="hold"/>
                                        <p:tgtEl>
                                          <p:spTgt spid="6758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31" presetClass="entr" presetSubtype="0" fill="hold" grpId="1" nodeType="clickEffect">
                                  <p:stCondLst>
                                    <p:cond delay="0"/>
                                  </p:stCondLst>
                                  <p:childTnLst>
                                    <p:set>
                                      <p:cBhvr>
                                        <p:cTn id="12" dur="1" fill="hold">
                                          <p:stCondLst>
                                            <p:cond delay="0"/>
                                          </p:stCondLst>
                                        </p:cTn>
                                        <p:tgtEl>
                                          <p:spTgt spid="67588"/>
                                        </p:tgtEl>
                                        <p:attrNameLst>
                                          <p:attrName>style.visibility</p:attrName>
                                        </p:attrNameLst>
                                      </p:cBhvr>
                                      <p:to>
                                        <p:strVal val="visible"/>
                                      </p:to>
                                    </p:set>
                                    <p:anim calcmode="lin" valueType="num">
                                      <p:cBhvr>
                                        <p:cTn id="13" dur="1000" fill="hold"/>
                                        <p:tgtEl>
                                          <p:spTgt spid="67588"/>
                                        </p:tgtEl>
                                        <p:attrNameLst>
                                          <p:attrName>ppt_w</p:attrName>
                                        </p:attrNameLst>
                                      </p:cBhvr>
                                      <p:tavLst>
                                        <p:tav tm="0">
                                          <p:val>
                                            <p:fltVal val="0"/>
                                          </p:val>
                                        </p:tav>
                                        <p:tav tm="100000">
                                          <p:val>
                                            <p:strVal val="#ppt_w"/>
                                          </p:val>
                                        </p:tav>
                                      </p:tavLst>
                                    </p:anim>
                                    <p:anim calcmode="lin" valueType="num">
                                      <p:cBhvr>
                                        <p:cTn id="14" dur="1000" fill="hold"/>
                                        <p:tgtEl>
                                          <p:spTgt spid="67588"/>
                                        </p:tgtEl>
                                        <p:attrNameLst>
                                          <p:attrName>ppt_h</p:attrName>
                                        </p:attrNameLst>
                                      </p:cBhvr>
                                      <p:tavLst>
                                        <p:tav tm="0">
                                          <p:val>
                                            <p:fltVal val="0"/>
                                          </p:val>
                                        </p:tav>
                                        <p:tav tm="100000">
                                          <p:val>
                                            <p:strVal val="#ppt_h"/>
                                          </p:val>
                                        </p:tav>
                                      </p:tavLst>
                                    </p:anim>
                                    <p:anim calcmode="lin" valueType="num">
                                      <p:cBhvr>
                                        <p:cTn id="15" dur="1000" fill="hold"/>
                                        <p:tgtEl>
                                          <p:spTgt spid="67588"/>
                                        </p:tgtEl>
                                        <p:attrNameLst>
                                          <p:attrName>style.rotation</p:attrName>
                                        </p:attrNameLst>
                                      </p:cBhvr>
                                      <p:tavLst>
                                        <p:tav tm="0">
                                          <p:val>
                                            <p:fltVal val="90"/>
                                          </p:val>
                                        </p:tav>
                                        <p:tav tm="100000">
                                          <p:val>
                                            <p:fltVal val="0"/>
                                          </p:val>
                                        </p:tav>
                                      </p:tavLst>
                                    </p:anim>
                                    <p:animEffect transition="in" filter="fade">
                                      <p:cBhvr>
                                        <p:cTn id="16" dur="1000" fill="hold"/>
                                        <p:tgtEl>
                                          <p:spTgt spid="67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p:bldP spid="67588" grpId="1"/>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8609"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68610"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合作探究</a:t>
            </a:r>
            <a:endParaRPr lang="zh-CN" altLang="en-US" sz="2400" b="1">
              <a:solidFill>
                <a:srgbClr val="EF7509"/>
              </a:solidFill>
              <a:latin typeface="思源黑体 CN Heavy" pitchFamily="34" charset="-122"/>
              <a:ea typeface="思源黑体 CN Heavy" pitchFamily="34" charset="-122"/>
            </a:endParaRPr>
          </a:p>
        </p:txBody>
      </p:sp>
      <p:sp>
        <p:nvSpPr>
          <p:cNvPr id="68611" name="Text Box 2"/>
          <p:cNvSpPr/>
          <p:nvPr/>
        </p:nvSpPr>
        <p:spPr>
          <a:xfrm>
            <a:off x="5186363" y="1266825"/>
            <a:ext cx="3776662" cy="736600"/>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eaLnBrk="0" hangingPunct="0">
              <a:lnSpc>
                <a:spcPct val="150000"/>
              </a:lnSpc>
            </a:pPr>
            <a:r>
              <a:rPr lang="zh-CN" altLang="en-US" sz="2800" b="1">
                <a:solidFill>
                  <a:srgbClr val="C00000"/>
                </a:solidFill>
                <a:latin typeface="微软雅黑" pitchFamily="34" charset="-122"/>
                <a:ea typeface="微软雅黑" pitchFamily="34" charset="-122"/>
                <a:sym typeface="Arial" pitchFamily="34" charset="0"/>
              </a:rPr>
              <a:t>艺术特色</a:t>
            </a:r>
            <a:endParaRPr lang="zh-CN" altLang="en-US" sz="2800" b="1">
              <a:solidFill>
                <a:srgbClr val="C00000"/>
              </a:solidFill>
              <a:latin typeface="微软雅黑" pitchFamily="34" charset="-122"/>
              <a:ea typeface="微软雅黑" pitchFamily="34" charset="-122"/>
              <a:sym typeface="Arial" pitchFamily="34" charset="0"/>
            </a:endParaRPr>
          </a:p>
        </p:txBody>
      </p:sp>
      <p:sp>
        <p:nvSpPr>
          <p:cNvPr id="68612" name="Text Box 2"/>
          <p:cNvSpPr/>
          <p:nvPr/>
        </p:nvSpPr>
        <p:spPr>
          <a:xfrm>
            <a:off x="4151313" y="2490788"/>
            <a:ext cx="6215062" cy="2860675"/>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solidFill>
                  <a:srgbClr val="C00000"/>
                </a:solidFill>
                <a:latin typeface="微软雅黑" pitchFamily="34" charset="-122"/>
                <a:ea typeface="微软雅黑" pitchFamily="34" charset="-122"/>
                <a:sym typeface="Arial" pitchFamily="34" charset="0"/>
              </a:rPr>
              <a:t>观点公允。</a:t>
            </a:r>
            <a:endParaRPr lang="zh-CN" altLang="en-US" sz="2400">
              <a:solidFill>
                <a:srgbClr val="C00000"/>
              </a:solidFill>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本文作者对于各个时代的学说与内容客观记录,没有主观的评价和感情的褒贬,而是真实地再现历史,还原历史,公正客观地梳理概括了中国古代宇宙结构学说的发展历程。</a:t>
            </a:r>
            <a:endParaRPr lang="zh-CN" altLang="en-US" sz="2400">
              <a:latin typeface="微软雅黑" pitchFamily="34" charset="-122"/>
              <a:ea typeface="微软雅黑" pitchFamily="34" charset="-122"/>
              <a:sym typeface="Arial" pitchFamily="34" charset="0"/>
            </a:endParaRPr>
          </a:p>
        </p:txBody>
      </p:sp>
      <p:pic>
        <p:nvPicPr>
          <p:cNvPr id="68613" name="图片 3"/>
          <p:cNvPicPr>
            <a:picLocks noChangeAspect="1"/>
          </p:cNvPicPr>
          <p:nvPr/>
        </p:nvPicPr>
        <p:blipFill>
          <a:blip r:embed="rId3"/>
          <a:stretch>
            <a:fillRect/>
          </a:stretch>
        </p:blipFill>
        <p:spPr>
          <a:xfrm>
            <a:off x="719138" y="2273300"/>
            <a:ext cx="2438400" cy="3389313"/>
          </a:xfrm>
          <a:prstGeom prst="rect">
            <a:avLst/>
          </a:prstGeom>
          <a:noFill/>
          <a:ln>
            <a:noFill/>
            <a:miter lim="800000"/>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68611"/>
                                        </p:tgtEl>
                                        <p:attrNameLst>
                                          <p:attrName>style.visibility</p:attrName>
                                        </p:attrNameLst>
                                      </p:cBhvr>
                                      <p:to>
                                        <p:strVal val="visible"/>
                                      </p:to>
                                    </p:set>
                                    <p:anim calcmode="lin" valueType="num">
                                      <p:cBhvr>
                                        <p:cTn id="7" dur="500" fill="hold"/>
                                        <p:tgtEl>
                                          <p:spTgt spid="68611"/>
                                        </p:tgtEl>
                                        <p:attrNameLst>
                                          <p:attrName>ppt_x</p:attrName>
                                        </p:attrNameLst>
                                      </p:cBhvr>
                                      <p:tavLst>
                                        <p:tav tm="0">
                                          <p:val>
                                            <p:strVal val="#ppt_x"/>
                                          </p:val>
                                        </p:tav>
                                        <p:tav tm="100000">
                                          <p:val>
                                            <p:strVal val="#ppt_x"/>
                                          </p:val>
                                        </p:tav>
                                      </p:tavLst>
                                    </p:anim>
                                    <p:anim calcmode="lin" valueType="num">
                                      <p:cBhvr>
                                        <p:cTn id="8" dur="500" fill="hold"/>
                                        <p:tgtEl>
                                          <p:spTgt spid="6861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53" presetClass="entr" presetSubtype="0" fill="hold" grpId="1" nodeType="clickEffect">
                                  <p:stCondLst>
                                    <p:cond delay="0"/>
                                  </p:stCondLst>
                                  <p:childTnLst>
                                    <p:set>
                                      <p:cBhvr>
                                        <p:cTn id="12" dur="1" fill="hold">
                                          <p:stCondLst>
                                            <p:cond delay="0"/>
                                          </p:stCondLst>
                                        </p:cTn>
                                        <p:tgtEl>
                                          <p:spTgt spid="68612"/>
                                        </p:tgtEl>
                                        <p:attrNameLst>
                                          <p:attrName>style.visibility</p:attrName>
                                        </p:attrNameLst>
                                      </p:cBhvr>
                                      <p:to>
                                        <p:strVal val="visible"/>
                                      </p:to>
                                    </p:set>
                                    <p:anim calcmode="lin" valueType="num">
                                      <p:cBhvr>
                                        <p:cTn id="13" dur="500" fill="hold"/>
                                        <p:tgtEl>
                                          <p:spTgt spid="68612"/>
                                        </p:tgtEl>
                                        <p:attrNameLst>
                                          <p:attrName>ppt_w</p:attrName>
                                        </p:attrNameLst>
                                      </p:cBhvr>
                                      <p:tavLst>
                                        <p:tav tm="0">
                                          <p:val>
                                            <p:fltVal val="0"/>
                                          </p:val>
                                        </p:tav>
                                        <p:tav tm="100000">
                                          <p:val>
                                            <p:strVal val="#ppt_w"/>
                                          </p:val>
                                        </p:tav>
                                      </p:tavLst>
                                    </p:anim>
                                    <p:anim calcmode="lin" valueType="num">
                                      <p:cBhvr>
                                        <p:cTn id="14" dur="500" fill="hold"/>
                                        <p:tgtEl>
                                          <p:spTgt spid="68612"/>
                                        </p:tgtEl>
                                        <p:attrNameLst>
                                          <p:attrName>ppt_h</p:attrName>
                                        </p:attrNameLst>
                                      </p:cBhvr>
                                      <p:tavLst>
                                        <p:tav tm="0">
                                          <p:val>
                                            <p:fltVal val="0"/>
                                          </p:val>
                                        </p:tav>
                                        <p:tav tm="100000">
                                          <p:val>
                                            <p:strVal val="#ppt_h"/>
                                          </p:val>
                                        </p:tav>
                                      </p:tavLst>
                                    </p:anim>
                                    <p:animEffect transition="in" filter="fade">
                                      <p:cBhvr>
                                        <p:cTn id="15" dur="500" fill="hold"/>
                                        <p:tgtEl>
                                          <p:spTgt spid="68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1" grpId="0"/>
      <p:bldP spid="68612" grpId="1"/>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69633"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69634"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合作探究</a:t>
            </a:r>
            <a:endParaRPr lang="zh-CN" altLang="en-US" sz="2400" b="1">
              <a:solidFill>
                <a:srgbClr val="EF7509"/>
              </a:solidFill>
              <a:latin typeface="思源黑体 CN Heavy" pitchFamily="34" charset="-122"/>
              <a:ea typeface="思源黑体 CN Heavy" pitchFamily="34" charset="-122"/>
            </a:endParaRPr>
          </a:p>
        </p:txBody>
      </p:sp>
      <p:sp>
        <p:nvSpPr>
          <p:cNvPr id="69635" name="Text Box 2"/>
          <p:cNvSpPr/>
          <p:nvPr/>
        </p:nvSpPr>
        <p:spPr>
          <a:xfrm>
            <a:off x="3197225" y="887413"/>
            <a:ext cx="8123238" cy="1384300"/>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just" eaLnBrk="0" hangingPunct="0">
              <a:lnSpc>
                <a:spcPct val="150000"/>
              </a:lnSpc>
            </a:pPr>
            <a:r>
              <a:rPr lang="zh-CN" altLang="en-US" sz="2800" b="1">
                <a:solidFill>
                  <a:srgbClr val="C00000"/>
                </a:solidFill>
                <a:latin typeface="微软雅黑" pitchFamily="34" charset="-122"/>
                <a:ea typeface="微软雅黑" pitchFamily="34" charset="-122"/>
                <a:sym typeface="Arial" pitchFamily="34" charset="0"/>
              </a:rPr>
              <a:t>本文以记录科学史的形式，引导我们认识科学，理解科学，你认为我们应该具有怎样的科学态度？</a:t>
            </a:r>
            <a:endParaRPr lang="zh-CN" altLang="en-US" sz="2800" b="1">
              <a:solidFill>
                <a:srgbClr val="C00000"/>
              </a:solidFill>
              <a:latin typeface="微软雅黑" pitchFamily="34" charset="-122"/>
              <a:ea typeface="微软雅黑" pitchFamily="34" charset="-122"/>
              <a:sym typeface="Arial" pitchFamily="34" charset="0"/>
            </a:endParaRPr>
          </a:p>
        </p:txBody>
      </p:sp>
      <p:sp>
        <p:nvSpPr>
          <p:cNvPr id="69636" name="Text Box 2"/>
          <p:cNvSpPr/>
          <p:nvPr/>
        </p:nvSpPr>
        <p:spPr>
          <a:xfrm>
            <a:off x="4062413" y="2519363"/>
            <a:ext cx="6672262" cy="3414712"/>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solidFill>
                  <a:srgbClr val="C00000"/>
                </a:solidFill>
                <a:latin typeface="微软雅黑" pitchFamily="34" charset="-122"/>
                <a:ea typeface="微软雅黑" pitchFamily="34" charset="-122"/>
                <a:sym typeface="Arial" pitchFamily="34" charset="0"/>
              </a:rPr>
              <a:t>观点一：务实进取的实干态度。</a:t>
            </a:r>
            <a:endParaRPr lang="zh-CN" altLang="en-US" sz="2400">
              <a:solidFill>
                <a:srgbClr val="C00000"/>
              </a:solidFill>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法国细菌学家巴斯德说:“机遇只偏爱那种有准备的头脑。”而能否抓住机遇,关键在于自身的积累、准备和能力。只有务实进取，苦练内功，充分地积累和做准备，才能在机遇到来时发现机遇，抓住机遇，最后获得成功。</a:t>
            </a:r>
            <a:endParaRPr lang="zh-CN" altLang="en-US" sz="2400">
              <a:latin typeface="微软雅黑" pitchFamily="34" charset="-122"/>
              <a:ea typeface="微软雅黑" pitchFamily="34" charset="-122"/>
              <a:sym typeface="Arial" pitchFamily="34" charset="0"/>
            </a:endParaRPr>
          </a:p>
        </p:txBody>
      </p:sp>
      <p:pic>
        <p:nvPicPr>
          <p:cNvPr id="69637" name="图片 3"/>
          <p:cNvPicPr>
            <a:picLocks noChangeAspect="1"/>
          </p:cNvPicPr>
          <p:nvPr/>
        </p:nvPicPr>
        <p:blipFill>
          <a:blip r:embed="rId3"/>
          <a:stretch>
            <a:fillRect/>
          </a:stretch>
        </p:blipFill>
        <p:spPr>
          <a:xfrm>
            <a:off x="719138" y="2273300"/>
            <a:ext cx="2438400" cy="3389313"/>
          </a:xfrm>
          <a:prstGeom prst="rect">
            <a:avLst/>
          </a:prstGeom>
          <a:noFill/>
          <a:ln>
            <a:noFill/>
            <a:miter lim="800000"/>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69635"/>
                                        </p:tgtEl>
                                        <p:attrNameLst>
                                          <p:attrName>style.visibility</p:attrName>
                                        </p:attrNameLst>
                                      </p:cBhvr>
                                      <p:to>
                                        <p:strVal val="visible"/>
                                      </p:to>
                                    </p:set>
                                    <p:anim calcmode="lin" valueType="num">
                                      <p:cBhvr>
                                        <p:cTn id="7" dur="500" fill="hold"/>
                                        <p:tgtEl>
                                          <p:spTgt spid="69635"/>
                                        </p:tgtEl>
                                        <p:attrNameLst>
                                          <p:attrName>ppt_x</p:attrName>
                                        </p:attrNameLst>
                                      </p:cBhvr>
                                      <p:tavLst>
                                        <p:tav tm="0">
                                          <p:val>
                                            <p:strVal val="#ppt_x"/>
                                          </p:val>
                                        </p:tav>
                                        <p:tav tm="100000">
                                          <p:val>
                                            <p:strVal val="#ppt_x"/>
                                          </p:val>
                                        </p:tav>
                                      </p:tavLst>
                                    </p:anim>
                                    <p:anim calcmode="lin" valueType="num">
                                      <p:cBhvr>
                                        <p:cTn id="8" dur="500" fill="hold"/>
                                        <p:tgtEl>
                                          <p:spTgt spid="696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4" fill="hold" grpId="1" nodeType="clickEffect">
                                  <p:stCondLst>
                                    <p:cond delay="0"/>
                                  </p:stCondLst>
                                  <p:childTnLst>
                                    <p:set>
                                      <p:cBhvr>
                                        <p:cTn id="12" dur="1" fill="hold">
                                          <p:stCondLst>
                                            <p:cond delay="0"/>
                                          </p:stCondLst>
                                        </p:cTn>
                                        <p:tgtEl>
                                          <p:spTgt spid="69636"/>
                                        </p:tgtEl>
                                        <p:attrNameLst>
                                          <p:attrName>style.visibility</p:attrName>
                                        </p:attrNameLst>
                                      </p:cBhvr>
                                      <p:to>
                                        <p:strVal val="visible"/>
                                      </p:to>
                                    </p:set>
                                    <p:anim calcmode="lin" valueType="num">
                                      <p:cBhvr additive="base">
                                        <p:cTn id="13" dur="500" fill="hold"/>
                                        <p:tgtEl>
                                          <p:spTgt spid="69636"/>
                                        </p:tgtEl>
                                        <p:attrNameLst>
                                          <p:attrName>ppt_x</p:attrName>
                                        </p:attrNameLst>
                                      </p:cBhvr>
                                      <p:tavLst>
                                        <p:tav tm="0">
                                          <p:val>
                                            <p:strVal val="#ppt_x"/>
                                          </p:val>
                                        </p:tav>
                                        <p:tav tm="100000">
                                          <p:val>
                                            <p:strVal val="#ppt_x"/>
                                          </p:val>
                                        </p:tav>
                                      </p:tavLst>
                                    </p:anim>
                                    <p:anim calcmode="lin" valueType="num">
                                      <p:cBhvr additive="base">
                                        <p:cTn id="14" dur="500" fill="hold"/>
                                        <p:tgtEl>
                                          <p:spTgt spid="696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5" grpId="0"/>
      <p:bldP spid="69636" grpId="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3009"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pic>
        <p:nvPicPr>
          <p:cNvPr id="43010" name="图片 12"/>
          <p:cNvPicPr>
            <a:picLocks noChangeAspect="1"/>
          </p:cNvPicPr>
          <p:nvPr/>
        </p:nvPicPr>
        <p:blipFill>
          <a:blip r:embed="rId3"/>
          <a:stretch>
            <a:fillRect/>
          </a:stretch>
        </p:blipFill>
        <p:spPr>
          <a:xfrm>
            <a:off x="9953625" y="436563"/>
            <a:ext cx="2005013" cy="388937"/>
          </a:xfrm>
          <a:prstGeom prst="rect">
            <a:avLst/>
          </a:prstGeom>
          <a:noFill/>
          <a:ln>
            <a:noFill/>
            <a:miter lim="800000"/>
          </a:ln>
        </p:spPr>
      </p:pic>
      <p:pic>
        <p:nvPicPr>
          <p:cNvPr id="43011" name="图片 14"/>
          <p:cNvPicPr>
            <a:picLocks noChangeAspect="1"/>
          </p:cNvPicPr>
          <p:nvPr/>
        </p:nvPicPr>
        <p:blipFill>
          <a:blip r:embed="rId4"/>
          <a:stretch>
            <a:fillRect/>
          </a:stretch>
        </p:blipFill>
        <p:spPr>
          <a:xfrm>
            <a:off x="9244013" y="5291138"/>
            <a:ext cx="2457450" cy="474662"/>
          </a:xfrm>
          <a:prstGeom prst="rect">
            <a:avLst/>
          </a:prstGeom>
          <a:noFill/>
          <a:ln>
            <a:noFill/>
            <a:miter lim="800000"/>
          </a:ln>
        </p:spPr>
      </p:pic>
      <p:grpSp>
        <p:nvGrpSpPr>
          <p:cNvPr id="43012" name="组合 19"/>
          <p:cNvGrpSpPr/>
          <p:nvPr/>
        </p:nvGrpSpPr>
        <p:grpSpPr>
          <a:xfrm>
            <a:off x="8843963" y="1971675"/>
            <a:ext cx="3408362" cy="558800"/>
            <a:chOff x="68507" y="309370"/>
            <a:chExt cx="3408423" cy="559435"/>
          </a:xfrm>
        </p:grpSpPr>
        <p:pic>
          <p:nvPicPr>
            <p:cNvPr id="43013" name="图片 20"/>
            <p:cNvPicPr>
              <a:picLocks noChangeAspect="1"/>
            </p:cNvPicPr>
            <p:nvPr/>
          </p:nvPicPr>
          <p:blipFill>
            <a:blip r:embed="rId5"/>
            <a:stretch>
              <a:fillRect/>
            </a:stretch>
          </p:blipFill>
          <p:spPr>
            <a:xfrm flipH="1">
              <a:off x="68507" y="309370"/>
              <a:ext cx="1324047" cy="559435"/>
            </a:xfrm>
            <a:prstGeom prst="rect">
              <a:avLst/>
            </a:prstGeom>
            <a:noFill/>
            <a:ln>
              <a:noFill/>
              <a:miter lim="800000"/>
            </a:ln>
          </p:spPr>
        </p:pic>
        <p:pic>
          <p:nvPicPr>
            <p:cNvPr id="43014" name="图片 21"/>
            <p:cNvPicPr>
              <a:picLocks noChangeAspect="1"/>
            </p:cNvPicPr>
            <p:nvPr/>
          </p:nvPicPr>
          <p:blipFill>
            <a:blip r:embed="rId6"/>
            <a:stretch>
              <a:fillRect/>
            </a:stretch>
          </p:blipFill>
          <p:spPr>
            <a:xfrm flipH="1">
              <a:off x="2270759" y="309370"/>
              <a:ext cx="1206171" cy="559435"/>
            </a:xfrm>
            <a:prstGeom prst="rect">
              <a:avLst/>
            </a:prstGeom>
            <a:noFill/>
            <a:ln>
              <a:noFill/>
              <a:miter lim="800000"/>
            </a:ln>
          </p:spPr>
        </p:pic>
        <p:pic>
          <p:nvPicPr>
            <p:cNvPr id="43015" name="图片 22"/>
            <p:cNvPicPr>
              <a:picLocks noChangeAspect="1"/>
            </p:cNvPicPr>
            <p:nvPr/>
          </p:nvPicPr>
          <p:blipFill>
            <a:blip r:embed="rId7"/>
            <a:stretch>
              <a:fillRect/>
            </a:stretch>
          </p:blipFill>
          <p:spPr>
            <a:xfrm flipH="1">
              <a:off x="1392553" y="309370"/>
              <a:ext cx="878206" cy="559435"/>
            </a:xfrm>
            <a:prstGeom prst="rect">
              <a:avLst/>
            </a:prstGeom>
            <a:noFill/>
            <a:ln>
              <a:noFill/>
              <a:miter lim="800000"/>
            </a:ln>
          </p:spPr>
        </p:pic>
      </p:grpSp>
      <p:sp>
        <p:nvSpPr>
          <p:cNvPr id="43016" name="文本框 29"/>
          <p:cNvSpPr/>
          <p:nvPr/>
        </p:nvSpPr>
        <p:spPr>
          <a:xfrm>
            <a:off x="4364038" y="942975"/>
            <a:ext cx="435610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en-US" altLang="en-US" sz="3200" b="1">
                <a:solidFill>
                  <a:srgbClr val="965722"/>
                </a:solidFill>
                <a:latin typeface="华文新魏" panose="02010800040101010101" pitchFamily="2" charset="-122"/>
                <a:ea typeface="华文新魏" panose="02010800040101010101" pitchFamily="2" charset="-122"/>
              </a:rPr>
              <a:t>你知道的中国天文学</a:t>
            </a:r>
            <a:endParaRPr lang="en-US" altLang="en-US" sz="3200" b="1">
              <a:solidFill>
                <a:srgbClr val="965722"/>
              </a:solidFill>
              <a:latin typeface="华文新魏" panose="02010800040101010101" pitchFamily="2" charset="-122"/>
              <a:ea typeface="华文新魏" panose="02010800040101010101" pitchFamily="2" charset="-122"/>
            </a:endParaRPr>
          </a:p>
        </p:txBody>
      </p:sp>
      <p:pic>
        <p:nvPicPr>
          <p:cNvPr id="43017" name="图片 22"/>
          <p:cNvPicPr>
            <a:picLocks noChangeAspect="1"/>
          </p:cNvPicPr>
          <p:nvPr/>
        </p:nvPicPr>
        <p:blipFill>
          <a:blip r:embed="rId8"/>
          <a:stretch>
            <a:fillRect/>
          </a:stretch>
        </p:blipFill>
        <p:spPr>
          <a:xfrm rot="2220000">
            <a:off x="9297988" y="-1855787"/>
            <a:ext cx="3078162" cy="5635625"/>
          </a:xfrm>
          <a:prstGeom prst="rect">
            <a:avLst/>
          </a:prstGeom>
          <a:noFill/>
          <a:ln>
            <a:noFill/>
            <a:miter lim="800000"/>
          </a:ln>
          <a:effectLst>
            <a:outerShdw dist="101599" dir="2700000" algn="tl">
              <a:srgbClr val="000000">
                <a:alpha val="39998"/>
              </a:srgbClr>
            </a:outerShdw>
          </a:effectLst>
        </p:spPr>
      </p:pic>
      <p:sp>
        <p:nvSpPr>
          <p:cNvPr id="43018" name="Rectangle 2"/>
          <p:cNvSpPr>
            <a:spLocks noGrp="1"/>
          </p:cNvSpPr>
          <p:nvPr/>
        </p:nvSpPr>
        <p:spPr>
          <a:xfrm>
            <a:off x="790575" y="1689100"/>
            <a:ext cx="10255250" cy="4438650"/>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228600" lvl="0" indent="609600" algn="just">
              <a:lnSpc>
                <a:spcPct val="150000"/>
              </a:lnSpc>
              <a:spcBef>
                <a:spcPts val="1000"/>
              </a:spcBef>
            </a:pPr>
            <a:r>
              <a:rPr lang="zh-CN" altLang="zh-CN" sz="2400" b="1">
                <a:latin typeface="楷体" panose="02010609060101010101" pitchFamily="49" charset="-122"/>
                <a:ea typeface="楷体" panose="02010609060101010101" pitchFamily="49" charset="-122"/>
              </a:rPr>
              <a:t>【解读】</a:t>
            </a:r>
            <a:endParaRPr lang="zh-CN" altLang="zh-CN" sz="2400" b="1">
              <a:latin typeface="楷体" panose="02010609060101010101" pitchFamily="49" charset="-122"/>
              <a:ea typeface="楷体" panose="02010609060101010101" pitchFamily="49" charset="-122"/>
            </a:endParaRPr>
          </a:p>
          <a:p>
            <a:pPr marL="228600" lvl="0" indent="609600" algn="just">
              <a:lnSpc>
                <a:spcPct val="150000"/>
              </a:lnSpc>
              <a:spcBef>
                <a:spcPts val="1000"/>
              </a:spcBef>
            </a:pPr>
            <a:r>
              <a:rPr lang="zh-CN" altLang="zh-CN" sz="2400" b="1">
                <a:latin typeface="楷体" panose="02010609060101010101" pitchFamily="49" charset="-122"/>
                <a:ea typeface="楷体" panose="02010609060101010101" pitchFamily="49" charset="-122"/>
              </a:rPr>
              <a:t>人类的老祖宗盘古,用他的整个身体创造了锦绣的宇宙。这个传说故事虽纯属虚构,但它说明了人类改造、征服大自然的伟大理想,表现了我国古代人民与自然抗争、不屈不挠的顽强精神和智慧才智。</a:t>
            </a:r>
            <a:endParaRPr lang="zh-CN" altLang="zh-CN" sz="2400" b="1">
              <a:latin typeface="楷体" panose="02010609060101010101" pitchFamily="49" charset="-122"/>
              <a:ea typeface="楷体" panose="02010609060101010101" pitchFamily="49" charset="-122"/>
            </a:endParaRPr>
          </a:p>
          <a:p>
            <a:pPr marL="228600" lvl="0" indent="609600" algn="just">
              <a:lnSpc>
                <a:spcPct val="150000"/>
              </a:lnSpc>
              <a:spcBef>
                <a:spcPts val="1000"/>
              </a:spcBef>
            </a:pPr>
            <a:r>
              <a:rPr lang="zh-CN" altLang="zh-CN" sz="2400" b="1">
                <a:latin typeface="楷体" panose="02010609060101010101" pitchFamily="49" charset="-122"/>
                <a:ea typeface="楷体" panose="02010609060101010101" pitchFamily="49" charset="-122"/>
              </a:rPr>
              <a:t>从另一个角度说,盘古让我们见证了什么才是真正的伟大。坚持不懈,能够为他人幸福而自我牺牲的人是高尚的,是值得我们永远崇敬的。</a:t>
            </a:r>
            <a:endParaRPr lang="zh-CN" altLang="zh-CN" sz="2400" b="1">
              <a:latin typeface="楷体" panose="02010609060101010101" pitchFamily="49" charset="-122"/>
              <a:ea typeface="楷体" panose="02010609060101010101" pitchFamily="49" charset="-122"/>
            </a:endParaRPr>
          </a:p>
        </p:txBody>
      </p:sp>
    </p:spTree>
    <p:custDataLst>
      <p:tags r:id="rId9"/>
    </p:custDataLst>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0657"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70658"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合作探究</a:t>
            </a:r>
            <a:endParaRPr lang="zh-CN" altLang="en-US" sz="2400" b="1">
              <a:solidFill>
                <a:srgbClr val="EF7509"/>
              </a:solidFill>
              <a:latin typeface="思源黑体 CN Heavy" pitchFamily="34" charset="-122"/>
              <a:ea typeface="思源黑体 CN Heavy" pitchFamily="34" charset="-122"/>
            </a:endParaRPr>
          </a:p>
        </p:txBody>
      </p:sp>
      <p:sp>
        <p:nvSpPr>
          <p:cNvPr id="70659" name="Text Box 2"/>
          <p:cNvSpPr/>
          <p:nvPr/>
        </p:nvSpPr>
        <p:spPr>
          <a:xfrm>
            <a:off x="3197225" y="887413"/>
            <a:ext cx="8123238" cy="1384300"/>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just" eaLnBrk="0" hangingPunct="0">
              <a:lnSpc>
                <a:spcPct val="150000"/>
              </a:lnSpc>
            </a:pPr>
            <a:r>
              <a:rPr lang="zh-CN" altLang="en-US" sz="2800" b="1">
                <a:solidFill>
                  <a:srgbClr val="C00000"/>
                </a:solidFill>
                <a:latin typeface="微软雅黑" pitchFamily="34" charset="-122"/>
                <a:ea typeface="微软雅黑" pitchFamily="34" charset="-122"/>
                <a:sym typeface="Arial" pitchFamily="34" charset="0"/>
              </a:rPr>
              <a:t>本文以记录科学史的形式，引导我们认识科学，理解科学，你认为我们应该具有怎样的科学态度？</a:t>
            </a:r>
            <a:endParaRPr lang="zh-CN" altLang="en-US" sz="2800" b="1">
              <a:solidFill>
                <a:srgbClr val="C00000"/>
              </a:solidFill>
              <a:latin typeface="微软雅黑" pitchFamily="34" charset="-122"/>
              <a:ea typeface="微软雅黑" pitchFamily="34" charset="-122"/>
              <a:sym typeface="Arial" pitchFamily="34" charset="0"/>
            </a:endParaRPr>
          </a:p>
        </p:txBody>
      </p:sp>
      <p:sp>
        <p:nvSpPr>
          <p:cNvPr id="70660" name="Text Box 2"/>
          <p:cNvSpPr/>
          <p:nvPr/>
        </p:nvSpPr>
        <p:spPr>
          <a:xfrm>
            <a:off x="4062413" y="2519363"/>
            <a:ext cx="6672262" cy="2862262"/>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solidFill>
                  <a:srgbClr val="C00000"/>
                </a:solidFill>
                <a:latin typeface="微软雅黑" pitchFamily="34" charset="-122"/>
                <a:ea typeface="微软雅黑" pitchFamily="34" charset="-122"/>
                <a:sym typeface="Arial" pitchFamily="34" charset="0"/>
              </a:rPr>
              <a:t>观点二：实事求是的客观态度。</a:t>
            </a:r>
            <a:endParaRPr lang="zh-CN" altLang="en-US" sz="2400">
              <a:solidFill>
                <a:srgbClr val="C00000"/>
              </a:solidFill>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“实践是检验真理的唯一标准”，只有做到实事求是，才能有效避免个人臆断的随意性而影响正确判断，从根本上分析事物内在本质，把握事物发展规律，从而为干事创业提供重要支撑。</a:t>
            </a:r>
            <a:endParaRPr lang="zh-CN" altLang="en-US" sz="2400">
              <a:latin typeface="微软雅黑" pitchFamily="34" charset="-122"/>
              <a:ea typeface="微软雅黑" pitchFamily="34" charset="-122"/>
              <a:sym typeface="Arial" pitchFamily="34" charset="0"/>
            </a:endParaRPr>
          </a:p>
        </p:txBody>
      </p:sp>
      <p:pic>
        <p:nvPicPr>
          <p:cNvPr id="70661" name="图片 3"/>
          <p:cNvPicPr>
            <a:picLocks noChangeAspect="1"/>
          </p:cNvPicPr>
          <p:nvPr/>
        </p:nvPicPr>
        <p:blipFill>
          <a:blip r:embed="rId3"/>
          <a:stretch>
            <a:fillRect/>
          </a:stretch>
        </p:blipFill>
        <p:spPr>
          <a:xfrm>
            <a:off x="719138" y="2273300"/>
            <a:ext cx="2438400" cy="3389313"/>
          </a:xfrm>
          <a:prstGeom prst="rect">
            <a:avLst/>
          </a:prstGeom>
          <a:noFill/>
          <a:ln>
            <a:noFill/>
            <a:miter lim="800000"/>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70659"/>
                                        </p:tgtEl>
                                        <p:attrNameLst>
                                          <p:attrName>style.visibility</p:attrName>
                                        </p:attrNameLst>
                                      </p:cBhvr>
                                      <p:to>
                                        <p:strVal val="visible"/>
                                      </p:to>
                                    </p:set>
                                    <p:anim calcmode="lin" valueType="num">
                                      <p:cBhvr>
                                        <p:cTn id="7" dur="500" fill="hold"/>
                                        <p:tgtEl>
                                          <p:spTgt spid="70659"/>
                                        </p:tgtEl>
                                        <p:attrNameLst>
                                          <p:attrName>ppt_x</p:attrName>
                                        </p:attrNameLst>
                                      </p:cBhvr>
                                      <p:tavLst>
                                        <p:tav tm="0">
                                          <p:val>
                                            <p:strVal val="#ppt_x"/>
                                          </p:val>
                                        </p:tav>
                                        <p:tav tm="100000">
                                          <p:val>
                                            <p:strVal val="#ppt_x"/>
                                          </p:val>
                                        </p:tav>
                                      </p:tavLst>
                                    </p:anim>
                                    <p:anim calcmode="lin" valueType="num">
                                      <p:cBhvr>
                                        <p:cTn id="8" dur="500" fill="hold"/>
                                        <p:tgtEl>
                                          <p:spTgt spid="7065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12" fill="hold" grpId="1" nodeType="clickEffect">
                                  <p:stCondLst>
                                    <p:cond delay="0"/>
                                  </p:stCondLst>
                                  <p:childTnLst>
                                    <p:set>
                                      <p:cBhvr>
                                        <p:cTn id="12" dur="1" fill="hold">
                                          <p:stCondLst>
                                            <p:cond delay="0"/>
                                          </p:stCondLst>
                                        </p:cTn>
                                        <p:tgtEl>
                                          <p:spTgt spid="70660"/>
                                        </p:tgtEl>
                                        <p:attrNameLst>
                                          <p:attrName>style.visibility</p:attrName>
                                        </p:attrNameLst>
                                      </p:cBhvr>
                                      <p:to>
                                        <p:strVal val="visible"/>
                                      </p:to>
                                    </p:set>
                                    <p:anim calcmode="lin" valueType="num">
                                      <p:cBhvr additive="base">
                                        <p:cTn id="13" dur="500" fill="hold"/>
                                        <p:tgtEl>
                                          <p:spTgt spid="70660"/>
                                        </p:tgtEl>
                                        <p:attrNameLst>
                                          <p:attrName>ppt_x</p:attrName>
                                        </p:attrNameLst>
                                      </p:cBhvr>
                                      <p:tavLst>
                                        <p:tav tm="0">
                                          <p:val>
                                            <p:strVal val="0-#ppt_w/2"/>
                                          </p:val>
                                        </p:tav>
                                        <p:tav tm="100000">
                                          <p:val>
                                            <p:strVal val="#ppt_x"/>
                                          </p:val>
                                        </p:tav>
                                      </p:tavLst>
                                    </p:anim>
                                    <p:anim calcmode="lin" valueType="num">
                                      <p:cBhvr additive="base">
                                        <p:cTn id="14" dur="500" fill="hold"/>
                                        <p:tgtEl>
                                          <p:spTgt spid="7066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659" grpId="0"/>
      <p:bldP spid="70660" grpId="1"/>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1681"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71682"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合作探究</a:t>
            </a:r>
            <a:endParaRPr lang="zh-CN" altLang="en-US" sz="2400" b="1">
              <a:solidFill>
                <a:srgbClr val="EF7509"/>
              </a:solidFill>
              <a:latin typeface="思源黑体 CN Heavy" pitchFamily="34" charset="-122"/>
              <a:ea typeface="思源黑体 CN Heavy" pitchFamily="34" charset="-122"/>
            </a:endParaRPr>
          </a:p>
        </p:txBody>
      </p:sp>
      <p:sp>
        <p:nvSpPr>
          <p:cNvPr id="71683" name="Text Box 2"/>
          <p:cNvSpPr/>
          <p:nvPr/>
        </p:nvSpPr>
        <p:spPr>
          <a:xfrm>
            <a:off x="3197225" y="887413"/>
            <a:ext cx="8123238" cy="1384300"/>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just" eaLnBrk="0" hangingPunct="0">
              <a:lnSpc>
                <a:spcPct val="150000"/>
              </a:lnSpc>
            </a:pPr>
            <a:r>
              <a:rPr lang="zh-CN" altLang="en-US" sz="2800" b="1">
                <a:solidFill>
                  <a:srgbClr val="C00000"/>
                </a:solidFill>
                <a:latin typeface="微软雅黑" pitchFamily="34" charset="-122"/>
                <a:ea typeface="微软雅黑" pitchFamily="34" charset="-122"/>
                <a:sym typeface="Arial" pitchFamily="34" charset="0"/>
              </a:rPr>
              <a:t>本文以记录科学史的形式，引导我们认识科学，理解科学，你认为我们应该具有怎样的科学态度？</a:t>
            </a:r>
            <a:endParaRPr lang="zh-CN" altLang="en-US" sz="2800" b="1">
              <a:solidFill>
                <a:srgbClr val="C00000"/>
              </a:solidFill>
              <a:latin typeface="微软雅黑" pitchFamily="34" charset="-122"/>
              <a:ea typeface="微软雅黑" pitchFamily="34" charset="-122"/>
              <a:sym typeface="Arial" pitchFamily="34" charset="0"/>
            </a:endParaRPr>
          </a:p>
        </p:txBody>
      </p:sp>
      <p:sp>
        <p:nvSpPr>
          <p:cNvPr id="71684" name="Text Box 2"/>
          <p:cNvSpPr/>
          <p:nvPr/>
        </p:nvSpPr>
        <p:spPr>
          <a:xfrm>
            <a:off x="4075113" y="2798763"/>
            <a:ext cx="7000875" cy="2862262"/>
          </a:xfrm>
          <a:prstGeom prst="rect">
            <a:avLst/>
          </a:prstGeom>
          <a:noFill/>
          <a:ln w="28575">
            <a:solidFill>
              <a:srgbClr val="41719C"/>
            </a:solidFill>
            <a:round/>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en-US" sz="2400">
                <a:solidFill>
                  <a:srgbClr val="C00000"/>
                </a:solidFill>
                <a:latin typeface="微软雅黑" pitchFamily="34" charset="-122"/>
                <a:ea typeface="微软雅黑" pitchFamily="34" charset="-122"/>
                <a:sym typeface="Arial" pitchFamily="34" charset="0"/>
              </a:rPr>
              <a:t>观点三：大公无私的奉献态度。</a:t>
            </a:r>
            <a:endParaRPr lang="zh-CN" altLang="en-US" sz="2400">
              <a:solidFill>
                <a:srgbClr val="C00000"/>
              </a:solidFill>
              <a:latin typeface="微软雅黑" pitchFamily="34" charset="-122"/>
              <a:ea typeface="微软雅黑" pitchFamily="34" charset="-122"/>
              <a:sym typeface="Arial" pitchFamily="34" charset="0"/>
            </a:endParaRPr>
          </a:p>
          <a:p>
            <a:pPr marL="0" lvl="0" indent="609600" eaLnBrk="0" hangingPunct="0">
              <a:lnSpc>
                <a:spcPct val="150000"/>
              </a:lnSpc>
            </a:pPr>
            <a:r>
              <a:rPr lang="zh-CN" altLang="en-US" sz="2400">
                <a:latin typeface="微软雅黑" pitchFamily="34" charset="-122"/>
                <a:ea typeface="微软雅黑" pitchFamily="34" charset="-122"/>
                <a:sym typeface="Arial" pitchFamily="34" charset="0"/>
              </a:rPr>
              <a:t>恩格斯指出：“科学越是毫无顾忌和大公无私，它就越符合工人的利益和愿望。”科学无国界,科学无私心，只有这样，科学才能造福人类，否则科学就是双刃剑，使用不当，必定祸害人类。</a:t>
            </a:r>
            <a:endParaRPr lang="zh-CN" altLang="en-US" sz="2400">
              <a:latin typeface="微软雅黑" pitchFamily="34" charset="-122"/>
              <a:ea typeface="微软雅黑" pitchFamily="34" charset="-122"/>
              <a:sym typeface="Arial" pitchFamily="34" charset="0"/>
            </a:endParaRPr>
          </a:p>
        </p:txBody>
      </p:sp>
      <p:pic>
        <p:nvPicPr>
          <p:cNvPr id="71685" name="图片 3"/>
          <p:cNvPicPr>
            <a:picLocks noChangeAspect="1"/>
          </p:cNvPicPr>
          <p:nvPr/>
        </p:nvPicPr>
        <p:blipFill>
          <a:blip r:embed="rId3"/>
          <a:stretch>
            <a:fillRect/>
          </a:stretch>
        </p:blipFill>
        <p:spPr>
          <a:xfrm>
            <a:off x="719138" y="2273300"/>
            <a:ext cx="2438400" cy="3389313"/>
          </a:xfrm>
          <a:prstGeom prst="rect">
            <a:avLst/>
          </a:prstGeom>
          <a:noFill/>
          <a:ln>
            <a:noFill/>
            <a:miter lim="800000"/>
          </a:ln>
        </p:spPr>
      </p:pic>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4" fill="hold" grpId="0" nodeType="withEffect">
                                  <p:stCondLst>
                                    <p:cond delay="0"/>
                                  </p:stCondLst>
                                  <p:childTnLst>
                                    <p:set>
                                      <p:cBhvr>
                                        <p:cTn id="6" dur="1" fill="hold">
                                          <p:stCondLst>
                                            <p:cond delay="0"/>
                                          </p:stCondLst>
                                        </p:cTn>
                                        <p:tgtEl>
                                          <p:spTgt spid="71683"/>
                                        </p:tgtEl>
                                        <p:attrNameLst>
                                          <p:attrName>style.visibility</p:attrName>
                                        </p:attrNameLst>
                                      </p:cBhvr>
                                      <p:to>
                                        <p:strVal val="visible"/>
                                      </p:to>
                                    </p:set>
                                    <p:anim calcmode="lin" valueType="num">
                                      <p:cBhvr>
                                        <p:cTn id="7" dur="500" fill="hold"/>
                                        <p:tgtEl>
                                          <p:spTgt spid="71683"/>
                                        </p:tgtEl>
                                        <p:attrNameLst>
                                          <p:attrName>ppt_x</p:attrName>
                                        </p:attrNameLst>
                                      </p:cBhvr>
                                      <p:tavLst>
                                        <p:tav tm="0">
                                          <p:val>
                                            <p:strVal val="#ppt_x"/>
                                          </p:val>
                                        </p:tav>
                                        <p:tav tm="100000">
                                          <p:val>
                                            <p:strVal val="#ppt_x"/>
                                          </p:val>
                                        </p:tav>
                                      </p:tavLst>
                                    </p:anim>
                                    <p:anim calcmode="lin" valueType="num">
                                      <p:cBhvr>
                                        <p:cTn id="8" dur="500" fill="hold"/>
                                        <p:tgtEl>
                                          <p:spTgt spid="71683"/>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cond evt="onBegin" delay="0">
                          <p:tn val="8"/>
                        </p:cond>
                      </p:stCondLst>
                      <p:childTnLst>
                        <p:par>
                          <p:cTn id="10" fill="hold" nodeType="afterGroup">
                            <p:stCondLst>
                              <p:cond delay="0"/>
                            </p:stCondLst>
                            <p:childTnLst>
                              <p:par>
                                <p:cTn id="11" presetID="2" presetClass="entr" presetSubtype="9" fill="hold" grpId="1" nodeType="clickEffect">
                                  <p:stCondLst>
                                    <p:cond delay="0"/>
                                  </p:stCondLst>
                                  <p:childTnLst>
                                    <p:set>
                                      <p:cBhvr>
                                        <p:cTn id="12" dur="1" fill="hold">
                                          <p:stCondLst>
                                            <p:cond delay="0"/>
                                          </p:stCondLst>
                                        </p:cTn>
                                        <p:tgtEl>
                                          <p:spTgt spid="71684"/>
                                        </p:tgtEl>
                                        <p:attrNameLst>
                                          <p:attrName>style.visibility</p:attrName>
                                        </p:attrNameLst>
                                      </p:cBhvr>
                                      <p:to>
                                        <p:strVal val="visible"/>
                                      </p:to>
                                    </p:set>
                                    <p:anim calcmode="lin" valueType="num">
                                      <p:cBhvr additive="base">
                                        <p:cTn id="13" dur="500" fill="hold"/>
                                        <p:tgtEl>
                                          <p:spTgt spid="71684"/>
                                        </p:tgtEl>
                                        <p:attrNameLst>
                                          <p:attrName>ppt_x</p:attrName>
                                        </p:attrNameLst>
                                      </p:cBhvr>
                                      <p:tavLst>
                                        <p:tav tm="0">
                                          <p:val>
                                            <p:strVal val="0-#ppt_w/2"/>
                                          </p:val>
                                        </p:tav>
                                        <p:tav tm="100000">
                                          <p:val>
                                            <p:strVal val="#ppt_x"/>
                                          </p:val>
                                        </p:tav>
                                      </p:tavLst>
                                    </p:anim>
                                    <p:anim calcmode="lin" valueType="num">
                                      <p:cBhvr additive="base">
                                        <p:cTn id="14" dur="500" fill="hold"/>
                                        <p:tgtEl>
                                          <p:spTgt spid="71684"/>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683" grpId="0"/>
      <p:bldP spid="71684" grpId="1"/>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2705" name="图片 1"/>
          <p:cNvPicPr>
            <a:picLocks noChangeAspect="1"/>
          </p:cNvPicPr>
          <p:nvPr/>
        </p:nvPicPr>
        <p:blipFill>
          <a:blip r:embed="rId3"/>
          <a:stretch>
            <a:fillRect/>
          </a:stretch>
        </p:blipFill>
        <p:spPr>
          <a:xfrm>
            <a:off x="406400" y="658813"/>
            <a:ext cx="2389188" cy="608012"/>
          </a:xfrm>
          <a:prstGeom prst="rect">
            <a:avLst/>
          </a:prstGeom>
          <a:noFill/>
          <a:ln>
            <a:noFill/>
            <a:miter lim="800000"/>
          </a:ln>
        </p:spPr>
      </p:pic>
      <p:sp>
        <p:nvSpPr>
          <p:cNvPr id="72706" name="文本框 7"/>
          <p:cNvSpPr/>
          <p:nvPr/>
        </p:nvSpPr>
        <p:spPr>
          <a:xfrm>
            <a:off x="1060450" y="752475"/>
            <a:ext cx="1422400" cy="46196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课堂练习</a:t>
            </a:r>
            <a:endParaRPr lang="zh-CN" altLang="en-US" sz="2400" b="1">
              <a:solidFill>
                <a:srgbClr val="EF7509"/>
              </a:solidFill>
              <a:latin typeface="思源黑体 CN Heavy" pitchFamily="34" charset="-122"/>
              <a:ea typeface="思源黑体 CN Heavy" pitchFamily="34" charset="-122"/>
            </a:endParaRPr>
          </a:p>
        </p:txBody>
      </p:sp>
      <p:sp>
        <p:nvSpPr>
          <p:cNvPr id="72707" name="矩形 1"/>
          <p:cNvSpPr/>
          <p:nvPr/>
        </p:nvSpPr>
        <p:spPr>
          <a:xfrm>
            <a:off x="2994025" y="863600"/>
            <a:ext cx="8405813" cy="119856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lnSpc>
                <a:spcPct val="150000"/>
              </a:lnSpc>
            </a:pPr>
            <a:r>
              <a:rPr lang="zh-CN" altLang="en-US" sz="2400" b="1">
                <a:latin typeface="楷体" panose="02010609060101010101" pitchFamily="49" charset="-122"/>
                <a:ea typeface="楷体" panose="02010609060101010101" pitchFamily="49" charset="-122"/>
              </a:rPr>
              <a:t>中国古代历史上围绕着盖天说与浑天说发生了哪些旷世之争?请填写下面表格。</a:t>
            </a:r>
            <a:endParaRPr lang="zh-CN" altLang="en-US" sz="2400" b="1">
              <a:latin typeface="楷体" panose="02010609060101010101" pitchFamily="49" charset="-122"/>
              <a:ea typeface="楷体" panose="02010609060101010101" pitchFamily="49" charset="-122"/>
            </a:endParaRPr>
          </a:p>
        </p:txBody>
      </p:sp>
      <p:graphicFrame>
        <p:nvGraphicFramePr>
          <p:cNvPr id="72708" name="表格 79876"/>
          <p:cNvGraphicFramePr>
            <a:graphicFrameLocks noGrp="1"/>
          </p:cNvGraphicFramePr>
          <p:nvPr/>
        </p:nvGraphicFramePr>
        <p:xfrm>
          <a:off x="2482850" y="2446338"/>
          <a:ext cx="8128000" cy="3689668"/>
        </p:xfrm>
        <a:graphic>
          <a:graphicData uri="http://schemas.openxmlformats.org/drawingml/2006/table">
            <a:tbl>
              <a:tblPr/>
              <a:tblGrid>
                <a:gridCol w="1184275"/>
                <a:gridCol w="1368425"/>
                <a:gridCol w="2951162"/>
                <a:gridCol w="2624138"/>
              </a:tblGrid>
              <a:tr h="334962">
                <a:tc>
                  <a:txBody>
                    <a:bodyPr vert="horz" wrap="square" lIns="0" tIns="0" rIns="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Arial" pitchFamily="34" charset="0"/>
                          <a:ea typeface="黑体" panose="02010609060101010101" charset="-122"/>
                        </a:rPr>
                        <a:t>时</a:t>
                      </a:r>
                      <a:r>
                        <a:rPr lang="zh-CN" altLang="en-US" sz="2200">
                          <a:solidFill>
                            <a:srgbClr val="000000"/>
                          </a:solidFill>
                          <a:latin typeface="Times New Roman" panose="02020603050405020304" pitchFamily="18" charset="0"/>
                          <a:ea typeface="黑体" panose="02010609060101010101" charset="-122"/>
                        </a:rPr>
                        <a:t>　</a:t>
                      </a:r>
                      <a:r>
                        <a:rPr lang="zh-CN" altLang="en-US" sz="2200">
                          <a:solidFill>
                            <a:srgbClr val="000000"/>
                          </a:solidFill>
                          <a:latin typeface="Arial" pitchFamily="34" charset="0"/>
                          <a:ea typeface="黑体" panose="02010609060101010101" charset="-122"/>
                        </a:rPr>
                        <a:t>间</a:t>
                      </a:r>
                      <a:endParaRPr lang="zh-CN" altLang="en-US" sz="2200">
                        <a:solidFill>
                          <a:srgbClr val="000000"/>
                        </a:solidFill>
                        <a:latin typeface="NEU-BZ-S92"/>
                        <a:ea typeface="方正书宋_GBK" pitchFamily="65" charset="-122"/>
                      </a:endParaRPr>
                    </a:p>
                  </a:txBody>
                  <a:tcPr marL="0" marR="0" marT="0" marB="0" anchor="ctr">
                    <a:lnL w="28575">
                      <a:solidFill>
                        <a:prstClr val="black"/>
                      </a:solidFill>
                      <a:miter lim="800000"/>
                    </a:lnL>
                    <a:lnR w="12700">
                      <a:solidFill>
                        <a:prstClr val="black"/>
                      </a:solidFill>
                      <a:miter lim="800000"/>
                    </a:lnR>
                    <a:lnT w="28575">
                      <a:solidFill>
                        <a:prstClr val="black"/>
                      </a:solidFill>
                      <a:miter lim="800000"/>
                    </a:lnT>
                    <a:lnB w="12700">
                      <a:solidFill>
                        <a:prstClr val="black"/>
                      </a:solidFill>
                      <a:miter lim="800000"/>
                    </a:lnB>
                    <a:noFill/>
                  </a:tcPr>
                </a:tc>
                <a:tc>
                  <a:txBody>
                    <a:bodyPr vert="horz" wrap="square" lIns="0" tIns="0" rIns="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Arial" pitchFamily="34" charset="0"/>
                          <a:ea typeface="黑体" panose="02010609060101010101" charset="-122"/>
                        </a:rPr>
                        <a:t>参与人物</a:t>
                      </a:r>
                      <a:endParaRPr lang="zh-CN" altLang="en-US" sz="2200">
                        <a:solidFill>
                          <a:srgbClr val="000000"/>
                        </a:solidFill>
                        <a:latin typeface="NEU-BZ-S92"/>
                        <a:ea typeface="方正书宋_GBK" pitchFamily="65" charset="-122"/>
                      </a:endParaRPr>
                    </a:p>
                  </a:txBody>
                  <a:tcPr marL="0" marR="0" marT="0" marB="0" anchor="ctr">
                    <a:lnL w="12700">
                      <a:solidFill>
                        <a:prstClr val="black"/>
                      </a:solidFill>
                      <a:miter lim="800000"/>
                    </a:lnL>
                    <a:lnR w="12700">
                      <a:solidFill>
                        <a:prstClr val="black"/>
                      </a:solidFill>
                      <a:miter lim="800000"/>
                    </a:lnR>
                    <a:lnT w="28575">
                      <a:solidFill>
                        <a:prstClr val="black"/>
                      </a:solidFill>
                      <a:miter lim="800000"/>
                    </a:lnT>
                    <a:lnB w="12700">
                      <a:solidFill>
                        <a:prstClr val="black"/>
                      </a:solidFill>
                      <a:miter lim="800000"/>
                    </a:lnB>
                    <a:noFill/>
                  </a:tcPr>
                </a:tc>
                <a:tc>
                  <a:txBody>
                    <a:bodyPr vert="horz" wrap="square" lIns="22860" tIns="0" rIns="2286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Arial" pitchFamily="34" charset="0"/>
                          <a:ea typeface="黑体" panose="02010609060101010101" charset="-122"/>
                        </a:rPr>
                        <a:t>歧异所在</a:t>
                      </a:r>
                      <a:endParaRPr lang="zh-CN" altLang="en-US" sz="2200">
                        <a:solidFill>
                          <a:srgbClr val="000000"/>
                        </a:solidFill>
                        <a:latin typeface="NEU-BZ-S92"/>
                        <a:ea typeface="方正书宋_GBK" pitchFamily="65" charset="-122"/>
                      </a:endParaRPr>
                    </a:p>
                  </a:txBody>
                  <a:tcPr marL="22860" marR="22860" marT="0" marB="0" anchor="ctr">
                    <a:lnL w="12700">
                      <a:solidFill>
                        <a:prstClr val="black"/>
                      </a:solidFill>
                      <a:miter lim="800000"/>
                    </a:lnL>
                    <a:lnR w="12700">
                      <a:solidFill>
                        <a:prstClr val="black"/>
                      </a:solidFill>
                      <a:miter lim="800000"/>
                    </a:lnR>
                    <a:lnT w="28575">
                      <a:solidFill>
                        <a:prstClr val="black"/>
                      </a:solidFill>
                      <a:miter lim="800000"/>
                    </a:lnT>
                    <a:lnB w="12700">
                      <a:solidFill>
                        <a:prstClr val="black"/>
                      </a:solidFill>
                      <a:miter lim="800000"/>
                    </a:lnB>
                    <a:noFill/>
                  </a:tcPr>
                </a:tc>
                <a:tc>
                  <a:txBody>
                    <a:bodyPr vert="horz" wrap="square" lIns="22860" tIns="0" rIns="2286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Arial" pitchFamily="34" charset="0"/>
                          <a:ea typeface="黑体" panose="02010609060101010101" charset="-122"/>
                        </a:rPr>
                        <a:t>争论成就</a:t>
                      </a:r>
                      <a:endParaRPr lang="zh-CN" altLang="en-US" sz="2200">
                        <a:solidFill>
                          <a:srgbClr val="000000"/>
                        </a:solidFill>
                        <a:latin typeface="NEU-BZ-S92"/>
                        <a:ea typeface="方正书宋_GBK" pitchFamily="65" charset="-122"/>
                      </a:endParaRPr>
                    </a:p>
                  </a:txBody>
                  <a:tcPr marL="22860" marR="22860" marT="0" marB="0" anchor="ctr">
                    <a:lnL w="12700">
                      <a:solidFill>
                        <a:prstClr val="black"/>
                      </a:solidFill>
                      <a:miter lim="800000"/>
                    </a:lnL>
                    <a:lnR w="28575">
                      <a:solidFill>
                        <a:prstClr val="black"/>
                      </a:solidFill>
                      <a:miter lim="800000"/>
                    </a:lnR>
                    <a:lnT w="28575">
                      <a:solidFill>
                        <a:prstClr val="black"/>
                      </a:solidFill>
                      <a:miter lim="800000"/>
                    </a:lnT>
                    <a:lnB w="12700">
                      <a:solidFill>
                        <a:prstClr val="black"/>
                      </a:solidFill>
                      <a:miter lim="800000"/>
                    </a:lnB>
                    <a:noFill/>
                  </a:tcPr>
                </a:tc>
              </a:tr>
              <a:tr h="1006475">
                <a:tc>
                  <a:txBody>
                    <a:bodyPr vert="horz" wrap="square" lIns="0" tIns="0" rIns="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Times New Roman" panose="02020603050405020304" pitchFamily="18" charset="0"/>
                        </a:rPr>
                        <a:t>汉武帝时</a:t>
                      </a:r>
                      <a:endParaRPr lang="zh-CN" altLang="en-US" sz="2200">
                        <a:solidFill>
                          <a:srgbClr val="000000"/>
                        </a:solidFill>
                        <a:latin typeface="NEU-BZ-S92"/>
                        <a:ea typeface="方正书宋_GBK" pitchFamily="65" charset="-122"/>
                      </a:endParaRPr>
                    </a:p>
                  </a:txBody>
                  <a:tcPr marL="0" marR="0" marT="0" marB="0" anchor="ctr">
                    <a:lnL w="28575">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lIns="0" tIns="0" rIns="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Times New Roman" panose="02020603050405020304" pitchFamily="18" charset="0"/>
                        </a:rPr>
                        <a:t>司马迁落下闳邓平</a:t>
                      </a:r>
                      <a:endParaRPr lang="zh-CN" altLang="en-US" sz="2200">
                        <a:solidFill>
                          <a:srgbClr val="000000"/>
                        </a:solidFill>
                        <a:latin typeface="NEU-BZ-S92"/>
                        <a:ea typeface="方正书宋_GBK" pitchFamily="65" charset="-122"/>
                      </a:endParaRPr>
                    </a:p>
                  </a:txBody>
                  <a:tcPr marL="0" marR="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lIns="22860" tIns="0" rIns="2286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endParaRPr lang="zh-CN" altLang="zh-CN" sz="2200">
                        <a:solidFill>
                          <a:srgbClr val="000000"/>
                        </a:solidFill>
                        <a:latin typeface="NEU-BZ-S92"/>
                        <a:ea typeface="方正书宋_GBK" pitchFamily="65" charset="-122"/>
                      </a:endParaRPr>
                    </a:p>
                    <a:p>
                      <a:pPr marL="0" lvl="0" indent="0" defTabSz="911225">
                        <a:tabLst>
                          <a:tab pos="1185862"/>
                          <a:tab pos="2160588"/>
                          <a:tab pos="3140075"/>
                          <a:tab pos="4187825"/>
                        </a:tabLst>
                      </a:pPr>
                      <a:r>
                        <a:rPr lang="en-US" altLang="zh-CN" sz="2200">
                          <a:solidFill>
                            <a:srgbClr val="000000"/>
                          </a:solidFill>
                          <a:latin typeface="Times New Roman" panose="02020603050405020304" pitchFamily="18" charset="0"/>
                          <a:ea typeface="方正书宋_GBK" pitchFamily="65" charset="-122"/>
                        </a:rPr>
                        <a:t> </a:t>
                      </a:r>
                      <a:endParaRPr lang="zh-CN" altLang="zh-CN" sz="2200">
                        <a:solidFill>
                          <a:srgbClr val="000000"/>
                        </a:solidFill>
                        <a:latin typeface="NEU-BZ-S92"/>
                        <a:ea typeface="方正书宋_GBK" pitchFamily="65" charset="-122"/>
                      </a:endParaRPr>
                    </a:p>
                    <a:p>
                      <a:pPr marL="0" lvl="0" indent="0" defTabSz="911225">
                        <a:tabLst>
                          <a:tab pos="1185862"/>
                          <a:tab pos="2160588"/>
                          <a:tab pos="3140075"/>
                          <a:tab pos="4187825"/>
                        </a:tabLst>
                      </a:pPr>
                      <a:r>
                        <a:rPr lang="en-US" altLang="zh-CN" sz="2200">
                          <a:solidFill>
                            <a:srgbClr val="000000"/>
                          </a:solidFill>
                          <a:latin typeface="NEU-BZ-S92"/>
                          <a:ea typeface="方正书宋_GBK" pitchFamily="65" charset="-122"/>
                        </a:rPr>
                        <a:t> </a:t>
                      </a:r>
                      <a:endParaRPr lang="zh-CN" altLang="zh-CN" sz="2200">
                        <a:solidFill>
                          <a:srgbClr val="000000"/>
                        </a:solidFill>
                        <a:latin typeface="NEU-BZ-S92"/>
                        <a:ea typeface="方正书宋_GBK" pitchFamily="65" charset="-122"/>
                      </a:endParaRPr>
                    </a:p>
                  </a:txBody>
                  <a:tcPr marL="22860" marR="2286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lIns="22860" tIns="0" rIns="2286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Times New Roman" panose="02020603050405020304" pitchFamily="18" charset="0"/>
                        </a:rPr>
                        <a:t>浑天说胜出汉武帝采纳邓平的</a:t>
                      </a:r>
                      <a:r>
                        <a:rPr lang="zh-CN" altLang="zh-CN" sz="2200">
                          <a:solidFill>
                            <a:srgbClr val="000000"/>
                          </a:solidFill>
                          <a:latin typeface="Times New Roman" panose="02020603050405020304" pitchFamily="18" charset="0"/>
                        </a:rPr>
                        <a:t>《太初历》</a:t>
                      </a:r>
                      <a:endParaRPr lang="zh-CN" altLang="zh-CN" sz="2200">
                        <a:solidFill>
                          <a:srgbClr val="000000"/>
                        </a:solidFill>
                        <a:latin typeface="NEU-BZ-S92"/>
                        <a:ea typeface="方正书宋_GBK" pitchFamily="65" charset="-122"/>
                      </a:endParaRPr>
                    </a:p>
                  </a:txBody>
                  <a:tcPr marL="22860" marR="22860" marT="0" marB="0" anchor="ctr">
                    <a:lnL w="12700">
                      <a:solidFill>
                        <a:prstClr val="black"/>
                      </a:solidFill>
                      <a:miter lim="800000"/>
                    </a:lnL>
                    <a:lnR w="28575">
                      <a:solidFill>
                        <a:prstClr val="black"/>
                      </a:solidFill>
                      <a:miter lim="800000"/>
                    </a:lnR>
                    <a:lnT w="12700">
                      <a:solidFill>
                        <a:prstClr val="black"/>
                      </a:solidFill>
                      <a:miter lim="800000"/>
                    </a:lnT>
                    <a:lnB w="12700">
                      <a:solidFill>
                        <a:prstClr val="black"/>
                      </a:solidFill>
                      <a:miter lim="800000"/>
                    </a:lnB>
                    <a:noFill/>
                  </a:tcPr>
                </a:tc>
              </a:tr>
              <a:tr h="1341438">
                <a:tc>
                  <a:txBody>
                    <a:bodyPr vert="horz" wrap="square" lIns="0" tIns="0" rIns="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Times New Roman" panose="02020603050405020304" pitchFamily="18" charset="0"/>
                        </a:rPr>
                        <a:t>西汉末年</a:t>
                      </a:r>
                      <a:endParaRPr lang="zh-CN" altLang="en-US" sz="2200">
                        <a:solidFill>
                          <a:srgbClr val="000000"/>
                        </a:solidFill>
                        <a:latin typeface="NEU-BZ-S92"/>
                        <a:ea typeface="方正书宋_GBK" pitchFamily="65" charset="-122"/>
                      </a:endParaRPr>
                    </a:p>
                  </a:txBody>
                  <a:tcPr marL="0" marR="0" marT="0" marB="0" anchor="ctr">
                    <a:lnL w="28575">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lIns="0" tIns="0" rIns="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en-US" altLang="zh-CN" sz="2200">
                          <a:solidFill>
                            <a:srgbClr val="000000"/>
                          </a:solidFill>
                          <a:latin typeface="Times New Roman" panose="02020603050405020304" pitchFamily="18" charset="0"/>
                        </a:rPr>
                        <a:t>   扬 雄</a:t>
                      </a:r>
                      <a:endParaRPr lang="en-US" altLang="zh-CN" sz="2200">
                        <a:solidFill>
                          <a:srgbClr val="000000"/>
                        </a:solidFill>
                        <a:latin typeface="NEU-BZ-S92"/>
                        <a:ea typeface="方正书宋_GBK" pitchFamily="65" charset="-122"/>
                      </a:endParaRPr>
                    </a:p>
                    <a:p>
                      <a:pPr marL="0" lvl="0" indent="0" defTabSz="911225">
                        <a:tabLst>
                          <a:tab pos="1185862"/>
                          <a:tab pos="2160588"/>
                          <a:tab pos="3140075"/>
                          <a:tab pos="4187825"/>
                        </a:tabLst>
                      </a:pPr>
                      <a:r>
                        <a:rPr lang="en-US" altLang="zh-CN" sz="2200">
                          <a:solidFill>
                            <a:srgbClr val="000000"/>
                          </a:solidFill>
                          <a:latin typeface="Times New Roman" panose="02020603050405020304" pitchFamily="18" charset="0"/>
                        </a:rPr>
                        <a:t>   </a:t>
                      </a:r>
                      <a:r>
                        <a:rPr lang="zh-CN" altLang="en-US" sz="2200">
                          <a:solidFill>
                            <a:srgbClr val="000000"/>
                          </a:solidFill>
                          <a:latin typeface="Times New Roman" panose="02020603050405020304" pitchFamily="18" charset="0"/>
                        </a:rPr>
                        <a:t>桓 谭</a:t>
                      </a:r>
                      <a:endParaRPr lang="zh-CN" altLang="en-US" sz="2200">
                        <a:solidFill>
                          <a:srgbClr val="000000"/>
                        </a:solidFill>
                        <a:latin typeface="NEU-BZ-S92"/>
                        <a:ea typeface="方正书宋_GBK" pitchFamily="65" charset="-122"/>
                      </a:endParaRPr>
                    </a:p>
                  </a:txBody>
                  <a:tcPr marL="0" marR="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lIns="22860" tIns="0" rIns="2286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endParaRPr lang="zh-CN" altLang="zh-CN" sz="2200">
                        <a:solidFill>
                          <a:srgbClr val="000000"/>
                        </a:solidFill>
                        <a:latin typeface="NEU-BZ-S92"/>
                        <a:ea typeface="方正书宋_GBK" pitchFamily="65" charset="-122"/>
                      </a:endParaRPr>
                    </a:p>
                    <a:p>
                      <a:pPr marL="0" lvl="0" indent="0" defTabSz="911225">
                        <a:tabLst>
                          <a:tab pos="1185862"/>
                          <a:tab pos="2160588"/>
                          <a:tab pos="3140075"/>
                          <a:tab pos="4187825"/>
                        </a:tabLst>
                      </a:pPr>
                      <a:endParaRPr lang="zh-CN" altLang="zh-CN" sz="2200">
                        <a:solidFill>
                          <a:srgbClr val="000000"/>
                        </a:solidFill>
                        <a:latin typeface="NEU-BZ-S92"/>
                        <a:ea typeface="方正书宋_GBK" pitchFamily="65" charset="-122"/>
                      </a:endParaRPr>
                    </a:p>
                    <a:p>
                      <a:pPr marL="0" lvl="0" indent="0" defTabSz="911225">
                        <a:tabLst>
                          <a:tab pos="1185862"/>
                          <a:tab pos="2160588"/>
                          <a:tab pos="3140075"/>
                          <a:tab pos="4187825"/>
                        </a:tabLst>
                      </a:pPr>
                      <a:endParaRPr lang="zh-CN" altLang="zh-CN" sz="2200">
                        <a:solidFill>
                          <a:srgbClr val="000000"/>
                        </a:solidFill>
                        <a:latin typeface="NEU-BZ-S92"/>
                        <a:ea typeface="方正书宋_GBK" pitchFamily="65" charset="-122"/>
                      </a:endParaRPr>
                    </a:p>
                    <a:p>
                      <a:pPr marL="0" lvl="0" indent="0" defTabSz="911225">
                        <a:tabLst>
                          <a:tab pos="1185862"/>
                          <a:tab pos="2160588"/>
                          <a:tab pos="3140075"/>
                          <a:tab pos="4187825"/>
                        </a:tabLst>
                      </a:pPr>
                      <a:endParaRPr lang="zh-CN" altLang="zh-CN" sz="2200">
                        <a:solidFill>
                          <a:srgbClr val="000000"/>
                        </a:solidFill>
                        <a:latin typeface="NEU-BZ-S92"/>
                        <a:ea typeface="方正书宋_GBK" pitchFamily="65" charset="-122"/>
                      </a:endParaRPr>
                    </a:p>
                  </a:txBody>
                  <a:tcPr marL="22860" marR="2286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lIns="22860" tIns="0" rIns="2286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endParaRPr lang="zh-CN" altLang="zh-CN" sz="2200">
                        <a:solidFill>
                          <a:srgbClr val="000000"/>
                        </a:solidFill>
                        <a:latin typeface="NEU-BZ-S92"/>
                        <a:ea typeface="方正书宋_GBK" pitchFamily="65" charset="-122"/>
                      </a:endParaRPr>
                    </a:p>
                  </a:txBody>
                  <a:tcPr marL="22860" marR="22860" marT="0" marB="0" anchor="ctr">
                    <a:lnL w="12700">
                      <a:solidFill>
                        <a:prstClr val="black"/>
                      </a:solidFill>
                      <a:miter lim="800000"/>
                    </a:lnL>
                    <a:lnR w="28575">
                      <a:solidFill>
                        <a:prstClr val="black"/>
                      </a:solidFill>
                      <a:miter lim="800000"/>
                    </a:lnR>
                    <a:lnT w="12700">
                      <a:solidFill>
                        <a:prstClr val="black"/>
                      </a:solidFill>
                      <a:miter lim="800000"/>
                    </a:lnT>
                    <a:lnB w="12700">
                      <a:solidFill>
                        <a:prstClr val="black"/>
                      </a:solidFill>
                      <a:miter lim="800000"/>
                    </a:lnB>
                    <a:noFill/>
                  </a:tcPr>
                </a:tc>
              </a:tr>
              <a:tr h="1006475">
                <a:tc>
                  <a:txBody>
                    <a:bodyPr vert="horz" wrap="square" lIns="0" tIns="0" rIns="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Times New Roman" panose="02020603050405020304" pitchFamily="18" charset="0"/>
                        </a:rPr>
                        <a:t>东汉</a:t>
                      </a:r>
                      <a:endParaRPr lang="zh-CN" altLang="en-US" sz="2200">
                        <a:solidFill>
                          <a:srgbClr val="000000"/>
                        </a:solidFill>
                        <a:latin typeface="NEU-BZ-S92"/>
                        <a:ea typeface="方正书宋_GBK" pitchFamily="65" charset="-122"/>
                      </a:endParaRPr>
                    </a:p>
                  </a:txBody>
                  <a:tcPr marL="0" marR="0" marT="0" marB="0" anchor="ctr">
                    <a:lnL w="28575">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lIns="0" tIns="0" rIns="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Times New Roman" panose="02020603050405020304" pitchFamily="18" charset="0"/>
                        </a:rPr>
                        <a:t>王充</a:t>
                      </a:r>
                      <a:endParaRPr lang="zh-CN" altLang="en-US" sz="2200">
                        <a:solidFill>
                          <a:srgbClr val="000000"/>
                        </a:solidFill>
                        <a:latin typeface="NEU-BZ-S92"/>
                        <a:ea typeface="方正书宋_GBK" pitchFamily="65" charset="-122"/>
                      </a:endParaRPr>
                    </a:p>
                  </a:txBody>
                  <a:tcPr marL="0" marR="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lIns="22860" tIns="0" rIns="2286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Times New Roman" panose="02020603050405020304" pitchFamily="18" charset="0"/>
                        </a:rPr>
                        <a:t>责难浑天说关于</a:t>
                      </a:r>
                      <a:r>
                        <a:rPr lang="en-US" altLang="zh-CN" sz="2200">
                          <a:solidFill>
                            <a:srgbClr val="000000"/>
                          </a:solidFill>
                          <a:latin typeface="Times New Roman" panose="02020603050405020304" pitchFamily="18" charset="0"/>
                        </a:rPr>
                        <a:t>“天在外，表里有水；地在内，漂浮水上”的观点</a:t>
                      </a:r>
                      <a:endParaRPr lang="zh-CN" altLang="en-US" sz="2200">
                        <a:solidFill>
                          <a:srgbClr val="000000"/>
                        </a:solidFill>
                        <a:latin typeface="NEU-BZ-S92"/>
                        <a:ea typeface="方正书宋_GBK" pitchFamily="65" charset="-122"/>
                      </a:endParaRPr>
                    </a:p>
                  </a:txBody>
                  <a:tcPr marL="22860" marR="22860" marT="0" marB="0" anchor="ctr">
                    <a:lnL w="12700">
                      <a:solidFill>
                        <a:prstClr val="black"/>
                      </a:solidFill>
                      <a:miter lim="800000"/>
                    </a:lnL>
                    <a:lnR w="12700">
                      <a:solidFill>
                        <a:prstClr val="black"/>
                      </a:solidFill>
                      <a:miter lim="800000"/>
                    </a:lnR>
                    <a:lnT w="12700">
                      <a:solidFill>
                        <a:prstClr val="black"/>
                      </a:solidFill>
                      <a:miter lim="800000"/>
                    </a:lnT>
                    <a:lnB w="12700">
                      <a:solidFill>
                        <a:prstClr val="black"/>
                      </a:solidFill>
                      <a:miter lim="800000"/>
                    </a:lnB>
                    <a:noFill/>
                  </a:tcPr>
                </a:tc>
                <a:tc>
                  <a:txBody>
                    <a:bodyPr vert="horz" wrap="square" lIns="22860" tIns="0" rIns="22860" bIns="0" anchor="ctr"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0" defTabSz="911225">
                        <a:tabLst>
                          <a:tab pos="1185862"/>
                          <a:tab pos="2160588"/>
                          <a:tab pos="3140075"/>
                          <a:tab pos="4187825"/>
                        </a:tabLst>
                      </a:pPr>
                      <a:r>
                        <a:rPr lang="zh-CN" altLang="en-US" sz="2200">
                          <a:solidFill>
                            <a:srgbClr val="000000"/>
                          </a:solidFill>
                          <a:latin typeface="Times New Roman" panose="02020603050405020304" pitchFamily="18" charset="0"/>
                        </a:rPr>
                        <a:t>击中浑天说的软肋</a:t>
                      </a:r>
                      <a:endParaRPr lang="zh-CN" altLang="en-US" sz="2200">
                        <a:solidFill>
                          <a:srgbClr val="000000"/>
                        </a:solidFill>
                        <a:latin typeface="NEU-BZ-S92"/>
                        <a:ea typeface="方正书宋_GBK" pitchFamily="65" charset="-122"/>
                      </a:endParaRPr>
                    </a:p>
                  </a:txBody>
                  <a:tcPr marL="22860" marR="22860" marT="0" marB="0" anchor="ctr">
                    <a:lnL w="12700">
                      <a:solidFill>
                        <a:prstClr val="black"/>
                      </a:solidFill>
                      <a:miter lim="800000"/>
                    </a:lnL>
                    <a:lnR w="28575">
                      <a:solidFill>
                        <a:prstClr val="black"/>
                      </a:solidFill>
                      <a:miter lim="800000"/>
                    </a:lnR>
                    <a:lnT w="12700">
                      <a:solidFill>
                        <a:prstClr val="black"/>
                      </a:solidFill>
                      <a:miter lim="800000"/>
                    </a:lnT>
                    <a:lnB w="12700">
                      <a:solidFill>
                        <a:prstClr val="black"/>
                      </a:solidFill>
                      <a:miter lim="800000"/>
                    </a:lnB>
                    <a:noFill/>
                  </a:tcPr>
                </a:tc>
              </a:tr>
            </a:tbl>
          </a:graphicData>
        </a:graphic>
      </p:graphicFrame>
      <p:sp>
        <p:nvSpPr>
          <p:cNvPr id="72735" name="文本框 10"/>
          <p:cNvSpPr/>
          <p:nvPr/>
        </p:nvSpPr>
        <p:spPr>
          <a:xfrm>
            <a:off x="4991100" y="2784475"/>
            <a:ext cx="2882900" cy="101441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just" eaLnBrk="0" hangingPunct="0"/>
            <a:r>
              <a:rPr lang="en-US" altLang="zh-CN" sz="2000">
                <a:solidFill>
                  <a:srgbClr val="C00000"/>
                </a:solidFill>
                <a:latin typeface="微软雅黑" pitchFamily="34" charset="-122"/>
                <a:ea typeface="微软雅黑" pitchFamily="34" charset="-122"/>
              </a:rPr>
              <a:t>双方主张的宇宙结构不同</a:t>
            </a:r>
            <a:r>
              <a:rPr lang="zh-CN" altLang="en-US" sz="2000">
                <a:solidFill>
                  <a:srgbClr val="C00000"/>
                </a:solidFill>
                <a:latin typeface="微软雅黑" pitchFamily="34" charset="-122"/>
                <a:ea typeface="微软雅黑" pitchFamily="34" charset="-122"/>
              </a:rPr>
              <a:t>，</a:t>
            </a:r>
            <a:r>
              <a:rPr lang="en-US" altLang="zh-CN" sz="2000">
                <a:solidFill>
                  <a:srgbClr val="C00000"/>
                </a:solidFill>
                <a:latin typeface="微软雅黑" pitchFamily="34" charset="-122"/>
                <a:ea typeface="微软雅黑" pitchFamily="34" charset="-122"/>
              </a:rPr>
              <a:t>所采用的测量仪器和测量方法不同　</a:t>
            </a:r>
            <a:endParaRPr lang="en-US" altLang="zh-CN" sz="2000">
              <a:solidFill>
                <a:srgbClr val="C00000"/>
              </a:solidFill>
              <a:latin typeface="微软雅黑" pitchFamily="34" charset="-122"/>
              <a:ea typeface="微软雅黑" pitchFamily="34" charset="-122"/>
            </a:endParaRPr>
          </a:p>
        </p:txBody>
      </p:sp>
      <p:sp>
        <p:nvSpPr>
          <p:cNvPr id="72736" name="文本框 3"/>
          <p:cNvSpPr/>
          <p:nvPr/>
        </p:nvSpPr>
        <p:spPr>
          <a:xfrm>
            <a:off x="5091113" y="4002088"/>
            <a:ext cx="2782887" cy="10144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just" eaLnBrk="0" hangingPunct="0"/>
            <a:r>
              <a:rPr lang="zh-CN" altLang="zh-CN" sz="2000">
                <a:solidFill>
                  <a:srgbClr val="C00000"/>
                </a:solidFill>
                <a:latin typeface="微软雅黑" pitchFamily="34" charset="-122"/>
                <a:ea typeface="微软雅黑" pitchFamily="34" charset="-122"/>
              </a:rPr>
              <a:t>批驳盖天说关于“天至高，地至卑，太阳依附在地壳上运动”的观点</a:t>
            </a:r>
            <a:endParaRPr lang="zh-CN" altLang="zh-CN" sz="2000">
              <a:solidFill>
                <a:srgbClr val="C00000"/>
              </a:solidFill>
              <a:latin typeface="微软雅黑" pitchFamily="34" charset="-122"/>
              <a:ea typeface="微软雅黑" pitchFamily="34" charset="-122"/>
            </a:endParaRPr>
          </a:p>
        </p:txBody>
      </p:sp>
      <p:sp>
        <p:nvSpPr>
          <p:cNvPr id="72737" name="文本框 4"/>
          <p:cNvSpPr/>
          <p:nvPr/>
        </p:nvSpPr>
        <p:spPr>
          <a:xfrm>
            <a:off x="8105775" y="4222750"/>
            <a:ext cx="2490788" cy="398463"/>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just" eaLnBrk="0" hangingPunct="0"/>
            <a:r>
              <a:rPr lang="zh-CN" altLang="zh-CN" sz="2000">
                <a:solidFill>
                  <a:srgbClr val="C00000"/>
                </a:solidFill>
                <a:latin typeface="微软雅黑" pitchFamily="34" charset="-122"/>
                <a:ea typeface="微软雅黑" pitchFamily="34" charset="-122"/>
              </a:rPr>
              <a:t>撰写《难盖天八事》</a:t>
            </a:r>
            <a:endParaRPr lang="zh-CN" altLang="zh-CN" sz="2000">
              <a:solidFill>
                <a:srgbClr val="C00000"/>
              </a:solidFill>
              <a:latin typeface="微软雅黑" pitchFamily="34" charset="-122"/>
              <a:ea typeface="微软雅黑" pitchFamily="34" charset="-122"/>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9" presetClass="entr" presetSubtype="0" decel="100000" fill="hold" grpId="0" nodeType="clickEffect">
                                  <p:stCondLst>
                                    <p:cond delay="0"/>
                                  </p:stCondLst>
                                  <p:childTnLst>
                                    <p:set>
                                      <p:cBhvr>
                                        <p:cTn id="6" dur="1" fill="hold">
                                          <p:stCondLst>
                                            <p:cond delay="0"/>
                                          </p:stCondLst>
                                        </p:cTn>
                                        <p:tgtEl>
                                          <p:spTgt spid="72735"/>
                                        </p:tgtEl>
                                        <p:attrNameLst>
                                          <p:attrName>style.visibility</p:attrName>
                                        </p:attrNameLst>
                                      </p:cBhvr>
                                      <p:to>
                                        <p:strVal val="visible"/>
                                      </p:to>
                                    </p:set>
                                    <p:anim calcmode="lin" valueType="num">
                                      <p:cBhvr>
                                        <p:cTn id="7" dur="500" fill="hold"/>
                                        <p:tgtEl>
                                          <p:spTgt spid="72735"/>
                                        </p:tgtEl>
                                        <p:attrNameLst>
                                          <p:attrName>ppt_w</p:attrName>
                                        </p:attrNameLst>
                                      </p:cBhvr>
                                      <p:tavLst>
                                        <p:tav tm="0">
                                          <p:val>
                                            <p:fltVal val="0"/>
                                          </p:val>
                                        </p:tav>
                                        <p:tav tm="100000">
                                          <p:val>
                                            <p:strVal val="#ppt_w"/>
                                          </p:val>
                                        </p:tav>
                                      </p:tavLst>
                                    </p:anim>
                                    <p:anim calcmode="lin" valueType="num">
                                      <p:cBhvr>
                                        <p:cTn id="8" dur="500" fill="hold"/>
                                        <p:tgtEl>
                                          <p:spTgt spid="72735"/>
                                        </p:tgtEl>
                                        <p:attrNameLst>
                                          <p:attrName>ppt_h</p:attrName>
                                        </p:attrNameLst>
                                      </p:cBhvr>
                                      <p:tavLst>
                                        <p:tav tm="0">
                                          <p:val>
                                            <p:fltVal val="0"/>
                                          </p:val>
                                        </p:tav>
                                        <p:tav tm="100000">
                                          <p:val>
                                            <p:strVal val="#ppt_h"/>
                                          </p:val>
                                        </p:tav>
                                      </p:tavLst>
                                    </p:anim>
                                    <p:anim calcmode="lin" valueType="num">
                                      <p:cBhvr>
                                        <p:cTn id="9" dur="500" fill="hold"/>
                                        <p:tgtEl>
                                          <p:spTgt spid="72735"/>
                                        </p:tgtEl>
                                        <p:attrNameLst>
                                          <p:attrName>style.rotation</p:attrName>
                                        </p:attrNameLst>
                                      </p:cBhvr>
                                      <p:tavLst>
                                        <p:tav tm="0">
                                          <p:val>
                                            <p:fltVal val="360"/>
                                          </p:val>
                                        </p:tav>
                                        <p:tav tm="100000">
                                          <p:val>
                                            <p:fltVal val="0"/>
                                          </p:val>
                                        </p:tav>
                                      </p:tavLst>
                                    </p:anim>
                                    <p:animEffect transition="in" filter="fade">
                                      <p:cBhvr>
                                        <p:cTn id="10" dur="500" fill="hold"/>
                                        <p:tgtEl>
                                          <p:spTgt spid="7273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49" presetClass="entr" presetSubtype="0" decel="100000" fill="hold" grpId="0" nodeType="clickEffect">
                                  <p:stCondLst>
                                    <p:cond delay="0"/>
                                  </p:stCondLst>
                                  <p:childTnLst>
                                    <p:set>
                                      <p:cBhvr>
                                        <p:cTn id="14" dur="1" fill="hold">
                                          <p:stCondLst>
                                            <p:cond delay="0"/>
                                          </p:stCondLst>
                                        </p:cTn>
                                        <p:tgtEl>
                                          <p:spTgt spid="72736"/>
                                        </p:tgtEl>
                                        <p:attrNameLst>
                                          <p:attrName>style.visibility</p:attrName>
                                        </p:attrNameLst>
                                      </p:cBhvr>
                                      <p:to>
                                        <p:strVal val="visible"/>
                                      </p:to>
                                    </p:set>
                                    <p:anim calcmode="lin" valueType="num">
                                      <p:cBhvr>
                                        <p:cTn id="15" dur="500" fill="hold"/>
                                        <p:tgtEl>
                                          <p:spTgt spid="72736"/>
                                        </p:tgtEl>
                                        <p:attrNameLst>
                                          <p:attrName>ppt_w</p:attrName>
                                        </p:attrNameLst>
                                      </p:cBhvr>
                                      <p:tavLst>
                                        <p:tav tm="0">
                                          <p:val>
                                            <p:fltVal val="0"/>
                                          </p:val>
                                        </p:tav>
                                        <p:tav tm="100000">
                                          <p:val>
                                            <p:strVal val="#ppt_w"/>
                                          </p:val>
                                        </p:tav>
                                      </p:tavLst>
                                    </p:anim>
                                    <p:anim calcmode="lin" valueType="num">
                                      <p:cBhvr>
                                        <p:cTn id="16" dur="500" fill="hold"/>
                                        <p:tgtEl>
                                          <p:spTgt spid="72736"/>
                                        </p:tgtEl>
                                        <p:attrNameLst>
                                          <p:attrName>ppt_h</p:attrName>
                                        </p:attrNameLst>
                                      </p:cBhvr>
                                      <p:tavLst>
                                        <p:tav tm="0">
                                          <p:val>
                                            <p:fltVal val="0"/>
                                          </p:val>
                                        </p:tav>
                                        <p:tav tm="100000">
                                          <p:val>
                                            <p:strVal val="#ppt_h"/>
                                          </p:val>
                                        </p:tav>
                                      </p:tavLst>
                                    </p:anim>
                                    <p:anim calcmode="lin" valueType="num">
                                      <p:cBhvr>
                                        <p:cTn id="17" dur="500" fill="hold"/>
                                        <p:tgtEl>
                                          <p:spTgt spid="72736"/>
                                        </p:tgtEl>
                                        <p:attrNameLst>
                                          <p:attrName>style.rotation</p:attrName>
                                        </p:attrNameLst>
                                      </p:cBhvr>
                                      <p:tavLst>
                                        <p:tav tm="0">
                                          <p:val>
                                            <p:fltVal val="360"/>
                                          </p:val>
                                        </p:tav>
                                        <p:tav tm="100000">
                                          <p:val>
                                            <p:fltVal val="0"/>
                                          </p:val>
                                        </p:tav>
                                      </p:tavLst>
                                    </p:anim>
                                    <p:animEffect transition="in" filter="fade">
                                      <p:cBhvr>
                                        <p:cTn id="18" dur="500" fill="hold"/>
                                        <p:tgtEl>
                                          <p:spTgt spid="72736"/>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49" presetClass="entr" presetSubtype="0" decel="100000" fill="hold" grpId="0" nodeType="clickEffect">
                                  <p:stCondLst>
                                    <p:cond delay="0"/>
                                  </p:stCondLst>
                                  <p:childTnLst>
                                    <p:set>
                                      <p:cBhvr>
                                        <p:cTn id="22" dur="1" fill="hold">
                                          <p:stCondLst>
                                            <p:cond delay="0"/>
                                          </p:stCondLst>
                                        </p:cTn>
                                        <p:tgtEl>
                                          <p:spTgt spid="72737"/>
                                        </p:tgtEl>
                                        <p:attrNameLst>
                                          <p:attrName>style.visibility</p:attrName>
                                        </p:attrNameLst>
                                      </p:cBhvr>
                                      <p:to>
                                        <p:strVal val="visible"/>
                                      </p:to>
                                    </p:set>
                                    <p:anim calcmode="lin" valueType="num">
                                      <p:cBhvr>
                                        <p:cTn id="23" dur="500" fill="hold"/>
                                        <p:tgtEl>
                                          <p:spTgt spid="72737"/>
                                        </p:tgtEl>
                                        <p:attrNameLst>
                                          <p:attrName>ppt_w</p:attrName>
                                        </p:attrNameLst>
                                      </p:cBhvr>
                                      <p:tavLst>
                                        <p:tav tm="0">
                                          <p:val>
                                            <p:fltVal val="0"/>
                                          </p:val>
                                        </p:tav>
                                        <p:tav tm="100000">
                                          <p:val>
                                            <p:strVal val="#ppt_w"/>
                                          </p:val>
                                        </p:tav>
                                      </p:tavLst>
                                    </p:anim>
                                    <p:anim calcmode="lin" valueType="num">
                                      <p:cBhvr>
                                        <p:cTn id="24" dur="500" fill="hold"/>
                                        <p:tgtEl>
                                          <p:spTgt spid="72737"/>
                                        </p:tgtEl>
                                        <p:attrNameLst>
                                          <p:attrName>ppt_h</p:attrName>
                                        </p:attrNameLst>
                                      </p:cBhvr>
                                      <p:tavLst>
                                        <p:tav tm="0">
                                          <p:val>
                                            <p:fltVal val="0"/>
                                          </p:val>
                                        </p:tav>
                                        <p:tav tm="100000">
                                          <p:val>
                                            <p:strVal val="#ppt_h"/>
                                          </p:val>
                                        </p:tav>
                                      </p:tavLst>
                                    </p:anim>
                                    <p:anim calcmode="lin" valueType="num">
                                      <p:cBhvr>
                                        <p:cTn id="25" dur="500" fill="hold"/>
                                        <p:tgtEl>
                                          <p:spTgt spid="72737"/>
                                        </p:tgtEl>
                                        <p:attrNameLst>
                                          <p:attrName>style.rotation</p:attrName>
                                        </p:attrNameLst>
                                      </p:cBhvr>
                                      <p:tavLst>
                                        <p:tav tm="0">
                                          <p:val>
                                            <p:fltVal val="360"/>
                                          </p:val>
                                        </p:tav>
                                        <p:tav tm="100000">
                                          <p:val>
                                            <p:fltVal val="0"/>
                                          </p:val>
                                        </p:tav>
                                      </p:tavLst>
                                    </p:anim>
                                    <p:animEffect transition="in" filter="fade">
                                      <p:cBhvr>
                                        <p:cTn id="26" dur="500" fill="hold"/>
                                        <p:tgtEl>
                                          <p:spTgt spid="727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35" grpId="0"/>
      <p:bldP spid="72736" grpId="0"/>
      <p:bldP spid="72737"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4753"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74754"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拓展提高</a:t>
            </a:r>
            <a:endParaRPr lang="zh-CN" altLang="en-US" sz="2400" b="1">
              <a:solidFill>
                <a:srgbClr val="EF7509"/>
              </a:solidFill>
              <a:latin typeface="思源黑体 CN Heavy" pitchFamily="34" charset="-122"/>
              <a:ea typeface="思源黑体 CN Heavy" pitchFamily="34" charset="-122"/>
            </a:endParaRPr>
          </a:p>
        </p:txBody>
      </p:sp>
      <p:pic>
        <p:nvPicPr>
          <p:cNvPr id="74755" name="图片 12"/>
          <p:cNvPicPr>
            <a:picLocks noChangeAspect="1"/>
          </p:cNvPicPr>
          <p:nvPr/>
        </p:nvPicPr>
        <p:blipFill>
          <a:blip r:embed="rId3"/>
          <a:stretch>
            <a:fillRect/>
          </a:stretch>
        </p:blipFill>
        <p:spPr>
          <a:xfrm>
            <a:off x="9953625" y="436563"/>
            <a:ext cx="2005013" cy="388937"/>
          </a:xfrm>
          <a:prstGeom prst="rect">
            <a:avLst/>
          </a:prstGeom>
          <a:noFill/>
          <a:ln>
            <a:noFill/>
            <a:miter lim="800000"/>
          </a:ln>
        </p:spPr>
      </p:pic>
      <p:pic>
        <p:nvPicPr>
          <p:cNvPr id="74756" name="图片 14"/>
          <p:cNvPicPr>
            <a:picLocks noChangeAspect="1"/>
          </p:cNvPicPr>
          <p:nvPr/>
        </p:nvPicPr>
        <p:blipFill>
          <a:blip r:embed="rId4"/>
          <a:stretch>
            <a:fillRect/>
          </a:stretch>
        </p:blipFill>
        <p:spPr>
          <a:xfrm>
            <a:off x="9244013" y="5291138"/>
            <a:ext cx="2457450" cy="474662"/>
          </a:xfrm>
          <a:prstGeom prst="rect">
            <a:avLst/>
          </a:prstGeom>
          <a:noFill/>
          <a:ln>
            <a:noFill/>
            <a:miter lim="800000"/>
          </a:ln>
        </p:spPr>
      </p:pic>
      <p:grpSp>
        <p:nvGrpSpPr>
          <p:cNvPr id="74757" name="组合 19"/>
          <p:cNvGrpSpPr/>
          <p:nvPr/>
        </p:nvGrpSpPr>
        <p:grpSpPr>
          <a:xfrm>
            <a:off x="8843963" y="1971675"/>
            <a:ext cx="3408362" cy="558800"/>
            <a:chOff x="68507" y="309370"/>
            <a:chExt cx="3408423" cy="559435"/>
          </a:xfrm>
        </p:grpSpPr>
        <p:pic>
          <p:nvPicPr>
            <p:cNvPr id="74758" name="图片 20"/>
            <p:cNvPicPr>
              <a:picLocks noChangeAspect="1"/>
            </p:cNvPicPr>
            <p:nvPr/>
          </p:nvPicPr>
          <p:blipFill>
            <a:blip r:embed="rId5"/>
            <a:stretch>
              <a:fillRect/>
            </a:stretch>
          </p:blipFill>
          <p:spPr>
            <a:xfrm flipH="1">
              <a:off x="68507" y="309370"/>
              <a:ext cx="1324047" cy="559435"/>
            </a:xfrm>
            <a:prstGeom prst="rect">
              <a:avLst/>
            </a:prstGeom>
            <a:noFill/>
            <a:ln>
              <a:noFill/>
              <a:miter lim="800000"/>
            </a:ln>
          </p:spPr>
        </p:pic>
        <p:pic>
          <p:nvPicPr>
            <p:cNvPr id="74759" name="图片 21"/>
            <p:cNvPicPr>
              <a:picLocks noChangeAspect="1"/>
            </p:cNvPicPr>
            <p:nvPr/>
          </p:nvPicPr>
          <p:blipFill>
            <a:blip r:embed="rId6"/>
            <a:stretch>
              <a:fillRect/>
            </a:stretch>
          </p:blipFill>
          <p:spPr>
            <a:xfrm flipH="1">
              <a:off x="2270759" y="309370"/>
              <a:ext cx="1206171" cy="559435"/>
            </a:xfrm>
            <a:prstGeom prst="rect">
              <a:avLst/>
            </a:prstGeom>
            <a:noFill/>
            <a:ln>
              <a:noFill/>
              <a:miter lim="800000"/>
            </a:ln>
          </p:spPr>
        </p:pic>
        <p:pic>
          <p:nvPicPr>
            <p:cNvPr id="74760" name="图片 22"/>
            <p:cNvPicPr>
              <a:picLocks noChangeAspect="1"/>
            </p:cNvPicPr>
            <p:nvPr/>
          </p:nvPicPr>
          <p:blipFill>
            <a:blip r:embed="rId7"/>
            <a:stretch>
              <a:fillRect/>
            </a:stretch>
          </p:blipFill>
          <p:spPr>
            <a:xfrm flipH="1">
              <a:off x="1392553" y="309370"/>
              <a:ext cx="878206" cy="559435"/>
            </a:xfrm>
            <a:prstGeom prst="rect">
              <a:avLst/>
            </a:prstGeom>
            <a:noFill/>
            <a:ln>
              <a:noFill/>
              <a:miter lim="800000"/>
            </a:ln>
          </p:spPr>
        </p:pic>
      </p:grpSp>
      <p:sp>
        <p:nvSpPr>
          <p:cNvPr id="74761" name="文本框 29"/>
          <p:cNvSpPr/>
          <p:nvPr/>
        </p:nvSpPr>
        <p:spPr>
          <a:xfrm>
            <a:off x="4148138" y="1266825"/>
            <a:ext cx="435610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en-US" altLang="en-US" sz="3200" b="1">
                <a:solidFill>
                  <a:srgbClr val="965722"/>
                </a:solidFill>
                <a:latin typeface="华文新魏" panose="02010800040101010101" pitchFamily="2" charset="-122"/>
                <a:ea typeface="华文新魏" panose="02010800040101010101" pitchFamily="2" charset="-122"/>
              </a:rPr>
              <a:t>引　证　法</a:t>
            </a:r>
            <a:endParaRPr lang="en-US" altLang="en-US" sz="3200" b="1">
              <a:solidFill>
                <a:srgbClr val="965722"/>
              </a:solidFill>
              <a:latin typeface="华文新魏" panose="02010800040101010101" pitchFamily="2" charset="-122"/>
              <a:ea typeface="华文新魏" panose="02010800040101010101" pitchFamily="2" charset="-122"/>
            </a:endParaRPr>
          </a:p>
        </p:txBody>
      </p:sp>
      <p:pic>
        <p:nvPicPr>
          <p:cNvPr id="74762" name="图片 22"/>
          <p:cNvPicPr>
            <a:picLocks noChangeAspect="1"/>
          </p:cNvPicPr>
          <p:nvPr/>
        </p:nvPicPr>
        <p:blipFill>
          <a:blip r:embed="rId8"/>
          <a:stretch>
            <a:fillRect/>
          </a:stretch>
        </p:blipFill>
        <p:spPr>
          <a:xfrm rot="2220000">
            <a:off x="9297988" y="-1855787"/>
            <a:ext cx="3078162" cy="5635625"/>
          </a:xfrm>
          <a:prstGeom prst="rect">
            <a:avLst/>
          </a:prstGeom>
          <a:noFill/>
          <a:ln>
            <a:noFill/>
            <a:miter lim="800000"/>
          </a:ln>
          <a:effectLst>
            <a:outerShdw dist="101599" dir="2700000" algn="tl">
              <a:srgbClr val="000000">
                <a:alpha val="39998"/>
              </a:srgbClr>
            </a:outerShdw>
          </a:effectLst>
        </p:spPr>
      </p:pic>
      <p:sp>
        <p:nvSpPr>
          <p:cNvPr id="74763" name="Rectangle 2"/>
          <p:cNvSpPr>
            <a:spLocks noGrp="1"/>
          </p:cNvSpPr>
          <p:nvPr/>
        </p:nvSpPr>
        <p:spPr>
          <a:xfrm>
            <a:off x="1060450" y="2641600"/>
            <a:ext cx="10255250" cy="3016250"/>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228600" lvl="0" indent="609600" algn="just">
              <a:lnSpc>
                <a:spcPct val="150000"/>
              </a:lnSpc>
              <a:spcBef>
                <a:spcPts val="1000"/>
              </a:spcBef>
            </a:pPr>
            <a:r>
              <a:rPr lang="zh-CN" altLang="zh-CN" sz="2400" b="1">
                <a:latin typeface="楷体" panose="02010609060101010101" pitchFamily="49" charset="-122"/>
                <a:ea typeface="楷体" panose="02010609060101010101" pitchFamily="49" charset="-122"/>
              </a:rPr>
              <a:t>《天文学上的旷世之争》大量引用古典书籍记载来记录科学发展史,这种手法就是引证法。引证法是指在议论中引用公理、名言警句、经典著作、历史文献、谚语、成语、俗语、传说、古今诗文等,以此作为论据,来证明观点的一种论证方法,即引用理论论据来进行论证。其优点在于较有权威性、说服力。怎么用好引证法呢?</a:t>
            </a:r>
            <a:endParaRPr lang="zh-CN" altLang="zh-CN" sz="2400" b="1">
              <a:latin typeface="楷体" panose="02010609060101010101" pitchFamily="49" charset="-122"/>
              <a:ea typeface="楷体" panose="02010609060101010101" pitchFamily="49" charset="-122"/>
            </a:endParaRPr>
          </a:p>
        </p:txBody>
      </p:sp>
    </p:spTree>
    <p:custDataLst>
      <p:tags r:id="rId9"/>
    </p:custDataLst>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5777"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75778"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拓展提高</a:t>
            </a:r>
            <a:endParaRPr lang="zh-CN" altLang="en-US" sz="2400" b="1">
              <a:solidFill>
                <a:srgbClr val="EF7509"/>
              </a:solidFill>
              <a:latin typeface="思源黑体 CN Heavy" pitchFamily="34" charset="-122"/>
              <a:ea typeface="思源黑体 CN Heavy" pitchFamily="34" charset="-122"/>
            </a:endParaRPr>
          </a:p>
        </p:txBody>
      </p:sp>
      <p:pic>
        <p:nvPicPr>
          <p:cNvPr id="75779" name="图片 12"/>
          <p:cNvPicPr>
            <a:picLocks noChangeAspect="1"/>
          </p:cNvPicPr>
          <p:nvPr/>
        </p:nvPicPr>
        <p:blipFill>
          <a:blip r:embed="rId3"/>
          <a:stretch>
            <a:fillRect/>
          </a:stretch>
        </p:blipFill>
        <p:spPr>
          <a:xfrm>
            <a:off x="9953625" y="436563"/>
            <a:ext cx="2005013" cy="388937"/>
          </a:xfrm>
          <a:prstGeom prst="rect">
            <a:avLst/>
          </a:prstGeom>
          <a:noFill/>
          <a:ln>
            <a:noFill/>
            <a:miter lim="800000"/>
          </a:ln>
        </p:spPr>
      </p:pic>
      <p:pic>
        <p:nvPicPr>
          <p:cNvPr id="75780" name="图片 14"/>
          <p:cNvPicPr>
            <a:picLocks noChangeAspect="1"/>
          </p:cNvPicPr>
          <p:nvPr/>
        </p:nvPicPr>
        <p:blipFill>
          <a:blip r:embed="rId4"/>
          <a:stretch>
            <a:fillRect/>
          </a:stretch>
        </p:blipFill>
        <p:spPr>
          <a:xfrm>
            <a:off x="9244013" y="5291138"/>
            <a:ext cx="2457450" cy="474662"/>
          </a:xfrm>
          <a:prstGeom prst="rect">
            <a:avLst/>
          </a:prstGeom>
          <a:noFill/>
          <a:ln>
            <a:noFill/>
            <a:miter lim="800000"/>
          </a:ln>
        </p:spPr>
      </p:pic>
      <p:grpSp>
        <p:nvGrpSpPr>
          <p:cNvPr id="75781" name="组合 19"/>
          <p:cNvGrpSpPr/>
          <p:nvPr/>
        </p:nvGrpSpPr>
        <p:grpSpPr>
          <a:xfrm>
            <a:off x="8843963" y="1971675"/>
            <a:ext cx="3408362" cy="558800"/>
            <a:chOff x="68507" y="309370"/>
            <a:chExt cx="3408423" cy="559435"/>
          </a:xfrm>
        </p:grpSpPr>
        <p:pic>
          <p:nvPicPr>
            <p:cNvPr id="75782" name="图片 20"/>
            <p:cNvPicPr>
              <a:picLocks noChangeAspect="1"/>
            </p:cNvPicPr>
            <p:nvPr/>
          </p:nvPicPr>
          <p:blipFill>
            <a:blip r:embed="rId5"/>
            <a:stretch>
              <a:fillRect/>
            </a:stretch>
          </p:blipFill>
          <p:spPr>
            <a:xfrm flipH="1">
              <a:off x="68507" y="309370"/>
              <a:ext cx="1324047" cy="559435"/>
            </a:xfrm>
            <a:prstGeom prst="rect">
              <a:avLst/>
            </a:prstGeom>
            <a:noFill/>
            <a:ln>
              <a:noFill/>
              <a:miter lim="800000"/>
            </a:ln>
          </p:spPr>
        </p:pic>
        <p:pic>
          <p:nvPicPr>
            <p:cNvPr id="75783" name="图片 21"/>
            <p:cNvPicPr>
              <a:picLocks noChangeAspect="1"/>
            </p:cNvPicPr>
            <p:nvPr/>
          </p:nvPicPr>
          <p:blipFill>
            <a:blip r:embed="rId6"/>
            <a:stretch>
              <a:fillRect/>
            </a:stretch>
          </p:blipFill>
          <p:spPr>
            <a:xfrm flipH="1">
              <a:off x="2270759" y="309370"/>
              <a:ext cx="1206171" cy="559435"/>
            </a:xfrm>
            <a:prstGeom prst="rect">
              <a:avLst/>
            </a:prstGeom>
            <a:noFill/>
            <a:ln>
              <a:noFill/>
              <a:miter lim="800000"/>
            </a:ln>
          </p:spPr>
        </p:pic>
        <p:pic>
          <p:nvPicPr>
            <p:cNvPr id="75784" name="图片 22"/>
            <p:cNvPicPr>
              <a:picLocks noChangeAspect="1"/>
            </p:cNvPicPr>
            <p:nvPr/>
          </p:nvPicPr>
          <p:blipFill>
            <a:blip r:embed="rId7"/>
            <a:stretch>
              <a:fillRect/>
            </a:stretch>
          </p:blipFill>
          <p:spPr>
            <a:xfrm flipH="1">
              <a:off x="1392553" y="309370"/>
              <a:ext cx="878206" cy="559435"/>
            </a:xfrm>
            <a:prstGeom prst="rect">
              <a:avLst/>
            </a:prstGeom>
            <a:noFill/>
            <a:ln>
              <a:noFill/>
              <a:miter lim="800000"/>
            </a:ln>
          </p:spPr>
        </p:pic>
      </p:grpSp>
      <p:sp>
        <p:nvSpPr>
          <p:cNvPr id="75785" name="文本框 29"/>
          <p:cNvSpPr/>
          <p:nvPr/>
        </p:nvSpPr>
        <p:spPr>
          <a:xfrm>
            <a:off x="3917950" y="1387475"/>
            <a:ext cx="435610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en-US" altLang="en-US" sz="3200" b="1">
                <a:solidFill>
                  <a:srgbClr val="965722"/>
                </a:solidFill>
                <a:latin typeface="华文新魏" panose="02010800040101010101" pitchFamily="2" charset="-122"/>
                <a:ea typeface="华文新魏" panose="02010800040101010101" pitchFamily="2" charset="-122"/>
              </a:rPr>
              <a:t>引　证　法</a:t>
            </a:r>
            <a:endParaRPr lang="en-US" altLang="en-US" sz="3200" b="1">
              <a:solidFill>
                <a:srgbClr val="965722"/>
              </a:solidFill>
              <a:latin typeface="华文新魏" panose="02010800040101010101" pitchFamily="2" charset="-122"/>
              <a:ea typeface="华文新魏" panose="02010800040101010101" pitchFamily="2" charset="-122"/>
            </a:endParaRPr>
          </a:p>
        </p:txBody>
      </p:sp>
      <p:pic>
        <p:nvPicPr>
          <p:cNvPr id="75786" name="图片 22"/>
          <p:cNvPicPr>
            <a:picLocks noChangeAspect="1"/>
          </p:cNvPicPr>
          <p:nvPr/>
        </p:nvPicPr>
        <p:blipFill>
          <a:blip r:embed="rId8"/>
          <a:stretch>
            <a:fillRect/>
          </a:stretch>
        </p:blipFill>
        <p:spPr>
          <a:xfrm rot="2220000">
            <a:off x="9297988" y="-1855787"/>
            <a:ext cx="3078162" cy="5635625"/>
          </a:xfrm>
          <a:prstGeom prst="rect">
            <a:avLst/>
          </a:prstGeom>
          <a:noFill/>
          <a:ln>
            <a:noFill/>
            <a:miter lim="800000"/>
          </a:ln>
          <a:effectLst>
            <a:outerShdw dist="101599" dir="2700000" algn="tl">
              <a:srgbClr val="000000">
                <a:alpha val="39998"/>
              </a:srgbClr>
            </a:outerShdw>
          </a:effectLst>
        </p:spPr>
      </p:pic>
      <p:sp>
        <p:nvSpPr>
          <p:cNvPr id="75787" name="Rectangle 2"/>
          <p:cNvSpPr>
            <a:spLocks noGrp="1"/>
          </p:cNvSpPr>
          <p:nvPr/>
        </p:nvSpPr>
        <p:spPr>
          <a:xfrm>
            <a:off x="2035175" y="2635250"/>
            <a:ext cx="8132763" cy="2655888"/>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228600" lvl="0" indent="609600" algn="just">
              <a:lnSpc>
                <a:spcPct val="150000"/>
              </a:lnSpc>
              <a:spcBef>
                <a:spcPts val="1000"/>
              </a:spcBef>
            </a:pPr>
            <a:r>
              <a:rPr lang="zh-CN" altLang="zh-CN" sz="2400" b="1">
                <a:latin typeface="楷体" panose="02010609060101010101" pitchFamily="49" charset="-122"/>
                <a:ea typeface="楷体" panose="02010609060101010101" pitchFamily="49" charset="-122"/>
              </a:rPr>
              <a:t>1.所引用的名言警句等针对性要强。每句名言都产生于特定的背景,都应用于特定的交际目的,即使谈同一个问题,也有不少名言可供选取。要仔细分析每个道理论据的特有功能,将它引用到最恰当的语言环境之中。</a:t>
            </a:r>
            <a:endParaRPr lang="zh-CN" altLang="zh-CN" sz="2400" b="1">
              <a:latin typeface="楷体" panose="02010609060101010101" pitchFamily="49" charset="-122"/>
              <a:ea typeface="楷体" panose="02010609060101010101" pitchFamily="49" charset="-122"/>
            </a:endParaRPr>
          </a:p>
        </p:txBody>
      </p:sp>
    </p:spTree>
    <p:custDataLst>
      <p:tags r:id="rId9"/>
    </p:custDataLst>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6801"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76802"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拓展提高</a:t>
            </a:r>
            <a:endParaRPr lang="zh-CN" altLang="en-US" sz="2400" b="1">
              <a:solidFill>
                <a:srgbClr val="EF7509"/>
              </a:solidFill>
              <a:latin typeface="思源黑体 CN Heavy" pitchFamily="34" charset="-122"/>
              <a:ea typeface="思源黑体 CN Heavy" pitchFamily="34" charset="-122"/>
            </a:endParaRPr>
          </a:p>
        </p:txBody>
      </p:sp>
      <p:pic>
        <p:nvPicPr>
          <p:cNvPr id="76803" name="图片 12"/>
          <p:cNvPicPr>
            <a:picLocks noChangeAspect="1"/>
          </p:cNvPicPr>
          <p:nvPr/>
        </p:nvPicPr>
        <p:blipFill>
          <a:blip r:embed="rId3"/>
          <a:stretch>
            <a:fillRect/>
          </a:stretch>
        </p:blipFill>
        <p:spPr>
          <a:xfrm>
            <a:off x="9953625" y="436563"/>
            <a:ext cx="2005013" cy="388937"/>
          </a:xfrm>
          <a:prstGeom prst="rect">
            <a:avLst/>
          </a:prstGeom>
          <a:noFill/>
          <a:ln>
            <a:noFill/>
            <a:miter lim="800000"/>
          </a:ln>
        </p:spPr>
      </p:pic>
      <p:pic>
        <p:nvPicPr>
          <p:cNvPr id="76804" name="图片 14"/>
          <p:cNvPicPr>
            <a:picLocks noChangeAspect="1"/>
          </p:cNvPicPr>
          <p:nvPr/>
        </p:nvPicPr>
        <p:blipFill>
          <a:blip r:embed="rId4"/>
          <a:stretch>
            <a:fillRect/>
          </a:stretch>
        </p:blipFill>
        <p:spPr>
          <a:xfrm>
            <a:off x="9244013" y="5291138"/>
            <a:ext cx="2457450" cy="474662"/>
          </a:xfrm>
          <a:prstGeom prst="rect">
            <a:avLst/>
          </a:prstGeom>
          <a:noFill/>
          <a:ln>
            <a:noFill/>
            <a:miter lim="800000"/>
          </a:ln>
        </p:spPr>
      </p:pic>
      <p:grpSp>
        <p:nvGrpSpPr>
          <p:cNvPr id="76805" name="组合 19"/>
          <p:cNvGrpSpPr/>
          <p:nvPr/>
        </p:nvGrpSpPr>
        <p:grpSpPr>
          <a:xfrm>
            <a:off x="8843963" y="1971675"/>
            <a:ext cx="3408362" cy="558800"/>
            <a:chOff x="68507" y="309370"/>
            <a:chExt cx="3408423" cy="559435"/>
          </a:xfrm>
        </p:grpSpPr>
        <p:pic>
          <p:nvPicPr>
            <p:cNvPr id="76806" name="图片 20"/>
            <p:cNvPicPr>
              <a:picLocks noChangeAspect="1"/>
            </p:cNvPicPr>
            <p:nvPr/>
          </p:nvPicPr>
          <p:blipFill>
            <a:blip r:embed="rId5"/>
            <a:stretch>
              <a:fillRect/>
            </a:stretch>
          </p:blipFill>
          <p:spPr>
            <a:xfrm flipH="1">
              <a:off x="68507" y="309370"/>
              <a:ext cx="1324047" cy="559435"/>
            </a:xfrm>
            <a:prstGeom prst="rect">
              <a:avLst/>
            </a:prstGeom>
            <a:noFill/>
            <a:ln>
              <a:noFill/>
              <a:miter lim="800000"/>
            </a:ln>
          </p:spPr>
        </p:pic>
        <p:pic>
          <p:nvPicPr>
            <p:cNvPr id="76807" name="图片 21"/>
            <p:cNvPicPr>
              <a:picLocks noChangeAspect="1"/>
            </p:cNvPicPr>
            <p:nvPr/>
          </p:nvPicPr>
          <p:blipFill>
            <a:blip r:embed="rId6"/>
            <a:stretch>
              <a:fillRect/>
            </a:stretch>
          </p:blipFill>
          <p:spPr>
            <a:xfrm flipH="1">
              <a:off x="2270759" y="309370"/>
              <a:ext cx="1206171" cy="559435"/>
            </a:xfrm>
            <a:prstGeom prst="rect">
              <a:avLst/>
            </a:prstGeom>
            <a:noFill/>
            <a:ln>
              <a:noFill/>
              <a:miter lim="800000"/>
            </a:ln>
          </p:spPr>
        </p:pic>
        <p:pic>
          <p:nvPicPr>
            <p:cNvPr id="76808" name="图片 22"/>
            <p:cNvPicPr>
              <a:picLocks noChangeAspect="1"/>
            </p:cNvPicPr>
            <p:nvPr/>
          </p:nvPicPr>
          <p:blipFill>
            <a:blip r:embed="rId7"/>
            <a:stretch>
              <a:fillRect/>
            </a:stretch>
          </p:blipFill>
          <p:spPr>
            <a:xfrm flipH="1">
              <a:off x="1392553" y="309370"/>
              <a:ext cx="878206" cy="559435"/>
            </a:xfrm>
            <a:prstGeom prst="rect">
              <a:avLst/>
            </a:prstGeom>
            <a:noFill/>
            <a:ln>
              <a:noFill/>
              <a:miter lim="800000"/>
            </a:ln>
          </p:spPr>
        </p:pic>
      </p:grpSp>
      <p:sp>
        <p:nvSpPr>
          <p:cNvPr id="76809" name="文本框 29"/>
          <p:cNvSpPr/>
          <p:nvPr/>
        </p:nvSpPr>
        <p:spPr>
          <a:xfrm>
            <a:off x="3917950" y="1387475"/>
            <a:ext cx="435610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en-US" altLang="en-US" sz="3200" b="1">
                <a:solidFill>
                  <a:srgbClr val="965722"/>
                </a:solidFill>
                <a:latin typeface="华文新魏" panose="02010800040101010101" pitchFamily="2" charset="-122"/>
                <a:ea typeface="华文新魏" panose="02010800040101010101" pitchFamily="2" charset="-122"/>
              </a:rPr>
              <a:t>引　证　法</a:t>
            </a:r>
            <a:endParaRPr lang="en-US" altLang="en-US" sz="3200" b="1">
              <a:solidFill>
                <a:srgbClr val="965722"/>
              </a:solidFill>
              <a:latin typeface="华文新魏" panose="02010800040101010101" pitchFamily="2" charset="-122"/>
              <a:ea typeface="华文新魏" panose="02010800040101010101" pitchFamily="2" charset="-122"/>
            </a:endParaRPr>
          </a:p>
        </p:txBody>
      </p:sp>
      <p:pic>
        <p:nvPicPr>
          <p:cNvPr id="76810" name="图片 22"/>
          <p:cNvPicPr>
            <a:picLocks noChangeAspect="1"/>
          </p:cNvPicPr>
          <p:nvPr/>
        </p:nvPicPr>
        <p:blipFill>
          <a:blip r:embed="rId8"/>
          <a:stretch>
            <a:fillRect/>
          </a:stretch>
        </p:blipFill>
        <p:spPr>
          <a:xfrm rot="2220000">
            <a:off x="9297988" y="-1855787"/>
            <a:ext cx="3078162" cy="5635625"/>
          </a:xfrm>
          <a:prstGeom prst="rect">
            <a:avLst/>
          </a:prstGeom>
          <a:noFill/>
          <a:ln>
            <a:noFill/>
            <a:miter lim="800000"/>
          </a:ln>
          <a:effectLst>
            <a:outerShdw dist="101599" dir="2700000" algn="tl">
              <a:srgbClr val="000000">
                <a:alpha val="39998"/>
              </a:srgbClr>
            </a:outerShdw>
          </a:effectLst>
        </p:spPr>
      </p:pic>
      <p:sp>
        <p:nvSpPr>
          <p:cNvPr id="76811" name="Rectangle 2"/>
          <p:cNvSpPr>
            <a:spLocks noGrp="1"/>
          </p:cNvSpPr>
          <p:nvPr/>
        </p:nvSpPr>
        <p:spPr>
          <a:xfrm>
            <a:off x="2174875" y="2530475"/>
            <a:ext cx="7640638" cy="2790825"/>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228600" lvl="0" indent="609600" algn="just">
              <a:lnSpc>
                <a:spcPct val="150000"/>
              </a:lnSpc>
              <a:spcBef>
                <a:spcPts val="1000"/>
              </a:spcBef>
            </a:pPr>
            <a:r>
              <a:rPr lang="zh-CN" altLang="zh-CN" sz="2400" b="1">
                <a:latin typeface="楷体" panose="02010609060101010101" pitchFamily="49" charset="-122"/>
                <a:ea typeface="楷体" panose="02010609060101010101" pitchFamily="49" charset="-122"/>
              </a:rPr>
              <a:t>2.引用要简洁,不要过多。议论是发表自己的见解,而不是介绍他人的见解。引用他人的话,目的是让读者更加信服自己的话,自己的话应是议论的主体,应是全文最醒目的部分。过多的引文很容易将自己的分析淹没。</a:t>
            </a:r>
            <a:endParaRPr lang="zh-CN" altLang="zh-CN" sz="2400" b="1">
              <a:latin typeface="楷体" panose="02010609060101010101" pitchFamily="49" charset="-122"/>
              <a:ea typeface="楷体" panose="02010609060101010101" pitchFamily="49" charset="-122"/>
            </a:endParaRPr>
          </a:p>
        </p:txBody>
      </p:sp>
    </p:spTree>
    <p:custDataLst>
      <p:tags r:id="rId9"/>
    </p:custDataLst>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7825"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77826" name="文本框 7"/>
          <p:cNvSpPr/>
          <p:nvPr/>
        </p:nvSpPr>
        <p:spPr>
          <a:xfrm>
            <a:off x="1060450" y="752475"/>
            <a:ext cx="1404938" cy="460375"/>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拓展提高</a:t>
            </a:r>
            <a:endParaRPr lang="zh-CN" altLang="en-US" sz="2400" b="1">
              <a:solidFill>
                <a:srgbClr val="EF7509"/>
              </a:solidFill>
              <a:latin typeface="思源黑体 CN Heavy" pitchFamily="34" charset="-122"/>
              <a:ea typeface="思源黑体 CN Heavy" pitchFamily="34" charset="-122"/>
            </a:endParaRPr>
          </a:p>
        </p:txBody>
      </p:sp>
      <p:pic>
        <p:nvPicPr>
          <p:cNvPr id="77827" name="图片 12"/>
          <p:cNvPicPr>
            <a:picLocks noChangeAspect="1"/>
          </p:cNvPicPr>
          <p:nvPr/>
        </p:nvPicPr>
        <p:blipFill>
          <a:blip r:embed="rId3"/>
          <a:stretch>
            <a:fillRect/>
          </a:stretch>
        </p:blipFill>
        <p:spPr>
          <a:xfrm>
            <a:off x="9953625" y="436563"/>
            <a:ext cx="2005013" cy="388937"/>
          </a:xfrm>
          <a:prstGeom prst="rect">
            <a:avLst/>
          </a:prstGeom>
          <a:noFill/>
          <a:ln>
            <a:noFill/>
            <a:miter lim="800000"/>
          </a:ln>
        </p:spPr>
      </p:pic>
      <p:pic>
        <p:nvPicPr>
          <p:cNvPr id="77828" name="图片 14"/>
          <p:cNvPicPr>
            <a:picLocks noChangeAspect="1"/>
          </p:cNvPicPr>
          <p:nvPr/>
        </p:nvPicPr>
        <p:blipFill>
          <a:blip r:embed="rId4"/>
          <a:stretch>
            <a:fillRect/>
          </a:stretch>
        </p:blipFill>
        <p:spPr>
          <a:xfrm>
            <a:off x="9244013" y="5291138"/>
            <a:ext cx="2457450" cy="474662"/>
          </a:xfrm>
          <a:prstGeom prst="rect">
            <a:avLst/>
          </a:prstGeom>
          <a:noFill/>
          <a:ln>
            <a:noFill/>
            <a:miter lim="800000"/>
          </a:ln>
        </p:spPr>
      </p:pic>
      <p:grpSp>
        <p:nvGrpSpPr>
          <p:cNvPr id="77829" name="组合 19"/>
          <p:cNvGrpSpPr/>
          <p:nvPr/>
        </p:nvGrpSpPr>
        <p:grpSpPr>
          <a:xfrm>
            <a:off x="8843963" y="1971675"/>
            <a:ext cx="3408362" cy="558800"/>
            <a:chOff x="68507" y="309370"/>
            <a:chExt cx="3408423" cy="559435"/>
          </a:xfrm>
        </p:grpSpPr>
        <p:pic>
          <p:nvPicPr>
            <p:cNvPr id="77830" name="图片 20"/>
            <p:cNvPicPr>
              <a:picLocks noChangeAspect="1"/>
            </p:cNvPicPr>
            <p:nvPr/>
          </p:nvPicPr>
          <p:blipFill>
            <a:blip r:embed="rId5"/>
            <a:stretch>
              <a:fillRect/>
            </a:stretch>
          </p:blipFill>
          <p:spPr>
            <a:xfrm flipH="1">
              <a:off x="68507" y="309370"/>
              <a:ext cx="1324047" cy="559435"/>
            </a:xfrm>
            <a:prstGeom prst="rect">
              <a:avLst/>
            </a:prstGeom>
            <a:noFill/>
            <a:ln>
              <a:noFill/>
              <a:miter lim="800000"/>
            </a:ln>
          </p:spPr>
        </p:pic>
        <p:pic>
          <p:nvPicPr>
            <p:cNvPr id="77831" name="图片 21"/>
            <p:cNvPicPr>
              <a:picLocks noChangeAspect="1"/>
            </p:cNvPicPr>
            <p:nvPr/>
          </p:nvPicPr>
          <p:blipFill>
            <a:blip r:embed="rId6"/>
            <a:stretch>
              <a:fillRect/>
            </a:stretch>
          </p:blipFill>
          <p:spPr>
            <a:xfrm flipH="1">
              <a:off x="2270759" y="309370"/>
              <a:ext cx="1206171" cy="559435"/>
            </a:xfrm>
            <a:prstGeom prst="rect">
              <a:avLst/>
            </a:prstGeom>
            <a:noFill/>
            <a:ln>
              <a:noFill/>
              <a:miter lim="800000"/>
            </a:ln>
          </p:spPr>
        </p:pic>
        <p:pic>
          <p:nvPicPr>
            <p:cNvPr id="77832" name="图片 22"/>
            <p:cNvPicPr>
              <a:picLocks noChangeAspect="1"/>
            </p:cNvPicPr>
            <p:nvPr/>
          </p:nvPicPr>
          <p:blipFill>
            <a:blip r:embed="rId7"/>
            <a:stretch>
              <a:fillRect/>
            </a:stretch>
          </p:blipFill>
          <p:spPr>
            <a:xfrm flipH="1">
              <a:off x="1392553" y="309370"/>
              <a:ext cx="878206" cy="559435"/>
            </a:xfrm>
            <a:prstGeom prst="rect">
              <a:avLst/>
            </a:prstGeom>
            <a:noFill/>
            <a:ln>
              <a:noFill/>
              <a:miter lim="800000"/>
            </a:ln>
          </p:spPr>
        </p:pic>
      </p:grpSp>
      <p:sp>
        <p:nvSpPr>
          <p:cNvPr id="77833" name="文本框 29"/>
          <p:cNvSpPr/>
          <p:nvPr/>
        </p:nvSpPr>
        <p:spPr>
          <a:xfrm>
            <a:off x="3917950" y="1387475"/>
            <a:ext cx="4356100" cy="5842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en-US" altLang="en-US" sz="3200" b="1">
                <a:solidFill>
                  <a:srgbClr val="965722"/>
                </a:solidFill>
                <a:latin typeface="华文新魏" panose="02010800040101010101" pitchFamily="2" charset="-122"/>
                <a:ea typeface="华文新魏" panose="02010800040101010101" pitchFamily="2" charset="-122"/>
              </a:rPr>
              <a:t>引　证　法</a:t>
            </a:r>
            <a:endParaRPr lang="en-US" altLang="en-US" sz="3200" b="1">
              <a:solidFill>
                <a:srgbClr val="965722"/>
              </a:solidFill>
              <a:latin typeface="华文新魏" panose="02010800040101010101" pitchFamily="2" charset="-122"/>
              <a:ea typeface="华文新魏" panose="02010800040101010101" pitchFamily="2" charset="-122"/>
            </a:endParaRPr>
          </a:p>
        </p:txBody>
      </p:sp>
      <p:pic>
        <p:nvPicPr>
          <p:cNvPr id="77834" name="图片 22"/>
          <p:cNvPicPr>
            <a:picLocks noChangeAspect="1"/>
          </p:cNvPicPr>
          <p:nvPr/>
        </p:nvPicPr>
        <p:blipFill>
          <a:blip r:embed="rId8"/>
          <a:stretch>
            <a:fillRect/>
          </a:stretch>
        </p:blipFill>
        <p:spPr>
          <a:xfrm rot="2220000">
            <a:off x="9297988" y="-1855787"/>
            <a:ext cx="3078162" cy="5635625"/>
          </a:xfrm>
          <a:prstGeom prst="rect">
            <a:avLst/>
          </a:prstGeom>
          <a:noFill/>
          <a:ln>
            <a:noFill/>
            <a:miter lim="800000"/>
          </a:ln>
          <a:effectLst>
            <a:outerShdw dist="101599" dir="2700000" algn="tl">
              <a:srgbClr val="000000">
                <a:alpha val="39998"/>
              </a:srgbClr>
            </a:outerShdw>
          </a:effectLst>
        </p:spPr>
      </p:pic>
      <p:sp>
        <p:nvSpPr>
          <p:cNvPr id="77835" name="Rectangle 2"/>
          <p:cNvSpPr>
            <a:spLocks noGrp="1"/>
          </p:cNvSpPr>
          <p:nvPr/>
        </p:nvSpPr>
        <p:spPr>
          <a:xfrm>
            <a:off x="2300288" y="2636838"/>
            <a:ext cx="7070725" cy="1990725"/>
          </a:xfrm>
          <a:prstGeom prst="rect">
            <a:avLst/>
          </a:prstGeom>
          <a:noFill/>
          <a:ln>
            <a:noFill/>
            <a:miter lim="800000"/>
          </a:ln>
        </p:spPr>
        <p:txBody>
          <a:bodyPr anchor="t" anchorCtr="0"/>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228600" lvl="0" indent="609600" algn="just">
              <a:lnSpc>
                <a:spcPct val="150000"/>
              </a:lnSpc>
              <a:spcBef>
                <a:spcPts val="1000"/>
              </a:spcBef>
            </a:pPr>
            <a:r>
              <a:rPr lang="zh-CN" altLang="zh-CN" sz="2400" b="1">
                <a:latin typeface="楷体" panose="02010609060101010101" pitchFamily="49" charset="-122"/>
                <a:ea typeface="楷体" panose="02010609060101010101" pitchFamily="49" charset="-122"/>
              </a:rPr>
              <a:t>3.要注意直接引用和间接引用的区别。直接引用务求文字甚至标点均准确无误;间接引用只需述其大意,但要注意人称的转换。</a:t>
            </a:r>
            <a:endParaRPr lang="zh-CN" altLang="zh-CN" sz="2400" b="1">
              <a:latin typeface="楷体" panose="02010609060101010101" pitchFamily="49" charset="-122"/>
              <a:ea typeface="楷体" panose="02010609060101010101" pitchFamily="49" charset="-122"/>
            </a:endParaRPr>
          </a:p>
        </p:txBody>
      </p:sp>
    </p:spTree>
    <p:custDataLst>
      <p:tags r:id="rId9"/>
    </p:custDataLst>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78849" name="图片 1"/>
          <p:cNvPicPr>
            <a:picLocks noChangeAspect="1"/>
          </p:cNvPicPr>
          <p:nvPr/>
        </p:nvPicPr>
        <p:blipFill>
          <a:blip r:embed="rId3"/>
          <a:stretch>
            <a:fillRect/>
          </a:stretch>
        </p:blipFill>
        <p:spPr>
          <a:xfrm>
            <a:off x="406400" y="658813"/>
            <a:ext cx="2389188" cy="608012"/>
          </a:xfrm>
          <a:prstGeom prst="rect">
            <a:avLst/>
          </a:prstGeom>
          <a:noFill/>
          <a:ln>
            <a:noFill/>
            <a:miter lim="800000"/>
          </a:ln>
        </p:spPr>
      </p:pic>
      <p:sp>
        <p:nvSpPr>
          <p:cNvPr id="78850" name="文本框 7"/>
          <p:cNvSpPr/>
          <p:nvPr/>
        </p:nvSpPr>
        <p:spPr>
          <a:xfrm>
            <a:off x="1060450" y="752475"/>
            <a:ext cx="1422400" cy="46196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板书设计</a:t>
            </a:r>
            <a:endParaRPr lang="zh-CN" altLang="en-US" sz="2400" b="1">
              <a:solidFill>
                <a:srgbClr val="EF7509"/>
              </a:solidFill>
              <a:latin typeface="思源黑体 CN Heavy" pitchFamily="34" charset="-122"/>
              <a:ea typeface="思源黑体 CN Heavy" pitchFamily="34" charset="-122"/>
            </a:endParaRPr>
          </a:p>
        </p:txBody>
      </p:sp>
      <p:pic>
        <p:nvPicPr>
          <p:cNvPr id="78851" name="图片 27"/>
          <p:cNvPicPr>
            <a:picLocks noChangeAspect="1"/>
          </p:cNvPicPr>
          <p:nvPr/>
        </p:nvPicPr>
        <p:blipFill>
          <a:blip r:embed="rId4"/>
          <a:stretch>
            <a:fillRect/>
          </a:stretch>
        </p:blipFill>
        <p:spPr>
          <a:xfrm rot="18000000">
            <a:off x="727076" y="5464175"/>
            <a:ext cx="762000" cy="574675"/>
          </a:xfrm>
          <a:prstGeom prst="rect">
            <a:avLst/>
          </a:prstGeom>
          <a:noFill/>
          <a:ln>
            <a:noFill/>
            <a:miter lim="800000"/>
          </a:ln>
        </p:spPr>
      </p:pic>
      <p:pic>
        <p:nvPicPr>
          <p:cNvPr id="78852" name="图片 2"/>
          <p:cNvPicPr>
            <a:picLocks noChangeAspect="1"/>
          </p:cNvPicPr>
          <p:nvPr/>
        </p:nvPicPr>
        <p:blipFill>
          <a:blip r:embed="rId4"/>
          <a:stretch>
            <a:fillRect/>
          </a:stretch>
        </p:blipFill>
        <p:spPr>
          <a:xfrm rot="4440000">
            <a:off x="10882313" y="822325"/>
            <a:ext cx="787400" cy="590550"/>
          </a:xfrm>
          <a:prstGeom prst="rect">
            <a:avLst/>
          </a:prstGeom>
          <a:noFill/>
          <a:ln>
            <a:noFill/>
            <a:miter lim="800000"/>
          </a:ln>
        </p:spPr>
      </p:pic>
      <p:pic>
        <p:nvPicPr>
          <p:cNvPr id="78853" name="图片 32"/>
          <p:cNvPicPr>
            <a:picLocks noChangeAspect="1"/>
          </p:cNvPicPr>
          <p:nvPr/>
        </p:nvPicPr>
        <p:blipFill>
          <a:blip r:embed="rId4"/>
          <a:stretch>
            <a:fillRect/>
          </a:stretch>
        </p:blipFill>
        <p:spPr>
          <a:xfrm rot="2040000">
            <a:off x="428625" y="2382838"/>
            <a:ext cx="714375" cy="536575"/>
          </a:xfrm>
          <a:prstGeom prst="rect">
            <a:avLst/>
          </a:prstGeom>
          <a:noFill/>
          <a:ln>
            <a:noFill/>
            <a:miter lim="800000"/>
          </a:ln>
        </p:spPr>
      </p:pic>
      <p:pic>
        <p:nvPicPr>
          <p:cNvPr id="78854" name="图片 33"/>
          <p:cNvPicPr>
            <a:picLocks noChangeAspect="1"/>
          </p:cNvPicPr>
          <p:nvPr/>
        </p:nvPicPr>
        <p:blipFill>
          <a:blip r:embed="rId4"/>
          <a:stretch>
            <a:fillRect/>
          </a:stretch>
        </p:blipFill>
        <p:spPr>
          <a:xfrm rot="4440000">
            <a:off x="767556" y="3504407"/>
            <a:ext cx="785813" cy="590550"/>
          </a:xfrm>
          <a:prstGeom prst="rect">
            <a:avLst/>
          </a:prstGeom>
          <a:noFill/>
          <a:ln>
            <a:noFill/>
            <a:miter lim="800000"/>
          </a:ln>
        </p:spPr>
      </p:pic>
      <p:sp>
        <p:nvSpPr>
          <p:cNvPr id="78855" name="矩形 24"/>
          <p:cNvSpPr/>
          <p:nvPr/>
        </p:nvSpPr>
        <p:spPr>
          <a:xfrm>
            <a:off x="5072063" y="1585913"/>
            <a:ext cx="2228850" cy="830262"/>
          </a:xfrm>
          <a:prstGeom prst="rect">
            <a:avLst/>
          </a:prstGeom>
          <a:solidFill>
            <a:srgbClr val="965722"/>
          </a:solid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en-US" altLang="en-US" sz="2400" b="1">
                <a:solidFill>
                  <a:srgbClr val="FFFFFF"/>
                </a:solidFill>
                <a:latin typeface="微软雅黑" pitchFamily="34" charset="-122"/>
                <a:ea typeface="微软雅黑" pitchFamily="34" charset="-122"/>
              </a:rPr>
              <a:t>整体感知</a:t>
            </a:r>
            <a:endParaRPr lang="en-US" altLang="en-US" sz="2400" b="1">
              <a:solidFill>
                <a:srgbClr val="FFFFFF"/>
              </a:solidFill>
              <a:latin typeface="微软雅黑" pitchFamily="34" charset="-122"/>
              <a:ea typeface="微软雅黑" pitchFamily="34" charset="-122"/>
            </a:endParaRPr>
          </a:p>
          <a:p>
            <a:pPr lvl="0" algn="ctr"/>
            <a:r>
              <a:rPr lang="en-US" altLang="en-US" sz="2400" b="1">
                <a:solidFill>
                  <a:srgbClr val="FFFFFF"/>
                </a:solidFill>
                <a:latin typeface="微软雅黑" pitchFamily="34" charset="-122"/>
                <a:ea typeface="微软雅黑" pitchFamily="34" charset="-122"/>
              </a:rPr>
              <a:t>文本</a:t>
            </a:r>
            <a:endParaRPr lang="en-US" altLang="en-US" sz="2400" b="1">
              <a:solidFill>
                <a:srgbClr val="FFFFFF"/>
              </a:solidFill>
              <a:latin typeface="微软雅黑" pitchFamily="34" charset="-122"/>
              <a:ea typeface="微软雅黑" pitchFamily="34" charset="-122"/>
            </a:endParaRPr>
          </a:p>
        </p:txBody>
      </p:sp>
      <p:sp>
        <p:nvSpPr>
          <p:cNvPr id="78856" name="矩形 67"/>
          <p:cNvSpPr/>
          <p:nvPr/>
        </p:nvSpPr>
        <p:spPr>
          <a:xfrm>
            <a:off x="5072063" y="2881313"/>
            <a:ext cx="2047875" cy="460375"/>
          </a:xfrm>
          <a:prstGeom prst="rect">
            <a:avLst/>
          </a:prstGeom>
          <a:solidFill>
            <a:srgbClr val="965722"/>
          </a:solid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en-US" altLang="en-US" sz="2400" b="1">
                <a:solidFill>
                  <a:srgbClr val="FFFFFF"/>
                </a:solidFill>
                <a:latin typeface="微软雅黑" pitchFamily="34" charset="-122"/>
                <a:ea typeface="微软雅黑" pitchFamily="34" charset="-122"/>
              </a:rPr>
              <a:t>鉴赏文本</a:t>
            </a:r>
            <a:endParaRPr lang="en-US" altLang="en-US" sz="2400" b="1">
              <a:solidFill>
                <a:srgbClr val="FFFFFF"/>
              </a:solidFill>
              <a:latin typeface="微软雅黑" pitchFamily="34" charset="-122"/>
              <a:ea typeface="微软雅黑" pitchFamily="34" charset="-122"/>
            </a:endParaRPr>
          </a:p>
        </p:txBody>
      </p:sp>
      <p:sp>
        <p:nvSpPr>
          <p:cNvPr id="78857" name="矩形 76"/>
          <p:cNvSpPr/>
          <p:nvPr/>
        </p:nvSpPr>
        <p:spPr>
          <a:xfrm>
            <a:off x="5072063" y="3806825"/>
            <a:ext cx="2025650" cy="460375"/>
          </a:xfrm>
          <a:prstGeom prst="rect">
            <a:avLst/>
          </a:prstGeom>
          <a:solidFill>
            <a:srgbClr val="965722"/>
          </a:solid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en-US" altLang="en-US" sz="2400" b="1">
                <a:solidFill>
                  <a:srgbClr val="FFFFFF"/>
                </a:solidFill>
                <a:latin typeface="微软雅黑" pitchFamily="34" charset="-122"/>
                <a:ea typeface="微软雅黑" pitchFamily="34" charset="-122"/>
              </a:rPr>
              <a:t>文本主旨</a:t>
            </a:r>
            <a:endParaRPr lang="en-US" altLang="en-US" sz="2400" b="1">
              <a:solidFill>
                <a:srgbClr val="FFFFFF"/>
              </a:solidFill>
              <a:latin typeface="微软雅黑" pitchFamily="34" charset="-122"/>
              <a:ea typeface="微软雅黑" pitchFamily="34" charset="-122"/>
            </a:endParaRPr>
          </a:p>
        </p:txBody>
      </p:sp>
      <p:sp>
        <p:nvSpPr>
          <p:cNvPr id="78858" name="矩形 112"/>
          <p:cNvSpPr/>
          <p:nvPr/>
        </p:nvSpPr>
        <p:spPr>
          <a:xfrm>
            <a:off x="5021263" y="4732338"/>
            <a:ext cx="2332037" cy="460375"/>
          </a:xfrm>
          <a:prstGeom prst="rect">
            <a:avLst/>
          </a:prstGeom>
          <a:solidFill>
            <a:srgbClr val="965722"/>
          </a:solid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en-US" altLang="en-US" sz="2400" b="1">
                <a:solidFill>
                  <a:srgbClr val="FFFFFF"/>
                </a:solidFill>
                <a:latin typeface="微软雅黑" pitchFamily="34" charset="-122"/>
                <a:ea typeface="微软雅黑" pitchFamily="34" charset="-122"/>
              </a:rPr>
              <a:t>引 用 法</a:t>
            </a:r>
            <a:endParaRPr lang="en-US" altLang="en-US" sz="2400" b="1">
              <a:solidFill>
                <a:srgbClr val="FFFFFF"/>
              </a:solidFill>
              <a:latin typeface="微软雅黑" pitchFamily="34" charset="-122"/>
              <a:ea typeface="微软雅黑" pitchFamily="34" charset="-122"/>
            </a:endParaRPr>
          </a:p>
        </p:txBody>
      </p:sp>
      <p:sp>
        <p:nvSpPr>
          <p:cNvPr id="78859" name="矩形 5"/>
          <p:cNvSpPr/>
          <p:nvPr/>
        </p:nvSpPr>
        <p:spPr>
          <a:xfrm>
            <a:off x="2132013" y="2517775"/>
            <a:ext cx="1746250" cy="2030413"/>
          </a:xfrm>
          <a:prstGeom prst="rect">
            <a:avLst/>
          </a:prstGeom>
          <a:solidFill>
            <a:srgbClr val="965722"/>
          </a:solid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lnSpc>
                <a:spcPct val="150000"/>
              </a:lnSpc>
            </a:pPr>
            <a:r>
              <a:rPr lang="en-US" altLang="zh-CN" sz="2800" b="1">
                <a:solidFill>
                  <a:srgbClr val="FFFFFF"/>
                </a:solidFill>
                <a:latin typeface="微软雅黑" pitchFamily="34" charset="-122"/>
                <a:ea typeface="微软雅黑" pitchFamily="34" charset="-122"/>
              </a:rPr>
              <a:t>天文学上的旷世之争</a:t>
            </a:r>
            <a:endParaRPr lang="en-US" altLang="zh-CN" sz="2800" b="1">
              <a:solidFill>
                <a:srgbClr val="FFFFFF"/>
              </a:solidFill>
              <a:latin typeface="微软雅黑" pitchFamily="34" charset="-122"/>
              <a:ea typeface="微软雅黑" pitchFamily="34" charset="-122"/>
            </a:endParaRPr>
          </a:p>
        </p:txBody>
      </p:sp>
      <p:pic>
        <p:nvPicPr>
          <p:cNvPr id="78860" name="图片 3"/>
          <p:cNvPicPr>
            <a:picLocks noChangeAspect="1"/>
          </p:cNvPicPr>
          <p:nvPr/>
        </p:nvPicPr>
        <p:blipFill>
          <a:blip r:embed="rId5">
            <a:lum bright="18000" contrast="6000"/>
          </a:blip>
          <a:stretch>
            <a:fillRect/>
          </a:stretch>
        </p:blipFill>
        <p:spPr>
          <a:xfrm rot="1920000">
            <a:off x="8667750" y="2476500"/>
            <a:ext cx="2266950" cy="2381250"/>
          </a:xfrm>
          <a:prstGeom prst="rect">
            <a:avLst/>
          </a:prstGeom>
          <a:noFill/>
          <a:ln>
            <a:noFill/>
            <a:miter lim="800000"/>
          </a:ln>
        </p:spPr>
      </p:pic>
      <p:pic>
        <p:nvPicPr>
          <p:cNvPr id="78861" name="New picture"/>
          <p:cNvPicPr/>
          <p:nvPr/>
        </p:nvPicPr>
        <p:blipFill>
          <a:blip r:embed="rId6"/>
          <a:stretch>
            <a:fillRect/>
          </a:stretch>
        </p:blipFill>
        <p:spPr>
          <a:xfrm>
            <a:off x="10287000" y="10198100"/>
            <a:ext cx="317500" cy="241300"/>
          </a:xfrm>
          <a:prstGeom prst="cube">
            <a:avLst/>
          </a:prstGeom>
        </p:spPr>
      </p:pic>
    </p:spTree>
    <p:custDataLst>
      <p:tags r:id="rId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afterEffect">
                                  <p:stCondLst>
                                    <p:cond delay="0"/>
                                  </p:stCondLst>
                                  <p:childTnLst>
                                    <p:set>
                                      <p:cBhvr>
                                        <p:cTn id="6" dur="1" fill="hold">
                                          <p:stCondLst>
                                            <p:cond delay="0"/>
                                          </p:stCondLst>
                                        </p:cTn>
                                        <p:tgtEl>
                                          <p:spTgt spid="78860"/>
                                        </p:tgtEl>
                                        <p:attrNameLst>
                                          <p:attrName>style.visibility</p:attrName>
                                        </p:attrNameLst>
                                      </p:cBhvr>
                                      <p:to>
                                        <p:strVal val="visible"/>
                                      </p:to>
                                    </p:set>
                                    <p:animEffect transition="in" filter="fade">
                                      <p:cBhvr>
                                        <p:cTn id="7" dur="500" fill="hold"/>
                                        <p:tgtEl>
                                          <p:spTgt spid="788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4033" name="图片 1"/>
          <p:cNvPicPr>
            <a:picLocks noChangeAspect="1"/>
          </p:cNvPicPr>
          <p:nvPr/>
        </p:nvPicPr>
        <p:blipFill>
          <a:blip r:embed="rId2"/>
          <a:stretch>
            <a:fillRect/>
          </a:stretch>
        </p:blipFill>
        <p:spPr>
          <a:xfrm>
            <a:off x="406400" y="658813"/>
            <a:ext cx="3781425" cy="608012"/>
          </a:xfrm>
          <a:prstGeom prst="rect">
            <a:avLst/>
          </a:prstGeom>
          <a:noFill/>
          <a:ln>
            <a:noFill/>
            <a:miter lim="800000"/>
          </a:ln>
        </p:spPr>
      </p:pic>
      <p:sp>
        <p:nvSpPr>
          <p:cNvPr id="44034" name="文本框 7"/>
          <p:cNvSpPr/>
          <p:nvPr/>
        </p:nvSpPr>
        <p:spPr>
          <a:xfrm>
            <a:off x="1060450" y="752475"/>
            <a:ext cx="2954338" cy="46196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教学目标与核心素养</a:t>
            </a:r>
            <a:endParaRPr lang="zh-CN" altLang="en-US" sz="2400" b="1">
              <a:solidFill>
                <a:srgbClr val="EF7509"/>
              </a:solidFill>
              <a:latin typeface="思源黑体 CN Heavy" pitchFamily="34" charset="-122"/>
              <a:ea typeface="思源黑体 CN Heavy" pitchFamily="34" charset="-122"/>
            </a:endParaRPr>
          </a:p>
        </p:txBody>
      </p:sp>
      <p:sp>
        <p:nvSpPr>
          <p:cNvPr id="44035" name="矩形 1"/>
          <p:cNvSpPr/>
          <p:nvPr/>
        </p:nvSpPr>
        <p:spPr>
          <a:xfrm>
            <a:off x="1797050" y="2413000"/>
            <a:ext cx="8751888" cy="203200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lnSpc>
                <a:spcPct val="150000"/>
              </a:lnSpc>
            </a:pPr>
            <a:r>
              <a:rPr lang="zh-CN" altLang="zh-CN" sz="2800" b="1">
                <a:latin typeface="楷体" panose="02010609060101010101" pitchFamily="49" charset="-122"/>
                <a:ea typeface="楷体" panose="02010609060101010101" pitchFamily="49" charset="-122"/>
              </a:rPr>
              <a:t>1.梳理课文的行文思路。</a:t>
            </a:r>
            <a:endParaRPr lang="zh-CN" altLang="zh-CN" sz="2800" b="1">
              <a:latin typeface="楷体" panose="02010609060101010101" pitchFamily="49" charset="-122"/>
              <a:ea typeface="楷体" panose="02010609060101010101" pitchFamily="49" charset="-122"/>
            </a:endParaRPr>
          </a:p>
          <a:p>
            <a:pPr lvl="0" eaLnBrk="0" hangingPunct="0">
              <a:lnSpc>
                <a:spcPct val="150000"/>
              </a:lnSpc>
            </a:pPr>
            <a:r>
              <a:rPr lang="en-US" altLang="zh-CN" sz="2800" b="1">
                <a:latin typeface="楷体" panose="02010609060101010101" pitchFamily="49" charset="-122"/>
                <a:ea typeface="楷体" panose="02010609060101010101" pitchFamily="49" charset="-122"/>
              </a:rPr>
              <a:t>2.</a:t>
            </a:r>
            <a:r>
              <a:rPr lang="zh-CN" altLang="zh-CN" sz="2800" b="1">
                <a:latin typeface="楷体" panose="02010609060101010101" pitchFamily="49" charset="-122"/>
                <a:ea typeface="楷体" panose="02010609060101010101" pitchFamily="49" charset="-122"/>
              </a:rPr>
              <a:t>掌握阅读自然科学论著的一般方法。</a:t>
            </a:r>
            <a:endParaRPr lang="zh-CN" altLang="zh-CN" sz="2800" b="1">
              <a:latin typeface="楷体" panose="02010609060101010101" pitchFamily="49" charset="-122"/>
              <a:ea typeface="楷体" panose="02010609060101010101" pitchFamily="49" charset="-122"/>
            </a:endParaRPr>
          </a:p>
          <a:p>
            <a:pPr lvl="0" eaLnBrk="0" hangingPunct="0">
              <a:lnSpc>
                <a:spcPct val="150000"/>
              </a:lnSpc>
            </a:pPr>
            <a:r>
              <a:rPr lang="en-US" altLang="zh-CN" sz="2800" b="1">
                <a:latin typeface="楷体" panose="02010609060101010101" pitchFamily="49" charset="-122"/>
                <a:ea typeface="楷体" panose="02010609060101010101" pitchFamily="49" charset="-122"/>
              </a:rPr>
              <a:t>3</a:t>
            </a:r>
            <a:r>
              <a:rPr lang="zh-CN" altLang="zh-CN" sz="2800" b="1">
                <a:latin typeface="楷体" panose="02010609060101010101" pitchFamily="49" charset="-122"/>
                <a:ea typeface="楷体" panose="02010609060101010101" pitchFamily="49" charset="-122"/>
              </a:rPr>
              <a:t>.了解中国古代宇宙结构学说的发展过程及</a:t>
            </a:r>
            <a:r>
              <a:rPr lang="zh-CN" altLang="en-US" sz="2800" b="1">
                <a:latin typeface="楷体" panose="02010609060101010101" pitchFamily="49" charset="-122"/>
                <a:ea typeface="楷体" panose="02010609060101010101" pitchFamily="49" charset="-122"/>
              </a:rPr>
              <a:t>论证</a:t>
            </a:r>
            <a:r>
              <a:rPr lang="zh-CN" altLang="zh-CN" sz="2800" b="1">
                <a:latin typeface="楷体" panose="02010609060101010101" pitchFamily="49" charset="-122"/>
                <a:ea typeface="楷体" panose="02010609060101010101" pitchFamily="49" charset="-122"/>
              </a:rPr>
              <a:t>。</a:t>
            </a:r>
            <a:endParaRPr lang="zh-CN" altLang="zh-CN" sz="2800" b="1">
              <a:latin typeface="楷体" panose="02010609060101010101" pitchFamily="49" charset="-122"/>
              <a:ea typeface="楷体" panose="02010609060101010101" pitchFamily="49" charset="-122"/>
            </a:endParaRPr>
          </a:p>
        </p:txBody>
      </p:sp>
      <p:sp>
        <p:nvSpPr>
          <p:cNvPr id="44036" name="TextBox 1"/>
          <p:cNvSpPr/>
          <p:nvPr/>
        </p:nvSpPr>
        <p:spPr>
          <a:xfrm>
            <a:off x="1300163" y="1685925"/>
            <a:ext cx="1992312" cy="585788"/>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r>
              <a:rPr lang="zh-CN" altLang="en-US" sz="3200" b="1">
                <a:latin typeface="楷体" panose="02010609060101010101" pitchFamily="49" charset="-122"/>
                <a:ea typeface="楷体" panose="02010609060101010101" pitchFamily="49" charset="-122"/>
              </a:rPr>
              <a:t>教学目标</a:t>
            </a:r>
            <a:endParaRPr lang="zh-CN" altLang="en-US" sz="3200" b="1">
              <a:latin typeface="楷体" panose="02010609060101010101" pitchFamily="49" charset="-122"/>
              <a:ea typeface="楷体" panose="02010609060101010101" pitchFamily="49" charset="-122"/>
            </a:endParaRPr>
          </a:p>
        </p:txBody>
      </p:sp>
    </p:spTree>
    <p:custDataLst>
      <p:tags r:id="rId3"/>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5057" name="图片 1"/>
          <p:cNvPicPr>
            <a:picLocks noChangeAspect="1"/>
          </p:cNvPicPr>
          <p:nvPr/>
        </p:nvPicPr>
        <p:blipFill>
          <a:blip r:embed="rId2"/>
          <a:stretch>
            <a:fillRect/>
          </a:stretch>
        </p:blipFill>
        <p:spPr>
          <a:xfrm>
            <a:off x="406400" y="658813"/>
            <a:ext cx="3781425" cy="608012"/>
          </a:xfrm>
          <a:prstGeom prst="rect">
            <a:avLst/>
          </a:prstGeom>
          <a:noFill/>
          <a:ln>
            <a:noFill/>
            <a:miter lim="800000"/>
          </a:ln>
        </p:spPr>
      </p:pic>
      <p:sp>
        <p:nvSpPr>
          <p:cNvPr id="45058" name="文本框 7"/>
          <p:cNvSpPr/>
          <p:nvPr/>
        </p:nvSpPr>
        <p:spPr>
          <a:xfrm>
            <a:off x="1060450" y="752475"/>
            <a:ext cx="2954338" cy="46196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教学目标与核心素养</a:t>
            </a:r>
            <a:endParaRPr lang="zh-CN" altLang="en-US" sz="2400" b="1">
              <a:solidFill>
                <a:srgbClr val="EF7509"/>
              </a:solidFill>
              <a:latin typeface="思源黑体 CN Heavy" pitchFamily="34" charset="-122"/>
              <a:ea typeface="思源黑体 CN Heavy" pitchFamily="34" charset="-122"/>
            </a:endParaRPr>
          </a:p>
        </p:txBody>
      </p:sp>
      <p:sp>
        <p:nvSpPr>
          <p:cNvPr id="45059" name="矩形 1"/>
          <p:cNvSpPr/>
          <p:nvPr/>
        </p:nvSpPr>
        <p:spPr>
          <a:xfrm>
            <a:off x="1666875" y="2476500"/>
            <a:ext cx="10163175" cy="2306638"/>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lnSpc>
                <a:spcPct val="150000"/>
              </a:lnSpc>
            </a:pPr>
            <a:r>
              <a:rPr lang="zh-CN" altLang="en-US" sz="2400" b="1">
                <a:latin typeface="楷体" panose="02010609060101010101" pitchFamily="49" charset="-122"/>
                <a:ea typeface="楷体" panose="02010609060101010101" pitchFamily="49" charset="-122"/>
              </a:rPr>
              <a:t>语言建构与运用：能够辨别、运用本课重点词语</a:t>
            </a:r>
            <a:r>
              <a:rPr lang="zh-CN" altLang="zh-CN" sz="2400" b="1">
                <a:latin typeface="楷体" panose="02010609060101010101" pitchFamily="49" charset="-122"/>
                <a:ea typeface="楷体" panose="02010609060101010101" pitchFamily="49" charset="-122"/>
              </a:rPr>
              <a:t>。</a:t>
            </a:r>
            <a:endParaRPr lang="zh-CN" altLang="en-US" sz="2400" b="1">
              <a:latin typeface="楷体" panose="02010609060101010101" pitchFamily="49" charset="-122"/>
              <a:ea typeface="楷体" panose="02010609060101010101" pitchFamily="49" charset="-122"/>
            </a:endParaRPr>
          </a:p>
          <a:p>
            <a:pPr lvl="0" eaLnBrk="0" hangingPunct="0">
              <a:lnSpc>
                <a:spcPct val="150000"/>
              </a:lnSpc>
            </a:pPr>
            <a:r>
              <a:rPr lang="zh-CN" altLang="en-US" sz="2400" b="1">
                <a:latin typeface="楷体" panose="02010609060101010101" pitchFamily="49" charset="-122"/>
                <a:ea typeface="楷体" panose="02010609060101010101" pitchFamily="49" charset="-122"/>
              </a:rPr>
              <a:t>思维发展与提升：</a:t>
            </a:r>
            <a:r>
              <a:rPr lang="zh-CN" altLang="zh-CN" sz="2400" b="1">
                <a:latin typeface="楷体" panose="02010609060101010101" pitchFamily="49" charset="-122"/>
                <a:ea typeface="楷体" panose="02010609060101010101" pitchFamily="49" charset="-122"/>
              </a:rPr>
              <a:t>理解本篇课文的说明方法。</a:t>
            </a:r>
            <a:endParaRPr lang="zh-CN" altLang="zh-CN" sz="2400" b="1">
              <a:latin typeface="楷体" panose="02010609060101010101" pitchFamily="49" charset="-122"/>
              <a:ea typeface="楷体" panose="02010609060101010101" pitchFamily="49" charset="-122"/>
            </a:endParaRPr>
          </a:p>
          <a:p>
            <a:pPr lvl="0" eaLnBrk="0" hangingPunct="0">
              <a:lnSpc>
                <a:spcPct val="150000"/>
              </a:lnSpc>
            </a:pPr>
            <a:r>
              <a:rPr lang="zh-CN" altLang="en-US" sz="2400" b="1">
                <a:latin typeface="楷体" panose="02010609060101010101" pitchFamily="49" charset="-122"/>
                <a:ea typeface="楷体" panose="02010609060101010101" pitchFamily="49" charset="-122"/>
              </a:rPr>
              <a:t>审美鉴赏与创造：在反复诵读中理解本文的观点。</a:t>
            </a:r>
            <a:endParaRPr lang="zh-CN" altLang="en-US" sz="2400" b="1">
              <a:latin typeface="楷体" panose="02010609060101010101" pitchFamily="49" charset="-122"/>
              <a:ea typeface="楷体" panose="02010609060101010101" pitchFamily="49" charset="-122"/>
            </a:endParaRPr>
          </a:p>
          <a:p>
            <a:pPr lvl="0" eaLnBrk="0" hangingPunct="0">
              <a:lnSpc>
                <a:spcPct val="150000"/>
              </a:lnSpc>
            </a:pPr>
            <a:r>
              <a:rPr lang="zh-CN" altLang="en-US" sz="2400" b="1">
                <a:latin typeface="楷体" panose="02010609060101010101" pitchFamily="49" charset="-122"/>
                <a:ea typeface="楷体" panose="02010609060101010101" pitchFamily="49" charset="-122"/>
              </a:rPr>
              <a:t>文化传承与理解：激发学生的探究精神。</a:t>
            </a:r>
            <a:endParaRPr lang="zh-CN" altLang="en-US" sz="2400" b="1">
              <a:latin typeface="楷体" panose="02010609060101010101" pitchFamily="49" charset="-122"/>
              <a:ea typeface="楷体" panose="02010609060101010101" pitchFamily="49" charset="-122"/>
            </a:endParaRPr>
          </a:p>
        </p:txBody>
      </p:sp>
      <p:sp>
        <p:nvSpPr>
          <p:cNvPr id="45060" name="TextBox 1"/>
          <p:cNvSpPr/>
          <p:nvPr/>
        </p:nvSpPr>
        <p:spPr>
          <a:xfrm>
            <a:off x="1211263" y="1728788"/>
            <a:ext cx="1992312" cy="585787"/>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r>
              <a:rPr lang="zh-CN" altLang="en-US" sz="3200" b="1">
                <a:latin typeface="楷体" panose="02010609060101010101" pitchFamily="49" charset="-122"/>
                <a:ea typeface="楷体" panose="02010609060101010101" pitchFamily="49" charset="-122"/>
              </a:rPr>
              <a:t>核心素养</a:t>
            </a:r>
            <a:endParaRPr lang="zh-CN" altLang="en-US" sz="3200" b="1">
              <a:latin typeface="楷体" panose="02010609060101010101" pitchFamily="49" charset="-122"/>
              <a:ea typeface="楷体" panose="02010609060101010101" pitchFamily="49" charset="-122"/>
            </a:endParaRPr>
          </a:p>
        </p:txBody>
      </p:sp>
    </p:spTree>
    <p:custDataLst>
      <p:tags r:id="rId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6081"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6082" name="文本框 7"/>
          <p:cNvSpPr/>
          <p:nvPr/>
        </p:nvSpPr>
        <p:spPr>
          <a:xfrm>
            <a:off x="1060450" y="752475"/>
            <a:ext cx="1422400" cy="46196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46083" name="Text Box 3"/>
          <p:cNvSpPr/>
          <p:nvPr/>
        </p:nvSpPr>
        <p:spPr>
          <a:xfrm>
            <a:off x="5430838" y="1017588"/>
            <a:ext cx="5956300" cy="5078412"/>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zh-CN" sz="2400">
                <a:latin typeface="微软雅黑" pitchFamily="34" charset="-122"/>
                <a:ea typeface="微软雅黑" pitchFamily="34" charset="-122"/>
                <a:sym typeface="Arial" pitchFamily="34" charset="0"/>
              </a:rPr>
              <a:t>关增建，男，1956 年生，博士生导师，教授。1990 年毕业于中国科技大学，师从李志超、钱临照教授，获科学史博士学位。同年入郑州大学工作，1992 年初破格晋升副教授，1995 年破格晋升教授，任郑州大学文博学院院长。2000 年调入上海交通大学，现任上海交通大学人文学院科学史与科学哲学系教授，博士生导师，人文学院常务副院长、党总支书记。</a:t>
            </a:r>
            <a:endParaRPr lang="zh-CN" altLang="zh-CN" sz="2400">
              <a:latin typeface="微软雅黑" pitchFamily="34" charset="-122"/>
              <a:ea typeface="微软雅黑" pitchFamily="34" charset="-122"/>
              <a:sym typeface="Arial" pitchFamily="34" charset="0"/>
            </a:endParaRPr>
          </a:p>
        </p:txBody>
      </p:sp>
      <p:pic>
        <p:nvPicPr>
          <p:cNvPr id="46084" name="图片 9"/>
          <p:cNvPicPr>
            <a:picLocks noChangeAspect="1"/>
          </p:cNvPicPr>
          <p:nvPr/>
        </p:nvPicPr>
        <p:blipFill>
          <a:blip r:embed="rId3"/>
          <a:stretch>
            <a:fillRect/>
          </a:stretch>
        </p:blipFill>
        <p:spPr>
          <a:xfrm>
            <a:off x="1527175" y="1622425"/>
            <a:ext cx="1219200" cy="1219200"/>
          </a:xfrm>
          <a:prstGeom prst="rect">
            <a:avLst/>
          </a:prstGeom>
          <a:noFill/>
          <a:ln>
            <a:noFill/>
            <a:miter lim="800000"/>
          </a:ln>
        </p:spPr>
      </p:pic>
      <p:pic>
        <p:nvPicPr>
          <p:cNvPr id="46085" name="图片 10"/>
          <p:cNvPicPr>
            <a:picLocks noChangeAspect="1"/>
          </p:cNvPicPr>
          <p:nvPr/>
        </p:nvPicPr>
        <p:blipFill>
          <a:blip r:embed="rId3"/>
          <a:stretch>
            <a:fillRect/>
          </a:stretch>
        </p:blipFill>
        <p:spPr>
          <a:xfrm>
            <a:off x="2630488" y="1622425"/>
            <a:ext cx="1219200" cy="1219200"/>
          </a:xfrm>
          <a:prstGeom prst="rect">
            <a:avLst/>
          </a:prstGeom>
          <a:noFill/>
          <a:ln>
            <a:noFill/>
            <a:miter lim="800000"/>
          </a:ln>
        </p:spPr>
      </p:pic>
      <p:sp>
        <p:nvSpPr>
          <p:cNvPr id="46086" name="矩形 11"/>
          <p:cNvSpPr/>
          <p:nvPr/>
        </p:nvSpPr>
        <p:spPr>
          <a:xfrm>
            <a:off x="1731963"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作</a:t>
            </a:r>
            <a:endParaRPr lang="zh-CN" altLang="en-US" sz="4800">
              <a:solidFill>
                <a:srgbClr val="262626"/>
              </a:solidFill>
              <a:latin typeface="思源宋体 CN Heavy" pitchFamily="18" charset="-122"/>
              <a:ea typeface="思源宋体 CN Heavy" pitchFamily="18" charset="-122"/>
            </a:endParaRPr>
          </a:p>
        </p:txBody>
      </p:sp>
      <p:sp>
        <p:nvSpPr>
          <p:cNvPr id="46087" name="矩形 12"/>
          <p:cNvSpPr/>
          <p:nvPr/>
        </p:nvSpPr>
        <p:spPr>
          <a:xfrm>
            <a:off x="2825750"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者</a:t>
            </a:r>
            <a:endParaRPr lang="zh-CN" altLang="en-US" sz="4800">
              <a:solidFill>
                <a:srgbClr val="262626"/>
              </a:solidFill>
              <a:latin typeface="思源宋体 CN Heavy" pitchFamily="18" charset="-122"/>
              <a:ea typeface="思源宋体 CN Heavy" pitchFamily="18" charset="-122"/>
            </a:endParaRPr>
          </a:p>
        </p:txBody>
      </p:sp>
      <p:pic>
        <p:nvPicPr>
          <p:cNvPr id="46088" name="图片 2"/>
          <p:cNvPicPr>
            <a:picLocks noChangeAspect="1"/>
          </p:cNvPicPr>
          <p:nvPr/>
        </p:nvPicPr>
        <p:blipFill>
          <a:blip r:embed="rId4"/>
          <a:stretch>
            <a:fillRect/>
          </a:stretch>
        </p:blipFill>
        <p:spPr>
          <a:xfrm>
            <a:off x="1060450" y="3279775"/>
            <a:ext cx="3206750" cy="2408238"/>
          </a:xfrm>
          <a:prstGeom prst="rect">
            <a:avLst/>
          </a:prstGeom>
          <a:noFill/>
          <a:ln>
            <a:noFill/>
            <a:miter lim="800000"/>
          </a:ln>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6083"/>
                                        </p:tgtEl>
                                        <p:attrNameLst>
                                          <p:attrName>style.visibility</p:attrName>
                                        </p:attrNameLst>
                                      </p:cBhvr>
                                      <p:to>
                                        <p:strVal val="visible"/>
                                      </p:to>
                                    </p:set>
                                    <p:anim calcmode="lin" valueType="num">
                                      <p:cBhvr>
                                        <p:cTn id="7" dur="500" fill="hold"/>
                                        <p:tgtEl>
                                          <p:spTgt spid="46083"/>
                                        </p:tgtEl>
                                        <p:attrNameLst>
                                          <p:attrName>ppt_x</p:attrName>
                                        </p:attrNameLst>
                                      </p:cBhvr>
                                      <p:tavLst>
                                        <p:tav tm="0">
                                          <p:val>
                                            <p:strVal val="#ppt_x"/>
                                          </p:val>
                                        </p:tav>
                                        <p:tav tm="100000">
                                          <p:val>
                                            <p:strVal val="#ppt_x"/>
                                          </p:val>
                                        </p:tav>
                                      </p:tavLst>
                                    </p:anim>
                                    <p:anim calcmode="lin" valueType="num">
                                      <p:cBhvr>
                                        <p:cTn id="8" dur="500" fill="hold"/>
                                        <p:tgtEl>
                                          <p:spTgt spid="460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7105"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7106" name="文本框 7"/>
          <p:cNvSpPr/>
          <p:nvPr/>
        </p:nvSpPr>
        <p:spPr>
          <a:xfrm>
            <a:off x="1060450" y="752475"/>
            <a:ext cx="1422400" cy="46196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47107" name="Text Box 3"/>
          <p:cNvSpPr/>
          <p:nvPr/>
        </p:nvSpPr>
        <p:spPr>
          <a:xfrm>
            <a:off x="4621213" y="1444625"/>
            <a:ext cx="7148512" cy="39687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zh-CN" sz="2400">
                <a:latin typeface="微软雅黑" pitchFamily="34" charset="-122"/>
                <a:ea typeface="微软雅黑" pitchFamily="34" charset="-122"/>
                <a:sym typeface="Arial" pitchFamily="34" charset="0"/>
              </a:rPr>
              <a:t>主要从事物理学史、计量史研究，出版著作6 部，发表论文百余篇，获河南省哲学社会科学优秀成果二等奖两次，河南省社科联优秀成果一等奖一次，河南省自然科学优秀论文一、二等奖各一次，安徽省自然科学优秀论文二等奖一次，其他奖项多种。日本计量史学会学报《计量史研究》曾两度介绍其计量史方面的工作，给予高度评价。</a:t>
            </a:r>
            <a:endParaRPr lang="zh-CN" altLang="zh-CN" sz="2400">
              <a:latin typeface="微软雅黑" pitchFamily="34" charset="-122"/>
              <a:ea typeface="微软雅黑" pitchFamily="34" charset="-122"/>
              <a:sym typeface="Arial" pitchFamily="34" charset="0"/>
            </a:endParaRPr>
          </a:p>
        </p:txBody>
      </p:sp>
      <p:pic>
        <p:nvPicPr>
          <p:cNvPr id="47108" name="图片 9"/>
          <p:cNvPicPr>
            <a:picLocks noChangeAspect="1"/>
          </p:cNvPicPr>
          <p:nvPr/>
        </p:nvPicPr>
        <p:blipFill>
          <a:blip r:embed="rId3"/>
          <a:stretch>
            <a:fillRect/>
          </a:stretch>
        </p:blipFill>
        <p:spPr>
          <a:xfrm>
            <a:off x="1527175" y="1622425"/>
            <a:ext cx="1219200" cy="1219200"/>
          </a:xfrm>
          <a:prstGeom prst="rect">
            <a:avLst/>
          </a:prstGeom>
          <a:noFill/>
          <a:ln>
            <a:noFill/>
            <a:miter lim="800000"/>
          </a:ln>
        </p:spPr>
      </p:pic>
      <p:pic>
        <p:nvPicPr>
          <p:cNvPr id="47109" name="图片 10"/>
          <p:cNvPicPr>
            <a:picLocks noChangeAspect="1"/>
          </p:cNvPicPr>
          <p:nvPr/>
        </p:nvPicPr>
        <p:blipFill>
          <a:blip r:embed="rId3"/>
          <a:stretch>
            <a:fillRect/>
          </a:stretch>
        </p:blipFill>
        <p:spPr>
          <a:xfrm>
            <a:off x="2630488" y="1622425"/>
            <a:ext cx="1219200" cy="1219200"/>
          </a:xfrm>
          <a:prstGeom prst="rect">
            <a:avLst/>
          </a:prstGeom>
          <a:noFill/>
          <a:ln>
            <a:noFill/>
            <a:miter lim="800000"/>
          </a:ln>
        </p:spPr>
      </p:pic>
      <p:sp>
        <p:nvSpPr>
          <p:cNvPr id="47110" name="矩形 11"/>
          <p:cNvSpPr/>
          <p:nvPr/>
        </p:nvSpPr>
        <p:spPr>
          <a:xfrm>
            <a:off x="1731963"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作</a:t>
            </a:r>
            <a:endParaRPr lang="zh-CN" altLang="en-US" sz="4800">
              <a:solidFill>
                <a:srgbClr val="262626"/>
              </a:solidFill>
              <a:latin typeface="思源宋体 CN Heavy" pitchFamily="18" charset="-122"/>
              <a:ea typeface="思源宋体 CN Heavy" pitchFamily="18" charset="-122"/>
            </a:endParaRPr>
          </a:p>
        </p:txBody>
      </p:sp>
      <p:sp>
        <p:nvSpPr>
          <p:cNvPr id="47111" name="矩形 12"/>
          <p:cNvSpPr/>
          <p:nvPr/>
        </p:nvSpPr>
        <p:spPr>
          <a:xfrm>
            <a:off x="2825750"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者</a:t>
            </a:r>
            <a:endParaRPr lang="zh-CN" altLang="en-US" sz="4800">
              <a:solidFill>
                <a:srgbClr val="262626"/>
              </a:solidFill>
              <a:latin typeface="思源宋体 CN Heavy" pitchFamily="18" charset="-122"/>
              <a:ea typeface="思源宋体 CN Heavy" pitchFamily="18" charset="-122"/>
            </a:endParaRPr>
          </a:p>
        </p:txBody>
      </p:sp>
      <p:pic>
        <p:nvPicPr>
          <p:cNvPr id="47112" name="图片 2"/>
          <p:cNvPicPr>
            <a:picLocks noChangeAspect="1"/>
          </p:cNvPicPr>
          <p:nvPr/>
        </p:nvPicPr>
        <p:blipFill>
          <a:blip r:embed="rId4"/>
          <a:stretch>
            <a:fillRect/>
          </a:stretch>
        </p:blipFill>
        <p:spPr>
          <a:xfrm>
            <a:off x="1060450" y="3279775"/>
            <a:ext cx="3206750" cy="2408238"/>
          </a:xfrm>
          <a:prstGeom prst="rect">
            <a:avLst/>
          </a:prstGeom>
          <a:noFill/>
          <a:ln>
            <a:noFill/>
            <a:miter lim="800000"/>
          </a:ln>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7107"/>
                                        </p:tgtEl>
                                        <p:attrNameLst>
                                          <p:attrName>style.visibility</p:attrName>
                                        </p:attrNameLst>
                                      </p:cBhvr>
                                      <p:to>
                                        <p:strVal val="visible"/>
                                      </p:to>
                                    </p:set>
                                    <p:anim calcmode="lin" valueType="num">
                                      <p:cBhvr>
                                        <p:cTn id="7" dur="500" fill="hold"/>
                                        <p:tgtEl>
                                          <p:spTgt spid="47107"/>
                                        </p:tgtEl>
                                        <p:attrNameLst>
                                          <p:attrName>ppt_x</p:attrName>
                                        </p:attrNameLst>
                                      </p:cBhvr>
                                      <p:tavLst>
                                        <p:tav tm="0">
                                          <p:val>
                                            <p:strVal val="#ppt_x"/>
                                          </p:val>
                                        </p:tav>
                                        <p:tav tm="100000">
                                          <p:val>
                                            <p:strVal val="#ppt_x"/>
                                          </p:val>
                                        </p:tav>
                                      </p:tavLst>
                                    </p:anim>
                                    <p:anim calcmode="lin" valueType="num">
                                      <p:cBhvr>
                                        <p:cTn id="8" dur="500" fill="hold"/>
                                        <p:tgtEl>
                                          <p:spTgt spid="4710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07"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8129"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8130" name="文本框 7"/>
          <p:cNvSpPr/>
          <p:nvPr/>
        </p:nvSpPr>
        <p:spPr>
          <a:xfrm>
            <a:off x="1060450" y="752475"/>
            <a:ext cx="1422400" cy="461963"/>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48131" name="Text Box 3"/>
          <p:cNvSpPr/>
          <p:nvPr/>
        </p:nvSpPr>
        <p:spPr>
          <a:xfrm>
            <a:off x="5224463" y="1901825"/>
            <a:ext cx="5808662" cy="2308225"/>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zh-CN" sz="2400">
                <a:latin typeface="微软雅黑" pitchFamily="34" charset="-122"/>
                <a:ea typeface="微软雅黑" pitchFamily="34" charset="-122"/>
                <a:sym typeface="Arial" pitchFamily="34" charset="0"/>
              </a:rPr>
              <a:t>贡献：和丘光明被誉为“中国计量史界的双璧”。</a:t>
            </a:r>
            <a:endParaRPr lang="zh-CN" altLang="zh-CN" sz="2400">
              <a:latin typeface="微软雅黑" pitchFamily="34" charset="-122"/>
              <a:ea typeface="微软雅黑" pitchFamily="34" charset="-122"/>
              <a:sym typeface="Arial" pitchFamily="34" charset="0"/>
            </a:endParaRPr>
          </a:p>
          <a:p>
            <a:pPr marL="0" lvl="0" indent="609600" eaLnBrk="0" hangingPunct="0">
              <a:lnSpc>
                <a:spcPct val="150000"/>
              </a:lnSpc>
            </a:pPr>
            <a:r>
              <a:rPr lang="zh-CN" altLang="zh-CN" sz="2400">
                <a:latin typeface="微软雅黑" pitchFamily="34" charset="-122"/>
                <a:ea typeface="微软雅黑" pitchFamily="34" charset="-122"/>
                <a:sym typeface="Arial" pitchFamily="34" charset="0"/>
              </a:rPr>
              <a:t>    代表作品：《中国古代物理思想探索》《中华文明史话·计量史话》。</a:t>
            </a:r>
            <a:endParaRPr lang="zh-CN" altLang="zh-CN" sz="2400">
              <a:latin typeface="微软雅黑" pitchFamily="34" charset="-122"/>
              <a:ea typeface="微软雅黑" pitchFamily="34" charset="-122"/>
              <a:sym typeface="Arial" pitchFamily="34" charset="0"/>
            </a:endParaRPr>
          </a:p>
        </p:txBody>
      </p:sp>
      <p:pic>
        <p:nvPicPr>
          <p:cNvPr id="48132" name="图片 9"/>
          <p:cNvPicPr>
            <a:picLocks noChangeAspect="1"/>
          </p:cNvPicPr>
          <p:nvPr/>
        </p:nvPicPr>
        <p:blipFill>
          <a:blip r:embed="rId3"/>
          <a:stretch>
            <a:fillRect/>
          </a:stretch>
        </p:blipFill>
        <p:spPr>
          <a:xfrm>
            <a:off x="1527175" y="1622425"/>
            <a:ext cx="1219200" cy="1219200"/>
          </a:xfrm>
          <a:prstGeom prst="rect">
            <a:avLst/>
          </a:prstGeom>
          <a:noFill/>
          <a:ln>
            <a:noFill/>
            <a:miter lim="800000"/>
          </a:ln>
        </p:spPr>
      </p:pic>
      <p:pic>
        <p:nvPicPr>
          <p:cNvPr id="48133" name="图片 10"/>
          <p:cNvPicPr>
            <a:picLocks noChangeAspect="1"/>
          </p:cNvPicPr>
          <p:nvPr/>
        </p:nvPicPr>
        <p:blipFill>
          <a:blip r:embed="rId3"/>
          <a:stretch>
            <a:fillRect/>
          </a:stretch>
        </p:blipFill>
        <p:spPr>
          <a:xfrm>
            <a:off x="2630488" y="1622425"/>
            <a:ext cx="1219200" cy="1219200"/>
          </a:xfrm>
          <a:prstGeom prst="rect">
            <a:avLst/>
          </a:prstGeom>
          <a:noFill/>
          <a:ln>
            <a:noFill/>
            <a:miter lim="800000"/>
          </a:ln>
        </p:spPr>
      </p:pic>
      <p:sp>
        <p:nvSpPr>
          <p:cNvPr id="48134" name="矩形 11"/>
          <p:cNvSpPr/>
          <p:nvPr/>
        </p:nvSpPr>
        <p:spPr>
          <a:xfrm>
            <a:off x="1731963"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作</a:t>
            </a:r>
            <a:endParaRPr lang="zh-CN" altLang="en-US" sz="4800">
              <a:solidFill>
                <a:srgbClr val="262626"/>
              </a:solidFill>
              <a:latin typeface="思源宋体 CN Heavy" pitchFamily="18" charset="-122"/>
              <a:ea typeface="思源宋体 CN Heavy" pitchFamily="18" charset="-122"/>
            </a:endParaRPr>
          </a:p>
        </p:txBody>
      </p:sp>
      <p:sp>
        <p:nvSpPr>
          <p:cNvPr id="48135" name="矩形 12"/>
          <p:cNvSpPr/>
          <p:nvPr/>
        </p:nvSpPr>
        <p:spPr>
          <a:xfrm>
            <a:off x="2825750"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者</a:t>
            </a:r>
            <a:endParaRPr lang="zh-CN" altLang="en-US" sz="4800">
              <a:solidFill>
                <a:srgbClr val="262626"/>
              </a:solidFill>
              <a:latin typeface="思源宋体 CN Heavy" pitchFamily="18" charset="-122"/>
              <a:ea typeface="思源宋体 CN Heavy" pitchFamily="18" charset="-122"/>
            </a:endParaRPr>
          </a:p>
        </p:txBody>
      </p:sp>
      <p:pic>
        <p:nvPicPr>
          <p:cNvPr id="48136" name="图片 2"/>
          <p:cNvPicPr>
            <a:picLocks noChangeAspect="1"/>
          </p:cNvPicPr>
          <p:nvPr/>
        </p:nvPicPr>
        <p:blipFill>
          <a:blip r:embed="rId4"/>
          <a:stretch>
            <a:fillRect/>
          </a:stretch>
        </p:blipFill>
        <p:spPr>
          <a:xfrm>
            <a:off x="1060450" y="3279775"/>
            <a:ext cx="3206750" cy="2408238"/>
          </a:xfrm>
          <a:prstGeom prst="rect">
            <a:avLst/>
          </a:prstGeom>
          <a:noFill/>
          <a:ln>
            <a:noFill/>
            <a:miter lim="800000"/>
          </a:ln>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 calcmode="lin" valueType="num">
                                      <p:cBhvr>
                                        <p:cTn id="7" dur="500" fill="hold"/>
                                        <p:tgtEl>
                                          <p:spTgt spid="48131"/>
                                        </p:tgtEl>
                                        <p:attrNameLst>
                                          <p:attrName>ppt_x</p:attrName>
                                        </p:attrNameLst>
                                      </p:cBhvr>
                                      <p:tavLst>
                                        <p:tav tm="0">
                                          <p:val>
                                            <p:strVal val="#ppt_x"/>
                                          </p:val>
                                        </p:tav>
                                        <p:tav tm="100000">
                                          <p:val>
                                            <p:strVal val="#ppt_x"/>
                                          </p:val>
                                        </p:tav>
                                      </p:tavLst>
                                    </p:anim>
                                    <p:anim calcmode="lin" valueType="num">
                                      <p:cBhvr>
                                        <p:cTn id="8" dur="500" fill="hold"/>
                                        <p:tgtEl>
                                          <p:spTgt spid="481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9153" name="图片 1"/>
          <p:cNvPicPr>
            <a:picLocks noChangeAspect="1"/>
          </p:cNvPicPr>
          <p:nvPr/>
        </p:nvPicPr>
        <p:blipFill>
          <a:blip r:embed="rId2"/>
          <a:stretch>
            <a:fillRect/>
          </a:stretch>
        </p:blipFill>
        <p:spPr>
          <a:xfrm>
            <a:off x="406400" y="658813"/>
            <a:ext cx="2389188" cy="608012"/>
          </a:xfrm>
          <a:prstGeom prst="rect">
            <a:avLst/>
          </a:prstGeom>
          <a:noFill/>
          <a:ln>
            <a:noFill/>
            <a:miter lim="800000"/>
          </a:ln>
        </p:spPr>
      </p:pic>
      <p:sp>
        <p:nvSpPr>
          <p:cNvPr id="49154" name="文本框 7"/>
          <p:cNvSpPr/>
          <p:nvPr/>
        </p:nvSpPr>
        <p:spPr>
          <a:xfrm>
            <a:off x="1060450" y="766763"/>
            <a:ext cx="1422400" cy="4619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eaLnBrk="0" hangingPunct="0"/>
            <a:r>
              <a:rPr lang="zh-CN" altLang="en-US" sz="2400" b="1">
                <a:solidFill>
                  <a:srgbClr val="EF7509"/>
                </a:solidFill>
                <a:latin typeface="思源黑体 CN Heavy" pitchFamily="34" charset="-122"/>
                <a:ea typeface="思源黑体 CN Heavy" pitchFamily="34" charset="-122"/>
              </a:rPr>
              <a:t>新知讲解</a:t>
            </a:r>
            <a:endParaRPr lang="zh-CN" altLang="en-US" sz="2400" b="1">
              <a:solidFill>
                <a:srgbClr val="EF7509"/>
              </a:solidFill>
              <a:latin typeface="思源黑体 CN Heavy" pitchFamily="34" charset="-122"/>
              <a:ea typeface="思源黑体 CN Heavy" pitchFamily="34" charset="-122"/>
            </a:endParaRPr>
          </a:p>
        </p:txBody>
      </p:sp>
      <p:sp>
        <p:nvSpPr>
          <p:cNvPr id="49155" name="Text Box 3"/>
          <p:cNvSpPr/>
          <p:nvPr/>
        </p:nvSpPr>
        <p:spPr>
          <a:xfrm>
            <a:off x="5237163" y="1444625"/>
            <a:ext cx="5826125" cy="3968750"/>
          </a:xfrm>
          <a:prstGeom prst="rect">
            <a:avLst/>
          </a:prstGeom>
          <a:noFill/>
          <a:ln>
            <a:noFill/>
            <a:miter lim="800000"/>
          </a:ln>
        </p:spPr>
        <p:txBody>
          <a:bodyPr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marL="0" lvl="0" indent="609600" eaLnBrk="0" hangingPunct="0">
              <a:lnSpc>
                <a:spcPct val="150000"/>
              </a:lnSpc>
            </a:pPr>
            <a:r>
              <a:rPr lang="zh-CN" altLang="zh-CN" sz="2400">
                <a:latin typeface="微软雅黑" pitchFamily="34" charset="-122"/>
                <a:ea typeface="微软雅黑" pitchFamily="34" charset="-122"/>
                <a:sym typeface="Arial" pitchFamily="34" charset="0"/>
              </a:rPr>
              <a:t>现代文明的高速发展，使得自然科学与人文科学之间的距离越来越遥远，这当然并非好事，只是人类为获得现代文明而被迫付出的代价罢了。有识之士很早就在为此担忧。在20世纪初，当时的哈佛大学校长康奈特建议用“科学与学术”的提法来兼顾两者，就已经受到热烈欢迎。</a:t>
            </a:r>
            <a:endParaRPr lang="zh-CN" altLang="zh-CN" sz="2400">
              <a:latin typeface="微软雅黑" pitchFamily="34" charset="-122"/>
              <a:ea typeface="微软雅黑" pitchFamily="34" charset="-122"/>
              <a:sym typeface="Arial" pitchFamily="34" charset="0"/>
            </a:endParaRPr>
          </a:p>
        </p:txBody>
      </p:sp>
      <p:pic>
        <p:nvPicPr>
          <p:cNvPr id="49156" name="图片 9"/>
          <p:cNvPicPr>
            <a:picLocks noChangeAspect="1"/>
          </p:cNvPicPr>
          <p:nvPr/>
        </p:nvPicPr>
        <p:blipFill>
          <a:blip r:embed="rId3"/>
          <a:stretch>
            <a:fillRect/>
          </a:stretch>
        </p:blipFill>
        <p:spPr>
          <a:xfrm>
            <a:off x="1263650" y="1622425"/>
            <a:ext cx="1219200" cy="1219200"/>
          </a:xfrm>
          <a:prstGeom prst="rect">
            <a:avLst/>
          </a:prstGeom>
          <a:noFill/>
          <a:ln>
            <a:noFill/>
            <a:miter lim="800000"/>
          </a:ln>
        </p:spPr>
      </p:pic>
      <p:pic>
        <p:nvPicPr>
          <p:cNvPr id="49157" name="图片 10"/>
          <p:cNvPicPr>
            <a:picLocks noChangeAspect="1"/>
          </p:cNvPicPr>
          <p:nvPr/>
        </p:nvPicPr>
        <p:blipFill>
          <a:blip r:embed="rId3"/>
          <a:stretch>
            <a:fillRect/>
          </a:stretch>
        </p:blipFill>
        <p:spPr>
          <a:xfrm>
            <a:off x="2366963" y="1622425"/>
            <a:ext cx="1219200" cy="1219200"/>
          </a:xfrm>
          <a:prstGeom prst="rect">
            <a:avLst/>
          </a:prstGeom>
          <a:noFill/>
          <a:ln>
            <a:noFill/>
            <a:miter lim="800000"/>
          </a:ln>
        </p:spPr>
      </p:pic>
      <p:sp>
        <p:nvSpPr>
          <p:cNvPr id="49158" name="矩形 11"/>
          <p:cNvSpPr/>
          <p:nvPr/>
        </p:nvSpPr>
        <p:spPr>
          <a:xfrm>
            <a:off x="1468438"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背</a:t>
            </a:r>
            <a:endParaRPr lang="zh-CN" altLang="en-US" sz="4800">
              <a:solidFill>
                <a:srgbClr val="262626"/>
              </a:solidFill>
              <a:latin typeface="思源宋体 CN Heavy" pitchFamily="18" charset="-122"/>
              <a:ea typeface="思源宋体 CN Heavy" pitchFamily="18" charset="-122"/>
            </a:endParaRPr>
          </a:p>
        </p:txBody>
      </p:sp>
      <p:sp>
        <p:nvSpPr>
          <p:cNvPr id="49159" name="矩形 12"/>
          <p:cNvSpPr/>
          <p:nvPr/>
        </p:nvSpPr>
        <p:spPr>
          <a:xfrm>
            <a:off x="2562225" y="1811338"/>
            <a:ext cx="793750" cy="830262"/>
          </a:xfrm>
          <a:prstGeom prst="rect">
            <a:avLst/>
          </a:prstGeom>
          <a:noFill/>
          <a:ln>
            <a:noFill/>
            <a:miter lim="800000"/>
          </a:ln>
        </p:spPr>
        <p:txBody>
          <a:bodyPr wrap="none" anchor="t" anchorCtr="0">
            <a:spAutoFit/>
          </a:bodyPr>
          <a:lstStyle>
            <a:defPPr>
              <a:defRPr lang="zh-CN"/>
            </a:defPPr>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rgbClr val="000000"/>
                </a:solidFill>
                <a:latin typeface="Calibri" pitchFamily="34" charset="0"/>
                <a:ea typeface="宋体" pitchFamily="2" charset="-122"/>
              </a:defRPr>
            </a:lvl5pPr>
          </a:lstStyle>
          <a:p>
            <a:pPr lvl="0" algn="ctr"/>
            <a:r>
              <a:rPr lang="zh-CN" altLang="en-US" sz="4800">
                <a:solidFill>
                  <a:srgbClr val="262626"/>
                </a:solidFill>
                <a:latin typeface="思源宋体 CN Heavy" pitchFamily="18" charset="-122"/>
                <a:ea typeface="思源宋体 CN Heavy" pitchFamily="18" charset="-122"/>
              </a:rPr>
              <a:t>景</a:t>
            </a:r>
            <a:endParaRPr lang="zh-CN" altLang="en-US" sz="4800">
              <a:solidFill>
                <a:srgbClr val="262626"/>
              </a:solidFill>
              <a:latin typeface="思源宋体 CN Heavy" pitchFamily="18" charset="-122"/>
              <a:ea typeface="思源宋体 CN Heavy" pitchFamily="18" charset="-122"/>
            </a:endParaRPr>
          </a:p>
        </p:txBody>
      </p:sp>
      <p:pic>
        <p:nvPicPr>
          <p:cNvPr id="49160" name="图片 27"/>
          <p:cNvPicPr>
            <a:picLocks noChangeAspect="1"/>
          </p:cNvPicPr>
          <p:nvPr/>
        </p:nvPicPr>
        <p:blipFill>
          <a:blip r:embed="rId4"/>
          <a:srcRect l="-2643" r="2"/>
          <a:stretch>
            <a:fillRect/>
          </a:stretch>
        </p:blipFill>
        <p:spPr>
          <a:xfrm>
            <a:off x="406400" y="3941763"/>
            <a:ext cx="4048125" cy="1687512"/>
          </a:xfrm>
          <a:prstGeom prst="rect">
            <a:avLst/>
          </a:prstGeom>
          <a:noFill/>
          <a:ln>
            <a:noFill/>
            <a:miter lim="800000"/>
          </a:ln>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0" presetClass="entr" presetSubtype="0" fill="hold" nodeType="withEffect">
                                  <p:stCondLst>
                                    <p:cond delay="0"/>
                                  </p:stCondLst>
                                  <p:childTnLst>
                                    <p:set>
                                      <p:cBhvr>
                                        <p:cTn id="6" dur="1" fill="hold">
                                          <p:stCondLst>
                                            <p:cond delay="0"/>
                                          </p:stCondLst>
                                        </p:cTn>
                                        <p:tgtEl>
                                          <p:spTgt spid="49160"/>
                                        </p:tgtEl>
                                        <p:attrNameLst>
                                          <p:attrName>style.visibility</p:attrName>
                                        </p:attrNameLst>
                                      </p:cBhvr>
                                      <p:to>
                                        <p:strVal val="visible"/>
                                      </p:to>
                                    </p:set>
                                    <p:animEffect transition="in" filter="fade">
                                      <p:cBhvr>
                                        <p:cTn id="7" dur="500" fill="hold"/>
                                        <p:tgtEl>
                                          <p:spTgt spid="49160"/>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9155"/>
                                        </p:tgtEl>
                                        <p:attrNameLst>
                                          <p:attrName>style.visibility</p:attrName>
                                        </p:attrNameLst>
                                      </p:cBhvr>
                                      <p:to>
                                        <p:strVal val="visible"/>
                                      </p:to>
                                    </p:set>
                                    <p:anim calcmode="lin" valueType="num">
                                      <p:cBhvr>
                                        <p:cTn id="12" dur="500" fill="hold"/>
                                        <p:tgtEl>
                                          <p:spTgt spid="49155"/>
                                        </p:tgtEl>
                                        <p:attrNameLst>
                                          <p:attrName>ppt_x</p:attrName>
                                        </p:attrNameLst>
                                      </p:cBhvr>
                                      <p:tavLst>
                                        <p:tav tm="0">
                                          <p:val>
                                            <p:strVal val="#ppt_x"/>
                                          </p:val>
                                        </p:tav>
                                        <p:tav tm="100000">
                                          <p:val>
                                            <p:strVal val="#ppt_x"/>
                                          </p:val>
                                        </p:tav>
                                      </p:tavLst>
                                    </p:anim>
                                    <p:anim calcmode="lin" valueType="num">
                                      <p:cBhvr>
                                        <p:cTn id="13" dur="500" fill="hold"/>
                                        <p:tgtEl>
                                          <p:spTgt spid="4915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199.xml><?xml version="1.0" encoding="utf-8"?>
<p:tagLst xmlns:p="http://schemas.openxmlformats.org/presentationml/2006/main">
  <p:tag name="KSO_WM_BEAUTIFY_FLAG" val="#wm#"/>
  <p:tag name="KSO_WM_TAG_VERSION" val="1.0"/>
  <p:tag name="KSO_WM_TEMPLATE_CATEGORY" val="custom"/>
  <p:tag name="KSO_WM_TEMPLATE_INDEX" val="20202872"/>
  <p:tag name="KSO_WM_UNIT_COMPATIBLE" val="0"/>
  <p:tag name="KSO_WM_UNIT_DIAGRAM_ISNUMVISUAL" val="0"/>
  <p:tag name="KSO_WM_UNIT_DIAGRAM_ISREFERUNIT" val="0"/>
  <p:tag name="KSO_WM_UNIT_HIGHLIGHT" val="0"/>
  <p:tag name="KSO_WM_UNIT_ID" val="_0**"/>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00.xml><?xml version="1.0" encoding="utf-8"?>
<p:tagLst xmlns:p="http://schemas.openxmlformats.org/presentationml/2006/main">
  <p:tag name="KSO_WM_BEAUTIFY_FLAG" val="#wm#"/>
  <p:tag name="KSO_WM_TAG_VERSION" val="1.0"/>
  <p:tag name="KSO_WM_TEMPLATE_CATEGORY" val="custom"/>
  <p:tag name="KSO_WM_TEMPLATE_INDEX" val="20202872"/>
  <p:tag name="KSO_WM_UNIT_COMPATIBLE" val="0"/>
  <p:tag name="KSO_WM_UNIT_DIAGRAM_ISNUMVISUAL" val="0"/>
  <p:tag name="KSO_WM_UNIT_DIAGRAM_ISREFERUNIT" val="0"/>
  <p:tag name="KSO_WM_UNIT_HIGHLIGHT" val="0"/>
  <p:tag name="KSO_WM_UNIT_ID" val="_0**"/>
  <p:tag name="KSO_WM_UNIT_LAYERLEVEL" val="1"/>
</p:tagLst>
</file>

<file path=ppt/tags/tag2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204.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72"/>
  <p:tag name="KSO_WM_TEMPLATE_MASTER_THUMB_INDEX" val="12"/>
  <p:tag name="KSO_WM_TEMPLATE_MASTER_TYPE" val="1"/>
  <p:tag name="KSO_WM_TEMPLATE_SUBCATEGORY" val="0"/>
  <p:tag name="KSO_WM_TEMPLATE_THUMBS_INDEX" val="1、4、9、10、11、12、13、14、15、16、17、20、21、22、23、24、25、26、27、28、29、30、31"/>
</p:tagLst>
</file>

<file path=ppt/tags/tag20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6"/>
  <p:tag name="KSO_WM_UNIT_INDEX" val="6"/>
  <p:tag name="KSO_WM_UNIT_LAYERLEVEL" val="1"/>
  <p:tag name="KSO_WM_UNIT_TYPE" val="y"/>
</p:tagLst>
</file>

<file path=ppt/tags/tag20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20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20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10.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21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21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2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2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2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2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263.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4.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5.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6.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267.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268.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69.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70.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71.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2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273.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4.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5.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6.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2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278.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79.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280.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1.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2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283.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4.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5.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6.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2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88.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289.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290.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1.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292.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2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2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0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30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0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3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3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8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8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39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39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2"/>
  <p:tag name="KSO_WM_UNIT_INDEX" val="2"/>
  <p:tag name="KSO_WM_UNIT_LAYERLEVEL" val="1"/>
  <p:tag name="KSO_WM_UNIT_TYPE" val="y"/>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0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3.xml><?xml version="1.0" encoding="utf-8"?>
<p:tagLst xmlns:p="http://schemas.openxmlformats.org/presentationml/2006/main">
  <p:tag name="KSO_WM_BEAUTIFY_FLAG" val="#wm#"/>
  <p:tag name="KSO_WM_TAG_VERSION" val="1.0"/>
  <p:tag name="KSO_WM_TEMPLATE_CATEGORY" val="custom"/>
  <p:tag name="KSO_WM_TEMPLATE_INDEX" val="20202872"/>
  <p:tag name="KSO_WM_UNIT_COMPATIBLE" val="0"/>
  <p:tag name="KSO_WM_UNIT_DIAGRAM_ISNUMVISUAL" val="0"/>
  <p:tag name="KSO_WM_UNIT_DIAGRAM_ISREFERUNIT" val="0"/>
  <p:tag name="KSO_WM_UNIT_HIGHLIGHT" val="0"/>
  <p:tag name="KSO_WM_UNIT_ID" val="_0**"/>
  <p:tag name="KSO_WM_UNIT_LAYERLEVEL" val="1"/>
</p:tagLst>
</file>

<file path=ppt/tags/tag404.xml><?xml version="1.0" encoding="utf-8"?>
<p:tagLst xmlns:p="http://schemas.openxmlformats.org/presentationml/2006/main">
  <p:tag name="KSO_WM_BEAUTIFY_FLAG" val="#wm#"/>
  <p:tag name="KSO_WM_TAG_VERSION" val="1.0"/>
  <p:tag name="KSO_WM_TEMPLATE_CATEGORY" val="custom"/>
  <p:tag name="KSO_WM_TEMPLATE_INDEX" val="20202872"/>
  <p:tag name="KSO_WM_UNIT_COMPATIBLE" val="0"/>
  <p:tag name="KSO_WM_UNIT_DIAGRAM_ISNUMVISUAL" val="0"/>
  <p:tag name="KSO_WM_UNIT_DIAGRAM_ISREFERUNIT" val="0"/>
  <p:tag name="KSO_WM_UNIT_HIGHLIGHT" val="0"/>
  <p:tag name="KSO_WM_UNIT_ID" val="_0**"/>
  <p:tag name="KSO_WM_UNIT_LAYERLEVEL" val="1"/>
</p:tagLst>
</file>

<file path=ppt/tags/tag40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408.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2872"/>
  <p:tag name="KSO_WM_TEMPLATE_MASTER_THUMB_INDEX" val="12"/>
  <p:tag name="KSO_WM_TEMPLATE_MASTER_TYPE" val="1"/>
  <p:tag name="KSO_WM_TEMPLATE_SUBCATEGORY" val="0"/>
  <p:tag name="KSO_WM_TEMPLATE_THUMBS_INDEX" val="1、4、9、10、11、12、13、14、15、16、17、20、21、22、23、24、25、26、27、28、29、30、31"/>
</p:tagLst>
</file>

<file path=ppt/tags/tag409.xml><?xml version="1.0" encoding="utf-8"?>
<p:tagLst xmlns:p="http://schemas.openxmlformats.org/presentationml/2006/main">
  <p:tag name="KSO_WM_BEAUTIFY_FLAG" val="#wm#"/>
  <p:tag name="KSO_WM_TAG_VERSION" val="1.0"/>
  <p:tag name="KSO_WM_TEMPLATE_CATEGORY" val="custom"/>
  <p:tag name="KSO_WM_TEMPLATE_INDEX" val="20202872"/>
  <p:tag name="KSO_WM_UNIT_COMPATIBLE" val="0"/>
  <p:tag name="KSO_WM_UNIT_DIAGRAM_ISNUMVISUAL" val="0"/>
  <p:tag name="KSO_WM_UNIT_DIAGRAM_ISREFERUNIT" val="0"/>
  <p:tag name="KSO_WM_UNIT_HIGHLIGHT" val="0"/>
  <p:tag name="KSO_WM_UNIT_ID" val="custom20202872_1*i*2"/>
  <p:tag name="KSO_WM_UNIT_INDEX" val="2"/>
  <p:tag name="KSO_WM_UNIT_LAYERLEVEL" val="1"/>
  <p:tag name="KSO_WM_UNIT_TYPE" val="i"/>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10.xml><?xml version="1.0" encoding="utf-8"?>
<p:tagLst xmlns:p="http://schemas.openxmlformats.org/presentationml/2006/main">
  <p:tag name="KSO_WM_BEAUTIFY_FLAG" val="#wm#"/>
  <p:tag name="KSO_WM_TAG_VERSION" val="1.0"/>
  <p:tag name="KSO_WM_TEMPLATE_CATEGORY" val="custom"/>
  <p:tag name="KSO_WM_TEMPLATE_INDEX" val="20202872"/>
  <p:tag name="KSO_WM_UNIT_COMPATIBLE" val="0"/>
  <p:tag name="KSO_WM_UNIT_DIAGRAM_ISNUMVISUAL" val="0"/>
  <p:tag name="KSO_WM_UNIT_DIAGRAM_ISREFERUNIT" val="0"/>
  <p:tag name="KSO_WM_UNIT_HIGHLIGHT" val="0"/>
  <p:tag name="KSO_WM_UNIT_ID" val="custom20202872_1*k*1"/>
  <p:tag name="KSO_WM_UNIT_INDEX" val="1"/>
  <p:tag name="KSO_WM_UNIT_LAYERLEVEL" val="1"/>
  <p:tag name="KSO_WM_UNIT_NOCLEAR" val="0"/>
  <p:tag name="KSO_WM_UNIT_PRESET_TEXT" val="LOGO"/>
  <p:tag name="KSO_WM_UNIT_TYPE" val="k"/>
  <p:tag name="KSO_WM_UNIT_VALUE" val="2"/>
</p:tagLst>
</file>

<file path=ppt/tags/tag411.xml><?xml version="1.0" encoding="utf-8"?>
<p:tagLst xmlns:p="http://schemas.openxmlformats.org/presentationml/2006/main">
  <p:tag name="KSO_WM_BEAUTIFY_FLAG" val="#wm#"/>
  <p:tag name="KSO_WM_TAG_VERSION" val="1.0"/>
  <p:tag name="KSO_WM_TEMPLATE_CATEGORY" val="custom"/>
  <p:tag name="KSO_WM_TEMPLATE_INDEX" val="20202872"/>
  <p:tag name="KSO_WM_UNIT_COMPATIBLE" val="0"/>
  <p:tag name="KSO_WM_UNIT_DIAGRAM_ISNUMVISUAL" val="0"/>
  <p:tag name="KSO_WM_UNIT_DIAGRAM_ISREFERUNIT" val="0"/>
  <p:tag name="KSO_WM_UNIT_HIGHLIGHT" val="0"/>
  <p:tag name="KSO_WM_UNIT_ID" val="custom20202872_1*a*1"/>
  <p:tag name="KSO_WM_UNIT_INDEX" val="1"/>
  <p:tag name="KSO_WM_UNIT_ISCONTENTSTITLE" val="0"/>
  <p:tag name="KSO_WM_UNIT_LAYERLEVEL" val="1"/>
  <p:tag name="KSO_WM_UNIT_NOCLEAR" val="0"/>
  <p:tag name="KSO_WM_UNIT_PRESET_TEXT" val="文艺清新风 公司介绍宣传模板"/>
  <p:tag name="KSO_WM_UNIT_TYPE" val="a"/>
  <p:tag name="KSO_WM_UNIT_VALUE" val="9"/>
</p:tagLst>
</file>

<file path=ppt/tags/tag412.xml><?xml version="1.0" encoding="utf-8"?>
<p:tagLst xmlns:p="http://schemas.openxmlformats.org/presentationml/2006/main">
  <p:tag name="KSO_WM_BEAUTIFY_FLAG" val="#wm#"/>
  <p:tag name="KSO_WM_SLIDE_ID" val="custom20202872_1"/>
  <p:tag name="KSO_WM_SLIDE_INDEX" val="1"/>
  <p:tag name="KSO_WM_SLIDE_ITEM_CNT" val="0"/>
  <p:tag name="KSO_WM_SLIDE_LAYOUT" val="a_b_k"/>
  <p:tag name="KSO_WM_SLIDE_LAYOUT_CNT" val="1_1_1"/>
  <p:tag name="KSO_WM_SLIDE_SUBTYPE" val="pureTxt"/>
  <p:tag name="KSO_WM_SLIDE_TYPE" val="title"/>
  <p:tag name="KSO_WM_SPECIAL_SOURCE" val="bdnull"/>
  <p:tag name="KSO_WM_TAG_VERSION" val="1.0"/>
  <p:tag name="KSO_WM_TEMPLATE_CATEGORY" val="custom"/>
  <p:tag name="KSO_WM_TEMPLATE_COLOR_TYPE" val="1"/>
  <p:tag name="KSO_WM_TEMPLATE_INDEX" val="20202872"/>
  <p:tag name="KSO_WM_TEMPLATE_MASTER_THUMB_INDEX" val="12"/>
  <p:tag name="KSO_WM_TEMPLATE_MASTER_TYPE" val="1"/>
  <p:tag name="KSO_WM_TEMPLATE_SUBCATEGORY" val="0"/>
  <p:tag name="KSO_WM_TEMPLATE_THUMBS_INDEX" val="1、4、9、10、11、12、13、14、15、16、17、20、21、22、23、24、25、26、27、28、29、30、31"/>
</p:tagLst>
</file>

<file path=ppt/tags/tag413.xml><?xml version="1.0" encoding="utf-8"?>
<p:tagLst xmlns:p="http://schemas.openxmlformats.org/presentationml/2006/main">
  <p:tag name="KSO_WM_SPECIAL_SOURCE" val="bdnull"/>
  <p:tag name="KSO_WM_TEMPLATE_CATEGORY" val="custom"/>
  <p:tag name="KSO_WM_TEMPLATE_INDEX" val="20202872"/>
</p:tagLst>
</file>

<file path=ppt/tags/tag414.xml><?xml version="1.0" encoding="utf-8"?>
<p:tagLst xmlns:p="http://schemas.openxmlformats.org/presentationml/2006/main">
  <p:tag name="KSO_WM_SPECIAL_SOURCE" val="bdnull"/>
  <p:tag name="KSO_WM_TEMPLATE_CATEGORY" val="custom"/>
  <p:tag name="KSO_WM_TEMPLATE_INDEX" val="20202872"/>
</p:tagLst>
</file>

<file path=ppt/tags/tag415.xml><?xml version="1.0" encoding="utf-8"?>
<p:tagLst xmlns:p="http://schemas.openxmlformats.org/presentationml/2006/main">
  <p:tag name="KSO_WM_SPECIAL_SOURCE" val="bdnull"/>
</p:tagLst>
</file>

<file path=ppt/tags/tag416.xml><?xml version="1.0" encoding="utf-8"?>
<p:tagLst xmlns:p="http://schemas.openxmlformats.org/presentationml/2006/main">
  <p:tag name="KSO_WM_SPECIAL_SOURCE" val="bdnull"/>
</p:tagLst>
</file>

<file path=ppt/tags/tag417.xml><?xml version="1.0" encoding="utf-8"?>
<p:tagLst xmlns:p="http://schemas.openxmlformats.org/presentationml/2006/main">
  <p:tag name="KSO_WM_SPECIAL_SOURCE" val="bdnull"/>
  <p:tag name="KSO_WM_TEMPLATE_CATEGORY" val="custom"/>
  <p:tag name="KSO_WM_TEMPLATE_INDEX" val="20202872"/>
</p:tagLst>
</file>

<file path=ppt/tags/tag418.xml><?xml version="1.0" encoding="utf-8"?>
<p:tagLst xmlns:p="http://schemas.openxmlformats.org/presentationml/2006/main">
  <p:tag name="KSO_WM_SPECIAL_SOURCE" val="bdnull"/>
  <p:tag name="KSO_WM_TEMPLATE_CATEGORY" val="custom"/>
  <p:tag name="KSO_WM_TEMPLATE_INDEX" val="20202872"/>
</p:tagLst>
</file>

<file path=ppt/tags/tag419.xml><?xml version="1.0" encoding="utf-8"?>
<p:tagLst xmlns:p="http://schemas.openxmlformats.org/presentationml/2006/main">
  <p:tag name="KSO_WM_SPECIAL_SOURCE" val="bdnull"/>
  <p:tag name="KSO_WM_TEMPLATE_CATEGORY" val="custom"/>
  <p:tag name="KSO_WM_TEMPLATE_INDEX" val="20202872"/>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20.xml><?xml version="1.0" encoding="utf-8"?>
<p:tagLst xmlns:p="http://schemas.openxmlformats.org/presentationml/2006/main">
  <p:tag name="KSO_WM_SPECIAL_SOURCE" val="bdnull"/>
  <p:tag name="KSO_WM_TEMPLATE_CATEGORY" val="custom"/>
  <p:tag name="KSO_WM_TEMPLATE_INDEX" val="20202872"/>
</p:tagLst>
</file>

<file path=ppt/tags/tag421.xml><?xml version="1.0" encoding="utf-8"?>
<p:tagLst xmlns:p="http://schemas.openxmlformats.org/presentationml/2006/main">
  <p:tag name="KSO_WM_SPECIAL_SOURCE" val="bdnull"/>
  <p:tag name="KSO_WM_TEMPLATE_CATEGORY" val="custom"/>
  <p:tag name="KSO_WM_TEMPLATE_INDEX" val="20202872"/>
</p:tagLst>
</file>

<file path=ppt/tags/tag422.xml><?xml version="1.0" encoding="utf-8"?>
<p:tagLst xmlns:p="http://schemas.openxmlformats.org/presentationml/2006/main">
  <p:tag name="KSO_WM_SPECIAL_SOURCE" val="bdnull"/>
  <p:tag name="KSO_WM_TEMPLATE_CATEGORY" val="custom"/>
  <p:tag name="KSO_WM_TEMPLATE_INDEX" val="20202872"/>
</p:tagLst>
</file>

<file path=ppt/tags/tag423.xml><?xml version="1.0" encoding="utf-8"?>
<p:tagLst xmlns:p="http://schemas.openxmlformats.org/presentationml/2006/main">
  <p:tag name="KSO_WM_SPECIAL_SOURCE" val="bdnull"/>
  <p:tag name="KSO_WM_TEMPLATE_CATEGORY" val="custom"/>
  <p:tag name="KSO_WM_TEMPLATE_INDEX" val="20202872"/>
</p:tagLst>
</file>

<file path=ppt/tags/tag424.xml><?xml version="1.0" encoding="utf-8"?>
<p:tagLst xmlns:p="http://schemas.openxmlformats.org/presentationml/2006/main">
  <p:tag name="KSO_WM_SPECIAL_SOURCE" val="bdnull"/>
  <p:tag name="KSO_WM_TEMPLATE_CATEGORY" val="custom"/>
  <p:tag name="KSO_WM_TEMPLATE_INDEX" val="20202872"/>
</p:tagLst>
</file>

<file path=ppt/tags/tag425.xml><?xml version="1.0" encoding="utf-8"?>
<p:tagLst xmlns:p="http://schemas.openxmlformats.org/presentationml/2006/main">
  <p:tag name="KSO_WM_SPECIAL_SOURCE" val="bdnull"/>
  <p:tag name="KSO_WM_TEMPLATE_CATEGORY" val="custom"/>
  <p:tag name="KSO_WM_TEMPLATE_INDEX" val="20202872"/>
</p:tagLst>
</file>

<file path=ppt/tags/tag426.xml><?xml version="1.0" encoding="utf-8"?>
<p:tagLst xmlns:p="http://schemas.openxmlformats.org/presentationml/2006/main">
  <p:tag name="KSO_WM_SPECIAL_SOURCE" val="bdnull"/>
  <p:tag name="KSO_WM_TEMPLATE_CATEGORY" val="custom"/>
  <p:tag name="KSO_WM_TEMPLATE_INDEX" val="20202872"/>
</p:tagLst>
</file>

<file path=ppt/tags/tag427.xml><?xml version="1.0" encoding="utf-8"?>
<p:tagLst xmlns:p="http://schemas.openxmlformats.org/presentationml/2006/main">
  <p:tag name="KSO_WM_SPECIAL_SOURCE" val="bdnull"/>
</p:tagLst>
</file>

<file path=ppt/tags/tag428.xml><?xml version="1.0" encoding="utf-8"?>
<p:tagLst xmlns:p="http://schemas.openxmlformats.org/presentationml/2006/main">
  <p:tag name="KSO_WM_SPECIAL_SOURCE" val="bdnull"/>
</p:tagLst>
</file>

<file path=ppt/tags/tag429.xml><?xml version="1.0" encoding="utf-8"?>
<p:tagLst xmlns:p="http://schemas.openxmlformats.org/presentationml/2006/main">
  <p:tag name="KSO_WM_SPECIAL_SOURCE" val="bdnull"/>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430.xml><?xml version="1.0" encoding="utf-8"?>
<p:tagLst xmlns:p="http://schemas.openxmlformats.org/presentationml/2006/main">
  <p:tag name="KSO_WM_SPECIAL_SOURCE" val="bdnull"/>
</p:tagLst>
</file>

<file path=ppt/tags/tag431.xml><?xml version="1.0" encoding="utf-8"?>
<p:tagLst xmlns:p="http://schemas.openxmlformats.org/presentationml/2006/main">
  <p:tag name="KSO_WM_SPECIAL_SOURCE" val="bdnull"/>
</p:tagLst>
</file>

<file path=ppt/tags/tag432.xml><?xml version="1.0" encoding="utf-8"?>
<p:tagLst xmlns:p="http://schemas.openxmlformats.org/presentationml/2006/main">
  <p:tag name="KSO_WM_SPECIAL_SOURCE" val="bdnull"/>
</p:tagLst>
</file>

<file path=ppt/tags/tag433.xml><?xml version="1.0" encoding="utf-8"?>
<p:tagLst xmlns:p="http://schemas.openxmlformats.org/presentationml/2006/main">
  <p:tag name="KSO_WM_SPECIAL_SOURCE" val="bdnull"/>
</p:tagLst>
</file>

<file path=ppt/tags/tag434.xml><?xml version="1.0" encoding="utf-8"?>
<p:tagLst xmlns:p="http://schemas.openxmlformats.org/presentationml/2006/main">
  <p:tag name="KSO_WM_SPECIAL_SOURCE" val="bdnull"/>
</p:tagLst>
</file>

<file path=ppt/tags/tag435.xml><?xml version="1.0" encoding="utf-8"?>
<p:tagLst xmlns:p="http://schemas.openxmlformats.org/presentationml/2006/main">
  <p:tag name="KSO_WM_SPECIAL_SOURCE" val="bdnull"/>
</p:tagLst>
</file>

<file path=ppt/tags/tag436.xml><?xml version="1.0" encoding="utf-8"?>
<p:tagLst xmlns:p="http://schemas.openxmlformats.org/presentationml/2006/main">
  <p:tag name="KSO_WM_SPECIAL_SOURCE" val="bdnull"/>
</p:tagLst>
</file>

<file path=ppt/tags/tag437.xml><?xml version="1.0" encoding="utf-8"?>
<p:tagLst xmlns:p="http://schemas.openxmlformats.org/presentationml/2006/main">
  <p:tag name="KSO_WM_SPECIAL_SOURCE" val="bdnull"/>
</p:tagLst>
</file>

<file path=ppt/tags/tag438.xml><?xml version="1.0" encoding="utf-8"?>
<p:tagLst xmlns:p="http://schemas.openxmlformats.org/presentationml/2006/main">
  <p:tag name="KSO_WM_SPECIAL_SOURCE" val="bdnull"/>
</p:tagLst>
</file>

<file path=ppt/tags/tag439.xml><?xml version="1.0" encoding="utf-8"?>
<p:tagLst xmlns:p="http://schemas.openxmlformats.org/presentationml/2006/main">
  <p:tag name="KSO_WM_SPECIAL_SOURCE" val="bdnull"/>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40.xml><?xml version="1.0" encoding="utf-8"?>
<p:tagLst xmlns:p="http://schemas.openxmlformats.org/presentationml/2006/main">
  <p:tag name="KSO_WM_SPECIAL_SOURCE" val="bdnull"/>
</p:tagLst>
</file>

<file path=ppt/tags/tag441.xml><?xml version="1.0" encoding="utf-8"?>
<p:tagLst xmlns:p="http://schemas.openxmlformats.org/presentationml/2006/main">
  <p:tag name="KSO_WM_SPECIAL_SOURCE" val="bdnull"/>
</p:tagLst>
</file>

<file path=ppt/tags/tag442.xml><?xml version="1.0" encoding="utf-8"?>
<p:tagLst xmlns:p="http://schemas.openxmlformats.org/presentationml/2006/main">
  <p:tag name="KSO_WM_SPECIAL_SOURCE" val="bdnull"/>
</p:tagLst>
</file>

<file path=ppt/tags/tag443.xml><?xml version="1.0" encoding="utf-8"?>
<p:tagLst xmlns:p="http://schemas.openxmlformats.org/presentationml/2006/main">
  <p:tag name="KSO_WM_SPECIAL_SOURCE" val="bdnull"/>
</p:tagLst>
</file>

<file path=ppt/tags/tag444.xml><?xml version="1.0" encoding="utf-8"?>
<p:tagLst xmlns:p="http://schemas.openxmlformats.org/presentationml/2006/main">
  <p:tag name="KSO_WM_SPECIAL_SOURCE" val="bdnull"/>
</p:tagLst>
</file>

<file path=ppt/tags/tag445.xml><?xml version="1.0" encoding="utf-8"?>
<p:tagLst xmlns:p="http://schemas.openxmlformats.org/presentationml/2006/main">
  <p:tag name="KSO_WM_SPECIAL_SOURCE" val="bdnull"/>
</p:tagLst>
</file>

<file path=ppt/tags/tag446.xml><?xml version="1.0" encoding="utf-8"?>
<p:tagLst xmlns:p="http://schemas.openxmlformats.org/presentationml/2006/main">
  <p:tag name="KSO_WM_SPECIAL_SOURCE" val="bdnull"/>
</p:tagLst>
</file>

<file path=ppt/tags/tag447.xml><?xml version="1.0" encoding="utf-8"?>
<p:tagLst xmlns:p="http://schemas.openxmlformats.org/presentationml/2006/main">
  <p:tag name="KSO_WM_SPECIAL_SOURCE" val="bdnull"/>
</p:tagLst>
</file>

<file path=ppt/tags/tag448.xml><?xml version="1.0" encoding="utf-8"?>
<p:tagLst xmlns:p="http://schemas.openxmlformats.org/presentationml/2006/main">
  <p:tag name="KSO_WM_SPECIAL_SOURCE" val="bdnull"/>
</p:tagLst>
</file>

<file path=ppt/tags/tag449.xml><?xml version="1.0" encoding="utf-8"?>
<p:tagLst xmlns:p="http://schemas.openxmlformats.org/presentationml/2006/main">
  <p:tag name="AS_OS" val="Unix 3.10 unknown"/>
  <p:tag name="AS_RELEASE_DATE" val="2020.11.30"/>
  <p:tag name="AS_TITLE" val="Aspose.Slides for Java"/>
  <p:tag name="AS_VERSION" val="20.11"/>
  <p:tag name="KSO_DOCER_TEMPLATE_OPEN_ONCE_MARK"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3"/>
  <p:tag name="KSO_WM_UNIT_INDEX" val="3"/>
  <p:tag name="KSO_WM_UNIT_LAYERLEVEL" val="1"/>
  <p:tag name="KSO_WM_UNIT_TYPE" val="y"/>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9.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4"/>
  <p:tag name="KSO_WM_UNIT_INDEX" val="4"/>
  <p:tag name="KSO_WM_UNIT_LAYERLEVEL" val="1"/>
  <p:tag name="KSO_WM_UNIT_TYPE" val="y"/>
</p:tagLst>
</file>

<file path=ppt/tags/tag60.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1.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2.xml><?xml version="1.0" encoding="utf-8"?>
<p:tagLst xmlns:p="http://schemas.openxmlformats.org/presentationml/2006/main">
  <p:tag name="KSO_WM_BEAUTIFY_FLAG" val="#wm#"/>
  <p:tag name="KSO_WM_SLIDE_BACKGROUND_TYPE" val="general"/>
  <p:tag name="KSO_WM_SLIDE_BK_DARK_LIGHT" val="2"/>
  <p:tag name="KSO_WM_TAG_VERSION" val="1.0"/>
  <p:tag name="KSO_WM_UNIT_COMPATIBLE" val="0"/>
  <p:tag name="KSO_WM_UNIT_DIAGRAM_ISNUMVISUAL" val="0"/>
  <p:tag name="KSO_WM_UNIT_DIAGRAM_ISREFERUNIT" val="0"/>
  <p:tag name="KSO_WM_UNIT_HIGHLIGHT" val="0"/>
  <p:tag name="KSO_WM_UNIT_ID" val="_12**"/>
  <p:tag name="KSO_WM_UNIT_LAYERLEVEL" val="1"/>
</p:tagLst>
</file>

<file path=ppt/tags/tag63.xml><?xml version="1.0" encoding="utf-8"?>
<p:tagLst xmlns:p="http://schemas.openxmlformats.org/presentationml/2006/main">
  <p:tag name="KSO_WM_BEAUTIFY_FLAG" val="#wm#"/>
  <p:tag name="KSO_WM_SLIDE_BACKGROUND_TYPE" val="frame"/>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3*i*1"/>
  <p:tag name="KSO_WM_UNIT_INDEX" val="1"/>
  <p:tag name="KSO_WM_UNIT_LAYERLEVEL" val="1"/>
  <p:tag name="KSO_WM_UNIT_SUBTYPE" val="h"/>
  <p:tag name="KSO_WM_UNIT_TYPE" val="i"/>
</p:tagLst>
</file>

<file path=ppt/tags/tag64.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5.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6.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7.xml><?xml version="1.0" encoding="utf-8"?>
<p:tagLst xmlns:p="http://schemas.openxmlformats.org/presentationml/2006/main">
  <p:tag name="KSO_WM_BEAUTIFY_FLAG" val="#wm#"/>
  <p:tag name="KSO_WM_SLIDE_BACKGROUND_TYPE" val="frame"/>
  <p:tag name="KSO_WM_SLIDE_BK_DARK_LIGHT" val="2"/>
  <p:tag name="KSO_WM_TAG_VERSION" val="1.0"/>
  <p:tag name="KSO_WM_UNIT_COMPATIBLE" val="0"/>
  <p:tag name="KSO_WM_UNIT_DIAGRAM_ISNUMVISUAL" val="0"/>
  <p:tag name="KSO_WM_UNIT_DIAGRAM_ISREFERUNIT" val="0"/>
  <p:tag name="KSO_WM_UNIT_HIGHLIGHT" val="0"/>
  <p:tag name="KSO_WM_UNIT_ID" val="_13**"/>
  <p:tag name="KSO_WM_UNIT_LAYERLEVEL" val="1"/>
</p:tagLst>
</file>

<file path=ppt/tags/tag68.xml><?xml version="1.0" encoding="utf-8"?>
<p:tagLst xmlns:p="http://schemas.openxmlformats.org/presentationml/2006/main">
  <p:tag name="KSO_WM_BEAUTIFY_FLAG" val="#wm#"/>
  <p:tag name="KSO_WM_SLIDE_BACKGROUND_TYPE" val="leftRigh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4*i*1"/>
  <p:tag name="KSO_WM_UNIT_INDEX" val="1"/>
  <p:tag name="KSO_WM_UNIT_LAYERLEVEL" val="1"/>
  <p:tag name="KSO_WM_UNIT_SUBTYPE" val="h"/>
  <p:tag name="KSO_WM_UNIT_TYPE" val="i"/>
</p:tagLst>
</file>

<file path=ppt/tags/tag69.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5"/>
  <p:tag name="KSO_WM_UNIT_INDEX" val="5"/>
  <p:tag name="KSO_WM_UNIT_LAYERLEVEL" val="1"/>
  <p:tag name="KSO_WM_UNIT_TYPE" val="y"/>
</p:tagLst>
</file>

<file path=ppt/tags/tag70.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1.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2.xml><?xml version="1.0" encoding="utf-8"?>
<p:tagLst xmlns:p="http://schemas.openxmlformats.org/presentationml/2006/main">
  <p:tag name="KSO_WM_BEAUTIFY_FLAG" val="#wm#"/>
  <p:tag name="KSO_WM_SLIDE_BACKGROUND_TYPE" val="leftRight"/>
  <p:tag name="KSO_WM_SLIDE_BK_DARK_LIGHT" val="2"/>
  <p:tag name="KSO_WM_TAG_VERSION" val="1.0"/>
  <p:tag name="KSO_WM_UNIT_COMPATIBLE" val="0"/>
  <p:tag name="KSO_WM_UNIT_DIAGRAM_ISNUMVISUAL" val="0"/>
  <p:tag name="KSO_WM_UNIT_DIAGRAM_ISREFERUNIT" val="0"/>
  <p:tag name="KSO_WM_UNIT_HIGHLIGHT" val="0"/>
  <p:tag name="KSO_WM_UNIT_ID" val="_14**"/>
  <p:tag name="KSO_WM_UNIT_LAYERLEVEL" val="1"/>
</p:tagLst>
</file>

<file path=ppt/tags/tag73.xml><?xml version="1.0" encoding="utf-8"?>
<p:tagLst xmlns:p="http://schemas.openxmlformats.org/presentationml/2006/main">
  <p:tag name="KSO_WM_BEAUTIFY_FLAG" val="#wm#"/>
  <p:tag name="KSO_WM_SLIDE_BACKGROUND_TYPE" val="topBottom"/>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5*i*1"/>
  <p:tag name="KSO_WM_UNIT_INDEX" val="1"/>
  <p:tag name="KSO_WM_UNIT_LAYERLEVEL" val="1"/>
  <p:tag name="KSO_WM_UNIT_SUBTYPE" val="h"/>
  <p:tag name="KSO_WM_UNIT_TYPE" val="i"/>
</p:tagLst>
</file>

<file path=ppt/tags/tag74.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5.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6.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7.xml><?xml version="1.0" encoding="utf-8"?>
<p:tagLst xmlns:p="http://schemas.openxmlformats.org/presentationml/2006/main">
  <p:tag name="KSO_WM_BEAUTIFY_FLAG" val="#wm#"/>
  <p:tag name="KSO_WM_SLIDE_BACKGROUND_TYPE" val="topBottom"/>
  <p:tag name="KSO_WM_SLIDE_BK_DARK_LIGHT" val="2"/>
  <p:tag name="KSO_WM_TAG_VERSION" val="1.0"/>
  <p:tag name="KSO_WM_UNIT_COMPATIBLE" val="0"/>
  <p:tag name="KSO_WM_UNIT_DIAGRAM_ISNUMVISUAL" val="0"/>
  <p:tag name="KSO_WM_UNIT_DIAGRAM_ISREFERUNIT" val="0"/>
  <p:tag name="KSO_WM_UNIT_HIGHLIGHT" val="0"/>
  <p:tag name="KSO_WM_UNIT_ID" val="_15**"/>
  <p:tag name="KSO_WM_UNIT_LAYERLEVEL" val="1"/>
</p:tagLst>
</file>

<file path=ppt/tags/tag78.xml><?xml version="1.0" encoding="utf-8"?>
<p:tagLst xmlns:p="http://schemas.openxmlformats.org/presentationml/2006/main">
  <p:tag name="KSO_WM_BEAUTIFY_FLAG" val="#wm#"/>
  <p:tag name="KSO_WM_SLIDE_BACKGROUND_TYPE" val="bottomTop"/>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6*i*1"/>
  <p:tag name="KSO_WM_UNIT_INDEX" val="1"/>
  <p:tag name="KSO_WM_UNIT_LAYERLEVEL" val="1"/>
  <p:tag name="KSO_WM_UNIT_SUBTYPE" val="h"/>
  <p:tag name="KSO_WM_UNIT_TYPE" val="i"/>
</p:tagLst>
</file>

<file path=ppt/tags/tag79.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1.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2.xml><?xml version="1.0" encoding="utf-8"?>
<p:tagLst xmlns:p="http://schemas.openxmlformats.org/presentationml/2006/main">
  <p:tag name="KSO_WM_BEAUTIFY_FLAG" val="#wm#"/>
  <p:tag name="KSO_WM_SLIDE_BACKGROUND_TYPE" val="bottomTop"/>
  <p:tag name="KSO_WM_SLIDE_BK_DARK_LIGHT" val="2"/>
  <p:tag name="KSO_WM_TAG_VERSION" val="1.0"/>
  <p:tag name="KSO_WM_UNIT_COMPATIBLE" val="0"/>
  <p:tag name="KSO_WM_UNIT_DIAGRAM_ISNUMVISUAL" val="0"/>
  <p:tag name="KSO_WM_UNIT_DIAGRAM_ISREFERUNIT" val="0"/>
  <p:tag name="KSO_WM_UNIT_HIGHLIGHT" val="0"/>
  <p:tag name="KSO_WM_UNIT_ID" val="_16**"/>
  <p:tag name="KSO_WM_UNIT_LAYERLEVEL" val="1"/>
</p:tagLst>
</file>

<file path=ppt/tags/tag83.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4.xml><?xml version="1.0" encoding="utf-8"?>
<p:tagLst xmlns:p="http://schemas.openxmlformats.org/presentationml/2006/main">
  <p:tag name="KSO_WM_BEAUTIFY_FLAG" val="#wm#"/>
  <p:tag name="KSO_WM_SLIDE_BACKGROUND_TYPE" val="navigation"/>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7*i*1"/>
  <p:tag name="KSO_WM_UNIT_INDEX" val="1"/>
  <p:tag name="KSO_WM_UNIT_LAYERLEVEL" val="1"/>
  <p:tag name="KSO_WM_UNIT_SUBTYPE" val="h"/>
  <p:tag name="KSO_WM_UNIT_TYPE" val="i"/>
</p:tagLst>
</file>

<file path=ppt/tags/tag85.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6.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7.xml><?xml version="1.0" encoding="utf-8"?>
<p:tagLst xmlns:p="http://schemas.openxmlformats.org/presentationml/2006/main">
  <p:tag name="KSO_WM_BEAUTIFY_FLAG" val="#wm#"/>
  <p:tag name="KSO_WM_SLIDE_BACKGROUND_TYPE" val="navigation"/>
  <p:tag name="KSO_WM_SLIDE_BK_DARK_LIGHT" val="2"/>
  <p:tag name="KSO_WM_TAG_VERSION" val="1.0"/>
  <p:tag name="KSO_WM_UNIT_COMPATIBLE" val="0"/>
  <p:tag name="KSO_WM_UNIT_DIAGRAM_ISNUMVISUAL" val="0"/>
  <p:tag name="KSO_WM_UNIT_DIAGRAM_ISREFERUNIT" val="0"/>
  <p:tag name="KSO_WM_UNIT_HIGHLIGHT" val="0"/>
  <p:tag name="KSO_WM_UNIT_ID" val="_17**"/>
  <p:tag name="KSO_WM_UNIT_LAYERLEVEL" val="1"/>
</p:tagLst>
</file>

<file path=ppt/tags/tag88.xml><?xml version="1.0" encoding="utf-8"?>
<p:tagLst xmlns:p="http://schemas.openxmlformats.org/presentationml/2006/main">
  <p:tag name="KSO_WM_BEAUTIFY_FLAG" val="#wm#"/>
  <p:tag name="KSO_WM_SLIDE_BACKGROUND_TYPE" val="belt"/>
  <p:tag name="KSO_WM_SLIDE_BK_DARK_LIGHT" val="2"/>
  <p:tag name="KSO_WM_TAG_VERSION" val="1.0"/>
  <p:tag name="KSO_WM_UNIT_BK_DARK_LIGHT" val="2"/>
  <p:tag name="KSO_WM_UNIT_COMPATIBLE" val="0"/>
  <p:tag name="KSO_WM_UNIT_DIAGRAM_ISNUMVISUAL" val="0"/>
  <p:tag name="KSO_WM_UNIT_DIAGRAM_ISREFERUNIT" val="0"/>
  <p:tag name="KSO_WM_UNIT_HIGHLIGHT" val="0"/>
  <p:tag name="KSO_WM_UNIT_ID" val="_18*i*1"/>
  <p:tag name="KSO_WM_UNIT_INDEX" val="1"/>
  <p:tag name="KSO_WM_UNIT_LAYERLEVEL" val="1"/>
  <p:tag name="KSO_WM_UNIT_SUBTYPE" val="h"/>
  <p:tag name="KSO_WM_UNIT_TYPE" val="i"/>
</p:tagLst>
</file>

<file path=ppt/tags/tag8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1.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2.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3.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4.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5.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6.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7.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8.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ags/tag99.xml><?xml version="1.0" encoding="utf-8"?>
<p:tagLst xmlns:p="http://schemas.openxmlformats.org/presentationml/2006/main">
  <p:tag name="KSO_WM_BEAUTIFY_FLAG" val="#wm#"/>
  <p:tag name="KSO_WM_SLIDE_BACKGROUND_TYPE" val="belt"/>
  <p:tag name="KSO_WM_SLIDE_BK_DARK_LIGHT" val="2"/>
  <p:tag name="KSO_WM_TAG_VERSION" val="1.0"/>
  <p:tag name="KSO_WM_UNIT_COMPATIBLE" val="0"/>
  <p:tag name="KSO_WM_UNIT_DIAGRAM_ISNUMVISUAL" val="0"/>
  <p:tag name="KSO_WM_UNIT_DIAGRAM_ISREFERUNIT" val="0"/>
  <p:tag name="KSO_WM_UNIT_HIGHLIGHT" val="0"/>
  <p:tag name="KSO_WM_UNIT_ID" val="_18**"/>
  <p:tag name="KSO_WM_UNIT_LAYERLEVEL" val="1"/>
</p:tagLst>
</file>

<file path=ppt/theme/theme1.xml><?xml version="1.0" encoding="utf-8"?>
<a:theme xmlns:r="http://schemas.openxmlformats.org/officeDocument/2006/relationships" xmlns:a="http://schemas.openxmlformats.org/drawingml/2006/main" name="Office 主题​​">
  <a:themeElements>
    <a:clrScheme name="自定义 5">
      <a:dk1>
        <a:sysClr val="windowText" lastClr="000000"/>
      </a:dk1>
      <a:lt1>
        <a:sysClr val="window" lastClr="FFFFFF"/>
      </a:lt1>
      <a:dk2>
        <a:srgbClr val="F4F2F0"/>
      </a:dk2>
      <a:lt2>
        <a:srgbClr val="FFFFFF"/>
      </a:lt2>
      <a:accent1>
        <a:srgbClr val="FFC300"/>
      </a:accent1>
      <a:accent2>
        <a:srgbClr val="CAC11D"/>
      </a:accent2>
      <a:accent3>
        <a:srgbClr val="9CC061"/>
      </a:accent3>
      <a:accent4>
        <a:srgbClr val="72BF98"/>
      </a:accent4>
      <a:accent5>
        <a:srgbClr val="50BDCD"/>
      </a:accent5>
      <a:accent6>
        <a:srgbClr val="42BDFF"/>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Office 主题​​">
  <a:themeElements>
    <a:clrScheme name="自定义 5">
      <a:dk1>
        <a:sysClr val="windowText" lastClr="000000"/>
      </a:dk1>
      <a:lt1>
        <a:sysClr val="window" lastClr="FFFFFF"/>
      </a:lt1>
      <a:dk2>
        <a:srgbClr val="F4F2F0"/>
      </a:dk2>
      <a:lt2>
        <a:srgbClr val="FFFFFF"/>
      </a:lt2>
      <a:accent1>
        <a:srgbClr val="FFC300"/>
      </a:accent1>
      <a:accent2>
        <a:srgbClr val="CAC11D"/>
      </a:accent2>
      <a:accent3>
        <a:srgbClr val="9CC061"/>
      </a:accent3>
      <a:accent4>
        <a:srgbClr val="72BF98"/>
      </a:accent4>
      <a:accent5>
        <a:srgbClr val="50BDCD"/>
      </a:accent5>
      <a:accent6>
        <a:srgbClr val="42BDFF"/>
      </a:accent6>
      <a:hlink>
        <a:srgbClr val="0563C1"/>
      </a:hlink>
      <a:folHlink>
        <a:srgbClr val="954F72"/>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160</Paragraphs>
  <Slides>37</Slides>
  <Notes>2</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37</vt:i4>
      </vt:variant>
    </vt:vector>
  </HeadingPairs>
  <TitlesOfParts>
    <vt:vector baseType="lpstr" size="56">
      <vt:lpstr>Arial</vt:lpstr>
      <vt:lpstr>微软雅黑</vt:lpstr>
      <vt:lpstr>Calibri</vt:lpstr>
      <vt:lpstr>宋体</vt:lpstr>
      <vt:lpstr>等线</vt:lpstr>
      <vt:lpstr>汉仪旗黑-85S</vt:lpstr>
      <vt:lpstr>Calibri Light</vt:lpstr>
      <vt:lpstr>隶书</vt:lpstr>
      <vt:lpstr>黑体</vt:lpstr>
      <vt:lpstr>华文新魏</vt:lpstr>
      <vt:lpstr>楷体</vt:lpstr>
      <vt:lpstr>思源黑体 CN Heavy</vt:lpstr>
      <vt:lpstr>思源宋体 CN Heavy</vt:lpstr>
      <vt:lpstr>思源宋体 CN Medium</vt:lpstr>
      <vt:lpstr>WenYue GuDianMingChaoTi (Non-Co</vt:lpstr>
      <vt:lpstr>Times New Roman</vt:lpstr>
      <vt:lpstr>NEU-BZ-S92</vt:lpstr>
      <vt:lpstr>方正书宋_GBK</vt:lpstr>
      <vt:lpstr>Office 主题​​</vt:lpstr>
      <vt:lpstr>天文学上的旷世之争</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2022-02-10T08:44:20.097</cp:lastPrinted>
  <dcterms:created xsi:type="dcterms:W3CDTF">2022-02-10T08:44:20Z</dcterms:created>
  <dcterms:modified xsi:type="dcterms:W3CDTF">2022-02-10T00:44:22Z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