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mf" ContentType="image/x-w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1"/>
    <p:sldMasterId id="2147483660" r:id="rId2"/>
    <p:sldMasterId id="2147483673" r:id="rId3"/>
    <p:sldMasterId id="2147483692" r:id="rId4"/>
    <p:sldMasterId id="2147483712" r:id="rId5"/>
    <p:sldMasterId id="2147483724" r:id="rId6"/>
    <p:sldMasterId id="2147483737" r:id="rId7"/>
  </p:sldMasterIdLst>
  <p:notesMasterIdLst>
    <p:notesMasterId r:id="rId8"/>
  </p:notesMasterIdLst>
  <p:sldIdLst>
    <p:sldId id="257" r:id="rId9"/>
    <p:sldId id="274" r:id="rId10"/>
    <p:sldId id="256" r:id="rId11"/>
    <p:sldId id="258" r:id="rId12"/>
    <p:sldId id="264" r:id="rId13"/>
    <p:sldId id="263" r:id="rId14"/>
    <p:sldId id="265" r:id="rId15"/>
    <p:sldId id="266" r:id="rId16"/>
    <p:sldId id="267" r:id="rId17"/>
    <p:sldId id="296" r:id="rId18"/>
    <p:sldId id="268" r:id="rId19"/>
    <p:sldId id="275" r:id="rId20"/>
    <p:sldId id="277" r:id="rId21"/>
    <p:sldId id="276" r:id="rId22"/>
    <p:sldId id="278" r:id="rId23"/>
    <p:sldId id="279" r:id="rId24"/>
    <p:sldId id="280" r:id="rId25"/>
    <p:sldId id="290" r:id="rId26"/>
    <p:sldId id="282" r:id="rId27"/>
    <p:sldId id="273" r:id="rId28"/>
    <p:sldId id="283" r:id="rId29"/>
    <p:sldId id="289" r:id="rId30"/>
    <p:sldId id="286" r:id="rId31"/>
    <p:sldId id="287" r:id="rId32"/>
    <p:sldId id="288" r:id="rId33"/>
    <p:sldId id="291" r:id="rId34"/>
    <p:sldId id="292" r:id="rId35"/>
    <p:sldId id="262" r:id="rId36"/>
    <p:sldId id="293" r:id="rId37"/>
    <p:sldId id="295" r:id="rId38"/>
    <p:sldId id="294" r:id="rId39"/>
  </p:sldIdLst>
  <p:sldSz cx="9144000" cy="6858000" type="screen4x3"/>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80" d="100"/>
          <a:sy n="80" d="100"/>
        </p:scale>
        <p:origin x="-1522" y="-120"/>
      </p:cViewPr>
      <p:guideLst>
        <p:guide orient="horz" pos="2160"/>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2.xml" /><Relationship Id="rId11" Type="http://schemas.openxmlformats.org/officeDocument/2006/relationships/slide" Target="slides/slide3.xml" /><Relationship Id="rId12" Type="http://schemas.openxmlformats.org/officeDocument/2006/relationships/slide" Target="slides/slide4.xml" /><Relationship Id="rId13" Type="http://schemas.openxmlformats.org/officeDocument/2006/relationships/slide" Target="slides/slide5.xml" /><Relationship Id="rId14" Type="http://schemas.openxmlformats.org/officeDocument/2006/relationships/slide" Target="slides/slide6.xml" /><Relationship Id="rId15" Type="http://schemas.openxmlformats.org/officeDocument/2006/relationships/slide" Target="slides/slide7.xml" /><Relationship Id="rId16" Type="http://schemas.openxmlformats.org/officeDocument/2006/relationships/slide" Target="slides/slide8.xml" /><Relationship Id="rId17" Type="http://schemas.openxmlformats.org/officeDocument/2006/relationships/slide" Target="slides/slide9.xml" /><Relationship Id="rId18" Type="http://schemas.openxmlformats.org/officeDocument/2006/relationships/slide" Target="slides/slide10.xml" /><Relationship Id="rId19" Type="http://schemas.openxmlformats.org/officeDocument/2006/relationships/slide" Target="slides/slide11.xml" /><Relationship Id="rId2" Type="http://schemas.openxmlformats.org/officeDocument/2006/relationships/slideMaster" Target="slideMasters/slideMaster2.xml" /><Relationship Id="rId20" Type="http://schemas.openxmlformats.org/officeDocument/2006/relationships/slide" Target="slides/slide12.xml" /><Relationship Id="rId21" Type="http://schemas.openxmlformats.org/officeDocument/2006/relationships/slide" Target="slides/slide13.xml" /><Relationship Id="rId22" Type="http://schemas.openxmlformats.org/officeDocument/2006/relationships/slide" Target="slides/slide14.xml" /><Relationship Id="rId23" Type="http://schemas.openxmlformats.org/officeDocument/2006/relationships/slide" Target="slides/slide15.xml" /><Relationship Id="rId24" Type="http://schemas.openxmlformats.org/officeDocument/2006/relationships/slide" Target="slides/slide16.xml" /><Relationship Id="rId25" Type="http://schemas.openxmlformats.org/officeDocument/2006/relationships/slide" Target="slides/slide17.xml" /><Relationship Id="rId26" Type="http://schemas.openxmlformats.org/officeDocument/2006/relationships/slide" Target="slides/slide18.xml" /><Relationship Id="rId27" Type="http://schemas.openxmlformats.org/officeDocument/2006/relationships/slide" Target="slides/slide19.xml" /><Relationship Id="rId28" Type="http://schemas.openxmlformats.org/officeDocument/2006/relationships/slide" Target="slides/slide20.xml" /><Relationship Id="rId29" Type="http://schemas.openxmlformats.org/officeDocument/2006/relationships/slide" Target="slides/slide21.xml" /><Relationship Id="rId3" Type="http://schemas.openxmlformats.org/officeDocument/2006/relationships/slideMaster" Target="slideMasters/slideMaster3.xml" /><Relationship Id="rId30" Type="http://schemas.openxmlformats.org/officeDocument/2006/relationships/slide" Target="slides/slide22.xml" /><Relationship Id="rId31" Type="http://schemas.openxmlformats.org/officeDocument/2006/relationships/slide" Target="slides/slide23.xml" /><Relationship Id="rId32" Type="http://schemas.openxmlformats.org/officeDocument/2006/relationships/slide" Target="slides/slide24.xml" /><Relationship Id="rId33" Type="http://schemas.openxmlformats.org/officeDocument/2006/relationships/slide" Target="slides/slide25.xml" /><Relationship Id="rId34" Type="http://schemas.openxmlformats.org/officeDocument/2006/relationships/slide" Target="slides/slide26.xml" /><Relationship Id="rId35" Type="http://schemas.openxmlformats.org/officeDocument/2006/relationships/slide" Target="slides/slide27.xml" /><Relationship Id="rId36" Type="http://schemas.openxmlformats.org/officeDocument/2006/relationships/slide" Target="slides/slide28.xml" /><Relationship Id="rId37" Type="http://schemas.openxmlformats.org/officeDocument/2006/relationships/slide" Target="slides/slide29.xml" /><Relationship Id="rId38" Type="http://schemas.openxmlformats.org/officeDocument/2006/relationships/slide" Target="slides/slide30.xml" /><Relationship Id="rId39" Type="http://schemas.openxmlformats.org/officeDocument/2006/relationships/slide" Target="slides/slide31.xml" /><Relationship Id="rId4" Type="http://schemas.openxmlformats.org/officeDocument/2006/relationships/slideMaster" Target="slideMasters/slideMaster4.xml" /><Relationship Id="rId40" Type="http://schemas.openxmlformats.org/officeDocument/2006/relationships/tags" Target="tags/tag976.xml" /><Relationship Id="rId41" Type="http://schemas.openxmlformats.org/officeDocument/2006/relationships/presProps" Target="presProps.xml" /><Relationship Id="rId42" Type="http://schemas.openxmlformats.org/officeDocument/2006/relationships/viewProps" Target="viewProps.xml" /><Relationship Id="rId43" Type="http://schemas.openxmlformats.org/officeDocument/2006/relationships/theme" Target="theme/theme1.xml" /><Relationship Id="rId44" Type="http://schemas.openxmlformats.org/officeDocument/2006/relationships/tableStyles" Target="tableStyles.xml" /><Relationship Id="rId5" Type="http://schemas.openxmlformats.org/officeDocument/2006/relationships/slideMaster" Target="slideMasters/slideMaster5.xml" /><Relationship Id="rId6" Type="http://schemas.openxmlformats.org/officeDocument/2006/relationships/slideMaster" Target="slideMasters/slideMaster6.xml" /><Relationship Id="rId7" Type="http://schemas.openxmlformats.org/officeDocument/2006/relationships/slideMaster" Target="slideMasters/slideMaster7.xml" /><Relationship Id="rId8" Type="http://schemas.openxmlformats.org/officeDocument/2006/relationships/notesMaster" Target="notesMasters/notesMaster1.xml" /><Relationship Id="rId9" Type="http://schemas.openxmlformats.org/officeDocument/2006/relationships/slide" Target="slides/slide1.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717.xml" /><Relationship Id="rId2" Type="http://schemas.openxmlformats.org/officeDocument/2006/relationships/tags" Target="../tags/tag718.xml" /><Relationship Id="rId3" Type="http://schemas.openxmlformats.org/officeDocument/2006/relationships/tags" Target="../tags/tag719.xml" /><Relationship Id="rId4" Type="http://schemas.openxmlformats.org/officeDocument/2006/relationships/tags" Target="../tags/tag720.xml" /><Relationship Id="rId5" Type="http://schemas.openxmlformats.org/officeDocument/2006/relationships/tags" Target="../tags/tag721.xml" /><Relationship Id="rId6" Type="http://schemas.openxmlformats.org/officeDocument/2006/relationships/tags" Target="../tags/tag722.xml" /><Relationship Id="rId7" Type="http://schemas.openxmlformats.org/officeDocument/2006/relationships/tags" Target="../tags/tag723.xml" /><Relationship Id="rId8" Type="http://schemas.openxmlformats.org/officeDocument/2006/relationships/theme" Target="../theme/theme8.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7200"/>
          </a:xfrm>
          <a:prstGeom prst="rect">
            <a:avLst/>
          </a:prstGeom>
        </p:spPr>
        <p:txBody>
          <a:bodyPr vert="horz" lIns="91440" tIns="45720" rIns="91440" bIns="45720" rtlCol="0"/>
          <a:lstStyle>
            <a:lvl1pPr algn="r">
              <a:defRPr sz="1200"/>
            </a:lvl1pPr>
          </a:lstStyle>
          <a:p>
            <a:fld id="{3BF98BE9-645B-4135-B123-A49058A64B3B}" type="datetimeFigureOut">
              <a:rPr lang="zh-CN" altLang="en-US" smtClean="0"/>
              <a:t>2021/9/16</a:t>
            </a:fld>
            <a:endParaRPr lang="zh-CN" altLang="en-US"/>
          </a:p>
        </p:txBody>
      </p:sp>
      <p:sp>
        <p:nvSpPr>
          <p:cNvPr id="4" name="幻灯片图像占位符 3"/>
          <p:cNvSpPr>
            <a:spLocks noGrp="1" noRot="1" noChangeAspect="1"/>
          </p:cNvSpPr>
          <p:nvPr>
            <p:ph type="sldImg" idx="2"/>
            <p:custDataLst>
              <p:tags r:id="rId4"/>
            </p:custDataLst>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7200"/>
          </a:xfrm>
          <a:prstGeom prst="rect">
            <a:avLst/>
          </a:prstGeom>
        </p:spPr>
        <p:txBody>
          <a:bodyPr vert="horz" lIns="91440" tIns="45720" rIns="91440" bIns="45720" rtlCol="0" anchor="b"/>
          <a:lstStyle>
            <a:lvl1pPr algn="r">
              <a:defRPr sz="1200"/>
            </a:lvl1pPr>
          </a:lstStyle>
          <a:p>
            <a:fld id="{2342D940-0CBB-4AA5-B909-89809A55926C}" type="slidenum">
              <a:rPr lang="zh-CN" altLang="en-US" smtClean="0"/>
              <a:t>‹#›</a:t>
            </a:fld>
            <a:endParaRPr lang="zh-CN" altLang="en-US"/>
          </a:p>
        </p:txBody>
      </p:sp>
    </p:spTree>
    <p:extLst>
      <p:ext uri="{BB962C8B-B14F-4D97-AF65-F5344CB8AC3E}">
        <p14:creationId xmlns:p14="http://schemas.microsoft.com/office/powerpoint/2010/main" val="21080235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 Id="rId3" Type="http://schemas.openxmlformats.org/officeDocument/2006/relationships/tags" Target="../tags/tag739.xml" /><Relationship Id="rId4" Type="http://schemas.openxmlformats.org/officeDocument/2006/relationships/tags" Target="../tags/tag740.xml" /><Relationship Id="rId5" Type="http://schemas.openxmlformats.org/officeDocument/2006/relationships/tags" Target="../tags/tag741.xml" /><Relationship Id="rId6" Type="http://schemas.openxmlformats.org/officeDocument/2006/relationships/tags" Target="../tags/tag742.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 Id="rId3" Type="http://schemas.openxmlformats.org/officeDocument/2006/relationships/tags" Target="../tags/tag782.xml" /><Relationship Id="rId4" Type="http://schemas.openxmlformats.org/officeDocument/2006/relationships/tags" Target="../tags/tag783.xml" /><Relationship Id="rId5" Type="http://schemas.openxmlformats.org/officeDocument/2006/relationships/tags" Target="../tags/tag784.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 Id="rId3" Type="http://schemas.openxmlformats.org/officeDocument/2006/relationships/tags" Target="../tags/tag818.xml" /><Relationship Id="rId4" Type="http://schemas.openxmlformats.org/officeDocument/2006/relationships/tags" Target="../tags/tag819.xml" /><Relationship Id="rId5" Type="http://schemas.openxmlformats.org/officeDocument/2006/relationships/tags" Target="../tags/tag820.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 Id="rId3" Type="http://schemas.openxmlformats.org/officeDocument/2006/relationships/tags" Target="../tags/tag825.xml" /><Relationship Id="rId4" Type="http://schemas.openxmlformats.org/officeDocument/2006/relationships/tags" Target="../tags/tag826.xml" /><Relationship Id="rId5" Type="http://schemas.openxmlformats.org/officeDocument/2006/relationships/tags" Target="../tags/tag827.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 Id="rId3" Type="http://schemas.openxmlformats.org/officeDocument/2006/relationships/tags" Target="../tags/tag831.xml" /><Relationship Id="rId4" Type="http://schemas.openxmlformats.org/officeDocument/2006/relationships/tags" Target="../tags/tag832.xml" /><Relationship Id="rId5" Type="http://schemas.openxmlformats.org/officeDocument/2006/relationships/tags" Target="../tags/tag833.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 Id="rId3" Type="http://schemas.openxmlformats.org/officeDocument/2006/relationships/tags" Target="../tags/tag836.xml" /><Relationship Id="rId4" Type="http://schemas.openxmlformats.org/officeDocument/2006/relationships/tags" Target="../tags/tag837.xml" /><Relationship Id="rId5" Type="http://schemas.openxmlformats.org/officeDocument/2006/relationships/tags" Target="../tags/tag838.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1143000" y="685800"/>
            <a:ext cx="4572000" cy="34290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94CC0C18-BE89-4805-B544-06623E47046C}" type="slidenum">
              <a:rPr lang="zh-CN" altLang="en-US" smtClean="0"/>
              <a:t>4</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109570" name="幻灯片图像占位符 1">
            <a:extLst>
              <a:ext uri="{FF2B5EF4-FFF2-40B4-BE49-F238E27FC236}">
                <a16:creationId xmlns="" xmlns:a16="http://schemas.microsoft.com/office/drawing/2014/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E7D8052-3200-4203-9BEA-EEF7C5A3EEB8}"/>
              </a:ext>
            </a:extLst>
          </p:cNvPr>
          <p:cNvSpPr>
            <a:spLocks noGrp="1" noRot="1" noChangeAspect="1" noChangeArrowheads="1"/>
          </p:cNvSpPr>
          <p:nvPr>
            <p:ph type="sldImg"/>
            <p:custDataLst>
              <p:tags r:id="rId4"/>
            </p:custDataLst>
          </p:nvPr>
        </p:nvSpPr>
        <p:spPr>
          <a:ln cap="flat">
            <a:headEnd type="none" w="med" len="med"/>
            <a:tailEnd type="none" w="med" len="med"/>
          </a:ln>
        </p:spPr>
      </p:sp>
      <p:sp>
        <p:nvSpPr>
          <p:cNvPr id="109571" name="文本占位符 2">
            <a:extLst>
              <a:ext uri="{FF2B5EF4-FFF2-40B4-BE49-F238E27FC236}">
                <a16:creationId xmlns="" xmlns:a16="http://schemas.microsoft.com/office/drawing/2014/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1FA668D-6EF3-4987-8AA8-CA59564C4E9F}"/>
              </a:ext>
            </a:extLst>
          </p:cNvPr>
          <p:cNvSpPr>
            <a:spLocks noGrp="1" noChangeArrowheads="1"/>
          </p:cNvSpPr>
          <p:nvPr>
            <p:ph type="body" idx="1"/>
            <p:custDataLst>
              <p:tags r:id="rId5"/>
            </p:custDataLst>
          </p:nvPr>
        </p:nvSpPr>
        <p:spPr>
          <a:extLst>
            <a:ext uri="{91240B29-F687-4F45-9708-019B960494DF}">
              <a14:hiddenLine xmlns:a14="http://schemas.microsoft.com/office/drawing/2010/main" w="9525" cap="flat" algn="ctr">
                <a:solidFill>
                  <a:srgbClr val="000000"/>
                </a:solidFill>
                <a:prstDash val="solid"/>
                <a:miter lim="800000"/>
                <a:headEnd type="none" w="med" len="med"/>
                <a:tailEnd type="none" w="med" len="med"/>
              </a14:hiddenLine>
            </a:ext>
          </a:extLst>
        </p:spPr>
        <p:txBody>
          <a:bodyPr/>
          <a:lstStyle/>
          <a:p>
            <a:pPr defTabSz="914400" eaLnBrk="1" hangingPunct="1">
              <a:spcBef>
                <a:spcPct val="0"/>
              </a:spcBef>
            </a:pPr>
            <a:endParaRPr lang="zh-CN" altLang="en-US">
              <a:solidFill>
                <a:srgbClr val="000000"/>
              </a:solidFill>
              <a:latin typeface="Calibri" panose="020f0502020204030204" pitchFamily="34" charset="0"/>
            </a:endParaRPr>
          </a:p>
        </p:txBody>
      </p:sp>
    </p:spTree>
    <p:extLst>
      <p:ext uri="{BB962C8B-B14F-4D97-AF65-F5344CB8AC3E}">
        <p14:creationId xmlns:p14="http://schemas.microsoft.com/office/powerpoint/2010/main" val="927412687"/>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106498" name="幻灯片图像占位符 1">
            <a:extLst>
              <a:ext uri="{FF2B5EF4-FFF2-40B4-BE49-F238E27FC236}">
                <a16:creationId xmlns="" xmlns:a16="http://schemas.microsoft.com/office/drawing/2014/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445ACBF-2D16-4FB1-A9AB-62909C8AFD9B}"/>
              </a:ext>
            </a:extLst>
          </p:cNvPr>
          <p:cNvSpPr>
            <a:spLocks noGrp="1" noRot="1" noChangeAspect="1" noChangeArrowheads="1"/>
          </p:cNvSpPr>
          <p:nvPr>
            <p:ph type="sldImg"/>
            <p:custDataLst>
              <p:tags r:id="rId4"/>
            </p:custDataLst>
          </p:nvPr>
        </p:nvSpPr>
        <p:spPr>
          <a:ln cap="flat">
            <a:headEnd type="none" w="med" len="med"/>
            <a:tailEnd type="none" w="med" len="med"/>
          </a:ln>
        </p:spPr>
      </p:sp>
      <p:sp>
        <p:nvSpPr>
          <p:cNvPr id="106499" name="文本占位符 2">
            <a:extLst>
              <a:ext uri="{FF2B5EF4-FFF2-40B4-BE49-F238E27FC236}">
                <a16:creationId xmlns="" xmlns:a16="http://schemas.microsoft.com/office/drawing/2014/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93CAAE7-45FD-4406-A32F-F45512C5299A}"/>
              </a:ext>
            </a:extLst>
          </p:cNvPr>
          <p:cNvSpPr>
            <a:spLocks noGrp="1" noChangeArrowheads="1"/>
          </p:cNvSpPr>
          <p:nvPr>
            <p:ph type="body" idx="1"/>
            <p:custDataLst>
              <p:tags r:id="rId5"/>
            </p:custDataLst>
          </p:nvPr>
        </p:nvSpPr>
        <p:spPr>
          <a:extLst>
            <a:ext uri="{91240B29-F687-4F45-9708-019B960494DF}">
              <a14:hiddenLine xmlns:a14="http://schemas.microsoft.com/office/drawing/2010/main" w="9525" cap="flat" algn="ctr">
                <a:solidFill>
                  <a:srgbClr val="000000"/>
                </a:solidFill>
                <a:prstDash val="solid"/>
                <a:miter lim="800000"/>
                <a:headEnd type="none" w="med" len="med"/>
                <a:tailEnd type="none" w="med" len="med"/>
              </a14:hiddenLine>
            </a:ext>
          </a:extLst>
        </p:spPr>
        <p:txBody>
          <a:bodyPr/>
          <a:lstStyle/>
          <a:p>
            <a:pPr defTabSz="914400" eaLnBrk="1" hangingPunct="1">
              <a:spcBef>
                <a:spcPct val="0"/>
              </a:spcBef>
            </a:pPr>
            <a:endParaRPr lang="zh-CN" altLang="en-US">
              <a:solidFill>
                <a:srgbClr val="000000"/>
              </a:solidFill>
              <a:latin typeface="Calibri" panose="020f0502020204030204" pitchFamily="34" charset="0"/>
            </a:endParaRPr>
          </a:p>
        </p:txBody>
      </p:sp>
    </p:spTree>
    <p:extLst>
      <p:ext uri="{BB962C8B-B14F-4D97-AF65-F5344CB8AC3E}">
        <p14:creationId xmlns:p14="http://schemas.microsoft.com/office/powerpoint/2010/main" val="2044360507"/>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107522" name="幻灯片图像占位符 1">
            <a:extLst>
              <a:ext uri="{FF2B5EF4-FFF2-40B4-BE49-F238E27FC236}">
                <a16:creationId xmlns="" xmlns:a16="http://schemas.microsoft.com/office/drawing/2014/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8FF6484-F049-45D7-A17D-661532B75C90}"/>
              </a:ext>
            </a:extLst>
          </p:cNvPr>
          <p:cNvSpPr>
            <a:spLocks noGrp="1" noRot="1" noChangeAspect="1" noChangeArrowheads="1"/>
          </p:cNvSpPr>
          <p:nvPr>
            <p:ph type="sldImg"/>
            <p:custDataLst>
              <p:tags r:id="rId4"/>
            </p:custDataLst>
          </p:nvPr>
        </p:nvSpPr>
        <p:spPr>
          <a:ln cap="flat">
            <a:headEnd type="none" w="med" len="med"/>
            <a:tailEnd type="none" w="med" len="med"/>
          </a:ln>
        </p:spPr>
      </p:sp>
      <p:sp>
        <p:nvSpPr>
          <p:cNvPr id="107523" name="文本占位符 2">
            <a:extLst>
              <a:ext uri="{FF2B5EF4-FFF2-40B4-BE49-F238E27FC236}">
                <a16:creationId xmlns="" xmlns:a16="http://schemas.microsoft.com/office/drawing/2014/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CD39775-B083-4361-A1B9-F386050616FE}"/>
              </a:ext>
            </a:extLst>
          </p:cNvPr>
          <p:cNvSpPr>
            <a:spLocks noGrp="1" noChangeArrowheads="1"/>
          </p:cNvSpPr>
          <p:nvPr>
            <p:ph type="body" idx="1"/>
            <p:custDataLst>
              <p:tags r:id="rId5"/>
            </p:custDataLst>
          </p:nvPr>
        </p:nvSpPr>
        <p:spPr>
          <a:extLst>
            <a:ext uri="{91240B29-F687-4F45-9708-019B960494DF}">
              <a14:hiddenLine xmlns:a14="http://schemas.microsoft.com/office/drawing/2010/main" w="9525" cap="flat" algn="ctr">
                <a:solidFill>
                  <a:srgbClr val="000000"/>
                </a:solidFill>
                <a:prstDash val="solid"/>
                <a:miter lim="800000"/>
                <a:headEnd type="none" w="med" len="med"/>
                <a:tailEnd type="none" w="med" len="med"/>
              </a14:hiddenLine>
            </a:ext>
          </a:extLst>
        </p:spPr>
        <p:txBody>
          <a:bodyPr/>
          <a:lstStyle/>
          <a:p>
            <a:pPr defTabSz="914400" eaLnBrk="1" hangingPunct="1">
              <a:spcBef>
                <a:spcPct val="0"/>
              </a:spcBef>
            </a:pPr>
            <a:endParaRPr lang="zh-CN" altLang="en-US">
              <a:solidFill>
                <a:srgbClr val="000000"/>
              </a:solidFill>
              <a:latin typeface="Calibri" panose="020f0502020204030204" pitchFamily="34" charset="0"/>
            </a:endParaRPr>
          </a:p>
        </p:txBody>
      </p:sp>
    </p:spTree>
    <p:extLst>
      <p:ext uri="{BB962C8B-B14F-4D97-AF65-F5344CB8AC3E}">
        <p14:creationId xmlns:p14="http://schemas.microsoft.com/office/powerpoint/2010/main" val="2309460174"/>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108546" name="幻灯片图像占位符 1">
            <a:extLst>
              <a:ext uri="{FF2B5EF4-FFF2-40B4-BE49-F238E27FC236}">
                <a16:creationId xmlns="" xmlns:a16="http://schemas.microsoft.com/office/drawing/2014/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A92E6C6-ECEC-433F-BEBB-D8E128FA0686}"/>
              </a:ext>
            </a:extLst>
          </p:cNvPr>
          <p:cNvSpPr>
            <a:spLocks noGrp="1" noRot="1" noChangeAspect="1" noChangeArrowheads="1"/>
          </p:cNvSpPr>
          <p:nvPr>
            <p:ph type="sldImg"/>
            <p:custDataLst>
              <p:tags r:id="rId4"/>
            </p:custDataLst>
          </p:nvPr>
        </p:nvSpPr>
        <p:spPr>
          <a:ln cap="flat">
            <a:headEnd type="none" w="med" len="med"/>
            <a:tailEnd type="none" w="med" len="med"/>
          </a:ln>
        </p:spPr>
      </p:sp>
      <p:sp>
        <p:nvSpPr>
          <p:cNvPr id="108547" name="文本占位符 2">
            <a:extLst>
              <a:ext uri="{FF2B5EF4-FFF2-40B4-BE49-F238E27FC236}">
                <a16:creationId xmlns="" xmlns:a16="http://schemas.microsoft.com/office/drawing/2014/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C4053CC-5481-4611-B153-9F49B820F6FF}"/>
              </a:ext>
            </a:extLst>
          </p:cNvPr>
          <p:cNvSpPr>
            <a:spLocks noGrp="1" noChangeArrowheads="1"/>
          </p:cNvSpPr>
          <p:nvPr>
            <p:ph type="body" idx="1"/>
            <p:custDataLst>
              <p:tags r:id="rId5"/>
            </p:custDataLst>
          </p:nvPr>
        </p:nvSpPr>
        <p:spPr>
          <a:extLst>
            <a:ext uri="{91240B29-F687-4F45-9708-019B960494DF}">
              <a14:hiddenLine xmlns:a14="http://schemas.microsoft.com/office/drawing/2010/main" w="9525" cap="flat" algn="ctr">
                <a:solidFill>
                  <a:srgbClr val="000000"/>
                </a:solidFill>
                <a:prstDash val="solid"/>
                <a:miter lim="800000"/>
                <a:headEnd type="none" w="med" len="med"/>
                <a:tailEnd type="none" w="med" len="med"/>
              </a14:hiddenLine>
            </a:ext>
          </a:extLst>
        </p:spPr>
        <p:txBody>
          <a:bodyPr/>
          <a:lstStyle/>
          <a:p>
            <a:pPr defTabSz="914400" eaLnBrk="1" hangingPunct="1">
              <a:spcBef>
                <a:spcPct val="0"/>
              </a:spcBef>
            </a:pPr>
            <a:endParaRPr lang="zh-CN" altLang="en-US">
              <a:solidFill>
                <a:srgbClr val="000000"/>
              </a:solidFill>
              <a:latin typeface="Calibri" panose="020f0502020204030204" pitchFamily="34" charset="0"/>
            </a:endParaRPr>
          </a:p>
        </p:txBody>
      </p:sp>
    </p:spTree>
    <p:extLst>
      <p:ext uri="{BB962C8B-B14F-4D97-AF65-F5344CB8AC3E}">
        <p14:creationId xmlns:p14="http://schemas.microsoft.com/office/powerpoint/2010/main" val="154367493"/>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109570" name="幻灯片图像占位符 1">
            <a:extLst>
              <a:ext uri="{FF2B5EF4-FFF2-40B4-BE49-F238E27FC236}">
                <a16:creationId xmlns="" xmlns:a16="http://schemas.microsoft.com/office/drawing/2014/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E7D8052-3200-4203-9BEA-EEF7C5A3EEB8}"/>
              </a:ext>
            </a:extLst>
          </p:cNvPr>
          <p:cNvSpPr>
            <a:spLocks noGrp="1" noRot="1" noChangeAspect="1" noChangeArrowheads="1"/>
          </p:cNvSpPr>
          <p:nvPr>
            <p:ph type="sldImg"/>
            <p:custDataLst>
              <p:tags r:id="rId4"/>
            </p:custDataLst>
          </p:nvPr>
        </p:nvSpPr>
        <p:spPr>
          <a:ln cap="flat">
            <a:headEnd type="none" w="med" len="med"/>
            <a:tailEnd type="none" w="med" len="med"/>
          </a:ln>
        </p:spPr>
      </p:sp>
      <p:sp>
        <p:nvSpPr>
          <p:cNvPr id="109571" name="文本占位符 2">
            <a:extLst>
              <a:ext uri="{FF2B5EF4-FFF2-40B4-BE49-F238E27FC236}">
                <a16:creationId xmlns="" xmlns:a16="http://schemas.microsoft.com/office/drawing/2014/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1FA668D-6EF3-4987-8AA8-CA59564C4E9F}"/>
              </a:ext>
            </a:extLst>
          </p:cNvPr>
          <p:cNvSpPr>
            <a:spLocks noGrp="1" noChangeArrowheads="1"/>
          </p:cNvSpPr>
          <p:nvPr>
            <p:ph type="body" idx="1"/>
            <p:custDataLst>
              <p:tags r:id="rId5"/>
            </p:custDataLst>
          </p:nvPr>
        </p:nvSpPr>
        <p:spPr>
          <a:extLst>
            <a:ext uri="{91240B29-F687-4F45-9708-019B960494DF}">
              <a14:hiddenLine xmlns:a14="http://schemas.microsoft.com/office/drawing/2010/main" w="9525" cap="flat" algn="ctr">
                <a:solidFill>
                  <a:srgbClr val="000000"/>
                </a:solidFill>
                <a:prstDash val="solid"/>
                <a:miter lim="800000"/>
                <a:headEnd type="none" w="med" len="med"/>
                <a:tailEnd type="none" w="med" len="med"/>
              </a14:hiddenLine>
            </a:ext>
          </a:extLst>
        </p:spPr>
        <p:txBody>
          <a:bodyPr/>
          <a:lstStyle/>
          <a:p>
            <a:pPr defTabSz="914400" eaLnBrk="1" hangingPunct="1">
              <a:spcBef>
                <a:spcPct val="0"/>
              </a:spcBef>
            </a:pPr>
            <a:endParaRPr lang="zh-CN" altLang="en-US">
              <a:solidFill>
                <a:srgbClr val="000000"/>
              </a:solidFill>
              <a:latin typeface="Calibri" panose="020f0502020204030204" pitchFamily="34" charset="0"/>
            </a:endParaRPr>
          </a:p>
        </p:txBody>
      </p:sp>
    </p:spTree>
    <p:extLst>
      <p:ext uri="{BB962C8B-B14F-4D97-AF65-F5344CB8AC3E}">
        <p14:creationId xmlns:p14="http://schemas.microsoft.com/office/powerpoint/2010/main" val="927412687"/>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70.xml" /><Relationship Id="rId2" Type="http://schemas.openxmlformats.org/officeDocument/2006/relationships/tags" Target="../tags/tag71.xml" /><Relationship Id="rId3" Type="http://schemas.openxmlformats.org/officeDocument/2006/relationships/image" Target="../media/image1.png" /><Relationship Id="rId4" Type="http://schemas.openxmlformats.org/officeDocument/2006/relationships/tags" Target="../tags/tag72.xml" /><Relationship Id="rId5"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80.xml" /><Relationship Id="rId2" Type="http://schemas.openxmlformats.org/officeDocument/2006/relationships/tags" Target="../tags/tag81.xml" /><Relationship Id="rId3" Type="http://schemas.openxmlformats.org/officeDocument/2006/relationships/tags" Target="../tags/tag82.xml" /><Relationship Id="rId4" Type="http://schemas.openxmlformats.org/officeDocument/2006/relationships/tags" Target="../tags/tag83.xml" /><Relationship Id="rId5" Type="http://schemas.openxmlformats.org/officeDocument/2006/relationships/tags" Target="../tags/tag84.xml" /><Relationship Id="rId6" Type="http://schemas.openxmlformats.org/officeDocument/2006/relationships/tags" Target="../tags/tag85.xml" /><Relationship Id="rId7"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86.xml" /><Relationship Id="rId2" Type="http://schemas.openxmlformats.org/officeDocument/2006/relationships/tags" Target="../tags/tag87.xml" /><Relationship Id="rId3" Type="http://schemas.openxmlformats.org/officeDocument/2006/relationships/tags" Target="../tags/tag88.xml" /><Relationship Id="rId4" Type="http://schemas.openxmlformats.org/officeDocument/2006/relationships/tags" Target="../tags/tag89.xml" /><Relationship Id="rId5" Type="http://schemas.openxmlformats.org/officeDocument/2006/relationships/tags" Target="../tags/tag90.xml" /><Relationship Id="rId6" Type="http://schemas.openxmlformats.org/officeDocument/2006/relationships/tags" Target="../tags/tag91.xml" /><Relationship Id="rId7"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92.xml" /><Relationship Id="rId2" Type="http://schemas.openxmlformats.org/officeDocument/2006/relationships/tags" Target="../tags/tag93.xml" /><Relationship Id="rId3" Type="http://schemas.openxmlformats.org/officeDocument/2006/relationships/tags" Target="../tags/tag94.xml" /><Relationship Id="rId4" Type="http://schemas.openxmlformats.org/officeDocument/2006/relationships/tags" Target="../tags/tag95.xml" /><Relationship Id="rId5" Type="http://schemas.openxmlformats.org/officeDocument/2006/relationships/tags" Target="../tags/tag96.xml" /><Relationship Id="rId6" Type="http://schemas.openxmlformats.org/officeDocument/2006/relationships/tags" Target="../tags/tag97.xml" /><Relationship Id="rId7"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98.xml" /><Relationship Id="rId2" Type="http://schemas.openxmlformats.org/officeDocument/2006/relationships/tags" Target="../tags/tag99.xml" /><Relationship Id="rId3" Type="http://schemas.openxmlformats.org/officeDocument/2006/relationships/tags" Target="../tags/tag100.xml" /><Relationship Id="rId4" Type="http://schemas.openxmlformats.org/officeDocument/2006/relationships/tags" Target="../tags/tag101.xml" /><Relationship Id="rId5" Type="http://schemas.openxmlformats.org/officeDocument/2006/relationships/tags" Target="../tags/tag102.xml" /><Relationship Id="rId6" Type="http://schemas.openxmlformats.org/officeDocument/2006/relationships/tags" Target="../tags/tag103.xml" /><Relationship Id="rId7" Type="http://schemas.openxmlformats.org/officeDocument/2006/relationships/tags" Target="../tags/tag104.xml" /><Relationship Id="rId8"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05.xml" /><Relationship Id="rId10" Type="http://schemas.openxmlformats.org/officeDocument/2006/relationships/slideMaster" Target="../slideMasters/slideMaster2.xml" /><Relationship Id="rId2" Type="http://schemas.openxmlformats.org/officeDocument/2006/relationships/tags" Target="../tags/tag106.xml" /><Relationship Id="rId3" Type="http://schemas.openxmlformats.org/officeDocument/2006/relationships/tags" Target="../tags/tag107.xml" /><Relationship Id="rId4" Type="http://schemas.openxmlformats.org/officeDocument/2006/relationships/tags" Target="../tags/tag108.xml" /><Relationship Id="rId5" Type="http://schemas.openxmlformats.org/officeDocument/2006/relationships/tags" Target="../tags/tag109.xml" /><Relationship Id="rId6" Type="http://schemas.openxmlformats.org/officeDocument/2006/relationships/tags" Target="../tags/tag110.xml" /><Relationship Id="rId7" Type="http://schemas.openxmlformats.org/officeDocument/2006/relationships/tags" Target="../tags/tag111.xml" /><Relationship Id="rId8" Type="http://schemas.openxmlformats.org/officeDocument/2006/relationships/tags" Target="../tags/tag112.xml" /><Relationship Id="rId9" Type="http://schemas.openxmlformats.org/officeDocument/2006/relationships/tags" Target="../tags/tag113.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14.xml" /><Relationship Id="rId2" Type="http://schemas.openxmlformats.org/officeDocument/2006/relationships/tags" Target="../tags/tag115.xml" /><Relationship Id="rId3" Type="http://schemas.openxmlformats.org/officeDocument/2006/relationships/tags" Target="../tags/tag116.xml" /><Relationship Id="rId4" Type="http://schemas.openxmlformats.org/officeDocument/2006/relationships/tags" Target="../tags/tag117.xml" /><Relationship Id="rId5" Type="http://schemas.openxmlformats.org/officeDocument/2006/relationships/tags" Target="../tags/tag118.xml" /><Relationship Id="rId6"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119.xml" /><Relationship Id="rId2" Type="http://schemas.openxmlformats.org/officeDocument/2006/relationships/tags" Target="../tags/tag120.xml" /><Relationship Id="rId3" Type="http://schemas.openxmlformats.org/officeDocument/2006/relationships/tags" Target="../tags/tag121.xml" /><Relationship Id="rId4" Type="http://schemas.openxmlformats.org/officeDocument/2006/relationships/tags" Target="../tags/tag122.xml" /><Relationship Id="rId5"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23.xml" /><Relationship Id="rId2" Type="http://schemas.openxmlformats.org/officeDocument/2006/relationships/tags" Target="../tags/tag124.xml" /><Relationship Id="rId3" Type="http://schemas.openxmlformats.org/officeDocument/2006/relationships/tags" Target="../tags/tag125.xml" /><Relationship Id="rId4" Type="http://schemas.openxmlformats.org/officeDocument/2006/relationships/tags" Target="../tags/tag126.xml" /><Relationship Id="rId5" Type="http://schemas.openxmlformats.org/officeDocument/2006/relationships/tags" Target="../tags/tag127.xml" /><Relationship Id="rId6" Type="http://schemas.openxmlformats.org/officeDocument/2006/relationships/tags" Target="../tags/tag128.xml" /><Relationship Id="rId7" Type="http://schemas.openxmlformats.org/officeDocument/2006/relationships/tags" Target="../tags/tag129.xml" /><Relationship Id="rId8"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30.xml" /><Relationship Id="rId2" Type="http://schemas.openxmlformats.org/officeDocument/2006/relationships/tags" Target="../tags/tag131.xml" /><Relationship Id="rId3" Type="http://schemas.openxmlformats.org/officeDocument/2006/relationships/tags" Target="../tags/tag132.xml" /><Relationship Id="rId4" Type="http://schemas.openxmlformats.org/officeDocument/2006/relationships/tags" Target="../tags/tag133.xml" /><Relationship Id="rId5" Type="http://schemas.openxmlformats.org/officeDocument/2006/relationships/tags" Target="../tags/tag134.xml" /><Relationship Id="rId6" Type="http://schemas.openxmlformats.org/officeDocument/2006/relationships/tags" Target="../tags/tag135.xml" /><Relationship Id="rId7" Type="http://schemas.openxmlformats.org/officeDocument/2006/relationships/tags" Target="../tags/tag136.xml" /><Relationship Id="rId8"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37.xml" /><Relationship Id="rId2" Type="http://schemas.openxmlformats.org/officeDocument/2006/relationships/tags" Target="../tags/tag138.xml" /><Relationship Id="rId3" Type="http://schemas.openxmlformats.org/officeDocument/2006/relationships/tags" Target="../tags/tag139.xml" /><Relationship Id="rId4" Type="http://schemas.openxmlformats.org/officeDocument/2006/relationships/tags" Target="../tags/tag140.xml" /><Relationship Id="rId5" Type="http://schemas.openxmlformats.org/officeDocument/2006/relationships/tags" Target="../tags/tag141.xml" /><Relationship Id="rId6" Type="http://schemas.openxmlformats.org/officeDocument/2006/relationships/tags" Target="../tags/tag142.xml" /><Relationship Id="rId7"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43.xml" /><Relationship Id="rId2" Type="http://schemas.openxmlformats.org/officeDocument/2006/relationships/tags" Target="../tags/tag144.xml" /><Relationship Id="rId3" Type="http://schemas.openxmlformats.org/officeDocument/2006/relationships/tags" Target="../tags/tag145.xml" /><Relationship Id="rId4" Type="http://schemas.openxmlformats.org/officeDocument/2006/relationships/tags" Target="../tags/tag146.xml" /><Relationship Id="rId5" Type="http://schemas.openxmlformats.org/officeDocument/2006/relationships/tags" Target="../tags/tag147.xml" /><Relationship Id="rId6" Type="http://schemas.openxmlformats.org/officeDocument/2006/relationships/tags" Target="../tags/tag148.xml" /><Relationship Id="rId7"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49.xml" /><Relationship Id="rId2" Type="http://schemas.openxmlformats.org/officeDocument/2006/relationships/tags" Target="../tags/tag150.xml" /><Relationship Id="rId3" Type="http://schemas.openxmlformats.org/officeDocument/2006/relationships/tags" Target="../tags/tag151.xml" /><Relationship Id="rId4"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59.xml" /><Relationship Id="rId10" Type="http://schemas.openxmlformats.org/officeDocument/2006/relationships/slideMaster" Target="../slideMasters/slideMaster3.xml" /><Relationship Id="rId2" Type="http://schemas.openxmlformats.org/officeDocument/2006/relationships/image" Target="file:///C:\Users\1V994W2\PycharmProjects\PPT_Background_Generation/pic_temp/pic_sup.png" TargetMode="External" /><Relationship Id="rId3" Type="http://schemas.openxmlformats.org/officeDocument/2006/relationships/image" Target="../media/image4.jpeg" /><Relationship Id="rId4" Type="http://schemas.openxmlformats.org/officeDocument/2006/relationships/tags" Target="../tags/tag160.xml" /><Relationship Id="rId5" Type="http://schemas.openxmlformats.org/officeDocument/2006/relationships/tags" Target="../tags/tag161.xml" /><Relationship Id="rId6" Type="http://schemas.openxmlformats.org/officeDocument/2006/relationships/tags" Target="../tags/tag162.xml" /><Relationship Id="rId7" Type="http://schemas.openxmlformats.org/officeDocument/2006/relationships/tags" Target="../tags/tag163.xml" /><Relationship Id="rId8" Type="http://schemas.openxmlformats.org/officeDocument/2006/relationships/tags" Target="../tags/tag164.xml" /><Relationship Id="rId9" Type="http://schemas.openxmlformats.org/officeDocument/2006/relationships/tags" Target="../tags/tag165.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66.xml" /><Relationship Id="rId10" Type="http://schemas.openxmlformats.org/officeDocument/2006/relationships/tags" Target="../tags/tag171.xml" /><Relationship Id="rId11" Type="http://schemas.openxmlformats.org/officeDocument/2006/relationships/tags" Target="../tags/tag172.xml" /><Relationship Id="rId12" Type="http://schemas.openxmlformats.org/officeDocument/2006/relationships/tags" Target="../tags/tag173.xml" /><Relationship Id="rId13" Type="http://schemas.openxmlformats.org/officeDocument/2006/relationships/slideMaster" Target="../slideMasters/slideMaster3.xml" /><Relationship Id="rId2" Type="http://schemas.openxmlformats.org/officeDocument/2006/relationships/image" Target="file:///C:\Users\1V994W2\PycharmProjects\PPT_Background_Generation/pic_temp/0_pic_quater_right_up.png" TargetMode="External" /><Relationship Id="rId3" Type="http://schemas.openxmlformats.org/officeDocument/2006/relationships/image" Target="../media/image5.png" /><Relationship Id="rId4" Type="http://schemas.openxmlformats.org/officeDocument/2006/relationships/tags" Target="../tags/tag167.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6.png" /><Relationship Id="rId7" Type="http://schemas.openxmlformats.org/officeDocument/2006/relationships/tags" Target="../tags/tag168.xml" /><Relationship Id="rId8" Type="http://schemas.openxmlformats.org/officeDocument/2006/relationships/tags" Target="../tags/tag169.xml" /><Relationship Id="rId9" Type="http://schemas.openxmlformats.org/officeDocument/2006/relationships/tags" Target="../tags/tag170.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74.xml" /><Relationship Id="rId10" Type="http://schemas.openxmlformats.org/officeDocument/2006/relationships/tags" Target="../tags/tag179.xml" /><Relationship Id="rId11" Type="http://schemas.openxmlformats.org/officeDocument/2006/relationships/tags" Target="../tags/tag180.xml" /><Relationship Id="rId12" Type="http://schemas.openxmlformats.org/officeDocument/2006/relationships/tags" Target="../tags/tag181.xml" /><Relationship Id="rId13" Type="http://schemas.openxmlformats.org/officeDocument/2006/relationships/slideMaster" Target="../slideMasters/slideMaster3.xml" /><Relationship Id="rId2" Type="http://schemas.openxmlformats.org/officeDocument/2006/relationships/image" Target="file:///C:\Users\1V994W2\PycharmProjects\PPT_Background_Generation/pic_temp/pic_half_top.png" TargetMode="External" /><Relationship Id="rId3" Type="http://schemas.openxmlformats.org/officeDocument/2006/relationships/image" Target="../media/image7.png" /><Relationship Id="rId4" Type="http://schemas.openxmlformats.org/officeDocument/2006/relationships/tags" Target="../tags/tag175.xml" /><Relationship Id="rId5" Type="http://schemas.openxmlformats.org/officeDocument/2006/relationships/image" Target="file:///C:\Users\1V994W2\PycharmProjects\PPT_Background_Generation/pic_temp/pic_half_down.png" TargetMode="External" /><Relationship Id="rId6" Type="http://schemas.openxmlformats.org/officeDocument/2006/relationships/image" Target="../media/image8.png" /><Relationship Id="rId7" Type="http://schemas.openxmlformats.org/officeDocument/2006/relationships/tags" Target="../tags/tag176.xml" /><Relationship Id="rId8" Type="http://schemas.openxmlformats.org/officeDocument/2006/relationships/tags" Target="../tags/tag177.xml" /><Relationship Id="rId9" Type="http://schemas.openxmlformats.org/officeDocument/2006/relationships/tags" Target="../tags/tag178.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82.xml" /><Relationship Id="rId10" Type="http://schemas.openxmlformats.org/officeDocument/2006/relationships/tags" Target="../tags/tag187.xml" /><Relationship Id="rId11" Type="http://schemas.openxmlformats.org/officeDocument/2006/relationships/tags" Target="../tags/tag188.xml" /><Relationship Id="rId12" Type="http://schemas.openxmlformats.org/officeDocument/2006/relationships/tags" Target="../tags/tag189.xml" /><Relationship Id="rId13" Type="http://schemas.openxmlformats.org/officeDocument/2006/relationships/tags" Target="../tags/tag190.xml" /><Relationship Id="rId14" Type="http://schemas.openxmlformats.org/officeDocument/2006/relationships/slideMaster" Target="../slideMasters/slideMaster3.xml" /><Relationship Id="rId2" Type="http://schemas.openxmlformats.org/officeDocument/2006/relationships/image" Target="file:///C:\Users\1V994W2\PycharmProjects\PPT_Background_Generation/pic_temp/0_pic_quater_right_up.png" TargetMode="External" /><Relationship Id="rId3" Type="http://schemas.openxmlformats.org/officeDocument/2006/relationships/image" Target="../media/image5.png" /><Relationship Id="rId4" Type="http://schemas.openxmlformats.org/officeDocument/2006/relationships/tags" Target="../tags/tag183.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6.png" /><Relationship Id="rId7" Type="http://schemas.openxmlformats.org/officeDocument/2006/relationships/tags" Target="../tags/tag184.xml" /><Relationship Id="rId8" Type="http://schemas.openxmlformats.org/officeDocument/2006/relationships/tags" Target="../tags/tag185.xml" /><Relationship Id="rId9" Type="http://schemas.openxmlformats.org/officeDocument/2006/relationships/tags" Target="../tags/tag186.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191.xml" /><Relationship Id="rId10" Type="http://schemas.openxmlformats.org/officeDocument/2006/relationships/tags" Target="../tags/tag196.xml" /><Relationship Id="rId11" Type="http://schemas.openxmlformats.org/officeDocument/2006/relationships/tags" Target="../tags/tag197.xml" /><Relationship Id="rId12" Type="http://schemas.openxmlformats.org/officeDocument/2006/relationships/tags" Target="../tags/tag198.xml" /><Relationship Id="rId13" Type="http://schemas.openxmlformats.org/officeDocument/2006/relationships/tags" Target="../tags/tag199.xml" /><Relationship Id="rId14" Type="http://schemas.openxmlformats.org/officeDocument/2006/relationships/tags" Target="../tags/tag200.xml" /><Relationship Id="rId15" Type="http://schemas.openxmlformats.org/officeDocument/2006/relationships/tags" Target="../tags/tag201.xml" /><Relationship Id="rId16" Type="http://schemas.openxmlformats.org/officeDocument/2006/relationships/slideMaster" Target="../slideMasters/slideMaster3.xml" /><Relationship Id="rId2" Type="http://schemas.openxmlformats.org/officeDocument/2006/relationships/image" Target="file:///C:\Users\1V994W2\PycharmProjects\PPT_Background_Generation/pic_temp/0_pic_quater_right_up.png" TargetMode="External" /><Relationship Id="rId3" Type="http://schemas.openxmlformats.org/officeDocument/2006/relationships/image" Target="../media/image5.png" /><Relationship Id="rId4" Type="http://schemas.openxmlformats.org/officeDocument/2006/relationships/tags" Target="../tags/tag192.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6.png" /><Relationship Id="rId7" Type="http://schemas.openxmlformats.org/officeDocument/2006/relationships/tags" Target="../tags/tag193.xml" /><Relationship Id="rId8" Type="http://schemas.openxmlformats.org/officeDocument/2006/relationships/tags" Target="../tags/tag194.xml" /><Relationship Id="rId9" Type="http://schemas.openxmlformats.org/officeDocument/2006/relationships/tags" Target="../tags/tag195.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tags" Target="../tags/tag202.xml" /><Relationship Id="rId10" Type="http://schemas.openxmlformats.org/officeDocument/2006/relationships/tags" Target="../tags/tag207.xml" /><Relationship Id="rId11" Type="http://schemas.openxmlformats.org/officeDocument/2006/relationships/tags" Target="../tags/tag208.xml" /><Relationship Id="rId12" Type="http://schemas.openxmlformats.org/officeDocument/2006/relationships/tags" Target="../tags/tag209.xml" /><Relationship Id="rId13" Type="http://schemas.openxmlformats.org/officeDocument/2006/relationships/slideMaster" Target="../slideMasters/slideMaster3.xml" /><Relationship Id="rId2" Type="http://schemas.openxmlformats.org/officeDocument/2006/relationships/image" Target="file:///C:\Users\1V994W2\Documents\Tencent%20Files\574576071\FileRecv\&#25340;&#35013;&#32032;&#26448;\sup\26\subject.png" TargetMode="External" /><Relationship Id="rId3" Type="http://schemas.openxmlformats.org/officeDocument/2006/relationships/image" Target="../media/image9.png" /><Relationship Id="rId4" Type="http://schemas.openxmlformats.org/officeDocument/2006/relationships/tags" Target="../tags/tag203.xml" /><Relationship Id="rId5" Type="http://schemas.openxmlformats.org/officeDocument/2006/relationships/tags" Target="../tags/tag204.xml" /><Relationship Id="rId6" Type="http://schemas.openxmlformats.org/officeDocument/2006/relationships/image" Target="file:///C:\Users\1V994W2\PycharmProjects\PPT_Background_Generation/pic_temp/0_pic_quater_right_up.png" TargetMode="External" /><Relationship Id="rId7" Type="http://schemas.openxmlformats.org/officeDocument/2006/relationships/image" Target="../media/image5.png" /><Relationship Id="rId8" Type="http://schemas.openxmlformats.org/officeDocument/2006/relationships/tags" Target="../tags/tag205.xml" /><Relationship Id="rId9" Type="http://schemas.openxmlformats.org/officeDocument/2006/relationships/tags" Target="../tags/tag206.xml" /></Relationships>
</file>

<file path=ppt/slideLayouts/_rels/slideLayout31.xml.rels>&#65279;<?xml version="1.0" encoding="utf-8" standalone="yes"?><Relationships xmlns="http://schemas.openxmlformats.org/package/2006/relationships"><Relationship Id="rId1" Type="http://schemas.openxmlformats.org/officeDocument/2006/relationships/tags" Target="../tags/tag210.xml" /><Relationship Id="rId2" Type="http://schemas.openxmlformats.org/officeDocument/2006/relationships/tags" Target="../tags/tag211.xml" /><Relationship Id="rId3" Type="http://schemas.openxmlformats.org/officeDocument/2006/relationships/tags" Target="../tags/tag212.xml" /><Relationship Id="rId4" Type="http://schemas.openxmlformats.org/officeDocument/2006/relationships/tags" Target="../tags/tag213.xml" /><Relationship Id="rId5"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tags" Target="../tags/tag214.xml" /><Relationship Id="rId10" Type="http://schemas.openxmlformats.org/officeDocument/2006/relationships/tags" Target="../tags/tag219.xml" /><Relationship Id="rId11" Type="http://schemas.openxmlformats.org/officeDocument/2006/relationships/tags" Target="../tags/tag220.xml" /><Relationship Id="rId12" Type="http://schemas.openxmlformats.org/officeDocument/2006/relationships/tags" Target="../tags/tag221.xml" /><Relationship Id="rId13" Type="http://schemas.openxmlformats.org/officeDocument/2006/relationships/tags" Target="../tags/tag222.xml" /><Relationship Id="rId14" Type="http://schemas.openxmlformats.org/officeDocument/2006/relationships/slideMaster" Target="../slideMasters/slideMaster3.xml" /><Relationship Id="rId2" Type="http://schemas.openxmlformats.org/officeDocument/2006/relationships/image" Target="file:///C:\Users\1V994W2\PycharmProjects\PPT_Background_Generation/pic_temp/0_pic_quater_right_up.png" TargetMode="External" /><Relationship Id="rId3" Type="http://schemas.openxmlformats.org/officeDocument/2006/relationships/image" Target="../media/image5.png" /><Relationship Id="rId4" Type="http://schemas.openxmlformats.org/officeDocument/2006/relationships/tags" Target="../tags/tag215.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6.png" /><Relationship Id="rId7" Type="http://schemas.openxmlformats.org/officeDocument/2006/relationships/tags" Target="../tags/tag216.xml" /><Relationship Id="rId8" Type="http://schemas.openxmlformats.org/officeDocument/2006/relationships/tags" Target="../tags/tag217.xml" /><Relationship Id="rId9" Type="http://schemas.openxmlformats.org/officeDocument/2006/relationships/tags" Target="../tags/tag218.xml" /></Relationships>
</file>

<file path=ppt/slideLayouts/_rels/slideLayout33.xml.rels>&#65279;<?xml version="1.0" encoding="utf-8" standalone="yes"?><Relationships xmlns="http://schemas.openxmlformats.org/package/2006/relationships"><Relationship Id="rId1" Type="http://schemas.openxmlformats.org/officeDocument/2006/relationships/tags" Target="../tags/tag223.xml" /><Relationship Id="rId10" Type="http://schemas.openxmlformats.org/officeDocument/2006/relationships/tags" Target="../tags/tag228.xml" /><Relationship Id="rId11" Type="http://schemas.openxmlformats.org/officeDocument/2006/relationships/tags" Target="../tags/tag229.xml" /><Relationship Id="rId12" Type="http://schemas.openxmlformats.org/officeDocument/2006/relationships/tags" Target="../tags/tag230.xml" /><Relationship Id="rId13" Type="http://schemas.openxmlformats.org/officeDocument/2006/relationships/slideMaster" Target="../slideMasters/slideMaster3.xml" /><Relationship Id="rId2" Type="http://schemas.openxmlformats.org/officeDocument/2006/relationships/image" Target="file:///C:\Users\1V994W2\PycharmProjects\PPT_Background_Generation/pic_temp/0_pic_quater_right_up.png" TargetMode="External" /><Relationship Id="rId3" Type="http://schemas.openxmlformats.org/officeDocument/2006/relationships/image" Target="../media/image5.png" /><Relationship Id="rId4" Type="http://schemas.openxmlformats.org/officeDocument/2006/relationships/tags" Target="../tags/tag224.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6.png" /><Relationship Id="rId7" Type="http://schemas.openxmlformats.org/officeDocument/2006/relationships/tags" Target="../tags/tag225.xml" /><Relationship Id="rId8" Type="http://schemas.openxmlformats.org/officeDocument/2006/relationships/tags" Target="../tags/tag226.xml" /><Relationship Id="rId9" Type="http://schemas.openxmlformats.org/officeDocument/2006/relationships/tags" Target="../tags/tag227.xml" /></Relationships>
</file>

<file path=ppt/slideLayouts/_rels/slideLayout34.xml.rels>&#65279;<?xml version="1.0" encoding="utf-8" standalone="yes"?><Relationships xmlns="http://schemas.openxmlformats.org/package/2006/relationships"><Relationship Id="rId1" Type="http://schemas.openxmlformats.org/officeDocument/2006/relationships/tags" Target="../tags/tag231.xml" /><Relationship Id="rId10" Type="http://schemas.openxmlformats.org/officeDocument/2006/relationships/tags" Target="../tags/tag236.xml" /><Relationship Id="rId11" Type="http://schemas.openxmlformats.org/officeDocument/2006/relationships/tags" Target="../tags/tag237.xml" /><Relationship Id="rId12" Type="http://schemas.openxmlformats.org/officeDocument/2006/relationships/slideMaster" Target="../slideMasters/slideMaster3.xml" /><Relationship Id="rId2" Type="http://schemas.openxmlformats.org/officeDocument/2006/relationships/image" Target="file:///C:\Users\1V994W2\PycharmProjects\PPT_Background_Generation/pic_temp/0_pic_quater_right_up.png" TargetMode="External" /><Relationship Id="rId3" Type="http://schemas.openxmlformats.org/officeDocument/2006/relationships/image" Target="../media/image5.png" /><Relationship Id="rId4" Type="http://schemas.openxmlformats.org/officeDocument/2006/relationships/tags" Target="../tags/tag232.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6.png" /><Relationship Id="rId7" Type="http://schemas.openxmlformats.org/officeDocument/2006/relationships/tags" Target="../tags/tag233.xml" /><Relationship Id="rId8" Type="http://schemas.openxmlformats.org/officeDocument/2006/relationships/tags" Target="../tags/tag234.xml" /><Relationship Id="rId9" Type="http://schemas.openxmlformats.org/officeDocument/2006/relationships/tags" Target="../tags/tag235.xml" /></Relationships>
</file>

<file path=ppt/slideLayouts/_rels/slideLayout35.xml.rels>&#65279;<?xml version="1.0" encoding="utf-8" standalone="yes"?><Relationships xmlns="http://schemas.openxmlformats.org/package/2006/relationships"><Relationship Id="rId1" Type="http://schemas.openxmlformats.org/officeDocument/2006/relationships/tags" Target="../tags/tag238.xml" /><Relationship Id="rId10" Type="http://schemas.openxmlformats.org/officeDocument/2006/relationships/tags" Target="../tags/tag245.xml" /><Relationship Id="rId11" Type="http://schemas.openxmlformats.org/officeDocument/2006/relationships/tags" Target="../tags/tag246.xml" /><Relationship Id="rId12" Type="http://schemas.openxmlformats.org/officeDocument/2006/relationships/slideMaster" Target="../slideMasters/slideMaster3.xml" /><Relationship Id="rId2" Type="http://schemas.openxmlformats.org/officeDocument/2006/relationships/image" Target="file:///C:\Users\1V994W2\PycharmProjects\PPT_Background_Generation/pic_temp/pic_sup.png" TargetMode="External" /><Relationship Id="rId3" Type="http://schemas.openxmlformats.org/officeDocument/2006/relationships/image" Target="../media/image4.jpeg" /><Relationship Id="rId4" Type="http://schemas.openxmlformats.org/officeDocument/2006/relationships/tags" Target="../tags/tag239.xml" /><Relationship Id="rId5" Type="http://schemas.openxmlformats.org/officeDocument/2006/relationships/tags" Target="../tags/tag240.xml" /><Relationship Id="rId6" Type="http://schemas.openxmlformats.org/officeDocument/2006/relationships/tags" Target="../tags/tag241.xml" /><Relationship Id="rId7" Type="http://schemas.openxmlformats.org/officeDocument/2006/relationships/tags" Target="../tags/tag242.xml" /><Relationship Id="rId8" Type="http://schemas.openxmlformats.org/officeDocument/2006/relationships/tags" Target="../tags/tag243.xml" /><Relationship Id="rId9" Type="http://schemas.openxmlformats.org/officeDocument/2006/relationships/tags" Target="../tags/tag244.xml" /></Relationships>
</file>

<file path=ppt/slideLayouts/_rels/slideLayout36.xml.rels>&#65279;<?xml version="1.0" encoding="utf-8" standalone="yes"?><Relationships xmlns="http://schemas.openxmlformats.org/package/2006/relationships"><Relationship Id="rId1" Type="http://schemas.openxmlformats.org/officeDocument/2006/relationships/tags" Target="../tags/tag247.xml" /><Relationship Id="rId10" Type="http://schemas.openxmlformats.org/officeDocument/2006/relationships/tags" Target="../tags/tag252.xml" /><Relationship Id="rId11" Type="http://schemas.openxmlformats.org/officeDocument/2006/relationships/tags" Target="../tags/tag253.xml" /><Relationship Id="rId12" Type="http://schemas.openxmlformats.org/officeDocument/2006/relationships/slideMaster" Target="../slideMasters/slideMaster3.xml" /><Relationship Id="rId2" Type="http://schemas.openxmlformats.org/officeDocument/2006/relationships/image" Target="file:///C:\Users\1V994W2\PycharmProjects\PPT_Background_Generation/pic_temp/0_pic_quater_right_up.png" TargetMode="External" /><Relationship Id="rId3" Type="http://schemas.openxmlformats.org/officeDocument/2006/relationships/image" Target="../media/image5.png" /><Relationship Id="rId4" Type="http://schemas.openxmlformats.org/officeDocument/2006/relationships/tags" Target="../tags/tag248.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6.png" /><Relationship Id="rId7" Type="http://schemas.openxmlformats.org/officeDocument/2006/relationships/tags" Target="../tags/tag249.xml" /><Relationship Id="rId8" Type="http://schemas.openxmlformats.org/officeDocument/2006/relationships/tags" Target="../tags/tag250.xml" /><Relationship Id="rId9" Type="http://schemas.openxmlformats.org/officeDocument/2006/relationships/tags" Target="../tags/tag251.xml" /></Relationships>
</file>

<file path=ppt/slideLayouts/_rels/slideLayout37.xml.rels>&#65279;<?xml version="1.0" encoding="utf-8" standalone="yes"?><Relationships xmlns="http://schemas.openxmlformats.org/package/2006/relationships"><Relationship Id="rId1" Type="http://schemas.openxmlformats.org/officeDocument/2006/relationships/tags" Target="../tags/tag254.xml" /><Relationship Id="rId10" Type="http://schemas.openxmlformats.org/officeDocument/2006/relationships/tags" Target="../tags/tag259.xml" /><Relationship Id="rId11" Type="http://schemas.openxmlformats.org/officeDocument/2006/relationships/tags" Target="../tags/tag260.xml" /><Relationship Id="rId12" Type="http://schemas.openxmlformats.org/officeDocument/2006/relationships/tags" Target="../tags/tag261.xml" /><Relationship Id="rId13" Type="http://schemas.openxmlformats.org/officeDocument/2006/relationships/tags" Target="../tags/tag262.xml" /><Relationship Id="rId14" Type="http://schemas.openxmlformats.org/officeDocument/2006/relationships/slideMaster" Target="../slideMasters/slideMaster3.xml" /><Relationship Id="rId2" Type="http://schemas.openxmlformats.org/officeDocument/2006/relationships/tags" Target="../tags/tag255.xml" /><Relationship Id="rId3" Type="http://schemas.openxmlformats.org/officeDocument/2006/relationships/image" Target="file:///C:\Users\1V994W2\PycharmProjects\PPT_Background_Generation/pic_temp/0_pic_quater_right_up.png" TargetMode="External" /><Relationship Id="rId4" Type="http://schemas.openxmlformats.org/officeDocument/2006/relationships/image" Target="../media/image5.png" /><Relationship Id="rId5" Type="http://schemas.openxmlformats.org/officeDocument/2006/relationships/tags" Target="../tags/tag256.xml" /><Relationship Id="rId6" Type="http://schemas.openxmlformats.org/officeDocument/2006/relationships/image" Target="file:///C:\Users\1V994W2\PycharmProjects\PPT_Background_Generation/pic_temp/1_pic_quater_right_up.png" TargetMode="External" /><Relationship Id="rId7" Type="http://schemas.openxmlformats.org/officeDocument/2006/relationships/image" Target="../media/image6.png" /><Relationship Id="rId8" Type="http://schemas.openxmlformats.org/officeDocument/2006/relationships/tags" Target="../tags/tag257.xml" /><Relationship Id="rId9" Type="http://schemas.openxmlformats.org/officeDocument/2006/relationships/tags" Target="../tags/tag258.xml" /></Relationships>
</file>

<file path=ppt/slideLayouts/_rels/slideLayout38.xml.rels>&#65279;<?xml version="1.0" encoding="utf-8" standalone="yes"?><Relationships xmlns="http://schemas.openxmlformats.org/package/2006/relationships"><Relationship Id="rId1" Type="http://schemas.openxmlformats.org/officeDocument/2006/relationships/tags" Target="../tags/tag263.xml" /><Relationship Id="rId10" Type="http://schemas.openxmlformats.org/officeDocument/2006/relationships/tags" Target="../tags/tag270.xml" /><Relationship Id="rId11" Type="http://schemas.openxmlformats.org/officeDocument/2006/relationships/tags" Target="../tags/tag271.xml" /><Relationship Id="rId12" Type="http://schemas.openxmlformats.org/officeDocument/2006/relationships/slideMaster" Target="../slideMasters/slideMaster3.xml" /><Relationship Id="rId2" Type="http://schemas.openxmlformats.org/officeDocument/2006/relationships/tags" Target="../tags/tag264.xml" /><Relationship Id="rId3" Type="http://schemas.openxmlformats.org/officeDocument/2006/relationships/image" Target="file:///C:\Users\1V994W2\PycharmProjects\PPT_Background_Generation/pic_temp/0_pic_quater_right_up.png" TargetMode="External" /><Relationship Id="rId4" Type="http://schemas.openxmlformats.org/officeDocument/2006/relationships/image" Target="../media/image5.png" /><Relationship Id="rId5" Type="http://schemas.openxmlformats.org/officeDocument/2006/relationships/tags" Target="../tags/tag265.xml" /><Relationship Id="rId6" Type="http://schemas.openxmlformats.org/officeDocument/2006/relationships/tags" Target="../tags/tag266.xml" /><Relationship Id="rId7" Type="http://schemas.openxmlformats.org/officeDocument/2006/relationships/tags" Target="../tags/tag267.xml" /><Relationship Id="rId8" Type="http://schemas.openxmlformats.org/officeDocument/2006/relationships/tags" Target="../tags/tag268.xml" /><Relationship Id="rId9" Type="http://schemas.openxmlformats.org/officeDocument/2006/relationships/tags" Target="../tags/tag269.xml" /></Relationships>
</file>

<file path=ppt/slideLayouts/_rels/slideLayout39.xml.rels>&#65279;<?xml version="1.0" encoding="utf-8" standalone="yes"?><Relationships xmlns="http://schemas.openxmlformats.org/package/2006/relationships"><Relationship Id="rId1" Type="http://schemas.openxmlformats.org/officeDocument/2006/relationships/tags" Target="../tags/tag272.xml" /><Relationship Id="rId10" Type="http://schemas.openxmlformats.org/officeDocument/2006/relationships/tags" Target="../tags/tag277.xml" /><Relationship Id="rId11" Type="http://schemas.openxmlformats.org/officeDocument/2006/relationships/tags" Target="../tags/tag278.xml" /><Relationship Id="rId12" Type="http://schemas.openxmlformats.org/officeDocument/2006/relationships/tags" Target="../tags/tag279.xml" /><Relationship Id="rId13" Type="http://schemas.openxmlformats.org/officeDocument/2006/relationships/tags" Target="../tags/tag280.xml" /><Relationship Id="rId14" Type="http://schemas.openxmlformats.org/officeDocument/2006/relationships/tags" Target="../tags/tag281.xml" /><Relationship Id="rId15" Type="http://schemas.openxmlformats.org/officeDocument/2006/relationships/slideMaster" Target="../slideMasters/slideMaster3.xml" /><Relationship Id="rId2" Type="http://schemas.openxmlformats.org/officeDocument/2006/relationships/tags" Target="../tags/tag273.xml" /><Relationship Id="rId3" Type="http://schemas.openxmlformats.org/officeDocument/2006/relationships/image" Target="file:///C:\Users\1V994W2\PycharmProjects\PPT_Background_Generation/pic_temp/0_pic_quater_right_up.png" TargetMode="External" /><Relationship Id="rId4" Type="http://schemas.openxmlformats.org/officeDocument/2006/relationships/image" Target="../media/image5.png" /><Relationship Id="rId5" Type="http://schemas.openxmlformats.org/officeDocument/2006/relationships/tags" Target="../tags/tag274.xml" /><Relationship Id="rId6" Type="http://schemas.openxmlformats.org/officeDocument/2006/relationships/image" Target="file:///C:\Users\1V994W2\PycharmProjects\PPT_Background_Generation/pic_temp/1_pic_quater_right_up.png" TargetMode="External" /><Relationship Id="rId7" Type="http://schemas.openxmlformats.org/officeDocument/2006/relationships/image" Target="../media/image6.png" /><Relationship Id="rId8" Type="http://schemas.openxmlformats.org/officeDocument/2006/relationships/tags" Target="../tags/tag275.xml" /><Relationship Id="rId9" Type="http://schemas.openxmlformats.org/officeDocument/2006/relationships/tags" Target="../tags/tag276.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tags" Target="../tags/tag282.xml" /><Relationship Id="rId10" Type="http://schemas.openxmlformats.org/officeDocument/2006/relationships/tags" Target="../tags/tag287.xml" /><Relationship Id="rId11" Type="http://schemas.openxmlformats.org/officeDocument/2006/relationships/tags" Target="../tags/tag288.xml" /><Relationship Id="rId12" Type="http://schemas.openxmlformats.org/officeDocument/2006/relationships/tags" Target="../tags/tag289.xml" /><Relationship Id="rId13" Type="http://schemas.openxmlformats.org/officeDocument/2006/relationships/tags" Target="../tags/tag290.xml" /><Relationship Id="rId14" Type="http://schemas.openxmlformats.org/officeDocument/2006/relationships/tags" Target="../tags/tag291.xml" /><Relationship Id="rId15" Type="http://schemas.openxmlformats.org/officeDocument/2006/relationships/slideMaster" Target="../slideMasters/slideMaster3.xml" /><Relationship Id="rId2" Type="http://schemas.openxmlformats.org/officeDocument/2006/relationships/tags" Target="../tags/tag283.xml" /><Relationship Id="rId3" Type="http://schemas.openxmlformats.org/officeDocument/2006/relationships/image" Target="file:///C:\Users\1V994W2\PycharmProjects\PPT_Background_Generation/pic_temp/0_pic_quater_right_up.png" TargetMode="External" /><Relationship Id="rId4" Type="http://schemas.openxmlformats.org/officeDocument/2006/relationships/image" Target="../media/image5.png" /><Relationship Id="rId5" Type="http://schemas.openxmlformats.org/officeDocument/2006/relationships/tags" Target="../tags/tag284.xml" /><Relationship Id="rId6" Type="http://schemas.openxmlformats.org/officeDocument/2006/relationships/image" Target="file:///C:\Users\1V994W2\PycharmProjects\PPT_Background_Generation/pic_temp/1_pic_quater_right_up.png" TargetMode="External" /><Relationship Id="rId7" Type="http://schemas.openxmlformats.org/officeDocument/2006/relationships/image" Target="../media/image6.png" /><Relationship Id="rId8" Type="http://schemas.openxmlformats.org/officeDocument/2006/relationships/tags" Target="../tags/tag285.xml" /><Relationship Id="rId9" Type="http://schemas.openxmlformats.org/officeDocument/2006/relationships/tags" Target="../tags/tag286.xml" /></Relationships>
</file>

<file path=ppt/slideLayouts/_rels/slideLayout41.xml.rels>&#65279;<?xml version="1.0" encoding="utf-8" standalone="yes"?><Relationships xmlns="http://schemas.openxmlformats.org/package/2006/relationships"><Relationship Id="rId1" Type="http://schemas.openxmlformats.org/officeDocument/2006/relationships/tags" Target="../tags/tag292.xml" /><Relationship Id="rId10" Type="http://schemas.openxmlformats.org/officeDocument/2006/relationships/tags" Target="../tags/tag297.xml" /><Relationship Id="rId11" Type="http://schemas.openxmlformats.org/officeDocument/2006/relationships/tags" Target="../tags/tag298.xml" /><Relationship Id="rId12" Type="http://schemas.openxmlformats.org/officeDocument/2006/relationships/tags" Target="../tags/tag299.xml" /><Relationship Id="rId13" Type="http://schemas.openxmlformats.org/officeDocument/2006/relationships/tags" Target="../tags/tag300.xml" /><Relationship Id="rId14" Type="http://schemas.openxmlformats.org/officeDocument/2006/relationships/tags" Target="../tags/tag301.xml" /><Relationship Id="rId15" Type="http://schemas.openxmlformats.org/officeDocument/2006/relationships/tags" Target="../tags/tag302.xml" /><Relationship Id="rId16" Type="http://schemas.openxmlformats.org/officeDocument/2006/relationships/tags" Target="../tags/tag303.xml" /><Relationship Id="rId17" Type="http://schemas.openxmlformats.org/officeDocument/2006/relationships/slideMaster" Target="../slideMasters/slideMaster3.xml" /><Relationship Id="rId2" Type="http://schemas.openxmlformats.org/officeDocument/2006/relationships/tags" Target="../tags/tag293.xml" /><Relationship Id="rId3" Type="http://schemas.openxmlformats.org/officeDocument/2006/relationships/image" Target="file:///C:\Users\1V994W2\PycharmProjects\PPT_Background_Generation/pic_temp/0_pic_quater_right_up.png" TargetMode="External" /><Relationship Id="rId4" Type="http://schemas.openxmlformats.org/officeDocument/2006/relationships/image" Target="../media/image5.png" /><Relationship Id="rId5" Type="http://schemas.openxmlformats.org/officeDocument/2006/relationships/tags" Target="../tags/tag294.xml" /><Relationship Id="rId6" Type="http://schemas.openxmlformats.org/officeDocument/2006/relationships/image" Target="file:///C:\Users\1V994W2\PycharmProjects\PPT_Background_Generation/pic_temp/1_pic_quater_right_up.png" TargetMode="External" /><Relationship Id="rId7" Type="http://schemas.openxmlformats.org/officeDocument/2006/relationships/image" Target="../media/image6.png" /><Relationship Id="rId8" Type="http://schemas.openxmlformats.org/officeDocument/2006/relationships/tags" Target="../tags/tag295.xml" /><Relationship Id="rId9" Type="http://schemas.openxmlformats.org/officeDocument/2006/relationships/tags" Target="../tags/tag296.xml" /></Relationships>
</file>

<file path=ppt/slideLayouts/_rels/slideLayout42.xml.rels>&#65279;<?xml version="1.0" encoding="utf-8" standalone="yes"?><Relationships xmlns="http://schemas.openxmlformats.org/package/2006/relationships"><Relationship Id="rId1" Type="http://schemas.openxmlformats.org/officeDocument/2006/relationships/tags" Target="../tags/tag304.xml" /><Relationship Id="rId10" Type="http://schemas.openxmlformats.org/officeDocument/2006/relationships/tags" Target="../tags/tag309.xml" /><Relationship Id="rId11" Type="http://schemas.openxmlformats.org/officeDocument/2006/relationships/tags" Target="../tags/tag310.xml" /><Relationship Id="rId12" Type="http://schemas.openxmlformats.org/officeDocument/2006/relationships/tags" Target="../tags/tag311.xml" /><Relationship Id="rId13" Type="http://schemas.openxmlformats.org/officeDocument/2006/relationships/tags" Target="../tags/tag312.xml" /><Relationship Id="rId14" Type="http://schemas.openxmlformats.org/officeDocument/2006/relationships/slideMaster" Target="../slideMasters/slideMaster3.xml" /><Relationship Id="rId2" Type="http://schemas.openxmlformats.org/officeDocument/2006/relationships/tags" Target="../tags/tag305.xml" /><Relationship Id="rId3" Type="http://schemas.openxmlformats.org/officeDocument/2006/relationships/image" Target="file:///C:\Users\1V994W2\PycharmProjects\PPT_Background_Generation/pic_temp/0_pic_quater_right_up.png" TargetMode="External" /><Relationship Id="rId4" Type="http://schemas.openxmlformats.org/officeDocument/2006/relationships/image" Target="../media/image10.png" /><Relationship Id="rId5" Type="http://schemas.openxmlformats.org/officeDocument/2006/relationships/tags" Target="../tags/tag306.xml" /><Relationship Id="rId6" Type="http://schemas.openxmlformats.org/officeDocument/2006/relationships/image" Target="file:///C:\Users\1V994W2\PycharmProjects\PPT_Background_Generation/pic_temp/1_pic_quater_left_down.png" TargetMode="External" /><Relationship Id="rId7" Type="http://schemas.openxmlformats.org/officeDocument/2006/relationships/image" Target="../media/image11.png" /><Relationship Id="rId8" Type="http://schemas.openxmlformats.org/officeDocument/2006/relationships/tags" Target="../tags/tag307.xml" /><Relationship Id="rId9" Type="http://schemas.openxmlformats.org/officeDocument/2006/relationships/tags" Target="../tags/tag308.xml" /></Relationships>
</file>

<file path=ppt/slideLayouts/_rels/slideLayout43.xml.rels>&#65279;<?xml version="1.0" encoding="utf-8" standalone="yes"?><Relationships xmlns="http://schemas.openxmlformats.org/package/2006/relationships"><Relationship Id="rId1" Type="http://schemas.openxmlformats.org/officeDocument/2006/relationships/tags" Target="../tags/tag321.xml" /><Relationship Id="rId10" Type="http://schemas.openxmlformats.org/officeDocument/2006/relationships/slideMaster" Target="../slideMasters/slideMaster4.xml" /><Relationship Id="rId2" Type="http://schemas.openxmlformats.org/officeDocument/2006/relationships/image" Target="file:///C:\Users\1V994W2\PycharmProjects\PPT_Background_Generation/pic_temp/pic_sup.png" TargetMode="External" /><Relationship Id="rId3" Type="http://schemas.openxmlformats.org/officeDocument/2006/relationships/image" Target="../media/image4.jpeg" /><Relationship Id="rId4" Type="http://schemas.openxmlformats.org/officeDocument/2006/relationships/tags" Target="../tags/tag322.xml" /><Relationship Id="rId5" Type="http://schemas.openxmlformats.org/officeDocument/2006/relationships/tags" Target="../tags/tag323.xml" /><Relationship Id="rId6" Type="http://schemas.openxmlformats.org/officeDocument/2006/relationships/tags" Target="../tags/tag324.xml" /><Relationship Id="rId7" Type="http://schemas.openxmlformats.org/officeDocument/2006/relationships/tags" Target="../tags/tag325.xml" /><Relationship Id="rId8" Type="http://schemas.openxmlformats.org/officeDocument/2006/relationships/tags" Target="../tags/tag326.xml" /><Relationship Id="rId9" Type="http://schemas.openxmlformats.org/officeDocument/2006/relationships/tags" Target="../tags/tag327.xml" /></Relationships>
</file>

<file path=ppt/slideLayouts/_rels/slideLayout44.xml.rels>&#65279;<?xml version="1.0" encoding="utf-8" standalone="yes"?><Relationships xmlns="http://schemas.openxmlformats.org/package/2006/relationships"><Relationship Id="rId1" Type="http://schemas.openxmlformats.org/officeDocument/2006/relationships/tags" Target="../tags/tag328.xml" /><Relationship Id="rId10" Type="http://schemas.openxmlformats.org/officeDocument/2006/relationships/tags" Target="../tags/tag333.xml" /><Relationship Id="rId11" Type="http://schemas.openxmlformats.org/officeDocument/2006/relationships/tags" Target="../tags/tag334.xml" /><Relationship Id="rId12" Type="http://schemas.openxmlformats.org/officeDocument/2006/relationships/tags" Target="../tags/tag335.xml" /><Relationship Id="rId13" Type="http://schemas.openxmlformats.org/officeDocument/2006/relationships/slideMaster" Target="../slideMasters/slideMaster4.xml" /><Relationship Id="rId2" Type="http://schemas.openxmlformats.org/officeDocument/2006/relationships/image" Target="file:///C:\Users\1V994W2\PycharmProjects\PPT_Background_Generation/pic_temp/0_pic_quater_right_up.png" TargetMode="External" /><Relationship Id="rId3" Type="http://schemas.openxmlformats.org/officeDocument/2006/relationships/image" Target="../media/image5.png" /><Relationship Id="rId4" Type="http://schemas.openxmlformats.org/officeDocument/2006/relationships/tags" Target="../tags/tag329.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6.png" /><Relationship Id="rId7" Type="http://schemas.openxmlformats.org/officeDocument/2006/relationships/tags" Target="../tags/tag330.xml" /><Relationship Id="rId8" Type="http://schemas.openxmlformats.org/officeDocument/2006/relationships/tags" Target="../tags/tag331.xml" /><Relationship Id="rId9" Type="http://schemas.openxmlformats.org/officeDocument/2006/relationships/tags" Target="../tags/tag332.xml" /></Relationships>
</file>

<file path=ppt/slideLayouts/_rels/slideLayout45.xml.rels>&#65279;<?xml version="1.0" encoding="utf-8" standalone="yes"?><Relationships xmlns="http://schemas.openxmlformats.org/package/2006/relationships"><Relationship Id="rId1" Type="http://schemas.openxmlformats.org/officeDocument/2006/relationships/tags" Target="../tags/tag336.xml" /><Relationship Id="rId10" Type="http://schemas.openxmlformats.org/officeDocument/2006/relationships/tags" Target="../tags/tag341.xml" /><Relationship Id="rId11" Type="http://schemas.openxmlformats.org/officeDocument/2006/relationships/tags" Target="../tags/tag342.xml" /><Relationship Id="rId12" Type="http://schemas.openxmlformats.org/officeDocument/2006/relationships/tags" Target="../tags/tag343.xml" /><Relationship Id="rId13" Type="http://schemas.openxmlformats.org/officeDocument/2006/relationships/slideMaster" Target="../slideMasters/slideMaster4.xml" /><Relationship Id="rId2" Type="http://schemas.openxmlformats.org/officeDocument/2006/relationships/image" Target="file:///C:\Users\1V994W2\PycharmProjects\PPT_Background_Generation/pic_temp/pic_half_top.png" TargetMode="External" /><Relationship Id="rId3" Type="http://schemas.openxmlformats.org/officeDocument/2006/relationships/image" Target="../media/image7.png" /><Relationship Id="rId4" Type="http://schemas.openxmlformats.org/officeDocument/2006/relationships/tags" Target="../tags/tag337.xml" /><Relationship Id="rId5" Type="http://schemas.openxmlformats.org/officeDocument/2006/relationships/image" Target="file:///C:\Users\1V994W2\PycharmProjects\PPT_Background_Generation/pic_temp/pic_half_down.png" TargetMode="External" /><Relationship Id="rId6" Type="http://schemas.openxmlformats.org/officeDocument/2006/relationships/image" Target="../media/image8.png" /><Relationship Id="rId7" Type="http://schemas.openxmlformats.org/officeDocument/2006/relationships/tags" Target="../tags/tag338.xml" /><Relationship Id="rId8" Type="http://schemas.openxmlformats.org/officeDocument/2006/relationships/tags" Target="../tags/tag339.xml" /><Relationship Id="rId9" Type="http://schemas.openxmlformats.org/officeDocument/2006/relationships/tags" Target="../tags/tag340.xml" /></Relationships>
</file>

<file path=ppt/slideLayouts/_rels/slideLayout46.xml.rels>&#65279;<?xml version="1.0" encoding="utf-8" standalone="yes"?><Relationships xmlns="http://schemas.openxmlformats.org/package/2006/relationships"><Relationship Id="rId1" Type="http://schemas.openxmlformats.org/officeDocument/2006/relationships/tags" Target="../tags/tag344.xml" /><Relationship Id="rId10" Type="http://schemas.openxmlformats.org/officeDocument/2006/relationships/tags" Target="../tags/tag349.xml" /><Relationship Id="rId11" Type="http://schemas.openxmlformats.org/officeDocument/2006/relationships/tags" Target="../tags/tag350.xml" /><Relationship Id="rId12" Type="http://schemas.openxmlformats.org/officeDocument/2006/relationships/tags" Target="../tags/tag351.xml" /><Relationship Id="rId13" Type="http://schemas.openxmlformats.org/officeDocument/2006/relationships/tags" Target="../tags/tag352.xml" /><Relationship Id="rId14" Type="http://schemas.openxmlformats.org/officeDocument/2006/relationships/slideMaster" Target="../slideMasters/slideMaster4.xml" /><Relationship Id="rId2" Type="http://schemas.openxmlformats.org/officeDocument/2006/relationships/image" Target="file:///C:\Users\1V994W2\PycharmProjects\PPT_Background_Generation/pic_temp/0_pic_quater_right_up.png" TargetMode="External" /><Relationship Id="rId3" Type="http://schemas.openxmlformats.org/officeDocument/2006/relationships/image" Target="../media/image5.png" /><Relationship Id="rId4" Type="http://schemas.openxmlformats.org/officeDocument/2006/relationships/tags" Target="../tags/tag345.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6.png" /><Relationship Id="rId7" Type="http://schemas.openxmlformats.org/officeDocument/2006/relationships/tags" Target="../tags/tag346.xml" /><Relationship Id="rId8" Type="http://schemas.openxmlformats.org/officeDocument/2006/relationships/tags" Target="../tags/tag347.xml" /><Relationship Id="rId9" Type="http://schemas.openxmlformats.org/officeDocument/2006/relationships/tags" Target="../tags/tag348.xml" /></Relationships>
</file>

<file path=ppt/slideLayouts/_rels/slideLayout47.xml.rels>&#65279;<?xml version="1.0" encoding="utf-8" standalone="yes"?><Relationships xmlns="http://schemas.openxmlformats.org/package/2006/relationships"><Relationship Id="rId1" Type="http://schemas.openxmlformats.org/officeDocument/2006/relationships/tags" Target="../tags/tag353.xml" /><Relationship Id="rId10" Type="http://schemas.openxmlformats.org/officeDocument/2006/relationships/tags" Target="../tags/tag358.xml" /><Relationship Id="rId11" Type="http://schemas.openxmlformats.org/officeDocument/2006/relationships/tags" Target="../tags/tag359.xml" /><Relationship Id="rId12" Type="http://schemas.openxmlformats.org/officeDocument/2006/relationships/tags" Target="../tags/tag360.xml" /><Relationship Id="rId13" Type="http://schemas.openxmlformats.org/officeDocument/2006/relationships/tags" Target="../tags/tag361.xml" /><Relationship Id="rId14" Type="http://schemas.openxmlformats.org/officeDocument/2006/relationships/tags" Target="../tags/tag362.xml" /><Relationship Id="rId15" Type="http://schemas.openxmlformats.org/officeDocument/2006/relationships/tags" Target="../tags/tag363.xml" /><Relationship Id="rId16" Type="http://schemas.openxmlformats.org/officeDocument/2006/relationships/slideMaster" Target="../slideMasters/slideMaster4.xml" /><Relationship Id="rId2" Type="http://schemas.openxmlformats.org/officeDocument/2006/relationships/image" Target="file:///C:\Users\1V994W2\PycharmProjects\PPT_Background_Generation/pic_temp/0_pic_quater_right_up.png" TargetMode="External" /><Relationship Id="rId3" Type="http://schemas.openxmlformats.org/officeDocument/2006/relationships/image" Target="../media/image5.png" /><Relationship Id="rId4" Type="http://schemas.openxmlformats.org/officeDocument/2006/relationships/tags" Target="../tags/tag354.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6.png" /><Relationship Id="rId7" Type="http://schemas.openxmlformats.org/officeDocument/2006/relationships/tags" Target="../tags/tag355.xml" /><Relationship Id="rId8" Type="http://schemas.openxmlformats.org/officeDocument/2006/relationships/tags" Target="../tags/tag356.xml" /><Relationship Id="rId9" Type="http://schemas.openxmlformats.org/officeDocument/2006/relationships/tags" Target="../tags/tag357.xml" /></Relationships>
</file>

<file path=ppt/slideLayouts/_rels/slideLayout48.xml.rels>&#65279;<?xml version="1.0" encoding="utf-8" standalone="yes"?><Relationships xmlns="http://schemas.openxmlformats.org/package/2006/relationships"><Relationship Id="rId1" Type="http://schemas.openxmlformats.org/officeDocument/2006/relationships/tags" Target="../tags/tag364.xml" /><Relationship Id="rId10" Type="http://schemas.openxmlformats.org/officeDocument/2006/relationships/tags" Target="../tags/tag369.xml" /><Relationship Id="rId11" Type="http://schemas.openxmlformats.org/officeDocument/2006/relationships/tags" Target="../tags/tag370.xml" /><Relationship Id="rId12" Type="http://schemas.openxmlformats.org/officeDocument/2006/relationships/tags" Target="../tags/tag371.xml" /><Relationship Id="rId13" Type="http://schemas.openxmlformats.org/officeDocument/2006/relationships/slideMaster" Target="../slideMasters/slideMaster4.xml" /><Relationship Id="rId2" Type="http://schemas.openxmlformats.org/officeDocument/2006/relationships/image" Target="file:///C:\Users\1V994W2\Documents\Tencent%20Files\574576071\FileRecv\&#25340;&#35013;&#32032;&#26448;\sup\26\subject.png" TargetMode="External" /><Relationship Id="rId3" Type="http://schemas.openxmlformats.org/officeDocument/2006/relationships/image" Target="../media/image9.png" /><Relationship Id="rId4" Type="http://schemas.openxmlformats.org/officeDocument/2006/relationships/tags" Target="../tags/tag365.xml" /><Relationship Id="rId5" Type="http://schemas.openxmlformats.org/officeDocument/2006/relationships/tags" Target="../tags/tag366.xml" /><Relationship Id="rId6" Type="http://schemas.openxmlformats.org/officeDocument/2006/relationships/image" Target="file:///C:\Users\1V994W2\PycharmProjects\PPT_Background_Generation/pic_temp/0_pic_quater_right_up.png" TargetMode="External" /><Relationship Id="rId7" Type="http://schemas.openxmlformats.org/officeDocument/2006/relationships/image" Target="../media/image5.png" /><Relationship Id="rId8" Type="http://schemas.openxmlformats.org/officeDocument/2006/relationships/tags" Target="../tags/tag367.xml" /><Relationship Id="rId9" Type="http://schemas.openxmlformats.org/officeDocument/2006/relationships/tags" Target="../tags/tag368.xml" /></Relationships>
</file>

<file path=ppt/slideLayouts/_rels/slideLayout49.xml.rels>&#65279;<?xml version="1.0" encoding="utf-8" standalone="yes"?><Relationships xmlns="http://schemas.openxmlformats.org/package/2006/relationships"><Relationship Id="rId1" Type="http://schemas.openxmlformats.org/officeDocument/2006/relationships/tags" Target="../tags/tag372.xml" /><Relationship Id="rId2" Type="http://schemas.openxmlformats.org/officeDocument/2006/relationships/tags" Target="../tags/tag373.xml" /><Relationship Id="rId3" Type="http://schemas.openxmlformats.org/officeDocument/2006/relationships/tags" Target="../tags/tag374.xml" /><Relationship Id="rId4" Type="http://schemas.openxmlformats.org/officeDocument/2006/relationships/tags" Target="../tags/tag375.xml" /><Relationship Id="rId5" Type="http://schemas.openxmlformats.org/officeDocument/2006/relationships/slideMaster" Target="../slideMasters/slideMaster4.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50.xml.rels>&#65279;<?xml version="1.0" encoding="utf-8" standalone="yes"?><Relationships xmlns="http://schemas.openxmlformats.org/package/2006/relationships"><Relationship Id="rId1" Type="http://schemas.openxmlformats.org/officeDocument/2006/relationships/tags" Target="../tags/tag376.xml" /><Relationship Id="rId10" Type="http://schemas.openxmlformats.org/officeDocument/2006/relationships/tags" Target="../tags/tag381.xml" /><Relationship Id="rId11" Type="http://schemas.openxmlformats.org/officeDocument/2006/relationships/tags" Target="../tags/tag382.xml" /><Relationship Id="rId12" Type="http://schemas.openxmlformats.org/officeDocument/2006/relationships/tags" Target="../tags/tag383.xml" /><Relationship Id="rId13" Type="http://schemas.openxmlformats.org/officeDocument/2006/relationships/tags" Target="../tags/tag384.xml" /><Relationship Id="rId14" Type="http://schemas.openxmlformats.org/officeDocument/2006/relationships/slideMaster" Target="../slideMasters/slideMaster4.xml" /><Relationship Id="rId2" Type="http://schemas.openxmlformats.org/officeDocument/2006/relationships/image" Target="file:///C:\Users\1V994W2\PycharmProjects\PPT_Background_Generation/pic_temp/0_pic_quater_right_up.png" TargetMode="External" /><Relationship Id="rId3" Type="http://schemas.openxmlformats.org/officeDocument/2006/relationships/image" Target="../media/image5.png" /><Relationship Id="rId4" Type="http://schemas.openxmlformats.org/officeDocument/2006/relationships/tags" Target="../tags/tag377.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6.png" /><Relationship Id="rId7" Type="http://schemas.openxmlformats.org/officeDocument/2006/relationships/tags" Target="../tags/tag378.xml" /><Relationship Id="rId8" Type="http://schemas.openxmlformats.org/officeDocument/2006/relationships/tags" Target="../tags/tag379.xml" /><Relationship Id="rId9" Type="http://schemas.openxmlformats.org/officeDocument/2006/relationships/tags" Target="../tags/tag380.xml" /></Relationships>
</file>

<file path=ppt/slideLayouts/_rels/slideLayout51.xml.rels>&#65279;<?xml version="1.0" encoding="utf-8" standalone="yes"?><Relationships xmlns="http://schemas.openxmlformats.org/package/2006/relationships"><Relationship Id="rId1" Type="http://schemas.openxmlformats.org/officeDocument/2006/relationships/tags" Target="../tags/tag385.xml" /><Relationship Id="rId10" Type="http://schemas.openxmlformats.org/officeDocument/2006/relationships/tags" Target="../tags/tag390.xml" /><Relationship Id="rId11" Type="http://schemas.openxmlformats.org/officeDocument/2006/relationships/tags" Target="../tags/tag391.xml" /><Relationship Id="rId12" Type="http://schemas.openxmlformats.org/officeDocument/2006/relationships/tags" Target="../tags/tag392.xml" /><Relationship Id="rId13" Type="http://schemas.openxmlformats.org/officeDocument/2006/relationships/slideMaster" Target="../slideMasters/slideMaster4.xml" /><Relationship Id="rId2" Type="http://schemas.openxmlformats.org/officeDocument/2006/relationships/image" Target="file:///C:\Users\1V994W2\PycharmProjects\PPT_Background_Generation/pic_temp/0_pic_quater_right_up.png" TargetMode="External" /><Relationship Id="rId3" Type="http://schemas.openxmlformats.org/officeDocument/2006/relationships/image" Target="../media/image5.png" /><Relationship Id="rId4" Type="http://schemas.openxmlformats.org/officeDocument/2006/relationships/tags" Target="../tags/tag386.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6.png" /><Relationship Id="rId7" Type="http://schemas.openxmlformats.org/officeDocument/2006/relationships/tags" Target="../tags/tag387.xml" /><Relationship Id="rId8" Type="http://schemas.openxmlformats.org/officeDocument/2006/relationships/tags" Target="../tags/tag388.xml" /><Relationship Id="rId9" Type="http://schemas.openxmlformats.org/officeDocument/2006/relationships/tags" Target="../tags/tag389.xml" /></Relationships>
</file>

<file path=ppt/slideLayouts/_rels/slideLayout52.xml.rels>&#65279;<?xml version="1.0" encoding="utf-8" standalone="yes"?><Relationships xmlns="http://schemas.openxmlformats.org/package/2006/relationships"><Relationship Id="rId1" Type="http://schemas.openxmlformats.org/officeDocument/2006/relationships/tags" Target="../tags/tag393.xml" /><Relationship Id="rId10" Type="http://schemas.openxmlformats.org/officeDocument/2006/relationships/tags" Target="../tags/tag398.xml" /><Relationship Id="rId11" Type="http://schemas.openxmlformats.org/officeDocument/2006/relationships/tags" Target="../tags/tag399.xml" /><Relationship Id="rId12" Type="http://schemas.openxmlformats.org/officeDocument/2006/relationships/slideMaster" Target="../slideMasters/slideMaster4.xml" /><Relationship Id="rId2" Type="http://schemas.openxmlformats.org/officeDocument/2006/relationships/image" Target="file:///C:\Users\1V994W2\PycharmProjects\PPT_Background_Generation/pic_temp/0_pic_quater_right_up.png" TargetMode="External" /><Relationship Id="rId3" Type="http://schemas.openxmlformats.org/officeDocument/2006/relationships/image" Target="../media/image5.png" /><Relationship Id="rId4" Type="http://schemas.openxmlformats.org/officeDocument/2006/relationships/tags" Target="../tags/tag394.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6.png" /><Relationship Id="rId7" Type="http://schemas.openxmlformats.org/officeDocument/2006/relationships/tags" Target="../tags/tag395.xml" /><Relationship Id="rId8" Type="http://schemas.openxmlformats.org/officeDocument/2006/relationships/tags" Target="../tags/tag396.xml" /><Relationship Id="rId9" Type="http://schemas.openxmlformats.org/officeDocument/2006/relationships/tags" Target="../tags/tag397.xml" /></Relationships>
</file>

<file path=ppt/slideLayouts/_rels/slideLayout53.xml.rels>&#65279;<?xml version="1.0" encoding="utf-8" standalone="yes"?><Relationships xmlns="http://schemas.openxmlformats.org/package/2006/relationships"><Relationship Id="rId1" Type="http://schemas.openxmlformats.org/officeDocument/2006/relationships/tags" Target="../tags/tag400.xml" /><Relationship Id="rId10" Type="http://schemas.openxmlformats.org/officeDocument/2006/relationships/tags" Target="../tags/tag407.xml" /><Relationship Id="rId11" Type="http://schemas.openxmlformats.org/officeDocument/2006/relationships/tags" Target="../tags/tag408.xml" /><Relationship Id="rId12" Type="http://schemas.openxmlformats.org/officeDocument/2006/relationships/slideMaster" Target="../slideMasters/slideMaster4.xml" /><Relationship Id="rId2" Type="http://schemas.openxmlformats.org/officeDocument/2006/relationships/image" Target="file:///C:\Users\1V994W2\PycharmProjects\PPT_Background_Generation/pic_temp/pic_sup.png" TargetMode="External" /><Relationship Id="rId3" Type="http://schemas.openxmlformats.org/officeDocument/2006/relationships/image" Target="../media/image4.jpeg" /><Relationship Id="rId4" Type="http://schemas.openxmlformats.org/officeDocument/2006/relationships/tags" Target="../tags/tag401.xml" /><Relationship Id="rId5" Type="http://schemas.openxmlformats.org/officeDocument/2006/relationships/tags" Target="../tags/tag402.xml" /><Relationship Id="rId6" Type="http://schemas.openxmlformats.org/officeDocument/2006/relationships/tags" Target="../tags/tag403.xml" /><Relationship Id="rId7" Type="http://schemas.openxmlformats.org/officeDocument/2006/relationships/tags" Target="../tags/tag404.xml" /><Relationship Id="rId8" Type="http://schemas.openxmlformats.org/officeDocument/2006/relationships/tags" Target="../tags/tag405.xml" /><Relationship Id="rId9" Type="http://schemas.openxmlformats.org/officeDocument/2006/relationships/tags" Target="../tags/tag406.xml" /></Relationships>
</file>

<file path=ppt/slideLayouts/_rels/slideLayout54.xml.rels>&#65279;<?xml version="1.0" encoding="utf-8" standalone="yes"?><Relationships xmlns="http://schemas.openxmlformats.org/package/2006/relationships"><Relationship Id="rId1" Type="http://schemas.openxmlformats.org/officeDocument/2006/relationships/tags" Target="../tags/tag409.xml" /><Relationship Id="rId10" Type="http://schemas.openxmlformats.org/officeDocument/2006/relationships/tags" Target="../tags/tag414.xml" /><Relationship Id="rId11" Type="http://schemas.openxmlformats.org/officeDocument/2006/relationships/tags" Target="../tags/tag415.xml" /><Relationship Id="rId12" Type="http://schemas.openxmlformats.org/officeDocument/2006/relationships/slideMaster" Target="../slideMasters/slideMaster4.xml" /><Relationship Id="rId2" Type="http://schemas.openxmlformats.org/officeDocument/2006/relationships/image" Target="file:///C:\Users\1V994W2\PycharmProjects\PPT_Background_Generation/pic_temp/0_pic_quater_right_up.png" TargetMode="External" /><Relationship Id="rId3" Type="http://schemas.openxmlformats.org/officeDocument/2006/relationships/image" Target="../media/image5.png" /><Relationship Id="rId4" Type="http://schemas.openxmlformats.org/officeDocument/2006/relationships/tags" Target="../tags/tag410.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6.png" /><Relationship Id="rId7" Type="http://schemas.openxmlformats.org/officeDocument/2006/relationships/tags" Target="../tags/tag411.xml" /><Relationship Id="rId8" Type="http://schemas.openxmlformats.org/officeDocument/2006/relationships/tags" Target="../tags/tag412.xml" /><Relationship Id="rId9" Type="http://schemas.openxmlformats.org/officeDocument/2006/relationships/tags" Target="../tags/tag413.xml" /></Relationships>
</file>

<file path=ppt/slideLayouts/_rels/slideLayout55.xml.rels>&#65279;<?xml version="1.0" encoding="utf-8" standalone="yes"?><Relationships xmlns="http://schemas.openxmlformats.org/package/2006/relationships"><Relationship Id="rId1" Type="http://schemas.openxmlformats.org/officeDocument/2006/relationships/tags" Target="../tags/tag416.xml" /><Relationship Id="rId10" Type="http://schemas.openxmlformats.org/officeDocument/2006/relationships/tags" Target="../tags/tag421.xml" /><Relationship Id="rId11" Type="http://schemas.openxmlformats.org/officeDocument/2006/relationships/tags" Target="../tags/tag422.xml" /><Relationship Id="rId12" Type="http://schemas.openxmlformats.org/officeDocument/2006/relationships/tags" Target="../tags/tag423.xml" /><Relationship Id="rId13" Type="http://schemas.openxmlformats.org/officeDocument/2006/relationships/tags" Target="../tags/tag424.xml" /><Relationship Id="rId14" Type="http://schemas.openxmlformats.org/officeDocument/2006/relationships/slideMaster" Target="../slideMasters/slideMaster4.xml" /><Relationship Id="rId2" Type="http://schemas.openxmlformats.org/officeDocument/2006/relationships/tags" Target="../tags/tag417.xml" /><Relationship Id="rId3" Type="http://schemas.openxmlformats.org/officeDocument/2006/relationships/image" Target="file:///C:\Users\1V994W2\PycharmProjects\PPT_Background_Generation/pic_temp/0_pic_quater_right_up.png" TargetMode="External" /><Relationship Id="rId4" Type="http://schemas.openxmlformats.org/officeDocument/2006/relationships/image" Target="../media/image5.png" /><Relationship Id="rId5" Type="http://schemas.openxmlformats.org/officeDocument/2006/relationships/tags" Target="../tags/tag418.xml" /><Relationship Id="rId6" Type="http://schemas.openxmlformats.org/officeDocument/2006/relationships/image" Target="file:///C:\Users\1V994W2\PycharmProjects\PPT_Background_Generation/pic_temp/1_pic_quater_right_up.png" TargetMode="External" /><Relationship Id="rId7" Type="http://schemas.openxmlformats.org/officeDocument/2006/relationships/image" Target="../media/image6.png" /><Relationship Id="rId8" Type="http://schemas.openxmlformats.org/officeDocument/2006/relationships/tags" Target="../tags/tag419.xml" /><Relationship Id="rId9" Type="http://schemas.openxmlformats.org/officeDocument/2006/relationships/tags" Target="../tags/tag420.xml" /></Relationships>
</file>

<file path=ppt/slideLayouts/_rels/slideLayout56.xml.rels>&#65279;<?xml version="1.0" encoding="utf-8" standalone="yes"?><Relationships xmlns="http://schemas.openxmlformats.org/package/2006/relationships"><Relationship Id="rId1" Type="http://schemas.openxmlformats.org/officeDocument/2006/relationships/tags" Target="../tags/tag425.xml" /><Relationship Id="rId10" Type="http://schemas.openxmlformats.org/officeDocument/2006/relationships/tags" Target="../tags/tag432.xml" /><Relationship Id="rId11" Type="http://schemas.openxmlformats.org/officeDocument/2006/relationships/tags" Target="../tags/tag433.xml" /><Relationship Id="rId12" Type="http://schemas.openxmlformats.org/officeDocument/2006/relationships/slideMaster" Target="../slideMasters/slideMaster4.xml" /><Relationship Id="rId2" Type="http://schemas.openxmlformats.org/officeDocument/2006/relationships/tags" Target="../tags/tag426.xml" /><Relationship Id="rId3" Type="http://schemas.openxmlformats.org/officeDocument/2006/relationships/image" Target="file:///C:\Users\1V994W2\PycharmProjects\PPT_Background_Generation/pic_temp/0_pic_quater_right_up.png" TargetMode="External" /><Relationship Id="rId4" Type="http://schemas.openxmlformats.org/officeDocument/2006/relationships/image" Target="../media/image5.png" /><Relationship Id="rId5" Type="http://schemas.openxmlformats.org/officeDocument/2006/relationships/tags" Target="../tags/tag427.xml" /><Relationship Id="rId6" Type="http://schemas.openxmlformats.org/officeDocument/2006/relationships/tags" Target="../tags/tag428.xml" /><Relationship Id="rId7" Type="http://schemas.openxmlformats.org/officeDocument/2006/relationships/tags" Target="../tags/tag429.xml" /><Relationship Id="rId8" Type="http://schemas.openxmlformats.org/officeDocument/2006/relationships/tags" Target="../tags/tag430.xml" /><Relationship Id="rId9" Type="http://schemas.openxmlformats.org/officeDocument/2006/relationships/tags" Target="../tags/tag431.xml" /></Relationships>
</file>

<file path=ppt/slideLayouts/_rels/slideLayout57.xml.rels>&#65279;<?xml version="1.0" encoding="utf-8" standalone="yes"?><Relationships xmlns="http://schemas.openxmlformats.org/package/2006/relationships"><Relationship Id="rId1" Type="http://schemas.openxmlformats.org/officeDocument/2006/relationships/tags" Target="../tags/tag434.xml" /><Relationship Id="rId10" Type="http://schemas.openxmlformats.org/officeDocument/2006/relationships/tags" Target="../tags/tag439.xml" /><Relationship Id="rId11" Type="http://schemas.openxmlformats.org/officeDocument/2006/relationships/tags" Target="../tags/tag440.xml" /><Relationship Id="rId12" Type="http://schemas.openxmlformats.org/officeDocument/2006/relationships/tags" Target="../tags/tag441.xml" /><Relationship Id="rId13" Type="http://schemas.openxmlformats.org/officeDocument/2006/relationships/tags" Target="../tags/tag442.xml" /><Relationship Id="rId14" Type="http://schemas.openxmlformats.org/officeDocument/2006/relationships/tags" Target="../tags/tag443.xml" /><Relationship Id="rId15" Type="http://schemas.openxmlformats.org/officeDocument/2006/relationships/slideMaster" Target="../slideMasters/slideMaster4.xml" /><Relationship Id="rId2" Type="http://schemas.openxmlformats.org/officeDocument/2006/relationships/tags" Target="../tags/tag435.xml" /><Relationship Id="rId3" Type="http://schemas.openxmlformats.org/officeDocument/2006/relationships/image" Target="file:///C:\Users\1V994W2\PycharmProjects\PPT_Background_Generation/pic_temp/0_pic_quater_right_up.png" TargetMode="External" /><Relationship Id="rId4" Type="http://schemas.openxmlformats.org/officeDocument/2006/relationships/image" Target="../media/image5.png" /><Relationship Id="rId5" Type="http://schemas.openxmlformats.org/officeDocument/2006/relationships/tags" Target="../tags/tag436.xml" /><Relationship Id="rId6" Type="http://schemas.openxmlformats.org/officeDocument/2006/relationships/image" Target="file:///C:\Users\1V994W2\PycharmProjects\PPT_Background_Generation/pic_temp/1_pic_quater_right_up.png" TargetMode="External" /><Relationship Id="rId7" Type="http://schemas.openxmlformats.org/officeDocument/2006/relationships/image" Target="../media/image6.png" /><Relationship Id="rId8" Type="http://schemas.openxmlformats.org/officeDocument/2006/relationships/tags" Target="../tags/tag437.xml" /><Relationship Id="rId9" Type="http://schemas.openxmlformats.org/officeDocument/2006/relationships/tags" Target="../tags/tag438.xml" /></Relationships>
</file>

<file path=ppt/slideLayouts/_rels/slideLayout58.xml.rels>&#65279;<?xml version="1.0" encoding="utf-8" standalone="yes"?><Relationships xmlns="http://schemas.openxmlformats.org/package/2006/relationships"><Relationship Id="rId1" Type="http://schemas.openxmlformats.org/officeDocument/2006/relationships/tags" Target="../tags/tag444.xml" /><Relationship Id="rId10" Type="http://schemas.openxmlformats.org/officeDocument/2006/relationships/tags" Target="../tags/tag449.xml" /><Relationship Id="rId11" Type="http://schemas.openxmlformats.org/officeDocument/2006/relationships/tags" Target="../tags/tag450.xml" /><Relationship Id="rId12" Type="http://schemas.openxmlformats.org/officeDocument/2006/relationships/tags" Target="../tags/tag451.xml" /><Relationship Id="rId13" Type="http://schemas.openxmlformats.org/officeDocument/2006/relationships/tags" Target="../tags/tag452.xml" /><Relationship Id="rId14" Type="http://schemas.openxmlformats.org/officeDocument/2006/relationships/tags" Target="../tags/tag453.xml" /><Relationship Id="rId15" Type="http://schemas.openxmlformats.org/officeDocument/2006/relationships/slideMaster" Target="../slideMasters/slideMaster4.xml" /><Relationship Id="rId2" Type="http://schemas.openxmlformats.org/officeDocument/2006/relationships/tags" Target="../tags/tag445.xml" /><Relationship Id="rId3" Type="http://schemas.openxmlformats.org/officeDocument/2006/relationships/image" Target="file:///C:\Users\1V994W2\PycharmProjects\PPT_Background_Generation/pic_temp/0_pic_quater_right_up.png" TargetMode="External" /><Relationship Id="rId4" Type="http://schemas.openxmlformats.org/officeDocument/2006/relationships/image" Target="../media/image5.png" /><Relationship Id="rId5" Type="http://schemas.openxmlformats.org/officeDocument/2006/relationships/tags" Target="../tags/tag446.xml" /><Relationship Id="rId6" Type="http://schemas.openxmlformats.org/officeDocument/2006/relationships/image" Target="file:///C:\Users\1V994W2\PycharmProjects\PPT_Background_Generation/pic_temp/1_pic_quater_right_up.png" TargetMode="External" /><Relationship Id="rId7" Type="http://schemas.openxmlformats.org/officeDocument/2006/relationships/image" Target="../media/image6.png" /><Relationship Id="rId8" Type="http://schemas.openxmlformats.org/officeDocument/2006/relationships/tags" Target="../tags/tag447.xml" /><Relationship Id="rId9" Type="http://schemas.openxmlformats.org/officeDocument/2006/relationships/tags" Target="../tags/tag448.xml" /></Relationships>
</file>

<file path=ppt/slideLayouts/_rels/slideLayout59.xml.rels>&#65279;<?xml version="1.0" encoding="utf-8" standalone="yes"?><Relationships xmlns="http://schemas.openxmlformats.org/package/2006/relationships"><Relationship Id="rId1" Type="http://schemas.openxmlformats.org/officeDocument/2006/relationships/tags" Target="../tags/tag454.xml" /><Relationship Id="rId10" Type="http://schemas.openxmlformats.org/officeDocument/2006/relationships/tags" Target="../tags/tag459.xml" /><Relationship Id="rId11" Type="http://schemas.openxmlformats.org/officeDocument/2006/relationships/tags" Target="../tags/tag460.xml" /><Relationship Id="rId12" Type="http://schemas.openxmlformats.org/officeDocument/2006/relationships/tags" Target="../tags/tag461.xml" /><Relationship Id="rId13" Type="http://schemas.openxmlformats.org/officeDocument/2006/relationships/tags" Target="../tags/tag462.xml" /><Relationship Id="rId14" Type="http://schemas.openxmlformats.org/officeDocument/2006/relationships/tags" Target="../tags/tag463.xml" /><Relationship Id="rId15" Type="http://schemas.openxmlformats.org/officeDocument/2006/relationships/tags" Target="../tags/tag464.xml" /><Relationship Id="rId16" Type="http://schemas.openxmlformats.org/officeDocument/2006/relationships/tags" Target="../tags/tag465.xml" /><Relationship Id="rId17" Type="http://schemas.openxmlformats.org/officeDocument/2006/relationships/slideMaster" Target="../slideMasters/slideMaster4.xml" /><Relationship Id="rId2" Type="http://schemas.openxmlformats.org/officeDocument/2006/relationships/tags" Target="../tags/tag455.xml" /><Relationship Id="rId3" Type="http://schemas.openxmlformats.org/officeDocument/2006/relationships/image" Target="file:///C:\Users\1V994W2\PycharmProjects\PPT_Background_Generation/pic_temp/0_pic_quater_right_up.png" TargetMode="External" /><Relationship Id="rId4" Type="http://schemas.openxmlformats.org/officeDocument/2006/relationships/image" Target="../media/image5.png" /><Relationship Id="rId5" Type="http://schemas.openxmlformats.org/officeDocument/2006/relationships/tags" Target="../tags/tag456.xml" /><Relationship Id="rId6" Type="http://schemas.openxmlformats.org/officeDocument/2006/relationships/image" Target="file:///C:\Users\1V994W2\PycharmProjects\PPT_Background_Generation/pic_temp/1_pic_quater_right_up.png" TargetMode="External" /><Relationship Id="rId7" Type="http://schemas.openxmlformats.org/officeDocument/2006/relationships/image" Target="../media/image6.png" /><Relationship Id="rId8" Type="http://schemas.openxmlformats.org/officeDocument/2006/relationships/tags" Target="../tags/tag457.xml" /><Relationship Id="rId9" Type="http://schemas.openxmlformats.org/officeDocument/2006/relationships/tags" Target="../tags/tag458.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tags" Target="../tags/tag466.xml" /><Relationship Id="rId10" Type="http://schemas.openxmlformats.org/officeDocument/2006/relationships/tags" Target="../tags/tag471.xml" /><Relationship Id="rId11" Type="http://schemas.openxmlformats.org/officeDocument/2006/relationships/tags" Target="../tags/tag472.xml" /><Relationship Id="rId12" Type="http://schemas.openxmlformats.org/officeDocument/2006/relationships/tags" Target="../tags/tag473.xml" /><Relationship Id="rId13" Type="http://schemas.openxmlformats.org/officeDocument/2006/relationships/tags" Target="../tags/tag474.xml" /><Relationship Id="rId14" Type="http://schemas.openxmlformats.org/officeDocument/2006/relationships/slideMaster" Target="../slideMasters/slideMaster4.xml" /><Relationship Id="rId2" Type="http://schemas.openxmlformats.org/officeDocument/2006/relationships/tags" Target="../tags/tag467.xml" /><Relationship Id="rId3" Type="http://schemas.openxmlformats.org/officeDocument/2006/relationships/image" Target="file:///C:\Users\1V994W2\PycharmProjects\PPT_Background_Generation/pic_temp/0_pic_quater_right_up.png" TargetMode="External" /><Relationship Id="rId4" Type="http://schemas.openxmlformats.org/officeDocument/2006/relationships/image" Target="../media/image10.png" /><Relationship Id="rId5" Type="http://schemas.openxmlformats.org/officeDocument/2006/relationships/tags" Target="../tags/tag468.xml" /><Relationship Id="rId6" Type="http://schemas.openxmlformats.org/officeDocument/2006/relationships/image" Target="file:///C:\Users\1V994W2\PycharmProjects\PPT_Background_Generation/pic_temp/1_pic_quater_left_down.png" TargetMode="External" /><Relationship Id="rId7" Type="http://schemas.openxmlformats.org/officeDocument/2006/relationships/image" Target="../media/image11.png" /><Relationship Id="rId8" Type="http://schemas.openxmlformats.org/officeDocument/2006/relationships/tags" Target="../tags/tag469.xml" /><Relationship Id="rId9" Type="http://schemas.openxmlformats.org/officeDocument/2006/relationships/tags" Target="../tags/tag470.xml" /></Relationships>
</file>

<file path=ppt/slideLayouts/_rels/slideLayout61.xml.rels>&#65279;<?xml version="1.0" encoding="utf-8" standalone="yes"?><Relationships xmlns="http://schemas.openxmlformats.org/package/2006/relationships"><Relationship Id="rId1" Type="http://schemas.openxmlformats.org/officeDocument/2006/relationships/tags" Target="../tags/tag483.xml" /><Relationship Id="rId2" Type="http://schemas.openxmlformats.org/officeDocument/2006/relationships/tags" Target="../tags/tag484.xml" /><Relationship Id="rId3" Type="http://schemas.openxmlformats.org/officeDocument/2006/relationships/tags" Target="../tags/tag485.xml" /><Relationship Id="rId4" Type="http://schemas.openxmlformats.org/officeDocument/2006/relationships/tags" Target="../tags/tag486.xml" /><Relationship Id="rId5" Type="http://schemas.openxmlformats.org/officeDocument/2006/relationships/tags" Target="../tags/tag487.xml" /><Relationship Id="rId6" Type="http://schemas.openxmlformats.org/officeDocument/2006/relationships/tags" Target="../tags/tag488.xml" /><Relationship Id="rId7" Type="http://schemas.openxmlformats.org/officeDocument/2006/relationships/slideMaster" Target="../slideMasters/slideMaster5.xml" /></Relationships>
</file>

<file path=ppt/slideLayouts/_rels/slideLayout62.xml.rels>&#65279;<?xml version="1.0" encoding="utf-8" standalone="yes"?><Relationships xmlns="http://schemas.openxmlformats.org/package/2006/relationships"><Relationship Id="rId1" Type="http://schemas.openxmlformats.org/officeDocument/2006/relationships/tags" Target="../tags/tag489.xml" /><Relationship Id="rId2" Type="http://schemas.openxmlformats.org/officeDocument/2006/relationships/tags" Target="../tags/tag490.xml" /><Relationship Id="rId3" Type="http://schemas.openxmlformats.org/officeDocument/2006/relationships/tags" Target="../tags/tag491.xml" /><Relationship Id="rId4" Type="http://schemas.openxmlformats.org/officeDocument/2006/relationships/tags" Target="../tags/tag492.xml" /><Relationship Id="rId5" Type="http://schemas.openxmlformats.org/officeDocument/2006/relationships/tags" Target="../tags/tag493.xml" /><Relationship Id="rId6" Type="http://schemas.openxmlformats.org/officeDocument/2006/relationships/tags" Target="../tags/tag494.xml" /><Relationship Id="rId7" Type="http://schemas.openxmlformats.org/officeDocument/2006/relationships/slideMaster" Target="../slideMasters/slideMaster5.xml" /></Relationships>
</file>

<file path=ppt/slideLayouts/_rels/slideLayout63.xml.rels>&#65279;<?xml version="1.0" encoding="utf-8" standalone="yes"?><Relationships xmlns="http://schemas.openxmlformats.org/package/2006/relationships"><Relationship Id="rId1" Type="http://schemas.openxmlformats.org/officeDocument/2006/relationships/tags" Target="../tags/tag495.xml" /><Relationship Id="rId2" Type="http://schemas.openxmlformats.org/officeDocument/2006/relationships/tags" Target="../tags/tag496.xml" /><Relationship Id="rId3" Type="http://schemas.openxmlformats.org/officeDocument/2006/relationships/tags" Target="../tags/tag497.xml" /><Relationship Id="rId4" Type="http://schemas.openxmlformats.org/officeDocument/2006/relationships/tags" Target="../tags/tag498.xml" /><Relationship Id="rId5" Type="http://schemas.openxmlformats.org/officeDocument/2006/relationships/tags" Target="../tags/tag499.xml" /><Relationship Id="rId6" Type="http://schemas.openxmlformats.org/officeDocument/2006/relationships/tags" Target="../tags/tag500.xml" /><Relationship Id="rId7" Type="http://schemas.openxmlformats.org/officeDocument/2006/relationships/slideMaster" Target="../slideMasters/slideMaster5.xml" /></Relationships>
</file>

<file path=ppt/slideLayouts/_rels/slideLayout64.xml.rels>&#65279;<?xml version="1.0" encoding="utf-8" standalone="yes"?><Relationships xmlns="http://schemas.openxmlformats.org/package/2006/relationships"><Relationship Id="rId1" Type="http://schemas.openxmlformats.org/officeDocument/2006/relationships/tags" Target="../tags/tag501.xml" /><Relationship Id="rId2" Type="http://schemas.openxmlformats.org/officeDocument/2006/relationships/tags" Target="../tags/tag502.xml" /><Relationship Id="rId3" Type="http://schemas.openxmlformats.org/officeDocument/2006/relationships/tags" Target="../tags/tag503.xml" /><Relationship Id="rId4" Type="http://schemas.openxmlformats.org/officeDocument/2006/relationships/tags" Target="../tags/tag504.xml" /><Relationship Id="rId5" Type="http://schemas.openxmlformats.org/officeDocument/2006/relationships/tags" Target="../tags/tag505.xml" /><Relationship Id="rId6" Type="http://schemas.openxmlformats.org/officeDocument/2006/relationships/tags" Target="../tags/tag506.xml" /><Relationship Id="rId7" Type="http://schemas.openxmlformats.org/officeDocument/2006/relationships/tags" Target="../tags/tag507.xml" /><Relationship Id="rId8" Type="http://schemas.openxmlformats.org/officeDocument/2006/relationships/slideMaster" Target="../slideMasters/slideMaster5.xml" /></Relationships>
</file>

<file path=ppt/slideLayouts/_rels/slideLayout65.xml.rels>&#65279;<?xml version="1.0" encoding="utf-8" standalone="yes"?><Relationships xmlns="http://schemas.openxmlformats.org/package/2006/relationships"><Relationship Id="rId1" Type="http://schemas.openxmlformats.org/officeDocument/2006/relationships/tags" Target="../tags/tag508.xml" /><Relationship Id="rId10" Type="http://schemas.openxmlformats.org/officeDocument/2006/relationships/slideMaster" Target="../slideMasters/slideMaster5.xml" /><Relationship Id="rId2" Type="http://schemas.openxmlformats.org/officeDocument/2006/relationships/tags" Target="../tags/tag509.xml" /><Relationship Id="rId3" Type="http://schemas.openxmlformats.org/officeDocument/2006/relationships/tags" Target="../tags/tag510.xml" /><Relationship Id="rId4" Type="http://schemas.openxmlformats.org/officeDocument/2006/relationships/tags" Target="../tags/tag511.xml" /><Relationship Id="rId5" Type="http://schemas.openxmlformats.org/officeDocument/2006/relationships/tags" Target="../tags/tag512.xml" /><Relationship Id="rId6" Type="http://schemas.openxmlformats.org/officeDocument/2006/relationships/tags" Target="../tags/tag513.xml" /><Relationship Id="rId7" Type="http://schemas.openxmlformats.org/officeDocument/2006/relationships/tags" Target="../tags/tag514.xml" /><Relationship Id="rId8" Type="http://schemas.openxmlformats.org/officeDocument/2006/relationships/tags" Target="../tags/tag515.xml" /><Relationship Id="rId9" Type="http://schemas.openxmlformats.org/officeDocument/2006/relationships/tags" Target="../tags/tag516.xml" /></Relationships>
</file>

<file path=ppt/slideLayouts/_rels/slideLayout66.xml.rels>&#65279;<?xml version="1.0" encoding="utf-8" standalone="yes"?><Relationships xmlns="http://schemas.openxmlformats.org/package/2006/relationships"><Relationship Id="rId1" Type="http://schemas.openxmlformats.org/officeDocument/2006/relationships/tags" Target="../tags/tag517.xml" /><Relationship Id="rId2" Type="http://schemas.openxmlformats.org/officeDocument/2006/relationships/tags" Target="../tags/tag518.xml" /><Relationship Id="rId3" Type="http://schemas.openxmlformats.org/officeDocument/2006/relationships/tags" Target="../tags/tag519.xml" /><Relationship Id="rId4" Type="http://schemas.openxmlformats.org/officeDocument/2006/relationships/tags" Target="../tags/tag520.xml" /><Relationship Id="rId5" Type="http://schemas.openxmlformats.org/officeDocument/2006/relationships/tags" Target="../tags/tag521.xml" /><Relationship Id="rId6" Type="http://schemas.openxmlformats.org/officeDocument/2006/relationships/slideMaster" Target="../slideMasters/slideMaster5.xml" /></Relationships>
</file>

<file path=ppt/slideLayouts/_rels/slideLayout67.xml.rels>&#65279;<?xml version="1.0" encoding="utf-8" standalone="yes"?><Relationships xmlns="http://schemas.openxmlformats.org/package/2006/relationships"><Relationship Id="rId1" Type="http://schemas.openxmlformats.org/officeDocument/2006/relationships/tags" Target="../tags/tag522.xml" /><Relationship Id="rId2" Type="http://schemas.openxmlformats.org/officeDocument/2006/relationships/tags" Target="../tags/tag523.xml" /><Relationship Id="rId3" Type="http://schemas.openxmlformats.org/officeDocument/2006/relationships/tags" Target="../tags/tag524.xml" /><Relationship Id="rId4" Type="http://schemas.openxmlformats.org/officeDocument/2006/relationships/tags" Target="../tags/tag525.xml" /><Relationship Id="rId5" Type="http://schemas.openxmlformats.org/officeDocument/2006/relationships/slideMaster" Target="../slideMasters/slideMaster5.xml" /></Relationships>
</file>

<file path=ppt/slideLayouts/_rels/slideLayout68.xml.rels>&#65279;<?xml version="1.0" encoding="utf-8" standalone="yes"?><Relationships xmlns="http://schemas.openxmlformats.org/package/2006/relationships"><Relationship Id="rId1" Type="http://schemas.openxmlformats.org/officeDocument/2006/relationships/tags" Target="../tags/tag526.xml" /><Relationship Id="rId2" Type="http://schemas.openxmlformats.org/officeDocument/2006/relationships/tags" Target="../tags/tag527.xml" /><Relationship Id="rId3" Type="http://schemas.openxmlformats.org/officeDocument/2006/relationships/tags" Target="../tags/tag528.xml" /><Relationship Id="rId4" Type="http://schemas.openxmlformats.org/officeDocument/2006/relationships/tags" Target="../tags/tag529.xml" /><Relationship Id="rId5" Type="http://schemas.openxmlformats.org/officeDocument/2006/relationships/tags" Target="../tags/tag530.xml" /><Relationship Id="rId6" Type="http://schemas.openxmlformats.org/officeDocument/2006/relationships/tags" Target="../tags/tag531.xml" /><Relationship Id="rId7" Type="http://schemas.openxmlformats.org/officeDocument/2006/relationships/tags" Target="../tags/tag532.xml" /><Relationship Id="rId8" Type="http://schemas.openxmlformats.org/officeDocument/2006/relationships/slideMaster" Target="../slideMasters/slideMaster5.xml" /></Relationships>
</file>

<file path=ppt/slideLayouts/_rels/slideLayout69.xml.rels>&#65279;<?xml version="1.0" encoding="utf-8" standalone="yes"?><Relationships xmlns="http://schemas.openxmlformats.org/package/2006/relationships"><Relationship Id="rId1" Type="http://schemas.openxmlformats.org/officeDocument/2006/relationships/tags" Target="../tags/tag533.xml" /><Relationship Id="rId2" Type="http://schemas.openxmlformats.org/officeDocument/2006/relationships/tags" Target="../tags/tag534.xml" /><Relationship Id="rId3" Type="http://schemas.openxmlformats.org/officeDocument/2006/relationships/tags" Target="../tags/tag535.xml" /><Relationship Id="rId4" Type="http://schemas.openxmlformats.org/officeDocument/2006/relationships/tags" Target="../tags/tag536.xml" /><Relationship Id="rId5" Type="http://schemas.openxmlformats.org/officeDocument/2006/relationships/tags" Target="../tags/tag537.xml" /><Relationship Id="rId6" Type="http://schemas.openxmlformats.org/officeDocument/2006/relationships/tags" Target="../tags/tag538.xml" /><Relationship Id="rId7" Type="http://schemas.openxmlformats.org/officeDocument/2006/relationships/tags" Target="../tags/tag539.xml" /><Relationship Id="rId8" Type="http://schemas.openxmlformats.org/officeDocument/2006/relationships/slideMaster" Target="../slideMasters/slideMaster5.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70.xml.rels>&#65279;<?xml version="1.0" encoding="utf-8" standalone="yes"?><Relationships xmlns="http://schemas.openxmlformats.org/package/2006/relationships"><Relationship Id="rId1" Type="http://schemas.openxmlformats.org/officeDocument/2006/relationships/tags" Target="../tags/tag540.xml" /><Relationship Id="rId2" Type="http://schemas.openxmlformats.org/officeDocument/2006/relationships/tags" Target="../tags/tag541.xml" /><Relationship Id="rId3" Type="http://schemas.openxmlformats.org/officeDocument/2006/relationships/tags" Target="../tags/tag542.xml" /><Relationship Id="rId4" Type="http://schemas.openxmlformats.org/officeDocument/2006/relationships/tags" Target="../tags/tag543.xml" /><Relationship Id="rId5" Type="http://schemas.openxmlformats.org/officeDocument/2006/relationships/tags" Target="../tags/tag544.xml" /><Relationship Id="rId6" Type="http://schemas.openxmlformats.org/officeDocument/2006/relationships/tags" Target="../tags/tag545.xml" /><Relationship Id="rId7" Type="http://schemas.openxmlformats.org/officeDocument/2006/relationships/slideMaster" Target="../slideMasters/slideMaster5.xml" /></Relationships>
</file>

<file path=ppt/slideLayouts/_rels/slideLayout71.xml.rels>&#65279;<?xml version="1.0" encoding="utf-8" standalone="yes"?><Relationships xmlns="http://schemas.openxmlformats.org/package/2006/relationships"><Relationship Id="rId1" Type="http://schemas.openxmlformats.org/officeDocument/2006/relationships/tags" Target="../tags/tag546.xml" /><Relationship Id="rId2" Type="http://schemas.openxmlformats.org/officeDocument/2006/relationships/tags" Target="../tags/tag547.xml" /><Relationship Id="rId3" Type="http://schemas.openxmlformats.org/officeDocument/2006/relationships/tags" Target="../tags/tag548.xml" /><Relationship Id="rId4" Type="http://schemas.openxmlformats.org/officeDocument/2006/relationships/tags" Target="../tags/tag549.xml" /><Relationship Id="rId5" Type="http://schemas.openxmlformats.org/officeDocument/2006/relationships/tags" Target="../tags/tag550.xml" /><Relationship Id="rId6" Type="http://schemas.openxmlformats.org/officeDocument/2006/relationships/tags" Target="../tags/tag551.xml" /><Relationship Id="rId7" Type="http://schemas.openxmlformats.org/officeDocument/2006/relationships/slideMaster" Target="../slideMasters/slideMaster5.xml" /></Relationships>
</file>

<file path=ppt/slideLayouts/_rels/slideLayout72.xml.rels>&#65279;<?xml version="1.0" encoding="utf-8" standalone="yes"?><Relationships xmlns="http://schemas.openxmlformats.org/package/2006/relationships"><Relationship Id="rId1" Type="http://schemas.openxmlformats.org/officeDocument/2006/relationships/tags" Target="../tags/tag559.xml" /><Relationship Id="rId2" Type="http://schemas.openxmlformats.org/officeDocument/2006/relationships/tags" Target="../tags/tag560.xml" /><Relationship Id="rId3" Type="http://schemas.openxmlformats.org/officeDocument/2006/relationships/tags" Target="../tags/tag561.xml" /><Relationship Id="rId4" Type="http://schemas.openxmlformats.org/officeDocument/2006/relationships/tags" Target="../tags/tag562.xml" /><Relationship Id="rId5" Type="http://schemas.openxmlformats.org/officeDocument/2006/relationships/tags" Target="../tags/tag563.xml" /><Relationship Id="rId6" Type="http://schemas.openxmlformats.org/officeDocument/2006/relationships/tags" Target="../tags/tag564.xml" /><Relationship Id="rId7" Type="http://schemas.openxmlformats.org/officeDocument/2006/relationships/slideMaster" Target="../slideMasters/slideMaster6.xml" /></Relationships>
</file>

<file path=ppt/slideLayouts/_rels/slideLayout73.xml.rels>&#65279;<?xml version="1.0" encoding="utf-8" standalone="yes"?><Relationships xmlns="http://schemas.openxmlformats.org/package/2006/relationships"><Relationship Id="rId1" Type="http://schemas.openxmlformats.org/officeDocument/2006/relationships/tags" Target="../tags/tag565.xml" /><Relationship Id="rId2" Type="http://schemas.openxmlformats.org/officeDocument/2006/relationships/tags" Target="../tags/tag566.xml" /><Relationship Id="rId3" Type="http://schemas.openxmlformats.org/officeDocument/2006/relationships/tags" Target="../tags/tag567.xml" /><Relationship Id="rId4" Type="http://schemas.openxmlformats.org/officeDocument/2006/relationships/tags" Target="../tags/tag568.xml" /><Relationship Id="rId5" Type="http://schemas.openxmlformats.org/officeDocument/2006/relationships/tags" Target="../tags/tag569.xml" /><Relationship Id="rId6" Type="http://schemas.openxmlformats.org/officeDocument/2006/relationships/tags" Target="../tags/tag570.xml" /><Relationship Id="rId7" Type="http://schemas.openxmlformats.org/officeDocument/2006/relationships/slideMaster" Target="../slideMasters/slideMaster6.xml" /></Relationships>
</file>

<file path=ppt/slideLayouts/_rels/slideLayout74.xml.rels>&#65279;<?xml version="1.0" encoding="utf-8" standalone="yes"?><Relationships xmlns="http://schemas.openxmlformats.org/package/2006/relationships"><Relationship Id="rId1" Type="http://schemas.openxmlformats.org/officeDocument/2006/relationships/tags" Target="../tags/tag571.xml" /><Relationship Id="rId2" Type="http://schemas.openxmlformats.org/officeDocument/2006/relationships/tags" Target="../tags/tag572.xml" /><Relationship Id="rId3" Type="http://schemas.openxmlformats.org/officeDocument/2006/relationships/tags" Target="../tags/tag573.xml" /><Relationship Id="rId4" Type="http://schemas.openxmlformats.org/officeDocument/2006/relationships/tags" Target="../tags/tag574.xml" /><Relationship Id="rId5" Type="http://schemas.openxmlformats.org/officeDocument/2006/relationships/tags" Target="../tags/tag575.xml" /><Relationship Id="rId6" Type="http://schemas.openxmlformats.org/officeDocument/2006/relationships/tags" Target="../tags/tag576.xml" /><Relationship Id="rId7" Type="http://schemas.openxmlformats.org/officeDocument/2006/relationships/slideMaster" Target="../slideMasters/slideMaster6.xml" /></Relationships>
</file>

<file path=ppt/slideLayouts/_rels/slideLayout75.xml.rels>&#65279;<?xml version="1.0" encoding="utf-8" standalone="yes"?><Relationships xmlns="http://schemas.openxmlformats.org/package/2006/relationships"><Relationship Id="rId1" Type="http://schemas.openxmlformats.org/officeDocument/2006/relationships/tags" Target="../tags/tag577.xml" /><Relationship Id="rId2" Type="http://schemas.openxmlformats.org/officeDocument/2006/relationships/tags" Target="../tags/tag578.xml" /><Relationship Id="rId3" Type="http://schemas.openxmlformats.org/officeDocument/2006/relationships/tags" Target="../tags/tag579.xml" /><Relationship Id="rId4" Type="http://schemas.openxmlformats.org/officeDocument/2006/relationships/tags" Target="../tags/tag580.xml" /><Relationship Id="rId5" Type="http://schemas.openxmlformats.org/officeDocument/2006/relationships/tags" Target="../tags/tag581.xml" /><Relationship Id="rId6" Type="http://schemas.openxmlformats.org/officeDocument/2006/relationships/tags" Target="../tags/tag582.xml" /><Relationship Id="rId7" Type="http://schemas.openxmlformats.org/officeDocument/2006/relationships/tags" Target="../tags/tag583.xml" /><Relationship Id="rId8" Type="http://schemas.openxmlformats.org/officeDocument/2006/relationships/slideMaster" Target="../slideMasters/slideMaster6.xml" /></Relationships>
</file>

<file path=ppt/slideLayouts/_rels/slideLayout76.xml.rels>&#65279;<?xml version="1.0" encoding="utf-8" standalone="yes"?><Relationships xmlns="http://schemas.openxmlformats.org/package/2006/relationships"><Relationship Id="rId1" Type="http://schemas.openxmlformats.org/officeDocument/2006/relationships/tags" Target="../tags/tag584.xml" /><Relationship Id="rId10" Type="http://schemas.openxmlformats.org/officeDocument/2006/relationships/slideMaster" Target="../slideMasters/slideMaster6.xml" /><Relationship Id="rId2" Type="http://schemas.openxmlformats.org/officeDocument/2006/relationships/tags" Target="../tags/tag585.xml" /><Relationship Id="rId3" Type="http://schemas.openxmlformats.org/officeDocument/2006/relationships/tags" Target="../tags/tag586.xml" /><Relationship Id="rId4" Type="http://schemas.openxmlformats.org/officeDocument/2006/relationships/tags" Target="../tags/tag587.xml" /><Relationship Id="rId5" Type="http://schemas.openxmlformats.org/officeDocument/2006/relationships/tags" Target="../tags/tag588.xml" /><Relationship Id="rId6" Type="http://schemas.openxmlformats.org/officeDocument/2006/relationships/tags" Target="../tags/tag589.xml" /><Relationship Id="rId7" Type="http://schemas.openxmlformats.org/officeDocument/2006/relationships/tags" Target="../tags/tag590.xml" /><Relationship Id="rId8" Type="http://schemas.openxmlformats.org/officeDocument/2006/relationships/tags" Target="../tags/tag591.xml" /><Relationship Id="rId9" Type="http://schemas.openxmlformats.org/officeDocument/2006/relationships/tags" Target="../tags/tag592.xml" /></Relationships>
</file>

<file path=ppt/slideLayouts/_rels/slideLayout77.xml.rels>&#65279;<?xml version="1.0" encoding="utf-8" standalone="yes"?><Relationships xmlns="http://schemas.openxmlformats.org/package/2006/relationships"><Relationship Id="rId1" Type="http://schemas.openxmlformats.org/officeDocument/2006/relationships/tags" Target="../tags/tag593.xml" /><Relationship Id="rId2" Type="http://schemas.openxmlformats.org/officeDocument/2006/relationships/tags" Target="../tags/tag594.xml" /><Relationship Id="rId3" Type="http://schemas.openxmlformats.org/officeDocument/2006/relationships/tags" Target="../tags/tag595.xml" /><Relationship Id="rId4" Type="http://schemas.openxmlformats.org/officeDocument/2006/relationships/tags" Target="../tags/tag596.xml" /><Relationship Id="rId5" Type="http://schemas.openxmlformats.org/officeDocument/2006/relationships/tags" Target="../tags/tag597.xml" /><Relationship Id="rId6" Type="http://schemas.openxmlformats.org/officeDocument/2006/relationships/slideMaster" Target="../slideMasters/slideMaster6.xml" /></Relationships>
</file>

<file path=ppt/slideLayouts/_rels/slideLayout78.xml.rels>&#65279;<?xml version="1.0" encoding="utf-8" standalone="yes"?><Relationships xmlns="http://schemas.openxmlformats.org/package/2006/relationships"><Relationship Id="rId1" Type="http://schemas.openxmlformats.org/officeDocument/2006/relationships/tags" Target="../tags/tag598.xml" /><Relationship Id="rId2" Type="http://schemas.openxmlformats.org/officeDocument/2006/relationships/tags" Target="../tags/tag599.xml" /><Relationship Id="rId3" Type="http://schemas.openxmlformats.org/officeDocument/2006/relationships/tags" Target="../tags/tag600.xml" /><Relationship Id="rId4" Type="http://schemas.openxmlformats.org/officeDocument/2006/relationships/tags" Target="../tags/tag601.xml" /><Relationship Id="rId5" Type="http://schemas.openxmlformats.org/officeDocument/2006/relationships/slideMaster" Target="../slideMasters/slideMaster6.xml" /></Relationships>
</file>

<file path=ppt/slideLayouts/_rels/slideLayout79.xml.rels>&#65279;<?xml version="1.0" encoding="utf-8" standalone="yes"?><Relationships xmlns="http://schemas.openxmlformats.org/package/2006/relationships"><Relationship Id="rId1" Type="http://schemas.openxmlformats.org/officeDocument/2006/relationships/tags" Target="../tags/tag602.xml" /><Relationship Id="rId2" Type="http://schemas.openxmlformats.org/officeDocument/2006/relationships/tags" Target="../tags/tag603.xml" /><Relationship Id="rId3" Type="http://schemas.openxmlformats.org/officeDocument/2006/relationships/tags" Target="../tags/tag604.xml" /><Relationship Id="rId4" Type="http://schemas.openxmlformats.org/officeDocument/2006/relationships/tags" Target="../tags/tag605.xml" /><Relationship Id="rId5" Type="http://schemas.openxmlformats.org/officeDocument/2006/relationships/tags" Target="../tags/tag606.xml" /><Relationship Id="rId6" Type="http://schemas.openxmlformats.org/officeDocument/2006/relationships/tags" Target="../tags/tag607.xml" /><Relationship Id="rId7" Type="http://schemas.openxmlformats.org/officeDocument/2006/relationships/tags" Target="../tags/tag608.xml" /><Relationship Id="rId8" Type="http://schemas.openxmlformats.org/officeDocument/2006/relationships/slideMaster" Target="../slideMasters/slideMaster6.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80.xml.rels>&#65279;<?xml version="1.0" encoding="utf-8" standalone="yes"?><Relationships xmlns="http://schemas.openxmlformats.org/package/2006/relationships"><Relationship Id="rId1" Type="http://schemas.openxmlformats.org/officeDocument/2006/relationships/tags" Target="../tags/tag609.xml" /><Relationship Id="rId2" Type="http://schemas.openxmlformats.org/officeDocument/2006/relationships/tags" Target="../tags/tag610.xml" /><Relationship Id="rId3" Type="http://schemas.openxmlformats.org/officeDocument/2006/relationships/tags" Target="../tags/tag611.xml" /><Relationship Id="rId4" Type="http://schemas.openxmlformats.org/officeDocument/2006/relationships/tags" Target="../tags/tag612.xml" /><Relationship Id="rId5" Type="http://schemas.openxmlformats.org/officeDocument/2006/relationships/tags" Target="../tags/tag613.xml" /><Relationship Id="rId6" Type="http://schemas.openxmlformats.org/officeDocument/2006/relationships/tags" Target="../tags/tag614.xml" /><Relationship Id="rId7" Type="http://schemas.openxmlformats.org/officeDocument/2006/relationships/tags" Target="../tags/tag615.xml" /><Relationship Id="rId8" Type="http://schemas.openxmlformats.org/officeDocument/2006/relationships/slideMaster" Target="../slideMasters/slideMaster6.xml" /></Relationships>
</file>

<file path=ppt/slideLayouts/_rels/slideLayout81.xml.rels>&#65279;<?xml version="1.0" encoding="utf-8" standalone="yes"?><Relationships xmlns="http://schemas.openxmlformats.org/package/2006/relationships"><Relationship Id="rId1" Type="http://schemas.openxmlformats.org/officeDocument/2006/relationships/tags" Target="../tags/tag616.xml" /><Relationship Id="rId2" Type="http://schemas.openxmlformats.org/officeDocument/2006/relationships/tags" Target="../tags/tag617.xml" /><Relationship Id="rId3" Type="http://schemas.openxmlformats.org/officeDocument/2006/relationships/tags" Target="../tags/tag618.xml" /><Relationship Id="rId4" Type="http://schemas.openxmlformats.org/officeDocument/2006/relationships/tags" Target="../tags/tag619.xml" /><Relationship Id="rId5" Type="http://schemas.openxmlformats.org/officeDocument/2006/relationships/tags" Target="../tags/tag620.xml" /><Relationship Id="rId6" Type="http://schemas.openxmlformats.org/officeDocument/2006/relationships/tags" Target="../tags/tag621.xml" /><Relationship Id="rId7" Type="http://schemas.openxmlformats.org/officeDocument/2006/relationships/slideMaster" Target="../slideMasters/slideMaster6.xml" /></Relationships>
</file>

<file path=ppt/slideLayouts/_rels/slideLayout82.xml.rels>&#65279;<?xml version="1.0" encoding="utf-8" standalone="yes"?><Relationships xmlns="http://schemas.openxmlformats.org/package/2006/relationships"><Relationship Id="rId1" Type="http://schemas.openxmlformats.org/officeDocument/2006/relationships/tags" Target="../tags/tag622.xml" /><Relationship Id="rId2" Type="http://schemas.openxmlformats.org/officeDocument/2006/relationships/tags" Target="../tags/tag623.xml" /><Relationship Id="rId3" Type="http://schemas.openxmlformats.org/officeDocument/2006/relationships/tags" Target="../tags/tag624.xml" /><Relationship Id="rId4" Type="http://schemas.openxmlformats.org/officeDocument/2006/relationships/tags" Target="../tags/tag625.xml" /><Relationship Id="rId5" Type="http://schemas.openxmlformats.org/officeDocument/2006/relationships/tags" Target="../tags/tag626.xml" /><Relationship Id="rId6" Type="http://schemas.openxmlformats.org/officeDocument/2006/relationships/tags" Target="../tags/tag627.xml" /><Relationship Id="rId7" Type="http://schemas.openxmlformats.org/officeDocument/2006/relationships/slideMaster" Target="../slideMasters/slideMaster6.xml" /></Relationships>
</file>

<file path=ppt/slideLayouts/_rels/slideLayout83.xml.rels>&#65279;<?xml version="1.0" encoding="utf-8" standalone="yes"?><Relationships xmlns="http://schemas.openxmlformats.org/package/2006/relationships"><Relationship Id="rId1" Type="http://schemas.openxmlformats.org/officeDocument/2006/relationships/tags" Target="../tags/tag628.xml" /><Relationship Id="rId2" Type="http://schemas.openxmlformats.org/officeDocument/2006/relationships/tags" Target="../tags/tag629.xml" /><Relationship Id="rId3" Type="http://schemas.openxmlformats.org/officeDocument/2006/relationships/image" Target="../media/image1.png" /><Relationship Id="rId4" Type="http://schemas.openxmlformats.org/officeDocument/2006/relationships/tags" Target="../tags/tag630.xml" /><Relationship Id="rId5" Type="http://schemas.openxmlformats.org/officeDocument/2006/relationships/slideMaster" Target="../slideMasters/slideMaster6.xml" /></Relationships>
</file>

<file path=ppt/slideLayouts/_rels/slideLayout84.xml.rels>&#65279;<?xml version="1.0" encoding="utf-8" standalone="yes"?><Relationships xmlns="http://schemas.openxmlformats.org/package/2006/relationships"><Relationship Id="rId1" Type="http://schemas.openxmlformats.org/officeDocument/2006/relationships/tags" Target="../tags/tag638.xml" /><Relationship Id="rId2" Type="http://schemas.openxmlformats.org/officeDocument/2006/relationships/tags" Target="../tags/tag639.xml" /><Relationship Id="rId3" Type="http://schemas.openxmlformats.org/officeDocument/2006/relationships/tags" Target="../tags/tag640.xml" /><Relationship Id="rId4" Type="http://schemas.openxmlformats.org/officeDocument/2006/relationships/tags" Target="../tags/tag641.xml" /><Relationship Id="rId5" Type="http://schemas.openxmlformats.org/officeDocument/2006/relationships/tags" Target="../tags/tag642.xml" /><Relationship Id="rId6" Type="http://schemas.openxmlformats.org/officeDocument/2006/relationships/tags" Target="../tags/tag643.xml" /><Relationship Id="rId7" Type="http://schemas.openxmlformats.org/officeDocument/2006/relationships/slideMaster" Target="../slideMasters/slideMaster7.xml" /></Relationships>
</file>

<file path=ppt/slideLayouts/_rels/slideLayout85.xml.rels>&#65279;<?xml version="1.0" encoding="utf-8" standalone="yes"?><Relationships xmlns="http://schemas.openxmlformats.org/package/2006/relationships"><Relationship Id="rId1" Type="http://schemas.openxmlformats.org/officeDocument/2006/relationships/tags" Target="../tags/tag644.xml" /><Relationship Id="rId2" Type="http://schemas.openxmlformats.org/officeDocument/2006/relationships/tags" Target="../tags/tag645.xml" /><Relationship Id="rId3" Type="http://schemas.openxmlformats.org/officeDocument/2006/relationships/tags" Target="../tags/tag646.xml" /><Relationship Id="rId4" Type="http://schemas.openxmlformats.org/officeDocument/2006/relationships/tags" Target="../tags/tag647.xml" /><Relationship Id="rId5" Type="http://schemas.openxmlformats.org/officeDocument/2006/relationships/tags" Target="../tags/tag648.xml" /><Relationship Id="rId6" Type="http://schemas.openxmlformats.org/officeDocument/2006/relationships/tags" Target="../tags/tag649.xml" /><Relationship Id="rId7" Type="http://schemas.openxmlformats.org/officeDocument/2006/relationships/slideMaster" Target="../slideMasters/slideMaster7.xml" /></Relationships>
</file>

<file path=ppt/slideLayouts/_rels/slideLayout86.xml.rels>&#65279;<?xml version="1.0" encoding="utf-8" standalone="yes"?><Relationships xmlns="http://schemas.openxmlformats.org/package/2006/relationships"><Relationship Id="rId1" Type="http://schemas.openxmlformats.org/officeDocument/2006/relationships/tags" Target="../tags/tag650.xml" /><Relationship Id="rId2" Type="http://schemas.openxmlformats.org/officeDocument/2006/relationships/tags" Target="../tags/tag651.xml" /><Relationship Id="rId3" Type="http://schemas.openxmlformats.org/officeDocument/2006/relationships/tags" Target="../tags/tag652.xml" /><Relationship Id="rId4" Type="http://schemas.openxmlformats.org/officeDocument/2006/relationships/tags" Target="../tags/tag653.xml" /><Relationship Id="rId5" Type="http://schemas.openxmlformats.org/officeDocument/2006/relationships/tags" Target="../tags/tag654.xml" /><Relationship Id="rId6" Type="http://schemas.openxmlformats.org/officeDocument/2006/relationships/tags" Target="../tags/tag655.xml" /><Relationship Id="rId7" Type="http://schemas.openxmlformats.org/officeDocument/2006/relationships/slideMaster" Target="../slideMasters/slideMaster7.xml" /></Relationships>
</file>

<file path=ppt/slideLayouts/_rels/slideLayout87.xml.rels>&#65279;<?xml version="1.0" encoding="utf-8" standalone="yes"?><Relationships xmlns="http://schemas.openxmlformats.org/package/2006/relationships"><Relationship Id="rId1" Type="http://schemas.openxmlformats.org/officeDocument/2006/relationships/tags" Target="../tags/tag656.xml" /><Relationship Id="rId2" Type="http://schemas.openxmlformats.org/officeDocument/2006/relationships/tags" Target="../tags/tag657.xml" /><Relationship Id="rId3" Type="http://schemas.openxmlformats.org/officeDocument/2006/relationships/tags" Target="../tags/tag658.xml" /><Relationship Id="rId4" Type="http://schemas.openxmlformats.org/officeDocument/2006/relationships/tags" Target="../tags/tag659.xml" /><Relationship Id="rId5" Type="http://schemas.openxmlformats.org/officeDocument/2006/relationships/tags" Target="../tags/tag660.xml" /><Relationship Id="rId6" Type="http://schemas.openxmlformats.org/officeDocument/2006/relationships/tags" Target="../tags/tag661.xml" /><Relationship Id="rId7" Type="http://schemas.openxmlformats.org/officeDocument/2006/relationships/tags" Target="../tags/tag662.xml" /><Relationship Id="rId8" Type="http://schemas.openxmlformats.org/officeDocument/2006/relationships/slideMaster" Target="../slideMasters/slideMaster7.xml" /></Relationships>
</file>

<file path=ppt/slideLayouts/_rels/slideLayout88.xml.rels>&#65279;<?xml version="1.0" encoding="utf-8" standalone="yes"?><Relationships xmlns="http://schemas.openxmlformats.org/package/2006/relationships"><Relationship Id="rId1" Type="http://schemas.openxmlformats.org/officeDocument/2006/relationships/tags" Target="../tags/tag663.xml" /><Relationship Id="rId10" Type="http://schemas.openxmlformats.org/officeDocument/2006/relationships/slideMaster" Target="../slideMasters/slideMaster7.xml" /><Relationship Id="rId2" Type="http://schemas.openxmlformats.org/officeDocument/2006/relationships/tags" Target="../tags/tag664.xml" /><Relationship Id="rId3" Type="http://schemas.openxmlformats.org/officeDocument/2006/relationships/tags" Target="../tags/tag665.xml" /><Relationship Id="rId4" Type="http://schemas.openxmlformats.org/officeDocument/2006/relationships/tags" Target="../tags/tag666.xml" /><Relationship Id="rId5" Type="http://schemas.openxmlformats.org/officeDocument/2006/relationships/tags" Target="../tags/tag667.xml" /><Relationship Id="rId6" Type="http://schemas.openxmlformats.org/officeDocument/2006/relationships/tags" Target="../tags/tag668.xml" /><Relationship Id="rId7" Type="http://schemas.openxmlformats.org/officeDocument/2006/relationships/tags" Target="../tags/tag669.xml" /><Relationship Id="rId8" Type="http://schemas.openxmlformats.org/officeDocument/2006/relationships/tags" Target="../tags/tag670.xml" /><Relationship Id="rId9" Type="http://schemas.openxmlformats.org/officeDocument/2006/relationships/tags" Target="../tags/tag671.xml" /></Relationships>
</file>

<file path=ppt/slideLayouts/_rels/slideLayout89.xml.rels>&#65279;<?xml version="1.0" encoding="utf-8" standalone="yes"?><Relationships xmlns="http://schemas.openxmlformats.org/package/2006/relationships"><Relationship Id="rId1" Type="http://schemas.openxmlformats.org/officeDocument/2006/relationships/tags" Target="../tags/tag672.xml" /><Relationship Id="rId2" Type="http://schemas.openxmlformats.org/officeDocument/2006/relationships/tags" Target="../tags/tag673.xml" /><Relationship Id="rId3" Type="http://schemas.openxmlformats.org/officeDocument/2006/relationships/tags" Target="../tags/tag674.xml" /><Relationship Id="rId4" Type="http://schemas.openxmlformats.org/officeDocument/2006/relationships/tags" Target="../tags/tag675.xml" /><Relationship Id="rId5" Type="http://schemas.openxmlformats.org/officeDocument/2006/relationships/tags" Target="../tags/tag676.xml" /><Relationship Id="rId6" Type="http://schemas.openxmlformats.org/officeDocument/2006/relationships/slideMaster" Target="../slideMasters/slideMaster7.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_rels/slideLayout90.xml.rels>&#65279;<?xml version="1.0" encoding="utf-8" standalone="yes"?><Relationships xmlns="http://schemas.openxmlformats.org/package/2006/relationships"><Relationship Id="rId1" Type="http://schemas.openxmlformats.org/officeDocument/2006/relationships/tags" Target="../tags/tag677.xml" /><Relationship Id="rId2" Type="http://schemas.openxmlformats.org/officeDocument/2006/relationships/tags" Target="../tags/tag678.xml" /><Relationship Id="rId3" Type="http://schemas.openxmlformats.org/officeDocument/2006/relationships/tags" Target="../tags/tag679.xml" /><Relationship Id="rId4" Type="http://schemas.openxmlformats.org/officeDocument/2006/relationships/tags" Target="../tags/tag680.xml" /><Relationship Id="rId5" Type="http://schemas.openxmlformats.org/officeDocument/2006/relationships/slideMaster" Target="../slideMasters/slideMaster7.xml" /></Relationships>
</file>

<file path=ppt/slideLayouts/_rels/slideLayout91.xml.rels>&#65279;<?xml version="1.0" encoding="utf-8" standalone="yes"?><Relationships xmlns="http://schemas.openxmlformats.org/package/2006/relationships"><Relationship Id="rId1" Type="http://schemas.openxmlformats.org/officeDocument/2006/relationships/tags" Target="../tags/tag681.xml" /><Relationship Id="rId2" Type="http://schemas.openxmlformats.org/officeDocument/2006/relationships/tags" Target="../tags/tag682.xml" /><Relationship Id="rId3" Type="http://schemas.openxmlformats.org/officeDocument/2006/relationships/tags" Target="../tags/tag683.xml" /><Relationship Id="rId4" Type="http://schemas.openxmlformats.org/officeDocument/2006/relationships/tags" Target="../tags/tag684.xml" /><Relationship Id="rId5" Type="http://schemas.openxmlformats.org/officeDocument/2006/relationships/tags" Target="../tags/tag685.xml" /><Relationship Id="rId6" Type="http://schemas.openxmlformats.org/officeDocument/2006/relationships/tags" Target="../tags/tag686.xml" /><Relationship Id="rId7" Type="http://schemas.openxmlformats.org/officeDocument/2006/relationships/tags" Target="../tags/tag687.xml" /><Relationship Id="rId8" Type="http://schemas.openxmlformats.org/officeDocument/2006/relationships/slideMaster" Target="../slideMasters/slideMaster7.xml" /></Relationships>
</file>

<file path=ppt/slideLayouts/_rels/slideLayout92.xml.rels>&#65279;<?xml version="1.0" encoding="utf-8" standalone="yes"?><Relationships xmlns="http://schemas.openxmlformats.org/package/2006/relationships"><Relationship Id="rId1" Type="http://schemas.openxmlformats.org/officeDocument/2006/relationships/tags" Target="../tags/tag688.xml" /><Relationship Id="rId2" Type="http://schemas.openxmlformats.org/officeDocument/2006/relationships/tags" Target="../tags/tag689.xml" /><Relationship Id="rId3" Type="http://schemas.openxmlformats.org/officeDocument/2006/relationships/tags" Target="../tags/tag690.xml" /><Relationship Id="rId4" Type="http://schemas.openxmlformats.org/officeDocument/2006/relationships/tags" Target="../tags/tag691.xml" /><Relationship Id="rId5" Type="http://schemas.openxmlformats.org/officeDocument/2006/relationships/tags" Target="../tags/tag692.xml" /><Relationship Id="rId6" Type="http://schemas.openxmlformats.org/officeDocument/2006/relationships/tags" Target="../tags/tag693.xml" /><Relationship Id="rId7" Type="http://schemas.openxmlformats.org/officeDocument/2006/relationships/tags" Target="../tags/tag694.xml" /><Relationship Id="rId8" Type="http://schemas.openxmlformats.org/officeDocument/2006/relationships/slideMaster" Target="../slideMasters/slideMaster7.xml" /></Relationships>
</file>

<file path=ppt/slideLayouts/_rels/slideLayout93.xml.rels>&#65279;<?xml version="1.0" encoding="utf-8" standalone="yes"?><Relationships xmlns="http://schemas.openxmlformats.org/package/2006/relationships"><Relationship Id="rId1" Type="http://schemas.openxmlformats.org/officeDocument/2006/relationships/tags" Target="../tags/tag695.xml" /><Relationship Id="rId2" Type="http://schemas.openxmlformats.org/officeDocument/2006/relationships/tags" Target="../tags/tag696.xml" /><Relationship Id="rId3" Type="http://schemas.openxmlformats.org/officeDocument/2006/relationships/tags" Target="../tags/tag697.xml" /><Relationship Id="rId4" Type="http://schemas.openxmlformats.org/officeDocument/2006/relationships/tags" Target="../tags/tag698.xml" /><Relationship Id="rId5" Type="http://schemas.openxmlformats.org/officeDocument/2006/relationships/tags" Target="../tags/tag699.xml" /><Relationship Id="rId6" Type="http://schemas.openxmlformats.org/officeDocument/2006/relationships/tags" Target="../tags/tag700.xml" /><Relationship Id="rId7" Type="http://schemas.openxmlformats.org/officeDocument/2006/relationships/slideMaster" Target="../slideMasters/slideMaster7.xml" /></Relationships>
</file>

<file path=ppt/slideLayouts/_rels/slideLayout94.xml.rels>&#65279;<?xml version="1.0" encoding="utf-8" standalone="yes"?><Relationships xmlns="http://schemas.openxmlformats.org/package/2006/relationships"><Relationship Id="rId1" Type="http://schemas.openxmlformats.org/officeDocument/2006/relationships/tags" Target="../tags/tag701.xml" /><Relationship Id="rId2" Type="http://schemas.openxmlformats.org/officeDocument/2006/relationships/tags" Target="../tags/tag702.xml" /><Relationship Id="rId3" Type="http://schemas.openxmlformats.org/officeDocument/2006/relationships/tags" Target="../tags/tag703.xml" /><Relationship Id="rId4" Type="http://schemas.openxmlformats.org/officeDocument/2006/relationships/tags" Target="../tags/tag704.xml" /><Relationship Id="rId5" Type="http://schemas.openxmlformats.org/officeDocument/2006/relationships/tags" Target="../tags/tag705.xml" /><Relationship Id="rId6" Type="http://schemas.openxmlformats.org/officeDocument/2006/relationships/tags" Target="../tags/tag706.xml" /><Relationship Id="rId7" Type="http://schemas.openxmlformats.org/officeDocument/2006/relationships/slideMaster" Target="../slideMasters/slideMaster7.xml" /></Relationships>
</file>

<file path=ppt/slideLayouts/_rels/slideLayout95.xml.rels>&#65279;<?xml version="1.0" encoding="utf-8" standalone="yes"?><Relationships xmlns="http://schemas.openxmlformats.org/package/2006/relationships"><Relationship Id="rId1" Type="http://schemas.openxmlformats.org/officeDocument/2006/relationships/tags" Target="../tags/tag707.xml" /><Relationship Id="rId2" Type="http://schemas.openxmlformats.org/officeDocument/2006/relationships/tags" Target="../tags/tag708.xml" /><Relationship Id="rId3" Type="http://schemas.openxmlformats.org/officeDocument/2006/relationships/image" Target="../media/image1.png" /><Relationship Id="rId4" Type="http://schemas.openxmlformats.org/officeDocument/2006/relationships/tags" Target="../tags/tag709.xml" /><Relationship Id="rId5" Type="http://schemas.openxmlformats.org/officeDocument/2006/relationships/slideMaster" Target="../slideMasters/slideMaster7.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685800" y="2130434"/>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custDataLst>
              <p:tags r:id="rId3"/>
            </p:custDataLst>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530820CF-B880-4189-942D-D702A7CBA730}" type="datetimeFigureOut">
              <a:rPr lang="zh-CN" altLang="en-US" smtClean="0"/>
              <a:t>2021/9/16</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530820CF-B880-4189-942D-D702A7CBA730}" type="datetimeFigureOut">
              <a:rPr lang="zh-CN" altLang="en-US" smtClean="0"/>
              <a:t>2021/9/16</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6629400" y="274647"/>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457200" y="274647"/>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530820CF-B880-4189-942D-D702A7CBA730}" type="datetimeFigureOut">
              <a:rPr lang="zh-CN" altLang="en-US" smtClean="0"/>
              <a:t>2021/9/16</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和内容">
    <p:spTree>
      <p:nvGrpSpPr>
        <p:cNvPr id="1" name=""/>
        <p:cNvGrpSpPr/>
        <p:nvPr>
          <p:custDataLst>
            <p:tags r:id="rId1"/>
          </p:custDataLst>
        </p:nvPr>
      </p:nvGrpSpPr>
      <p:grpSpPr>
        <a:xfrm>
          <a:off x="0" y="0"/>
          <a:ext cx="0" cy="0"/>
        </a:xfrm>
      </p:grpSpPr>
      <p:sp>
        <p:nvSpPr>
          <p:cNvPr id="7" name="文本占位符 9"/>
          <p:cNvSpPr>
            <a:spLocks noGrp="1"/>
          </p:cNvSpPr>
          <p:nvPr>
            <p:ph type="body" sz="quarter" idx="10"/>
            <p:custDataLst>
              <p:tags r:id="rId2"/>
            </p:custDataLst>
          </p:nvPr>
        </p:nvSpPr>
        <p:spPr>
          <a:xfrm>
            <a:off x="810929" y="504221"/>
            <a:ext cx="4423410" cy="419735"/>
          </a:xfrm>
          <a:prstGeom prst="rect">
            <a:avLst/>
          </a:prstGeom>
        </p:spPr>
        <p:txBody>
          <a:bodyPr/>
          <a:lstStyle>
            <a:lvl1pPr marL="0" indent="0">
              <a:buNone/>
              <a:defRPr b="1">
                <a:solidFill>
                  <a:schemeClr val="tx1"/>
                </a:solidFill>
                <a:latin typeface="宋体" pitchFamily="2" charset="-122"/>
                <a:ea typeface="宋体" pitchFamily="2" charset="-122"/>
              </a:defRPr>
            </a:lvl1pPr>
          </a:lstStyle>
          <a:p>
            <a:pPr lvl="0"/>
            <a:r>
              <a:rPr lang="zh-CN" altLang="en-US"/>
              <a:t>单击此处编辑母版文本样式</a:t>
            </a:r>
          </a:p>
        </p:txBody>
      </p:sp>
      <p:pic>
        <p:nvPicPr>
          <p:cNvPr id="8" name="图片 7"/>
          <p:cNvPicPr>
            <a:picLocks noChangeAspect="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96258"/>
            <a:ext cx="990760" cy="891425"/>
          </a:xfrm>
          <a:prstGeom prst="rect">
            <a:avLst/>
          </a:prstGeom>
        </p:spPr>
      </p:pic>
    </p:spTree>
    <p:extLst>
      <p:ext uri="{BB962C8B-B14F-4D97-AF65-F5344CB8AC3E}">
        <p14:creationId xmlns:p14="http://schemas.microsoft.com/office/powerpoint/2010/main" val="2085075701"/>
      </p:ext>
    </p:extLst>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685800" y="2130434"/>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custDataLst>
              <p:tags r:id="rId3"/>
            </p:custDataLst>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lvl1pPr>
              <a:defRPr/>
            </a:lvl1pPr>
          </a:lstStyle>
          <a:p>
            <a:pPr>
              <a:defRPr/>
            </a:pPr>
            <a:fld id="{F783CA3D-9C08-4F9F-ACC9-379094E29B7E}" type="datetimeFigureOut">
              <a:rPr lang="zh-CN" altLang="en-US">
                <a:solidFill>
                  <a:prstClr val="black">
                    <a:tint val="75000"/>
                  </a:prstClr>
                </a:solidFill>
              </a:rPr>
              <a:pPr>
                <a:defRPr/>
              </a:pPr>
              <a:t>2021/9/16</a:t>
            </a:fld>
            <a:endParaRPr lang="zh-CN" altLang="en-US">
              <a:solidFill>
                <a:prstClr val="black">
                  <a:tint val="75000"/>
                </a:prstClr>
              </a:solidFill>
            </a:endParaRPr>
          </a:p>
        </p:txBody>
      </p:sp>
      <p:sp>
        <p:nvSpPr>
          <p:cNvPr id="5" name="页脚占位符 4"/>
          <p:cNvSpPr>
            <a:spLocks noGrp="1"/>
          </p:cNvSpPr>
          <p:nvPr>
            <p:ph type="ftr" sz="quarter" idx="11"/>
            <p:custDataLst>
              <p:tags r:id="rId5"/>
            </p:custDataLst>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custDataLst>
              <p:tags r:id="rId6"/>
            </p:custDataLst>
          </p:nvPr>
        </p:nvSpPr>
        <p:spPr/>
        <p:txBody>
          <a:bodyPr/>
          <a:lstStyle>
            <a:lvl1pPr>
              <a:defRPr/>
            </a:lvl1pPr>
          </a:lstStyle>
          <a:p>
            <a:pPr>
              <a:defRPr/>
            </a:pPr>
            <a:fld id="{88CE167E-018B-4F0A-9F14-73E418047F86}"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788087809"/>
      </p:ext>
    </p:extLst>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lvl1pPr>
              <a:defRPr/>
            </a:lvl1pPr>
          </a:lstStyle>
          <a:p>
            <a:pPr>
              <a:defRPr/>
            </a:pPr>
            <a:fld id="{A912B31B-2EE5-446C-9D40-B58F1E51FE01}" type="datetimeFigureOut">
              <a:rPr lang="zh-CN" altLang="en-US">
                <a:solidFill>
                  <a:prstClr val="black">
                    <a:tint val="75000"/>
                  </a:prstClr>
                </a:solidFill>
              </a:rPr>
              <a:pPr>
                <a:defRPr/>
              </a:pPr>
              <a:t>2021/9/16</a:t>
            </a:fld>
            <a:endParaRPr lang="zh-CN" altLang="en-US">
              <a:solidFill>
                <a:prstClr val="black">
                  <a:tint val="75000"/>
                </a:prstClr>
              </a:solidFill>
            </a:endParaRPr>
          </a:p>
        </p:txBody>
      </p:sp>
      <p:sp>
        <p:nvSpPr>
          <p:cNvPr id="5" name="页脚占位符 4"/>
          <p:cNvSpPr>
            <a:spLocks noGrp="1"/>
          </p:cNvSpPr>
          <p:nvPr>
            <p:ph type="ftr" sz="quarter" idx="11"/>
            <p:custDataLst>
              <p:tags r:id="rId5"/>
            </p:custDataLst>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custDataLst>
              <p:tags r:id="rId6"/>
            </p:custDataLst>
          </p:nvPr>
        </p:nvSpPr>
        <p:spPr/>
        <p:txBody>
          <a:bodyPr/>
          <a:lstStyle>
            <a:lvl1pPr>
              <a:defRPr/>
            </a:lvl1pPr>
          </a:lstStyle>
          <a:p>
            <a:pPr>
              <a:defRPr/>
            </a:pPr>
            <a:fld id="{1126C419-A371-450B-BF7C-FDEE5F623D0A}"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658112303"/>
      </p:ext>
    </p:extLst>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722313" y="4406909"/>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custDataLst>
              <p:tags r:id="rId4"/>
            </p:custDataLst>
          </p:nvPr>
        </p:nvSpPr>
        <p:spPr/>
        <p:txBody>
          <a:bodyPr/>
          <a:lstStyle>
            <a:lvl1pPr>
              <a:defRPr/>
            </a:lvl1pPr>
          </a:lstStyle>
          <a:p>
            <a:pPr>
              <a:defRPr/>
            </a:pPr>
            <a:fld id="{FB5B5749-E9B3-44AB-ADB8-0D40D5D56EE2}" type="datetimeFigureOut">
              <a:rPr lang="zh-CN" altLang="en-US">
                <a:solidFill>
                  <a:prstClr val="black">
                    <a:tint val="75000"/>
                  </a:prstClr>
                </a:solidFill>
              </a:rPr>
              <a:pPr>
                <a:defRPr/>
              </a:pPr>
              <a:t>2021/9/16</a:t>
            </a:fld>
            <a:endParaRPr lang="zh-CN" altLang="en-US">
              <a:solidFill>
                <a:prstClr val="black">
                  <a:tint val="75000"/>
                </a:prstClr>
              </a:solidFill>
            </a:endParaRPr>
          </a:p>
        </p:txBody>
      </p:sp>
      <p:sp>
        <p:nvSpPr>
          <p:cNvPr id="5" name="页脚占位符 4"/>
          <p:cNvSpPr>
            <a:spLocks noGrp="1"/>
          </p:cNvSpPr>
          <p:nvPr>
            <p:ph type="ftr" sz="quarter" idx="11"/>
            <p:custDataLst>
              <p:tags r:id="rId5"/>
            </p:custDataLst>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custDataLst>
              <p:tags r:id="rId6"/>
            </p:custDataLst>
          </p:nvPr>
        </p:nvSpPr>
        <p:spPr/>
        <p:txBody>
          <a:bodyPr/>
          <a:lstStyle>
            <a:lvl1pPr>
              <a:defRPr/>
            </a:lvl1pPr>
          </a:lstStyle>
          <a:p>
            <a:pPr>
              <a:defRPr/>
            </a:pPr>
            <a:fld id="{77C270AA-939E-435C-8E5F-B2EDF3AC2395}"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718971768"/>
      </p:ext>
    </p:extLst>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custDataLst>
              <p:tags r:id="rId5"/>
            </p:custDataLst>
          </p:nvPr>
        </p:nvSpPr>
        <p:spPr/>
        <p:txBody>
          <a:bodyPr/>
          <a:lstStyle>
            <a:lvl1pPr>
              <a:defRPr/>
            </a:lvl1pPr>
          </a:lstStyle>
          <a:p>
            <a:pPr>
              <a:defRPr/>
            </a:pPr>
            <a:fld id="{004F10D2-FA54-46FA-B2BA-367144862DA0}" type="datetimeFigureOut">
              <a:rPr lang="zh-CN" altLang="en-US">
                <a:solidFill>
                  <a:prstClr val="black">
                    <a:tint val="75000"/>
                  </a:prstClr>
                </a:solidFill>
              </a:rPr>
              <a:pPr>
                <a:defRPr/>
              </a:pPr>
              <a:t>2021/9/16</a:t>
            </a:fld>
            <a:endParaRPr lang="zh-CN" altLang="en-US">
              <a:solidFill>
                <a:prstClr val="black">
                  <a:tint val="75000"/>
                </a:prstClr>
              </a:solidFill>
            </a:endParaRPr>
          </a:p>
        </p:txBody>
      </p:sp>
      <p:sp>
        <p:nvSpPr>
          <p:cNvPr id="6" name="页脚占位符 4"/>
          <p:cNvSpPr>
            <a:spLocks noGrp="1"/>
          </p:cNvSpPr>
          <p:nvPr>
            <p:ph type="ftr" sz="quarter" idx="11"/>
            <p:custDataLst>
              <p:tags r:id="rId6"/>
            </p:custDataLst>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custDataLst>
              <p:tags r:id="rId7"/>
            </p:custDataLst>
          </p:nvPr>
        </p:nvSpPr>
        <p:spPr/>
        <p:txBody>
          <a:bodyPr/>
          <a:lstStyle>
            <a:lvl1pPr>
              <a:defRPr/>
            </a:lvl1pPr>
          </a:lstStyle>
          <a:p>
            <a:pPr>
              <a:defRPr/>
            </a:pPr>
            <a:fld id="{E01AD606-1A01-45F5-94D4-4B55E03A7EB4}"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996960201"/>
      </p:ext>
    </p:extLst>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457200" y="1535117"/>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custDataLst>
              <p:tags r:id="rId4"/>
            </p:custDataLst>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custDataLst>
              <p:tags r:id="rId5"/>
            </p:custDataLst>
          </p:nvPr>
        </p:nvSpPr>
        <p:spPr>
          <a:xfrm>
            <a:off x="4645031" y="1535117"/>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custDataLst>
              <p:tags r:id="rId6"/>
            </p:custDataLst>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custDataLst>
              <p:tags r:id="rId7"/>
            </p:custDataLst>
          </p:nvPr>
        </p:nvSpPr>
        <p:spPr/>
        <p:txBody>
          <a:bodyPr/>
          <a:lstStyle>
            <a:lvl1pPr>
              <a:defRPr/>
            </a:lvl1pPr>
          </a:lstStyle>
          <a:p>
            <a:pPr>
              <a:defRPr/>
            </a:pPr>
            <a:fld id="{28A817F0-692D-4FF5-A10A-E9AA54EFADD8}" type="datetimeFigureOut">
              <a:rPr lang="zh-CN" altLang="en-US">
                <a:solidFill>
                  <a:prstClr val="black">
                    <a:tint val="75000"/>
                  </a:prstClr>
                </a:solidFill>
              </a:rPr>
              <a:pPr>
                <a:defRPr/>
              </a:pPr>
              <a:t>2021/9/16</a:t>
            </a:fld>
            <a:endParaRPr lang="zh-CN" altLang="en-US">
              <a:solidFill>
                <a:prstClr val="black">
                  <a:tint val="75000"/>
                </a:prstClr>
              </a:solidFill>
            </a:endParaRPr>
          </a:p>
        </p:txBody>
      </p:sp>
      <p:sp>
        <p:nvSpPr>
          <p:cNvPr id="8" name="页脚占位符 4"/>
          <p:cNvSpPr>
            <a:spLocks noGrp="1"/>
          </p:cNvSpPr>
          <p:nvPr>
            <p:ph type="ftr" sz="quarter" idx="11"/>
            <p:custDataLst>
              <p:tags r:id="rId8"/>
            </p:custDataLst>
          </p:nvPr>
        </p:nvSpPr>
        <p:spPr/>
        <p:txBody>
          <a:bodyPr/>
          <a:lstStyle>
            <a:lvl1pPr>
              <a:defRPr/>
            </a:lvl1pPr>
          </a:lstStyle>
          <a:p>
            <a:pPr>
              <a:defRPr/>
            </a:pPr>
            <a:endParaRPr lang="zh-CN" altLang="en-US">
              <a:solidFill>
                <a:prstClr val="black">
                  <a:tint val="75000"/>
                </a:prstClr>
              </a:solidFill>
            </a:endParaRPr>
          </a:p>
        </p:txBody>
      </p:sp>
      <p:sp>
        <p:nvSpPr>
          <p:cNvPr id="9" name="灯片编号占位符 5"/>
          <p:cNvSpPr>
            <a:spLocks noGrp="1"/>
          </p:cNvSpPr>
          <p:nvPr>
            <p:ph type="sldNum" sz="quarter" idx="12"/>
            <p:custDataLst>
              <p:tags r:id="rId9"/>
            </p:custDataLst>
          </p:nvPr>
        </p:nvSpPr>
        <p:spPr/>
        <p:txBody>
          <a:bodyPr/>
          <a:lstStyle>
            <a:lvl1pPr>
              <a:defRPr/>
            </a:lvl1pPr>
          </a:lstStyle>
          <a:p>
            <a:pPr>
              <a:defRPr/>
            </a:pPr>
            <a:fld id="{60B03BAD-9FC9-4FD8-AC1F-845C5347463A}"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589279247"/>
      </p:ext>
    </p:extLst>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custDataLst>
              <p:tags r:id="rId3"/>
            </p:custDataLst>
          </p:nvPr>
        </p:nvSpPr>
        <p:spPr/>
        <p:txBody>
          <a:bodyPr/>
          <a:lstStyle>
            <a:lvl1pPr>
              <a:defRPr/>
            </a:lvl1pPr>
          </a:lstStyle>
          <a:p>
            <a:pPr>
              <a:defRPr/>
            </a:pPr>
            <a:fld id="{A67F7460-D1C8-4ADA-AAA3-75E5FCC80247}" type="datetimeFigureOut">
              <a:rPr lang="zh-CN" altLang="en-US">
                <a:solidFill>
                  <a:prstClr val="black">
                    <a:tint val="75000"/>
                  </a:prstClr>
                </a:solidFill>
              </a:rPr>
              <a:pPr>
                <a:defRPr/>
              </a:pPr>
              <a:t>2021/9/16</a:t>
            </a:fld>
            <a:endParaRPr lang="zh-CN" altLang="en-US">
              <a:solidFill>
                <a:prstClr val="black">
                  <a:tint val="75000"/>
                </a:prstClr>
              </a:solidFill>
            </a:endParaRPr>
          </a:p>
        </p:txBody>
      </p:sp>
      <p:sp>
        <p:nvSpPr>
          <p:cNvPr id="4" name="页脚占位符 4"/>
          <p:cNvSpPr>
            <a:spLocks noGrp="1"/>
          </p:cNvSpPr>
          <p:nvPr>
            <p:ph type="ftr" sz="quarter" idx="11"/>
            <p:custDataLst>
              <p:tags r:id="rId4"/>
            </p:custDataLst>
          </p:nvPr>
        </p:nvSpPr>
        <p:spPr/>
        <p:txBody>
          <a:bodyPr/>
          <a:lstStyle>
            <a:lvl1pPr>
              <a:defRPr/>
            </a:lvl1pPr>
          </a:lstStyle>
          <a:p>
            <a:pPr>
              <a:defRPr/>
            </a:pPr>
            <a:endParaRPr lang="zh-CN" altLang="en-US">
              <a:solidFill>
                <a:prstClr val="black">
                  <a:tint val="75000"/>
                </a:prstClr>
              </a:solidFill>
            </a:endParaRPr>
          </a:p>
        </p:txBody>
      </p:sp>
      <p:sp>
        <p:nvSpPr>
          <p:cNvPr id="5" name="灯片编号占位符 5"/>
          <p:cNvSpPr>
            <a:spLocks noGrp="1"/>
          </p:cNvSpPr>
          <p:nvPr>
            <p:ph type="sldNum" sz="quarter" idx="12"/>
            <p:custDataLst>
              <p:tags r:id="rId5"/>
            </p:custDataLst>
          </p:nvPr>
        </p:nvSpPr>
        <p:spPr/>
        <p:txBody>
          <a:bodyPr/>
          <a:lstStyle>
            <a:lvl1pPr>
              <a:defRPr/>
            </a:lvl1pPr>
          </a:lstStyle>
          <a:p>
            <a:pPr>
              <a:defRPr/>
            </a:pPr>
            <a:fld id="{1D233B10-644B-49AF-8653-803988FD68B7}"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528237525"/>
      </p:ext>
    </p:extLst>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3"/>
          <p:cNvSpPr>
            <a:spLocks noGrp="1"/>
          </p:cNvSpPr>
          <p:nvPr>
            <p:ph type="dt" sz="half" idx="10"/>
            <p:custDataLst>
              <p:tags r:id="rId2"/>
            </p:custDataLst>
          </p:nvPr>
        </p:nvSpPr>
        <p:spPr/>
        <p:txBody>
          <a:bodyPr/>
          <a:lstStyle>
            <a:lvl1pPr>
              <a:defRPr/>
            </a:lvl1pPr>
          </a:lstStyle>
          <a:p>
            <a:pPr>
              <a:defRPr/>
            </a:pPr>
            <a:fld id="{A5C19B1F-EB44-4CE8-9622-B5CC420BB722}" type="datetimeFigureOut">
              <a:rPr lang="zh-CN" altLang="en-US">
                <a:solidFill>
                  <a:prstClr val="black">
                    <a:tint val="75000"/>
                  </a:prstClr>
                </a:solidFill>
              </a:rPr>
              <a:pPr>
                <a:defRPr/>
              </a:pPr>
              <a:t>2021/9/16</a:t>
            </a:fld>
            <a:endParaRPr lang="zh-CN" altLang="en-US">
              <a:solidFill>
                <a:prstClr val="black">
                  <a:tint val="75000"/>
                </a:prstClr>
              </a:solidFill>
            </a:endParaRPr>
          </a:p>
        </p:txBody>
      </p:sp>
      <p:sp>
        <p:nvSpPr>
          <p:cNvPr id="3" name="页脚占位符 4"/>
          <p:cNvSpPr>
            <a:spLocks noGrp="1"/>
          </p:cNvSpPr>
          <p:nvPr>
            <p:ph type="ftr" sz="quarter" idx="11"/>
            <p:custDataLst>
              <p:tags r:id="rId3"/>
            </p:custDataLst>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custDataLst>
              <p:tags r:id="rId4"/>
            </p:custDataLst>
          </p:nvPr>
        </p:nvSpPr>
        <p:spPr/>
        <p:txBody>
          <a:bodyPr/>
          <a:lstStyle>
            <a:lvl1pPr>
              <a:defRPr/>
            </a:lvl1pPr>
          </a:lstStyle>
          <a:p>
            <a:pPr>
              <a:defRPr/>
            </a:pPr>
            <a:fld id="{8A318C33-DFED-4099-93FC-C8FC9A89C56C}"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156090293"/>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530820CF-B880-4189-942D-D702A7CBA730}" type="datetimeFigureOut">
              <a:rPr lang="zh-CN" altLang="en-US" smtClean="0"/>
              <a:t>2021/9/16</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457202" y="273057"/>
            <a:ext cx="3008313" cy="116205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3575050" y="27306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custDataLst>
              <p:tags r:id="rId4"/>
            </p:custDataLst>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custDataLst>
              <p:tags r:id="rId5"/>
            </p:custDataLst>
          </p:nvPr>
        </p:nvSpPr>
        <p:spPr/>
        <p:txBody>
          <a:bodyPr/>
          <a:lstStyle>
            <a:lvl1pPr>
              <a:defRPr/>
            </a:lvl1pPr>
          </a:lstStyle>
          <a:p>
            <a:pPr>
              <a:defRPr/>
            </a:pPr>
            <a:fld id="{643D685E-C8AD-4ACD-A159-AF953A714080}" type="datetimeFigureOut">
              <a:rPr lang="zh-CN" altLang="en-US">
                <a:solidFill>
                  <a:prstClr val="black">
                    <a:tint val="75000"/>
                  </a:prstClr>
                </a:solidFill>
              </a:rPr>
              <a:pPr>
                <a:defRPr/>
              </a:pPr>
              <a:t>2021/9/16</a:t>
            </a:fld>
            <a:endParaRPr lang="zh-CN" altLang="en-US">
              <a:solidFill>
                <a:prstClr val="black">
                  <a:tint val="75000"/>
                </a:prstClr>
              </a:solidFill>
            </a:endParaRPr>
          </a:p>
        </p:txBody>
      </p:sp>
      <p:sp>
        <p:nvSpPr>
          <p:cNvPr id="6" name="页脚占位符 4"/>
          <p:cNvSpPr>
            <a:spLocks noGrp="1"/>
          </p:cNvSpPr>
          <p:nvPr>
            <p:ph type="ftr" sz="quarter" idx="11"/>
            <p:custDataLst>
              <p:tags r:id="rId6"/>
            </p:custDataLst>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custDataLst>
              <p:tags r:id="rId7"/>
            </p:custDataLst>
          </p:nvPr>
        </p:nvSpPr>
        <p:spPr/>
        <p:txBody>
          <a:bodyPr/>
          <a:lstStyle>
            <a:lvl1pPr>
              <a:defRPr/>
            </a:lvl1pPr>
          </a:lstStyle>
          <a:p>
            <a:pPr>
              <a:defRPr/>
            </a:pPr>
            <a:fld id="{22DF8877-720A-4B75-9660-B25FA361C1EF}"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757067218"/>
      </p:ext>
    </p:extLst>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1792288" y="4800608"/>
            <a:ext cx="5486400" cy="56673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3"/>
            </p:custDataLst>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custDataLst>
              <p:tags r:id="rId4"/>
            </p:custDataLst>
          </p:nvPr>
        </p:nvSpPr>
        <p:spPr>
          <a:xfrm>
            <a:off x="1792288" y="5367346"/>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custDataLst>
              <p:tags r:id="rId5"/>
            </p:custDataLst>
          </p:nvPr>
        </p:nvSpPr>
        <p:spPr/>
        <p:txBody>
          <a:bodyPr/>
          <a:lstStyle>
            <a:lvl1pPr>
              <a:defRPr/>
            </a:lvl1pPr>
          </a:lstStyle>
          <a:p>
            <a:pPr>
              <a:defRPr/>
            </a:pPr>
            <a:fld id="{11AA7CA7-3642-4B94-A902-E50FFE6BE61F}" type="datetimeFigureOut">
              <a:rPr lang="zh-CN" altLang="en-US">
                <a:solidFill>
                  <a:prstClr val="black">
                    <a:tint val="75000"/>
                  </a:prstClr>
                </a:solidFill>
              </a:rPr>
              <a:pPr>
                <a:defRPr/>
              </a:pPr>
              <a:t>2021/9/16</a:t>
            </a:fld>
            <a:endParaRPr lang="zh-CN" altLang="en-US">
              <a:solidFill>
                <a:prstClr val="black">
                  <a:tint val="75000"/>
                </a:prstClr>
              </a:solidFill>
            </a:endParaRPr>
          </a:p>
        </p:txBody>
      </p:sp>
      <p:sp>
        <p:nvSpPr>
          <p:cNvPr id="6" name="页脚占位符 4"/>
          <p:cNvSpPr>
            <a:spLocks noGrp="1"/>
          </p:cNvSpPr>
          <p:nvPr>
            <p:ph type="ftr" sz="quarter" idx="11"/>
            <p:custDataLst>
              <p:tags r:id="rId6"/>
            </p:custDataLst>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custDataLst>
              <p:tags r:id="rId7"/>
            </p:custDataLst>
          </p:nvPr>
        </p:nvSpPr>
        <p:spPr/>
        <p:txBody>
          <a:bodyPr/>
          <a:lstStyle>
            <a:lvl1pPr>
              <a:defRPr/>
            </a:lvl1pPr>
          </a:lstStyle>
          <a:p>
            <a:pPr>
              <a:defRPr/>
            </a:pPr>
            <a:fld id="{CF2AEBA7-EB72-45FC-9634-1EDC37711CE8}"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04157053"/>
      </p:ext>
    </p:extLst>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lvl1pPr>
              <a:defRPr/>
            </a:lvl1pPr>
          </a:lstStyle>
          <a:p>
            <a:pPr>
              <a:defRPr/>
            </a:pPr>
            <a:fld id="{7FCF64D4-B21F-49FB-81A4-E9A85D61B3BC}" type="datetimeFigureOut">
              <a:rPr lang="zh-CN" altLang="en-US">
                <a:solidFill>
                  <a:prstClr val="black">
                    <a:tint val="75000"/>
                  </a:prstClr>
                </a:solidFill>
              </a:rPr>
              <a:pPr>
                <a:defRPr/>
              </a:pPr>
              <a:t>2021/9/16</a:t>
            </a:fld>
            <a:endParaRPr lang="zh-CN" altLang="en-US">
              <a:solidFill>
                <a:prstClr val="black">
                  <a:tint val="75000"/>
                </a:prstClr>
              </a:solidFill>
            </a:endParaRPr>
          </a:p>
        </p:txBody>
      </p:sp>
      <p:sp>
        <p:nvSpPr>
          <p:cNvPr id="5" name="页脚占位符 4"/>
          <p:cNvSpPr>
            <a:spLocks noGrp="1"/>
          </p:cNvSpPr>
          <p:nvPr>
            <p:ph type="ftr" sz="quarter" idx="11"/>
            <p:custDataLst>
              <p:tags r:id="rId5"/>
            </p:custDataLst>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custDataLst>
              <p:tags r:id="rId6"/>
            </p:custDataLst>
          </p:nvPr>
        </p:nvSpPr>
        <p:spPr/>
        <p:txBody>
          <a:bodyPr/>
          <a:lstStyle>
            <a:lvl1pPr>
              <a:defRPr/>
            </a:lvl1pPr>
          </a:lstStyle>
          <a:p>
            <a:pPr>
              <a:defRPr/>
            </a:pPr>
            <a:fld id="{840EA9B8-3801-4237-BD2C-271CD72E31C1}"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624238643"/>
      </p:ext>
    </p:extLst>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6629400" y="274647"/>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457200" y="274647"/>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lvl1pPr>
              <a:defRPr/>
            </a:lvl1pPr>
          </a:lstStyle>
          <a:p>
            <a:pPr>
              <a:defRPr/>
            </a:pPr>
            <a:fld id="{D02F2009-EB7C-4506-9CF0-362C1B23AB71}" type="datetimeFigureOut">
              <a:rPr lang="zh-CN" altLang="en-US">
                <a:solidFill>
                  <a:prstClr val="black">
                    <a:tint val="75000"/>
                  </a:prstClr>
                </a:solidFill>
              </a:rPr>
              <a:pPr>
                <a:defRPr/>
              </a:pPr>
              <a:t>2021/9/16</a:t>
            </a:fld>
            <a:endParaRPr lang="zh-CN" altLang="en-US">
              <a:solidFill>
                <a:prstClr val="black">
                  <a:tint val="75000"/>
                </a:prstClr>
              </a:solidFill>
            </a:endParaRPr>
          </a:p>
        </p:txBody>
      </p:sp>
      <p:sp>
        <p:nvSpPr>
          <p:cNvPr id="5" name="页脚占位符 4"/>
          <p:cNvSpPr>
            <a:spLocks noGrp="1"/>
          </p:cNvSpPr>
          <p:nvPr>
            <p:ph type="ftr" sz="quarter" idx="11"/>
            <p:custDataLst>
              <p:tags r:id="rId5"/>
            </p:custDataLst>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custDataLst>
              <p:tags r:id="rId6"/>
            </p:custDataLst>
          </p:nvPr>
        </p:nvSpPr>
        <p:spPr/>
        <p:txBody>
          <a:bodyPr/>
          <a:lstStyle>
            <a:lvl1pPr>
              <a:defRPr/>
            </a:lvl1pPr>
          </a:lstStyle>
          <a:p>
            <a:pPr>
              <a:defRPr/>
            </a:pPr>
            <a:fld id="{F8069B36-CB49-45B4-92D9-6431264CD9A8}"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857062164"/>
      </p:ext>
    </p:extLst>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标题和内容">
    <p:bg>
      <p:bgPr>
        <a:solidFill>
          <a:schemeClr val="bg1">
            <a:lumMod val="95000"/>
          </a:schemeClr>
        </a:solidFill>
        <a:effectLst/>
      </p:bgPr>
    </p:bg>
    <p:spTree>
      <p:nvGrpSpPr>
        <p:cNvPr id="1" name=""/>
        <p:cNvGrpSpPr/>
        <p:nvPr>
          <p:custDataLst>
            <p:tags r:id="rId1"/>
          </p:custDataLst>
        </p:nvPr>
      </p:nvGrpSpPr>
      <p:grpSpPr>
        <a:xfrm>
          <a:off x="0" y="0"/>
          <a:ext cx="0" cy="0"/>
        </a:xfrm>
      </p:grpSpPr>
      <p:sp>
        <p:nvSpPr>
          <p:cNvPr id="7" name="矩形 6"/>
          <p:cNvSpPr/>
          <p:nvPr userDrawn="1">
            <p:custDataLst>
              <p:tags r:id="rId2"/>
            </p:custDataLst>
          </p:nvPr>
        </p:nvSpPr>
        <p:spPr>
          <a:xfrm>
            <a:off x="-53672" y="6560819"/>
            <a:ext cx="1651884" cy="77392"/>
          </a:xfrm>
          <a:prstGeom prst="rect">
            <a:avLst/>
          </a:prstGeom>
          <a:noFill/>
          <a:ln>
            <a:solidFill>
              <a:srgbClr val="714C29"/>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fontAlgn="base">
              <a:spcBef>
                <a:spcPct val="0"/>
              </a:spcBef>
              <a:spcAft>
                <a:spcPct val="0"/>
              </a:spcAft>
            </a:pPr>
            <a:endParaRPr kumimoji="1" lang="zh-CN" altLang="en-US">
              <a:solidFill>
                <a:prstClr val="white"/>
              </a:solidFill>
            </a:endParaRPr>
          </a:p>
        </p:txBody>
      </p:sp>
      <p:sp>
        <p:nvSpPr>
          <p:cNvPr id="8" name="矩形 7"/>
          <p:cNvSpPr/>
          <p:nvPr userDrawn="1">
            <p:custDataLst>
              <p:tags r:id="rId3"/>
            </p:custDataLst>
          </p:nvPr>
        </p:nvSpPr>
        <p:spPr>
          <a:xfrm>
            <a:off x="1699593" y="6560819"/>
            <a:ext cx="7444408" cy="77392"/>
          </a:xfrm>
          <a:prstGeom prst="rect">
            <a:avLst/>
          </a:prstGeom>
          <a:solidFill>
            <a:srgbClr val="714C2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fontAlgn="base">
              <a:spcBef>
                <a:spcPct val="0"/>
              </a:spcBef>
              <a:spcAft>
                <a:spcPct val="0"/>
              </a:spcAft>
            </a:pPr>
            <a:endParaRPr kumimoji="1" lang="zh-CN" altLang="en-US">
              <a:solidFill>
                <a:prstClr val="white"/>
              </a:solidFill>
            </a:endParaRPr>
          </a:p>
        </p:txBody>
      </p:sp>
    </p:spTree>
    <p:extLst>
      <p:ext uri="{BB962C8B-B14F-4D97-AF65-F5344CB8AC3E}">
        <p14:creationId xmlns:p14="http://schemas.microsoft.com/office/powerpoint/2010/main" val="2043543389"/>
      </p:ext>
    </p:extLst>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tx2"/>
        </a:solidFill>
        <a:effectLst/>
      </p:bgPr>
    </p:bg>
    <p:spTree>
      <p:nvGrpSpPr>
        <p:cNvPr id="1" name=""/>
        <p:cNvGrpSpPr/>
        <p:nvPr>
          <p:custDataLst>
            <p:tags r:id="rId1"/>
          </p:custDataLst>
        </p:nvPr>
      </p:nvGrpSpPr>
      <p:grpSpPr>
        <a:xfrm>
          <a:off x="0" y="0"/>
          <a:ext cx="0" cy="0"/>
        </a:xfrm>
      </p:grpSpPr>
      <p:pic>
        <p:nvPicPr>
          <p:cNvPr id="5" name="图片 4"/>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6" name="日期占位符 15"/>
          <p:cNvSpPr>
            <a:spLocks noGrp="1"/>
          </p:cNvSpPr>
          <p:nvPr>
            <p:ph type="dt" sz="half" idx="10"/>
            <p:custDataLst>
              <p:tags r:id="rId5"/>
            </p:custDataLst>
          </p:nvPr>
        </p:nvSpPr>
        <p:spPr/>
        <p:txBody>
          <a:bodyPr wrap="square">
            <a:normAutofit/>
          </a:bodyPr>
          <a:lstStyle>
            <a:lvl1pPr>
              <a:defRPr>
                <a:solidFill>
                  <a:schemeClr val="lt1">
                    <a:tint val="75000"/>
                  </a:schemeClr>
                </a:solidFill>
                <a:latin typeface="Arial" pitchFamily="34" charset="0"/>
                <a:ea typeface="隶书" panose="02010509060101010101" pitchFamily="49" charset="-122"/>
              </a:defRPr>
            </a:lvl1pPr>
          </a:lstStyle>
          <a:p>
            <a:fld id="{760FBDFE-C587-4B4C-A407-44438C67B59E}" type="datetimeFigureOut">
              <a:rPr lang="zh-CN" altLang="en-US" smtClean="0">
                <a:solidFill>
                  <a:srgbClr val="FFFFFF">
                    <a:tint val="75000"/>
                  </a:srgbClr>
                </a:solidFill>
              </a:rPr>
              <a:t>2021/9/16</a:t>
            </a:fld>
            <a:endParaRPr lang="zh-CN" altLang="en-US">
              <a:solidFill>
                <a:srgbClr val="FFFFFF">
                  <a:tint val="75000"/>
                </a:srgbClr>
              </a:solidFill>
            </a:endParaRPr>
          </a:p>
        </p:txBody>
      </p:sp>
      <p:sp>
        <p:nvSpPr>
          <p:cNvPr id="17" name="页脚占位符 16"/>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endParaRPr lang="zh-CN" altLang="en-US">
              <a:solidFill>
                <a:srgbClr val="000000">
                  <a:tint val="75000"/>
                </a:srgbClr>
              </a:solidFill>
            </a:endParaRPr>
          </a:p>
        </p:txBody>
      </p:sp>
      <p:sp>
        <p:nvSpPr>
          <p:cNvPr id="18" name="灯片编号占位符 17"/>
          <p:cNvSpPr>
            <a:spLocks noGrp="1"/>
          </p:cNvSpPr>
          <p:nvPr>
            <p:ph type="sldNum" sz="quarter" idx="12"/>
            <p:custDataLst>
              <p:tags r:id="rId7"/>
            </p:custDataLst>
          </p:nvPr>
        </p:nvSpPr>
        <p:spPr/>
        <p:txBody>
          <a:bodyPr wrap="square">
            <a:normAutofit/>
          </a:bodyPr>
          <a:lstStyle>
            <a:lvl1pPr>
              <a:defRPr>
                <a:solidFill>
                  <a:schemeClr val="lt1">
                    <a:tint val="75000"/>
                  </a:schemeClr>
                </a:solidFill>
                <a:latin typeface="Arial" pitchFamily="34" charset="0"/>
                <a:ea typeface="隶书" panose="02010509060101010101" pitchFamily="49" charset="-122"/>
              </a:defRPr>
            </a:lvl1pPr>
          </a:lstStyle>
          <a:p>
            <a:fld id="{49AE70B2-8BF9-45C0-BB95-33D1B9D3A854}" type="slidenum">
              <a:rPr lang="zh-CN" altLang="en-US" smtClean="0">
                <a:solidFill>
                  <a:srgbClr val="FFFFFF">
                    <a:tint val="75000"/>
                  </a:srgbClr>
                </a:solidFill>
              </a:rPr>
              <a:t>0</a:t>
            </a:fld>
            <a:endParaRPr lang="zh-CN" altLang="en-US">
              <a:solidFill>
                <a:srgbClr val="FFFFFF">
                  <a:tint val="75000"/>
                </a:srgbClr>
              </a:solidFill>
            </a:endParaRPr>
          </a:p>
        </p:txBody>
      </p:sp>
      <p:sp>
        <p:nvSpPr>
          <p:cNvPr id="3" name="副标题 2"/>
          <p:cNvSpPr>
            <a:spLocks noGrp="1"/>
          </p:cNvSpPr>
          <p:nvPr>
            <p:ph type="subTitle" idx="14" hasCustomPrompt="1"/>
            <p:custDataLst>
              <p:tags r:id="rId8"/>
            </p:custDataLst>
          </p:nvPr>
        </p:nvSpPr>
        <p:spPr>
          <a:xfrm>
            <a:off x="2190750" y="4482954"/>
            <a:ext cx="4762500" cy="361315"/>
          </a:xfrm>
        </p:spPr>
        <p:txBody>
          <a:bodyPr vert="horz" wrap="square" lIns="0" tIns="0" rIns="0" bIns="0" anchor="t" anchorCtr="0">
            <a:normAutofit/>
          </a:bodyPr>
          <a:lstStyle>
            <a:lvl1pPr marL="0" marR="0" indent="0" algn="ctr" defTabSz="914400" rtl="0" eaLnBrk="1" fontAlgn="auto" latinLnBrk="0" hangingPunct="1">
              <a:lnSpc>
                <a:spcPct val="100000"/>
              </a:lnSpc>
              <a:spcBef>
                <a:spcPct val="0"/>
              </a:spcBef>
              <a:spcAft>
                <a:spcPct val="0"/>
              </a:spcAft>
              <a:buClrTx/>
              <a:buSzPts val="2000"/>
              <a:buFont typeface="Arial" pitchFamily="34" charset="0"/>
              <a:buNone/>
              <a:defRPr sz="2000" b="0" spc="200">
                <a:solidFill>
                  <a:schemeClr val="lt1"/>
                </a:solidFill>
                <a:latin typeface="Arial" pitchFamily="34" charset="0"/>
                <a:ea typeface="隶书" panose="02010509060101010101" pitchFamily="49"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p>
        </p:txBody>
      </p:sp>
      <p:sp>
        <p:nvSpPr>
          <p:cNvPr id="2" name="标题 1"/>
          <p:cNvSpPr>
            <a:spLocks noGrp="1"/>
          </p:cNvSpPr>
          <p:nvPr>
            <p:ph type="ctrTitle" idx="13" hasCustomPrompt="1"/>
            <p:custDataLst>
              <p:tags r:id="rId9"/>
            </p:custDataLst>
          </p:nvPr>
        </p:nvSpPr>
        <p:spPr>
          <a:xfrm>
            <a:off x="1891976" y="2469214"/>
            <a:ext cx="5360049" cy="1398905"/>
          </a:xfrm>
        </p:spPr>
        <p:txBody>
          <a:bodyPr vert="horz" wrap="square" lIns="0" tIns="0" rIns="0" bIns="0" anchor="ctr" anchorCtr="0">
            <a:normAutofit/>
          </a:bodyPr>
          <a:lstStyle>
            <a:lvl1pPr marL="0" marR="0" indent="0" algn="dist" defTabSz="914400" rtl="0" eaLnBrk="1" fontAlgn="auto" latinLnBrk="0" hangingPunct="1">
              <a:lnSpc>
                <a:spcPct val="100000"/>
              </a:lnSpc>
              <a:spcBef>
                <a:spcPct val="0"/>
              </a:spcBef>
              <a:spcAft>
                <a:spcPct val="0"/>
              </a:spcAft>
              <a:buClrTx/>
              <a:buSzPts val="7200"/>
              <a:buNone/>
              <a:defRPr sz="7200" b="0" spc="700">
                <a:solidFill>
                  <a:schemeClr val="lt1"/>
                </a:solidFill>
                <a:latin typeface="Arial" pitchFamily="34" charset="0"/>
                <a:ea typeface="汉仪尚巍手书W" panose="00020600040101010101" pitchFamily="18" charset="-122"/>
              </a:defRPr>
            </a:lvl1pPr>
          </a:lstStyle>
          <a:p>
            <a:r>
              <a:rPr lang="zh-CN" altLang="en-US"/>
              <a:t>编辑标题</a:t>
            </a:r>
          </a:p>
        </p:txBody>
      </p:sp>
    </p:spTree>
    <p:extLst>
      <p:ext uri="{BB962C8B-B14F-4D97-AF65-F5344CB8AC3E}">
        <p14:creationId xmlns:p14="http://schemas.microsoft.com/office/powerpoint/2010/main" val="2542970172"/>
      </p:ext>
    </p:extLst>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custDataLst>
            <p:tags r:id="rId1"/>
          </p:custDataLst>
        </p:nvPr>
      </p:nvGrpSpPr>
      <p:grpSpPr>
        <a:xfrm>
          <a:off x="0" y="0"/>
          <a:ext cx="0" cy="0"/>
        </a:xfrm>
      </p:grpSpPr>
      <p:pic>
        <p:nvPicPr>
          <p:cNvPr id="8" name="图片 7"/>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1" y="0"/>
            <a:ext cx="540068" cy="613146"/>
          </a:xfrm>
          <a:prstGeom prst="rect">
            <a:avLst/>
          </a:prstGeom>
        </p:spPr>
      </p:pic>
      <p:pic>
        <p:nvPicPr>
          <p:cNvPr id="7" name="图片 6"/>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8603932" y="9"/>
            <a:ext cx="540068" cy="618971"/>
          </a:xfrm>
          <a:prstGeom prst="rect">
            <a:avLst/>
          </a:prstGeom>
        </p:spPr>
      </p:pic>
      <p:sp>
        <p:nvSpPr>
          <p:cNvPr id="2" name="标题 1"/>
          <p:cNvSpPr>
            <a:spLocks noGrp="1"/>
          </p:cNvSpPr>
          <p:nvPr>
            <p:ph type="title"/>
            <p:custDataLst>
              <p:tags r:id="rId8"/>
            </p:custDataLst>
          </p:nvPr>
        </p:nvSpPr>
        <p:spPr>
          <a:xfrm>
            <a:off x="502413" y="443234"/>
            <a:ext cx="8139178"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9"/>
            </p:custDataLst>
          </p:nvPr>
        </p:nvSpPr>
        <p:spPr>
          <a:xfrm>
            <a:off x="502413" y="952512"/>
            <a:ext cx="8139178"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760FBDFE-C587-4B4C-A407-44438C67B59E}" type="datetimeFigureOut">
              <a:rPr lang="zh-CN" altLang="en-US" smtClean="0">
                <a:solidFill>
                  <a:srgbClr val="000000">
                    <a:tint val="75000"/>
                  </a:srgbClr>
                </a:solidFill>
              </a:rPr>
              <a:t>2021/9/16</a:t>
            </a:fld>
            <a:endParaRPr lang="zh-CN" altLang="en-US">
              <a:solidFill>
                <a:srgbClr val="000000">
                  <a:tint val="75000"/>
                </a:srgbClr>
              </a:solidFill>
            </a:endParaRPr>
          </a:p>
        </p:txBody>
      </p:sp>
      <p:sp>
        <p:nvSpPr>
          <p:cNvPr id="5" name="页脚占位符 4"/>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spTree>
    <p:extLst>
      <p:ext uri="{BB962C8B-B14F-4D97-AF65-F5344CB8AC3E}">
        <p14:creationId xmlns:p14="http://schemas.microsoft.com/office/powerpoint/2010/main" val="478280386"/>
      </p:ext>
    </p:extLst>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tx2"/>
        </a:solidFill>
        <a:effectLst/>
      </p:bgPr>
    </p:bg>
    <p:spTree>
      <p:nvGrpSpPr>
        <p:cNvPr id="1" name=""/>
        <p:cNvGrpSpPr/>
        <p:nvPr>
          <p:custDataLst>
            <p:tags r:id="rId1"/>
          </p:custDataLst>
        </p:nvPr>
      </p:nvGrpSpPr>
      <p:grpSpPr>
        <a:xfrm>
          <a:off x="0" y="0"/>
          <a:ext cx="0" cy="0"/>
        </a:xfrm>
      </p:grpSpPr>
      <p:pic>
        <p:nvPicPr>
          <p:cNvPr id="8" name="图片 7"/>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3048000" y="5055292"/>
            <a:ext cx="3048000" cy="1802708"/>
          </a:xfrm>
          <a:prstGeom prst="rect">
            <a:avLst/>
          </a:prstGeom>
        </p:spPr>
      </p:pic>
      <p:pic>
        <p:nvPicPr>
          <p:cNvPr id="7" name="图片 6"/>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3048000" y="0"/>
            <a:ext cx="3048000" cy="1802708"/>
          </a:xfrm>
          <a:prstGeom prst="rect">
            <a:avLst/>
          </a:prstGeom>
        </p:spPr>
      </p:pic>
      <p:sp>
        <p:nvSpPr>
          <p:cNvPr id="4" name="日期占位符 3"/>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760FBDFE-C587-4B4C-A407-44438C67B59E}" type="datetimeFigureOut">
              <a:rPr lang="zh-CN" altLang="en-US" smtClean="0">
                <a:solidFill>
                  <a:srgbClr val="000000">
                    <a:tint val="75000"/>
                  </a:srgbClr>
                </a:solidFill>
              </a:rPr>
              <a:t>2021/9/16</a:t>
            </a:fld>
            <a:endParaRPr lang="zh-CN" altLang="en-US">
              <a:solidFill>
                <a:srgbClr val="000000">
                  <a:tint val="75000"/>
                </a:srgbClr>
              </a:solidFill>
            </a:endParaRPr>
          </a:p>
        </p:txBody>
      </p:sp>
      <p:sp>
        <p:nvSpPr>
          <p:cNvPr id="5" name="页脚占位符 4"/>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sp>
        <p:nvSpPr>
          <p:cNvPr id="3" name="标题 2"/>
          <p:cNvSpPr>
            <a:spLocks noGrp="1"/>
          </p:cNvSpPr>
          <p:nvPr>
            <p:ph type="ctrTitle" idx="14" hasCustomPrompt="1"/>
            <p:custDataLst>
              <p:tags r:id="rId11"/>
            </p:custDataLst>
          </p:nvPr>
        </p:nvSpPr>
        <p:spPr>
          <a:xfrm>
            <a:off x="2409116" y="2937827"/>
            <a:ext cx="4325779" cy="835660"/>
          </a:xfrm>
        </p:spPr>
        <p:txBody>
          <a:bodyPr vert="horz" wrap="square" lIns="0" tIns="0" rIns="0" bIns="0" anchor="ctr" anchorCtr="0">
            <a:normAutofit/>
          </a:bodyPr>
          <a:lstStyle>
            <a:lvl1pPr marL="0" marR="0" indent="0" algn="ctr" defTabSz="914400" rtl="0" eaLnBrk="1" fontAlgn="auto" latinLnBrk="0" hangingPunct="1">
              <a:lnSpc>
                <a:spcPct val="100000"/>
              </a:lnSpc>
              <a:spcBef>
                <a:spcPct val="0"/>
              </a:spcBef>
              <a:spcAft>
                <a:spcPct val="0"/>
              </a:spcAft>
              <a:buClrTx/>
              <a:buSzPts val="4800"/>
              <a:buFont typeface="Arial" pitchFamily="34" charset="0"/>
              <a:buNone/>
              <a:defRPr sz="4800" b="0" spc="500">
                <a:solidFill>
                  <a:schemeClr val="tx1"/>
                </a:solidFill>
                <a:latin typeface="Arial" pitchFamily="34" charset="0"/>
                <a:ea typeface="汉仪尚巍手书W"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12"/>
            </p:custDataLst>
          </p:nvPr>
        </p:nvSpPr>
        <p:spPr>
          <a:xfrm>
            <a:off x="2409116" y="3901132"/>
            <a:ext cx="4325779" cy="857885"/>
          </a:xfrm>
        </p:spPr>
        <p:txBody>
          <a:bodyPr vert="horz" wrap="square" lIns="0" tIns="0" rIns="0" bIns="0" anchor="t" anchorCtr="0">
            <a:normAutofit/>
          </a:bodyPr>
          <a:lstStyle>
            <a:lvl1pPr marL="0" marR="0" indent="0" algn="ctr" defTabSz="914400" rtl="0" eaLnBrk="1" fontAlgn="auto" latinLnBrk="0" hangingPunct="1">
              <a:lnSpc>
                <a:spcPct val="130000"/>
              </a:lnSpc>
              <a:spcBef>
                <a:spcPct val="0"/>
              </a:spcBef>
              <a:spcAft>
                <a:spcPct val="0"/>
              </a:spcAft>
              <a:buClrTx/>
              <a:buSzPts val="1800"/>
              <a:buFont typeface="Arial" pitchFamily="34" charset="0"/>
              <a:buNone/>
              <a:defRPr sz="1800" b="0" spc="200">
                <a:solidFill>
                  <a:schemeClr val="tx1"/>
                </a:solidFill>
                <a:latin typeface="Arial" pitchFamily="34" charset="0"/>
                <a:ea typeface="隶书" panose="02010509060101010101" pitchFamily="49"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p>
        </p:txBody>
      </p:sp>
    </p:spTree>
    <p:extLst>
      <p:ext uri="{BB962C8B-B14F-4D97-AF65-F5344CB8AC3E}">
        <p14:creationId xmlns:p14="http://schemas.microsoft.com/office/powerpoint/2010/main" val="4152245641"/>
      </p:ext>
    </p:extLst>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custDataLst>
            <p:tags r:id="rId1"/>
          </p:custDataLst>
        </p:nvPr>
      </p:nvGrpSpPr>
      <p:grpSpPr>
        <a:xfrm>
          <a:off x="0" y="0"/>
          <a:ext cx="0" cy="0"/>
        </a:xfrm>
      </p:grpSpPr>
      <p:pic>
        <p:nvPicPr>
          <p:cNvPr id="9" name="图片 8"/>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1" y="0"/>
            <a:ext cx="540068" cy="613146"/>
          </a:xfrm>
          <a:prstGeom prst="rect">
            <a:avLst/>
          </a:prstGeom>
        </p:spPr>
      </p:pic>
      <p:pic>
        <p:nvPicPr>
          <p:cNvPr id="8" name="图片 7"/>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8603932" y="9"/>
            <a:ext cx="540068" cy="618971"/>
          </a:xfrm>
          <a:prstGeom prst="rect">
            <a:avLst/>
          </a:prstGeom>
        </p:spPr>
      </p:pic>
      <p:sp>
        <p:nvSpPr>
          <p:cNvPr id="2" name="标题 1"/>
          <p:cNvSpPr>
            <a:spLocks noGrp="1"/>
          </p:cNvSpPr>
          <p:nvPr>
            <p:ph type="title"/>
            <p:custDataLst>
              <p:tags r:id="rId8"/>
            </p:custDataLst>
          </p:nvPr>
        </p:nvSpPr>
        <p:spPr>
          <a:xfrm>
            <a:off x="502413" y="443234"/>
            <a:ext cx="8139178"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9"/>
            </p:custDataLst>
          </p:nvPr>
        </p:nvSpPr>
        <p:spPr>
          <a:xfrm>
            <a:off x="502447" y="952512"/>
            <a:ext cx="396243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10"/>
            </p:custDataLst>
          </p:nvPr>
        </p:nvSpPr>
        <p:spPr>
          <a:xfrm>
            <a:off x="4679158" y="952512"/>
            <a:ext cx="3962432" cy="5388907"/>
          </a:xfrm>
        </p:spPr>
        <p:txBody>
          <a:bodyPr wrap="square" lIns="90170" tIns="46990" rIns="90170" bIns="46990">
            <a:normAutofit/>
          </a:bodyPr>
          <a:lstStyle>
            <a:lvl1pPr eaLnBrk="1" fontAlgn="auto" latinLnBrk="0" hangingPunct="1">
              <a:defRPr sz="1600">
                <a:solidFill>
                  <a:schemeClr val="tx1"/>
                </a:solidFill>
                <a:latin typeface="Arial" pitchFamily="34" charset="0"/>
                <a:ea typeface="隶书" panose="02010509060101010101" pitchFamily="49" charset="-122"/>
              </a:defRPr>
            </a:lvl1pPr>
            <a:lvl2pPr eaLnBrk="1" fontAlgn="auto" latinLnBrk="0" hangingPunct="1">
              <a:defRPr sz="1600">
                <a:solidFill>
                  <a:schemeClr val="tx1"/>
                </a:solidFill>
                <a:latin typeface="Arial" pitchFamily="34" charset="0"/>
                <a:ea typeface="隶书" panose="02010509060101010101" pitchFamily="49" charset="-122"/>
              </a:defRPr>
            </a:lvl2pPr>
            <a:lvl3pPr eaLnBrk="1" fontAlgn="auto" latinLnBrk="0" hangingPunct="1">
              <a:defRPr sz="1600">
                <a:solidFill>
                  <a:schemeClr val="tx1"/>
                </a:solidFill>
                <a:latin typeface="Arial" pitchFamily="34" charset="0"/>
                <a:ea typeface="隶书" panose="02010509060101010101" pitchFamily="49" charset="-122"/>
              </a:defRPr>
            </a:lvl3pPr>
            <a:lvl4pPr eaLnBrk="1" fontAlgn="auto" latinLnBrk="0" hangingPunct="1">
              <a:defRPr sz="1600">
                <a:solidFill>
                  <a:schemeClr val="tx1"/>
                </a:solidFill>
                <a:latin typeface="Arial" pitchFamily="34" charset="0"/>
                <a:ea typeface="隶书" panose="02010509060101010101" pitchFamily="49" charset="-122"/>
              </a:defRPr>
            </a:lvl4pPr>
            <a:lvl5pPr eaLnBrk="1" fontAlgn="auto" latinLnBrk="0" hangingPunct="1">
              <a:defRPr sz="1600">
                <a:solidFill>
                  <a:schemeClr val="tx1"/>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11"/>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760FBDFE-C587-4B4C-A407-44438C67B59E}" type="datetimeFigureOut">
              <a:rPr lang="zh-CN" altLang="en-US" smtClean="0">
                <a:solidFill>
                  <a:srgbClr val="000000">
                    <a:tint val="75000"/>
                  </a:srgbClr>
                </a:solidFill>
              </a:rPr>
              <a:t>2021/9/16</a:t>
            </a:fld>
            <a:endParaRPr lang="zh-CN" altLang="en-US">
              <a:solidFill>
                <a:srgbClr val="000000">
                  <a:tint val="75000"/>
                </a:srgbClr>
              </a:solidFill>
            </a:endParaRPr>
          </a:p>
        </p:txBody>
      </p:sp>
      <p:sp>
        <p:nvSpPr>
          <p:cNvPr id="6" name="页脚占位符 5"/>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13"/>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spTree>
    <p:extLst>
      <p:ext uri="{BB962C8B-B14F-4D97-AF65-F5344CB8AC3E}">
        <p14:creationId xmlns:p14="http://schemas.microsoft.com/office/powerpoint/2010/main" val="4031232617"/>
      </p:ext>
    </p:extLst>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custDataLst>
            <p:tags r:id="rId1"/>
          </p:custDataLst>
        </p:nvPr>
      </p:nvGrpSpPr>
      <p:grpSpPr>
        <a:xfrm>
          <a:off x="0" y="0"/>
          <a:ext cx="0" cy="0"/>
        </a:xfrm>
      </p:grpSpPr>
      <p:pic>
        <p:nvPicPr>
          <p:cNvPr id="11" name="图片 10"/>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1" y="0"/>
            <a:ext cx="540068" cy="613146"/>
          </a:xfrm>
          <a:prstGeom prst="rect">
            <a:avLst/>
          </a:prstGeom>
        </p:spPr>
      </p:pic>
      <p:pic>
        <p:nvPicPr>
          <p:cNvPr id="10" name="图片 9"/>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8603932" y="9"/>
            <a:ext cx="540068" cy="618971"/>
          </a:xfrm>
          <a:prstGeom prst="rect">
            <a:avLst/>
          </a:prstGeom>
        </p:spPr>
      </p:pic>
      <p:sp>
        <p:nvSpPr>
          <p:cNvPr id="2" name="标题 1"/>
          <p:cNvSpPr>
            <a:spLocks noGrp="1"/>
          </p:cNvSpPr>
          <p:nvPr>
            <p:ph type="title"/>
            <p:custDataLst>
              <p:tags r:id="rId8"/>
            </p:custDataLst>
          </p:nvPr>
        </p:nvSpPr>
        <p:spPr>
          <a:xfrm>
            <a:off x="502413" y="443234"/>
            <a:ext cx="8139178"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9"/>
            </p:custDataLst>
          </p:nvPr>
        </p:nvSpPr>
        <p:spPr>
          <a:xfrm>
            <a:off x="502447" y="952517"/>
            <a:ext cx="3962432" cy="381003"/>
          </a:xfrm>
        </p:spPr>
        <p:txBody>
          <a:bodyPr wrap="square" lIns="90170" tIns="46990" rIns="90170" bIns="46990" anchor="ctr" anchorCtr="0">
            <a:norm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10"/>
            </p:custDataLst>
          </p:nvPr>
        </p:nvSpPr>
        <p:spPr>
          <a:xfrm>
            <a:off x="502444" y="1406525"/>
            <a:ext cx="39624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11"/>
            </p:custDataLst>
          </p:nvPr>
        </p:nvSpPr>
        <p:spPr>
          <a:xfrm>
            <a:off x="4676812" y="952517"/>
            <a:ext cx="396243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2000" b="0" i="0" u="none" strike="noStrike" kern="1200" cap="none" spc="200" normalizeH="0" baseline="0" noProof="1">
                <a:solidFill>
                  <a:schemeClr val="tx1"/>
                </a:solidFill>
                <a:uFillTx/>
                <a:latin typeface="Arial"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12"/>
            </p:custDataLst>
          </p:nvPr>
        </p:nvSpPr>
        <p:spPr>
          <a:xfrm>
            <a:off x="4676812" y="1406525"/>
            <a:ext cx="396243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13"/>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760FBDFE-C587-4B4C-A407-44438C67B59E}" type="datetimeFigureOut">
              <a:rPr lang="zh-CN" altLang="en-US" smtClean="0">
                <a:solidFill>
                  <a:srgbClr val="000000">
                    <a:tint val="75000"/>
                  </a:srgbClr>
                </a:solidFill>
              </a:rPr>
              <a:t>2021/9/16</a:t>
            </a:fld>
            <a:endParaRPr lang="zh-CN" altLang="en-US">
              <a:solidFill>
                <a:srgbClr val="000000">
                  <a:tint val="75000"/>
                </a:srgbClr>
              </a:solidFill>
            </a:endParaRPr>
          </a:p>
        </p:txBody>
      </p:sp>
      <p:sp>
        <p:nvSpPr>
          <p:cNvPr id="8" name="页脚占位符 7"/>
          <p:cNvSpPr>
            <a:spLocks noGrp="1"/>
          </p:cNvSpPr>
          <p:nvPr>
            <p:ph type="ftr" sz="quarter" idx="11"/>
            <p:custDataLst>
              <p:tags r:id="rId14"/>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endParaRPr lang="zh-CN" altLang="en-US">
              <a:solidFill>
                <a:srgbClr val="000000">
                  <a:tint val="75000"/>
                </a:srgbClr>
              </a:solidFill>
            </a:endParaRPr>
          </a:p>
        </p:txBody>
      </p:sp>
      <p:sp>
        <p:nvSpPr>
          <p:cNvPr id="9" name="灯片编号占位符 8"/>
          <p:cNvSpPr>
            <a:spLocks noGrp="1"/>
          </p:cNvSpPr>
          <p:nvPr>
            <p:ph type="sldNum" sz="quarter" idx="12"/>
            <p:custDataLst>
              <p:tags r:id="rId15"/>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spTree>
    <p:extLst>
      <p:ext uri="{BB962C8B-B14F-4D97-AF65-F5344CB8AC3E}">
        <p14:creationId xmlns:p14="http://schemas.microsoft.com/office/powerpoint/2010/main" val="163003099"/>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722313" y="4406909"/>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custDataLst>
              <p:tags r:id="rId4"/>
            </p:custDataLst>
          </p:nvPr>
        </p:nvSpPr>
        <p:spPr/>
        <p:txBody>
          <a:bodyPr/>
          <a:lstStyle/>
          <a:p>
            <a:fld id="{530820CF-B880-4189-942D-D702A7CBA730}" type="datetimeFigureOut">
              <a:rPr lang="zh-CN" altLang="en-US" smtClean="0"/>
              <a:t>2021/9/16</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custDataLst>
            <p:tags r:id="rId1"/>
          </p:custDataLst>
        </p:nvPr>
      </p:nvGrpSpPr>
      <p:grpSpPr>
        <a:xfrm>
          <a:off x="0" y="0"/>
          <a:ext cx="0" cy="0"/>
        </a:xfrm>
      </p:grpSpPr>
      <p:pic>
        <p:nvPicPr>
          <p:cNvPr id="8" name="图片 7"/>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5623560" y="1484925"/>
            <a:ext cx="3291840" cy="3888157"/>
          </a:xfrm>
          <a:prstGeom prst="rect">
            <a:avLst/>
          </a:prstGeom>
        </p:spPr>
      </p:pic>
      <p:sp>
        <p:nvSpPr>
          <p:cNvPr id="7" name="矩形 6"/>
          <p:cNvSpPr/>
          <p:nvPr userDrawn="1">
            <p:custDataLst>
              <p:tags r:id="rId5"/>
            </p:custDataLst>
          </p:nvPr>
        </p:nvSpPr>
        <p:spPr>
          <a:xfrm>
            <a:off x="0" y="0"/>
            <a:ext cx="5486400"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rgbClr val="FFFFFF"/>
              </a:solidFill>
            </a:endParaRPr>
          </a:p>
        </p:txBody>
      </p:sp>
      <p:pic>
        <p:nvPicPr>
          <p:cNvPr id="6" name="图片 5"/>
          <p:cNvPicPr/>
          <p:nvPr userDrawn="1">
            <p:custDataLst>
              <p:tags r:id="rId8"/>
            </p:custDataLst>
          </p:nvPr>
        </p:nvPicPr>
        <p:blipFill>
          <a:blip r:embed="rId7" r:link="rId6">
            <a:extLst>
              <a:ext uri="{28A0092B-C50C-407E-A947-70E740481C1C}">
                <a14:useLocalDpi xmlns:a14="http://schemas.microsoft.com/office/drawing/2010/main" val="0"/>
              </a:ext>
            </a:extLst>
          </a:blip>
          <a:stretch>
            <a:fillRect/>
          </a:stretch>
        </p:blipFill>
        <p:spPr>
          <a:xfrm>
            <a:off x="1" y="6244854"/>
            <a:ext cx="540068" cy="613146"/>
          </a:xfrm>
          <a:prstGeom prst="rect">
            <a:avLst/>
          </a:prstGeom>
        </p:spPr>
      </p:pic>
      <p:sp>
        <p:nvSpPr>
          <p:cNvPr id="2" name="标题 1"/>
          <p:cNvSpPr>
            <a:spLocks noGrp="1"/>
          </p:cNvSpPr>
          <p:nvPr>
            <p:ph type="title"/>
            <p:custDataLst>
              <p:tags r:id="rId9"/>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760FBDFE-C587-4B4C-A407-44438C67B59E}" type="datetimeFigureOut">
              <a:rPr lang="zh-CN" altLang="en-US" smtClean="0">
                <a:solidFill>
                  <a:srgbClr val="000000">
                    <a:tint val="75000"/>
                  </a:srgbClr>
                </a:solidFill>
              </a:rPr>
              <a:t>2021/9/16</a:t>
            </a:fld>
            <a:endParaRPr lang="zh-CN" altLang="en-US">
              <a:solidFill>
                <a:srgbClr val="000000">
                  <a:tint val="75000"/>
                </a:srgbClr>
              </a:solidFill>
            </a:endParaRPr>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spTree>
    <p:extLst>
      <p:ext uri="{BB962C8B-B14F-4D97-AF65-F5344CB8AC3E}">
        <p14:creationId xmlns:p14="http://schemas.microsoft.com/office/powerpoint/2010/main" val="1124999496"/>
      </p:ext>
    </p:extLst>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760FBDFE-C587-4B4C-A407-44438C67B59E}" type="datetimeFigureOut">
              <a:rPr lang="zh-CN" altLang="en-US" smtClean="0">
                <a:solidFill>
                  <a:srgbClr val="000000">
                    <a:tint val="75000"/>
                  </a:srgbClr>
                </a:solidFill>
              </a:rPr>
              <a:t>2021/9/16</a:t>
            </a:fld>
            <a:endParaRPr lang="zh-CN" altLang="en-US">
              <a:solidFill>
                <a:srgbClr val="000000">
                  <a:tint val="75000"/>
                </a:srgbClr>
              </a:solidFill>
            </a:endParaRPr>
          </a:p>
        </p:txBody>
      </p:sp>
      <p:sp>
        <p:nvSpPr>
          <p:cNvPr id="3" name="页脚占位符 2"/>
          <p:cNvSpPr>
            <a:spLocks noGrp="1"/>
          </p:cNvSpPr>
          <p:nvPr>
            <p:ph type="ftr" sz="quarter" idx="11"/>
            <p:custDataLst>
              <p:tags r:id="rId3"/>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endParaRPr lang="zh-CN" altLang="en-US">
              <a:solidFill>
                <a:srgbClr val="000000">
                  <a:tint val="75000"/>
                </a:srgbClr>
              </a:solidFill>
            </a:endParaRPr>
          </a:p>
        </p:txBody>
      </p:sp>
      <p:sp>
        <p:nvSpPr>
          <p:cNvPr id="4" name="灯片编号占位符 3"/>
          <p:cNvSpPr>
            <a:spLocks noGrp="1"/>
          </p:cNvSpPr>
          <p:nvPr>
            <p:ph type="sldNum" sz="quarter" idx="12"/>
            <p:custDataLst>
              <p:tags r:id="rId4"/>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spTree>
    <p:extLst>
      <p:ext uri="{BB962C8B-B14F-4D97-AF65-F5344CB8AC3E}">
        <p14:creationId xmlns:p14="http://schemas.microsoft.com/office/powerpoint/2010/main" val="1463343757"/>
      </p:ext>
    </p:extLst>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custDataLst>
            <p:tags r:id="rId1"/>
          </p:custDataLst>
        </p:nvPr>
      </p:nvGrpSpPr>
      <p:grpSpPr>
        <a:xfrm>
          <a:off x="0" y="0"/>
          <a:ext cx="0" cy="0"/>
        </a:xfrm>
      </p:grpSpPr>
      <p:pic>
        <p:nvPicPr>
          <p:cNvPr id="9" name="图片 8"/>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1" y="0"/>
            <a:ext cx="540068" cy="613146"/>
          </a:xfrm>
          <a:prstGeom prst="rect">
            <a:avLst/>
          </a:prstGeom>
        </p:spPr>
      </p:pic>
      <p:pic>
        <p:nvPicPr>
          <p:cNvPr id="8" name="图片 7"/>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8603932" y="9"/>
            <a:ext cx="540068" cy="618971"/>
          </a:xfrm>
          <a:prstGeom prst="rect">
            <a:avLst/>
          </a:prstGeom>
        </p:spPr>
      </p:pic>
      <p:sp>
        <p:nvSpPr>
          <p:cNvPr id="2" name="标题 1"/>
          <p:cNvSpPr>
            <a:spLocks noGrp="1"/>
          </p:cNvSpPr>
          <p:nvPr>
            <p:ph type="title"/>
            <p:custDataLst>
              <p:tags r:id="rId8"/>
            </p:custDataLst>
          </p:nvPr>
        </p:nvSpPr>
        <p:spPr>
          <a:xfrm>
            <a:off x="502449" y="443234"/>
            <a:ext cx="8139178"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9"/>
            </p:custDataLst>
          </p:nvPr>
        </p:nvSpPr>
        <p:spPr>
          <a:xfrm>
            <a:off x="502447" y="952512"/>
            <a:ext cx="396243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10"/>
            </p:custDataLst>
          </p:nvPr>
        </p:nvSpPr>
        <p:spPr>
          <a:xfrm>
            <a:off x="4679194" y="952512"/>
            <a:ext cx="396243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11"/>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9EFD9D74-47D9-4702-A33C-335B63B48DBF}" type="datetimeFigureOut">
              <a:rPr lang="zh-CN" altLang="en-US" smtClean="0">
                <a:solidFill>
                  <a:srgbClr val="000000">
                    <a:tint val="75000"/>
                  </a:srgbClr>
                </a:solidFill>
              </a:rPr>
              <a:t>2021/9/16</a:t>
            </a:fld>
            <a:endParaRPr lang="zh-CN" altLang="en-US">
              <a:solidFill>
                <a:srgbClr val="000000">
                  <a:tint val="75000"/>
                </a:srgbClr>
              </a:solidFill>
            </a:endParaRPr>
          </a:p>
        </p:txBody>
      </p:sp>
      <p:sp>
        <p:nvSpPr>
          <p:cNvPr id="6" name="页脚占位符 5"/>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13"/>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FABC47A4-756D-490B-A52F-7D9E2C9FC05F}" type="slidenum">
              <a:rPr lang="zh-CN" altLang="en-US" smtClean="0">
                <a:solidFill>
                  <a:srgbClr val="000000">
                    <a:tint val="75000"/>
                  </a:srgbClr>
                </a:solidFill>
              </a:rPr>
              <a:t>0</a:t>
            </a:fld>
            <a:endParaRPr lang="zh-CN" altLang="en-US">
              <a:solidFill>
                <a:srgbClr val="000000">
                  <a:tint val="75000"/>
                </a:srgbClr>
              </a:solidFill>
            </a:endParaRPr>
          </a:p>
        </p:txBody>
      </p:sp>
    </p:spTree>
    <p:extLst>
      <p:ext uri="{BB962C8B-B14F-4D97-AF65-F5344CB8AC3E}">
        <p14:creationId xmlns:p14="http://schemas.microsoft.com/office/powerpoint/2010/main" val="1083613922"/>
      </p:ext>
    </p:extLst>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custDataLst>
            <p:tags r:id="rId1"/>
          </p:custDataLst>
        </p:nvPr>
      </p:nvGrpSpPr>
      <p:grpSpPr>
        <a:xfrm>
          <a:off x="0" y="0"/>
          <a:ext cx="0" cy="0"/>
        </a:xfrm>
      </p:grpSpPr>
      <p:pic>
        <p:nvPicPr>
          <p:cNvPr id="8" name="图片 7"/>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1" y="0"/>
            <a:ext cx="540068" cy="613146"/>
          </a:xfrm>
          <a:prstGeom prst="rect">
            <a:avLst/>
          </a:prstGeom>
        </p:spPr>
      </p:pic>
      <p:pic>
        <p:nvPicPr>
          <p:cNvPr id="7" name="图片 6"/>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8603932" y="9"/>
            <a:ext cx="540068" cy="618971"/>
          </a:xfrm>
          <a:prstGeom prst="rect">
            <a:avLst/>
          </a:prstGeom>
        </p:spPr>
      </p:pic>
      <p:sp>
        <p:nvSpPr>
          <p:cNvPr id="2" name="竖排标题 1"/>
          <p:cNvSpPr>
            <a:spLocks noGrp="1"/>
          </p:cNvSpPr>
          <p:nvPr>
            <p:ph type="title" orient="vert"/>
            <p:custDataLst>
              <p:tags r:id="rId8"/>
            </p:custDataLst>
          </p:nvPr>
        </p:nvSpPr>
        <p:spPr>
          <a:xfrm>
            <a:off x="7928351" y="952512"/>
            <a:ext cx="713238"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Arial"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9"/>
            </p:custDataLst>
          </p:nvPr>
        </p:nvSpPr>
        <p:spPr>
          <a:xfrm>
            <a:off x="502446" y="952503"/>
            <a:ext cx="7371076" cy="5388907"/>
          </a:xfrm>
        </p:spPr>
        <p:txBody>
          <a:bodyPr vert="eaVert" wrap="square">
            <a:normAutofit/>
          </a:bodyPr>
          <a:lstStyle>
            <a:lvl1pPr indent="0" eaLnBrk="1" fontAlgn="auto" latinLnBrk="0" hangingPunct="1">
              <a:defRPr>
                <a:solidFill>
                  <a:schemeClr val="tx1"/>
                </a:solidFill>
                <a:latin typeface="Arial" pitchFamily="34" charset="0"/>
                <a:ea typeface="隶书" panose="02010509060101010101" pitchFamily="49" charset="-122"/>
              </a:defRPr>
            </a:lvl1pPr>
            <a:lvl2pPr indent="0" eaLnBrk="1" fontAlgn="auto" latinLnBrk="0" hangingPunct="1">
              <a:defRPr>
                <a:solidFill>
                  <a:schemeClr val="tx1"/>
                </a:solidFill>
                <a:latin typeface="Arial" pitchFamily="34" charset="0"/>
                <a:ea typeface="隶书" panose="02010509060101010101" pitchFamily="49" charset="-122"/>
              </a:defRPr>
            </a:lvl2pPr>
            <a:lvl3pPr indent="0" eaLnBrk="1" fontAlgn="auto" latinLnBrk="0" hangingPunct="1">
              <a:defRPr>
                <a:solidFill>
                  <a:schemeClr val="tx1"/>
                </a:solidFill>
                <a:latin typeface="Arial" pitchFamily="34" charset="0"/>
                <a:ea typeface="隶书" panose="02010509060101010101" pitchFamily="49" charset="-122"/>
              </a:defRPr>
            </a:lvl3pPr>
            <a:lvl4pPr indent="0" eaLnBrk="1" fontAlgn="auto" latinLnBrk="0" hangingPunct="1">
              <a:defRPr>
                <a:solidFill>
                  <a:schemeClr val="tx1"/>
                </a:solidFill>
                <a:latin typeface="Arial" pitchFamily="34" charset="0"/>
                <a:ea typeface="隶书" panose="02010509060101010101" pitchFamily="49" charset="-122"/>
              </a:defRPr>
            </a:lvl4pPr>
            <a:lvl5pPr indent="0" eaLnBrk="1" fontAlgn="auto" latinLnBrk="0" hangingPunct="1">
              <a:defRPr>
                <a:solidFill>
                  <a:schemeClr val="tx1"/>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760FBDFE-C587-4B4C-A407-44438C67B59E}" type="datetimeFigureOut">
              <a:rPr lang="zh-CN" altLang="en-US" smtClean="0">
                <a:solidFill>
                  <a:srgbClr val="000000">
                    <a:tint val="75000"/>
                  </a:srgbClr>
                </a:solidFill>
              </a:rPr>
              <a:t>2021/9/16</a:t>
            </a:fld>
            <a:endParaRPr lang="zh-CN" altLang="en-US">
              <a:solidFill>
                <a:srgbClr val="000000">
                  <a:tint val="75000"/>
                </a:srgbClr>
              </a:solidFill>
            </a:endParaRPr>
          </a:p>
        </p:txBody>
      </p:sp>
      <p:sp>
        <p:nvSpPr>
          <p:cNvPr id="5" name="页脚占位符 4"/>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spTree>
    <p:extLst>
      <p:ext uri="{BB962C8B-B14F-4D97-AF65-F5344CB8AC3E}">
        <p14:creationId xmlns:p14="http://schemas.microsoft.com/office/powerpoint/2010/main" val="3936627477"/>
      </p:ext>
    </p:extLst>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custDataLst>
            <p:tags r:id="rId1"/>
          </p:custDataLst>
        </p:nvPr>
      </p:nvGrpSpPr>
      <p:grpSpPr>
        <a:xfrm>
          <a:off x="0" y="0"/>
          <a:ext cx="0" cy="0"/>
        </a:xfrm>
      </p:grpSpPr>
      <p:pic>
        <p:nvPicPr>
          <p:cNvPr id="8" name="图片 7"/>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1" y="0"/>
            <a:ext cx="540068" cy="613146"/>
          </a:xfrm>
          <a:prstGeom prst="rect">
            <a:avLst/>
          </a:prstGeom>
        </p:spPr>
      </p:pic>
      <p:pic>
        <p:nvPicPr>
          <p:cNvPr id="6" name="图片 5"/>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8603932" y="9"/>
            <a:ext cx="540068" cy="618971"/>
          </a:xfrm>
          <a:prstGeom prst="rect">
            <a:avLst/>
          </a:prstGeom>
        </p:spPr>
      </p:pic>
      <p:sp>
        <p:nvSpPr>
          <p:cNvPr id="3" name="日期占位符 2"/>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760FBDFE-C587-4B4C-A407-44438C67B59E}" type="datetimeFigureOut">
              <a:rPr lang="zh-CN" altLang="en-US" smtClean="0">
                <a:solidFill>
                  <a:srgbClr val="000000">
                    <a:tint val="75000"/>
                  </a:srgbClr>
                </a:solidFill>
              </a:rPr>
              <a:t>2021/9/16</a:t>
            </a:fld>
            <a:endParaRPr lang="zh-CN" altLang="en-US">
              <a:solidFill>
                <a:srgbClr val="000000">
                  <a:tint val="75000"/>
                </a:srgbClr>
              </a:solidFill>
            </a:endParaRPr>
          </a:p>
        </p:txBody>
      </p:sp>
      <p:sp>
        <p:nvSpPr>
          <p:cNvPr id="4" name="页脚占位符 3"/>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sp>
        <p:nvSpPr>
          <p:cNvPr id="7" name="内容占位符 6"/>
          <p:cNvSpPr>
            <a:spLocks noGrp="1"/>
          </p:cNvSpPr>
          <p:nvPr>
            <p:ph sz="quarter" idx="13"/>
            <p:custDataLst>
              <p:tags r:id="rId11"/>
            </p:custDataLst>
          </p:nvPr>
        </p:nvSpPr>
        <p:spPr>
          <a:xfrm>
            <a:off x="502449" y="952512"/>
            <a:ext cx="8139178" cy="5388907"/>
          </a:xfrm>
        </p:spPr>
        <p:txBody>
          <a:bodyPr wrap="square">
            <a:normAutofit/>
          </a:bodyPr>
          <a:lstStyle>
            <a:lvl1pPr>
              <a:defRPr>
                <a:solidFill>
                  <a:schemeClr val="tx1"/>
                </a:solidFill>
                <a:latin typeface="Arial" pitchFamily="34" charset="0"/>
                <a:ea typeface="隶书" panose="02010509060101010101" pitchFamily="49" charset="-122"/>
              </a:defRPr>
            </a:lvl1pPr>
            <a:lvl2pPr>
              <a:defRPr>
                <a:solidFill>
                  <a:schemeClr val="tx1"/>
                </a:solidFill>
                <a:latin typeface="Arial" pitchFamily="34" charset="0"/>
                <a:ea typeface="隶书" panose="02010509060101010101" pitchFamily="49" charset="-122"/>
              </a:defRPr>
            </a:lvl2pPr>
            <a:lvl3pPr>
              <a:defRPr>
                <a:solidFill>
                  <a:schemeClr val="tx1"/>
                </a:solidFill>
                <a:latin typeface="Arial" pitchFamily="34" charset="0"/>
                <a:ea typeface="隶书" panose="02010509060101010101" pitchFamily="49" charset="-122"/>
              </a:defRPr>
            </a:lvl3pPr>
            <a:lvl4pPr>
              <a:defRPr>
                <a:solidFill>
                  <a:schemeClr val="tx1"/>
                </a:solidFill>
                <a:latin typeface="Arial" pitchFamily="34" charset="0"/>
                <a:ea typeface="隶书" panose="02010509060101010101" pitchFamily="49" charset="-122"/>
              </a:defRPr>
            </a:lvl4pPr>
            <a:lvl5pPr>
              <a:defRPr>
                <a:solidFill>
                  <a:schemeClr val="tx1"/>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778195617"/>
      </p:ext>
    </p:extLst>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tx2"/>
        </a:solidFill>
        <a:effectLst/>
      </p:bgPr>
    </p:bg>
    <p:spTree>
      <p:nvGrpSpPr>
        <p:cNvPr id="1" name=""/>
        <p:cNvGrpSpPr/>
        <p:nvPr>
          <p:custDataLst>
            <p:tags r:id="rId1"/>
          </p:custDataLst>
        </p:nvPr>
      </p:nvGrpSpPr>
      <p:grpSpPr>
        <a:xfrm>
          <a:off x="0" y="0"/>
          <a:ext cx="0" cy="0"/>
        </a:xfrm>
      </p:grpSpPr>
      <p:pic>
        <p:nvPicPr>
          <p:cNvPr id="6" name="图片 5"/>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日期占位符 2"/>
          <p:cNvSpPr>
            <a:spLocks noGrp="1"/>
          </p:cNvSpPr>
          <p:nvPr>
            <p:ph type="dt" sz="half" idx="10"/>
            <p:custDataLst>
              <p:tags r:id="rId5"/>
            </p:custDataLst>
          </p:nvPr>
        </p:nvSpPr>
        <p:spPr/>
        <p:txBody>
          <a:bodyPr wrap="square">
            <a:normAutofit/>
          </a:bodyPr>
          <a:lstStyle>
            <a:lvl1pPr>
              <a:defRPr>
                <a:solidFill>
                  <a:schemeClr val="lt1">
                    <a:tint val="75000"/>
                  </a:schemeClr>
                </a:solidFill>
                <a:latin typeface="Arial" pitchFamily="34" charset="0"/>
                <a:ea typeface="隶书" panose="02010509060101010101" pitchFamily="49" charset="-122"/>
              </a:defRPr>
            </a:lvl1pPr>
          </a:lstStyle>
          <a:p>
            <a:fld id="{760FBDFE-C587-4B4C-A407-44438C67B59E}" type="datetimeFigureOut">
              <a:rPr lang="zh-CN" altLang="en-US" smtClean="0">
                <a:solidFill>
                  <a:srgbClr val="FFFFFF">
                    <a:tint val="75000"/>
                  </a:srgbClr>
                </a:solidFill>
              </a:rPr>
              <a:t>2021/9/16</a:t>
            </a:fld>
            <a:endParaRPr lang="zh-CN" altLang="en-US">
              <a:solidFill>
                <a:srgbClr val="FFFFFF">
                  <a:tint val="75000"/>
                </a:srgb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lt1">
                    <a:tint val="75000"/>
                  </a:schemeClr>
                </a:solidFill>
                <a:latin typeface="Arial" pitchFamily="34" charset="0"/>
                <a:ea typeface="隶书" panose="02010509060101010101" pitchFamily="49" charset="-122"/>
              </a:defRPr>
            </a:lvl1pPr>
          </a:lstStyle>
          <a:p>
            <a:fld id="{49AE70B2-8BF9-45C0-BB95-33D1B9D3A854}" type="slidenum">
              <a:rPr lang="zh-CN" altLang="en-US" smtClean="0">
                <a:solidFill>
                  <a:srgbClr val="FFFFFF">
                    <a:tint val="75000"/>
                  </a:srgbClr>
                </a:solidFill>
              </a:rPr>
              <a:t>0</a:t>
            </a:fld>
            <a:endParaRPr lang="zh-CN" altLang="en-US">
              <a:solidFill>
                <a:srgbClr val="FFFFFF">
                  <a:tint val="75000"/>
                </a:srgbClr>
              </a:solidFill>
            </a:endParaRPr>
          </a:p>
        </p:txBody>
      </p:sp>
      <p:sp>
        <p:nvSpPr>
          <p:cNvPr id="9" name="文本占位符 8"/>
          <p:cNvSpPr>
            <a:spLocks noGrp="1"/>
          </p:cNvSpPr>
          <p:nvPr>
            <p:ph type="body" sz="quarter" idx="16" hasCustomPrompt="1"/>
            <p:custDataLst>
              <p:tags r:id="rId8"/>
            </p:custDataLst>
          </p:nvPr>
        </p:nvSpPr>
        <p:spPr>
          <a:xfrm>
            <a:off x="2951560" y="4101465"/>
            <a:ext cx="1508760" cy="408940"/>
          </a:xfrm>
          <a:prstGeom prst="rect">
            <a:avLst/>
          </a:prstGeom>
        </p:spPr>
        <p:txBody>
          <a:bodyPr vert="horz" wrap="square" lIns="0" tIns="0" rIns="0" bIns="0" anchor="t" anchorCtr="0">
            <a:normAutofit/>
          </a:bodyPr>
          <a:lstStyle>
            <a:lvl1pPr marL="0" marR="0" indent="0" algn="l" rtl="0" eaLnBrk="1" fontAlgn="auto">
              <a:lnSpc>
                <a:spcPct val="130000"/>
              </a:lnSpc>
              <a:spcBef>
                <a:spcPct val="0"/>
              </a:spcBef>
              <a:spcAft>
                <a:spcPts val="1000"/>
              </a:spcAft>
              <a:buClrTx/>
              <a:buSzPts val="1600"/>
              <a:buFont typeface="Arial" pitchFamily="34" charset="0"/>
              <a:buNone/>
              <a:defRPr sz="1600" b="0" spc="150">
                <a:solidFill>
                  <a:schemeClr val="lt1"/>
                </a:solidFill>
                <a:latin typeface="Arial" pitchFamily="34" charset="0"/>
                <a:ea typeface="隶书" panose="02010509060101010101" pitchFamily="49" charset="-122"/>
              </a:defRPr>
            </a:lvl1pPr>
          </a:lstStyle>
          <a:p>
            <a:pPr marL="228600" lvl="0" indent="-228600" algn="l" defTabSz="914400" rtl="0" eaLnBrk="1" fontAlgn="auto" latinLnBrk="0" hangingPunct="1">
              <a:lnSpc>
                <a:spcPct val="130000"/>
              </a:lnSpc>
              <a:spcBef>
                <a:spcPct val="0"/>
              </a:spcBef>
              <a:spcAft>
                <a:spcPts val="1000"/>
              </a:spcAft>
              <a:buClr>
                <a:schemeClr val="tx1">
                  <a:lumMod val="100000"/>
                </a:schemeClr>
              </a:buClr>
              <a:buSzPts val="1600"/>
              <a:buFont typeface="Arial" pitchFamily="34" charset="0"/>
              <a:buNone/>
            </a:pPr>
            <a:r>
              <a:rPr lang="zh-CN" altLang="en-US"/>
              <a:t>单击此处编辑副标题</a:t>
            </a:r>
          </a:p>
        </p:txBody>
      </p:sp>
      <p:sp>
        <p:nvSpPr>
          <p:cNvPr id="8" name="文本占位符 7"/>
          <p:cNvSpPr>
            <a:spLocks noGrp="1"/>
          </p:cNvSpPr>
          <p:nvPr>
            <p:ph type="body" sz="quarter" idx="15" hasCustomPrompt="1"/>
            <p:custDataLst>
              <p:tags r:id="rId9"/>
            </p:custDataLst>
          </p:nvPr>
        </p:nvSpPr>
        <p:spPr>
          <a:xfrm>
            <a:off x="2951560" y="4576445"/>
            <a:ext cx="1508760" cy="408940"/>
          </a:xfrm>
          <a:prstGeom prst="rect">
            <a:avLst/>
          </a:prstGeom>
        </p:spPr>
        <p:txBody>
          <a:bodyPr vert="horz" wrap="square" lIns="0" tIns="0" rIns="0" bIns="0" anchor="t" anchorCtr="0">
            <a:normAutofit/>
          </a:bodyPr>
          <a:lstStyle>
            <a:lvl1pPr marL="0" marR="0" indent="0" algn="l" rtl="0" eaLnBrk="1" fontAlgn="auto">
              <a:lnSpc>
                <a:spcPct val="130000"/>
              </a:lnSpc>
              <a:spcBef>
                <a:spcPct val="0"/>
              </a:spcBef>
              <a:spcAft>
                <a:spcPts val="1000"/>
              </a:spcAft>
              <a:buClrTx/>
              <a:buSzPts val="1600"/>
              <a:buFont typeface="Arial" pitchFamily="34" charset="0"/>
              <a:buNone/>
              <a:defRPr sz="1600" b="0" spc="150">
                <a:solidFill>
                  <a:schemeClr val="lt1"/>
                </a:solidFill>
                <a:latin typeface="Arial" pitchFamily="34" charset="0"/>
                <a:ea typeface="隶书" panose="02010509060101010101" pitchFamily="49" charset="-122"/>
              </a:defRPr>
            </a:lvl1pPr>
          </a:lstStyle>
          <a:p>
            <a:pPr marL="228600" lvl="0" indent="-228600" algn="l" defTabSz="914400" rtl="0" eaLnBrk="1" fontAlgn="auto" latinLnBrk="0" hangingPunct="1">
              <a:lnSpc>
                <a:spcPct val="130000"/>
              </a:lnSpc>
              <a:spcBef>
                <a:spcPct val="0"/>
              </a:spcBef>
              <a:spcAft>
                <a:spcPts val="1000"/>
              </a:spcAft>
              <a:buClr>
                <a:schemeClr val="tx1">
                  <a:lumMod val="100000"/>
                </a:schemeClr>
              </a:buClr>
              <a:buSzPts val="1600"/>
              <a:buFont typeface="Arial" pitchFamily="34" charset="0"/>
              <a:buNone/>
            </a:pPr>
            <a:r>
              <a:rPr lang="zh-CN" altLang="en-US"/>
              <a:t>单击此处编辑副标题</a:t>
            </a:r>
          </a:p>
        </p:txBody>
      </p:sp>
      <p:sp>
        <p:nvSpPr>
          <p:cNvPr id="7" name="文本占位符 6"/>
          <p:cNvSpPr>
            <a:spLocks noGrp="1"/>
          </p:cNvSpPr>
          <p:nvPr>
            <p:ph type="body" idx="14" hasCustomPrompt="1"/>
            <p:custDataLst>
              <p:tags r:id="rId10"/>
            </p:custDataLst>
          </p:nvPr>
        </p:nvSpPr>
        <p:spPr>
          <a:xfrm>
            <a:off x="2951560" y="3350895"/>
            <a:ext cx="3264218" cy="370205"/>
          </a:xfrm>
        </p:spPr>
        <p:txBody>
          <a:bodyPr vert="horz" wrap="square" lIns="0" tIns="0" rIns="0" bIns="0" anchor="t" anchorCtr="0">
            <a:normAutofit/>
          </a:bodyPr>
          <a:lstStyle>
            <a:lvl1pPr marL="0" marR="0" indent="0" algn="l" rtl="0" eaLnBrk="1" fontAlgn="auto">
              <a:lnSpc>
                <a:spcPct val="100000"/>
              </a:lnSpc>
              <a:spcBef>
                <a:spcPct val="0"/>
              </a:spcBef>
              <a:spcAft>
                <a:spcPct val="0"/>
              </a:spcAft>
              <a:buClrTx/>
              <a:buSzPts val="2000"/>
              <a:buFont typeface="Arial" pitchFamily="34" charset="0"/>
              <a:buNone/>
              <a:defRPr sz="2000" b="0" spc="200">
                <a:solidFill>
                  <a:schemeClr val="lt1"/>
                </a:solidFill>
                <a:latin typeface="Arial" pitchFamily="34" charset="0"/>
                <a:ea typeface="隶书" panose="02010509060101010101" pitchFamily="49" charset="-122"/>
              </a:defRPr>
            </a:lvl1pPr>
          </a:lstStyle>
          <a:p>
            <a:pPr marL="228600" lvl="0" indent="-228600" algn="l" defTabSz="914400" rtl="0" eaLnBrk="1" fontAlgn="auto" latinLnBrk="0" hangingPunct="1">
              <a:lnSpc>
                <a:spcPct val="130000"/>
              </a:lnSpc>
              <a:spcBef>
                <a:spcPct val="0"/>
              </a:spcBef>
              <a:spcAft>
                <a:spcPts val="1000"/>
              </a:spcAft>
              <a:buClr>
                <a:schemeClr val="tx1">
                  <a:lumMod val="65000"/>
                  <a:lumOff val="35000"/>
                </a:schemeClr>
              </a:buClr>
              <a:buSzPts val="2000"/>
              <a:buFont typeface="Arial" pitchFamily="34" charset="0"/>
              <a:buNone/>
            </a:pPr>
            <a:r>
              <a:rPr lang="zh-CN" altLang="en-US"/>
              <a:t>单击此处编辑副标题</a:t>
            </a:r>
          </a:p>
        </p:txBody>
      </p:sp>
      <p:sp>
        <p:nvSpPr>
          <p:cNvPr id="2" name="标题 1"/>
          <p:cNvSpPr>
            <a:spLocks noGrp="1"/>
          </p:cNvSpPr>
          <p:nvPr>
            <p:ph type="title" idx="13" hasCustomPrompt="1"/>
            <p:custDataLst>
              <p:tags r:id="rId11"/>
            </p:custDataLst>
          </p:nvPr>
        </p:nvSpPr>
        <p:spPr>
          <a:xfrm>
            <a:off x="2945848" y="1974215"/>
            <a:ext cx="3269933" cy="117221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ct val="0"/>
              </a:spcAft>
              <a:buClrTx/>
              <a:buSzPts val="6600"/>
              <a:buFont typeface="Arial" pitchFamily="34" charset="0"/>
              <a:buNone/>
              <a:defRPr sz="6600" b="0" spc="700">
                <a:solidFill>
                  <a:schemeClr val="lt1"/>
                </a:solidFill>
                <a:latin typeface="Arial" pitchFamily="34" charset="0"/>
                <a:ea typeface="汉仪尚巍手书W" panose="00020600040101010101" pitchFamily="18" charset="-122"/>
              </a:defRPr>
            </a:lvl1pPr>
          </a:lstStyle>
          <a:p>
            <a:r>
              <a:rPr lang="zh-CN" altLang="en-US"/>
              <a:t>编辑标题</a:t>
            </a:r>
          </a:p>
        </p:txBody>
      </p:sp>
    </p:spTree>
    <p:extLst>
      <p:ext uri="{BB962C8B-B14F-4D97-AF65-F5344CB8AC3E}">
        <p14:creationId xmlns:p14="http://schemas.microsoft.com/office/powerpoint/2010/main" val="126723423"/>
      </p:ext>
    </p:extLst>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custDataLst>
            <p:tags r:id="rId1"/>
          </p:custDataLst>
        </p:nvPr>
      </p:nvGrpSpPr>
      <p:grpSpPr>
        <a:xfrm>
          <a:off x="0" y="0"/>
          <a:ext cx="0" cy="0"/>
        </a:xfrm>
      </p:grpSpPr>
      <p:pic>
        <p:nvPicPr>
          <p:cNvPr id="7" name="图片 6"/>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1" y="0"/>
            <a:ext cx="540068" cy="613146"/>
          </a:xfrm>
          <a:prstGeom prst="rect">
            <a:avLst/>
          </a:prstGeom>
        </p:spPr>
      </p:pic>
      <p:pic>
        <p:nvPicPr>
          <p:cNvPr id="6" name="图片 5"/>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8603932" y="9"/>
            <a:ext cx="540068" cy="618971"/>
          </a:xfrm>
          <a:prstGeom prst="rect">
            <a:avLst/>
          </a:prstGeom>
        </p:spPr>
      </p:pic>
      <p:sp>
        <p:nvSpPr>
          <p:cNvPr id="2" name="标题 1"/>
          <p:cNvSpPr>
            <a:spLocks noGrp="1"/>
          </p:cNvSpPr>
          <p:nvPr>
            <p:ph type="title"/>
            <p:custDataLst>
              <p:tags r:id="rId8"/>
            </p:custDataLst>
          </p:nvPr>
        </p:nvSpPr>
        <p:spPr/>
        <p:txBody>
          <a:bodyPr wrap="square">
            <a:normAutofit/>
          </a:bodyPr>
          <a:lstStyle>
            <a:lvl1pPr>
              <a:defRPr baseline="0">
                <a:solidFill>
                  <a:schemeClr val="tx1"/>
                </a:solidFill>
                <a:latin typeface="Arial"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9"/>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760FBDFE-C587-4B4C-A407-44438C67B59E}" type="datetimeFigureOut">
              <a:rPr lang="zh-CN" altLang="en-US" smtClean="0">
                <a:solidFill>
                  <a:srgbClr val="000000">
                    <a:tint val="75000"/>
                  </a:srgbClr>
                </a:solidFill>
              </a:rPr>
              <a:t>2021/9/16</a:t>
            </a:fld>
            <a:endParaRPr lang="zh-CN" altLang="en-US">
              <a:solidFill>
                <a:srgbClr val="000000">
                  <a:tint val="75000"/>
                </a:srgbClr>
              </a:solidFill>
            </a:endParaRPr>
          </a:p>
        </p:txBody>
      </p:sp>
      <p:sp>
        <p:nvSpPr>
          <p:cNvPr id="4" name="页脚占位符 3"/>
          <p:cNvSpPr>
            <a:spLocks noGrp="1"/>
          </p:cNvSpPr>
          <p:nvPr>
            <p:ph type="ftr" sz="quarter" idx="11"/>
            <p:custDataLst>
              <p:tags r:id="rId10"/>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11"/>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spTree>
    <p:extLst>
      <p:ext uri="{BB962C8B-B14F-4D97-AF65-F5344CB8AC3E}">
        <p14:creationId xmlns:p14="http://schemas.microsoft.com/office/powerpoint/2010/main" val="1125248593"/>
      </p:ext>
    </p:extLst>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bg2"/>
        </a:solidFill>
        <a:effectLst/>
      </p:bgPr>
    </p:bg>
    <p:spTree>
      <p:nvGrpSpPr>
        <p:cNvPr id="1" name=""/>
        <p:cNvGrpSpPr/>
        <p:nvPr>
          <p:custDataLst>
            <p:tags r:id="rId1"/>
          </p:custDataLst>
        </p:nvPr>
      </p:nvGrpSpPr>
      <p:grpSpPr>
        <a:xfrm>
          <a:off x="0" y="0"/>
          <a:ext cx="0" cy="0"/>
        </a:xfrm>
      </p:grpSpPr>
      <p:sp>
        <p:nvSpPr>
          <p:cNvPr id="10" name="矩形 9"/>
          <p:cNvSpPr/>
          <p:nvPr userDrawn="1">
            <p:custDataLst>
              <p:tags r:id="rId2"/>
            </p:custDataLst>
          </p:nvPr>
        </p:nvSpPr>
        <p:spPr>
          <a:xfrm>
            <a:off x="219058" y="303809"/>
            <a:ext cx="8705888" cy="625038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rgbClr val="FFFFFF"/>
              </a:solidFill>
            </a:endParaRPr>
          </a:p>
        </p:txBody>
      </p:sp>
      <p:pic>
        <p:nvPicPr>
          <p:cNvPr id="9" name="图片 8"/>
          <p:cNvPicPr/>
          <p:nvPr userDrawn="1">
            <p:custDataLst>
              <p:tags r:id="rId5"/>
            </p:custDataLst>
          </p:nvPr>
        </p:nvPicPr>
        <p:blipFill>
          <a:blip r:embed="rId4" r:link="rId3">
            <a:extLst>
              <a:ext uri="{28A0092B-C50C-407E-A947-70E740481C1C}">
                <a14:useLocalDpi xmlns:a14="http://schemas.microsoft.com/office/drawing/2010/main" val="0"/>
              </a:ext>
            </a:extLst>
          </a:blip>
          <a:stretch>
            <a:fillRect/>
          </a:stretch>
        </p:blipFill>
        <p:spPr>
          <a:xfrm>
            <a:off x="1" y="0"/>
            <a:ext cx="540068" cy="613146"/>
          </a:xfrm>
          <a:prstGeom prst="rect">
            <a:avLst/>
          </a:prstGeom>
        </p:spPr>
      </p:pic>
      <p:pic>
        <p:nvPicPr>
          <p:cNvPr id="8" name="图片 7"/>
          <p:cNvPicPr/>
          <p:nvPr userDrawn="1">
            <p:custDataLst>
              <p:tags r:id="rId8"/>
            </p:custDataLst>
          </p:nvPr>
        </p:nvPicPr>
        <p:blipFill>
          <a:blip r:embed="rId7" r:link="rId6">
            <a:extLst>
              <a:ext uri="{28A0092B-C50C-407E-A947-70E740481C1C}">
                <a14:useLocalDpi xmlns:a14="http://schemas.microsoft.com/office/drawing/2010/main" val="0"/>
              </a:ext>
            </a:extLst>
          </a:blip>
          <a:stretch>
            <a:fillRect/>
          </a:stretch>
        </p:blipFill>
        <p:spPr>
          <a:xfrm>
            <a:off x="8603932" y="9"/>
            <a:ext cx="540068" cy="618971"/>
          </a:xfrm>
          <a:prstGeom prst="rect">
            <a:avLst/>
          </a:prstGeom>
        </p:spPr>
      </p:pic>
      <p:sp>
        <p:nvSpPr>
          <p:cNvPr id="2" name="标题 1"/>
          <p:cNvSpPr>
            <a:spLocks noGrp="1"/>
          </p:cNvSpPr>
          <p:nvPr>
            <p:ph type="title" hasCustomPrompt="1"/>
            <p:custDataLst>
              <p:tags r:id="rId9"/>
            </p:custDataLst>
          </p:nvPr>
        </p:nvSpPr>
        <p:spPr>
          <a:xfrm>
            <a:off x="961200" y="1249200"/>
            <a:ext cx="7219800" cy="723600"/>
          </a:xfrm>
        </p:spPr>
        <p:txBody>
          <a:bodyPr wrap="square" anchor="ctr">
            <a:normAutofit/>
          </a:bodyPr>
          <a:lstStyle>
            <a:lvl1pPr>
              <a:defRPr sz="3200" baseline="0">
                <a:solidFill>
                  <a:schemeClr val="tx1"/>
                </a:solidFill>
                <a:latin typeface="Arial" pitchFamily="34" charset="0"/>
                <a:ea typeface="隶书" panose="02010509060101010101" pitchFamily="49" charset="-122"/>
              </a:defRPr>
            </a:lvl1pPr>
          </a:lstStyle>
          <a:p>
            <a:r>
              <a:rPr lang="zh-CN" altLang="en-US"/>
              <a:t>单击此处编辑标题</a:t>
            </a:r>
          </a:p>
        </p:txBody>
      </p:sp>
      <p:sp>
        <p:nvSpPr>
          <p:cNvPr id="7" name="内容占位符 6"/>
          <p:cNvSpPr>
            <a:spLocks noGrp="1"/>
          </p:cNvSpPr>
          <p:nvPr>
            <p:ph sz="quarter" idx="13"/>
            <p:custDataLst>
              <p:tags r:id="rId10"/>
            </p:custDataLst>
          </p:nvPr>
        </p:nvSpPr>
        <p:spPr>
          <a:xfrm>
            <a:off x="960835" y="2163600"/>
            <a:ext cx="7219950" cy="3445200"/>
          </a:xfrm>
        </p:spPr>
        <p:txBody>
          <a:bodyPr wrap="square">
            <a:normAutofit/>
          </a:bodyPr>
          <a:lstStyle>
            <a:lvl1pPr>
              <a:defRPr baseline="0">
                <a:solidFill>
                  <a:schemeClr val="tx1"/>
                </a:solidFill>
                <a:latin typeface="Arial" pitchFamily="34" charset="0"/>
                <a:ea typeface="隶书" panose="02010509060101010101" pitchFamily="49" charset="-122"/>
              </a:defRPr>
            </a:lvl1pPr>
            <a:lvl2pPr>
              <a:defRPr baseline="0">
                <a:solidFill>
                  <a:schemeClr val="tx1"/>
                </a:solidFill>
                <a:latin typeface="Arial" pitchFamily="34" charset="0"/>
                <a:ea typeface="隶书" panose="02010509060101010101" pitchFamily="49" charset="-122"/>
              </a:defRPr>
            </a:lvl2pPr>
            <a:lvl3pPr>
              <a:defRPr baseline="0">
                <a:solidFill>
                  <a:schemeClr val="tx1"/>
                </a:solidFill>
                <a:latin typeface="Arial" pitchFamily="34" charset="0"/>
                <a:ea typeface="隶书" panose="02010509060101010101" pitchFamily="49" charset="-122"/>
              </a:defRPr>
            </a:lvl3pPr>
            <a:lvl4pPr>
              <a:defRPr baseline="0">
                <a:solidFill>
                  <a:schemeClr val="tx1"/>
                </a:solidFill>
                <a:latin typeface="Arial" pitchFamily="34" charset="0"/>
                <a:ea typeface="隶书" panose="02010509060101010101" pitchFamily="49" charset="-122"/>
              </a:defRPr>
            </a:lvl4pPr>
            <a:lvl5pPr>
              <a:defRPr baseline="0">
                <a:solidFill>
                  <a:schemeClr val="tx1"/>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11"/>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760FBDFE-C587-4B4C-A407-44438C67B59E}" type="datetimeFigureOut">
              <a:rPr lang="zh-CN" altLang="en-US" smtClean="0">
                <a:solidFill>
                  <a:srgbClr val="000000">
                    <a:tint val="75000"/>
                  </a:srgbClr>
                </a:solidFill>
              </a:rPr>
              <a:t>2021/9/16</a:t>
            </a:fld>
            <a:endParaRPr lang="zh-CN" altLang="en-US">
              <a:solidFill>
                <a:srgbClr val="000000">
                  <a:tint val="75000"/>
                </a:srgbClr>
              </a:solidFill>
            </a:endParaRPr>
          </a:p>
        </p:txBody>
      </p:sp>
      <p:sp>
        <p:nvSpPr>
          <p:cNvPr id="4" name="页脚占位符 3"/>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13"/>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spTree>
    <p:extLst>
      <p:ext uri="{BB962C8B-B14F-4D97-AF65-F5344CB8AC3E}">
        <p14:creationId xmlns:p14="http://schemas.microsoft.com/office/powerpoint/2010/main" val="2401614638"/>
      </p:ext>
    </p:extLst>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custDataLst>
            <p:tags r:id="rId1"/>
          </p:custDataLst>
        </p:nvPr>
      </p:nvGrpSpPr>
      <p:grpSpPr>
        <a:xfrm>
          <a:off x="0" y="0"/>
          <a:ext cx="0" cy="0"/>
        </a:xfrm>
      </p:grpSpPr>
      <p:sp>
        <p:nvSpPr>
          <p:cNvPr id="10" name="矩形 9"/>
          <p:cNvSpPr/>
          <p:nvPr userDrawn="1">
            <p:custDataLst>
              <p:tags r:id="rId2"/>
            </p:custDataLst>
          </p:nvPr>
        </p:nvSpPr>
        <p:spPr>
          <a:xfrm>
            <a:off x="1" y="0"/>
            <a:ext cx="3618452"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rgbClr val="FFFFFF"/>
              </a:solidFill>
            </a:endParaRPr>
          </a:p>
        </p:txBody>
      </p:sp>
      <p:pic>
        <p:nvPicPr>
          <p:cNvPr id="8" name="图片 7"/>
          <p:cNvPicPr/>
          <p:nvPr userDrawn="1">
            <p:custDataLst>
              <p:tags r:id="rId5"/>
            </p:custDataLst>
          </p:nvPr>
        </p:nvPicPr>
        <p:blipFill>
          <a:blip r:embed="rId4" r:link="rId3">
            <a:extLst>
              <a:ext uri="{28A0092B-C50C-407E-A947-70E740481C1C}">
                <a14:useLocalDpi xmlns:a14="http://schemas.microsoft.com/office/drawing/2010/main" val="0"/>
              </a:ext>
            </a:extLst>
          </a:blip>
          <a:stretch>
            <a:fillRect/>
          </a:stretch>
        </p:blipFill>
        <p:spPr>
          <a:xfrm>
            <a:off x="8603932" y="0"/>
            <a:ext cx="540068" cy="613146"/>
          </a:xfrm>
          <a:prstGeom prst="rect">
            <a:avLst/>
          </a:prstGeom>
        </p:spPr>
      </p:pic>
      <p:sp>
        <p:nvSpPr>
          <p:cNvPr id="2" name="标题 1"/>
          <p:cNvSpPr>
            <a:spLocks noGrp="1"/>
          </p:cNvSpPr>
          <p:nvPr>
            <p:ph type="title" hasCustomPrompt="1"/>
            <p:custDataLst>
              <p:tags r:id="rId6"/>
            </p:custDataLst>
          </p:nvPr>
        </p:nvSpPr>
        <p:spPr>
          <a:xfrm>
            <a:off x="437400" y="770400"/>
            <a:ext cx="2970000" cy="882000"/>
          </a:xfrm>
        </p:spPr>
        <p:txBody>
          <a:bodyPr wrap="square" anchor="ctr" anchorCtr="0">
            <a:normAutofit/>
          </a:bodyPr>
          <a:lstStyle>
            <a:lvl1pPr>
              <a:defRPr sz="3600" baseline="0">
                <a:solidFill>
                  <a:schemeClr val="tx1"/>
                </a:solidFill>
                <a:latin typeface="Arial" pitchFamily="34" charset="0"/>
                <a:ea typeface="隶书" panose="02010509060101010101" pitchFamily="49" charset="-122"/>
              </a:defRPr>
            </a:lvl1pPr>
          </a:lstStyle>
          <a:p>
            <a:r>
              <a:rPr lang="zh-CN" altLang="en-US"/>
              <a:t>单击编辑标题</a:t>
            </a:r>
          </a:p>
        </p:txBody>
      </p:sp>
      <p:sp>
        <p:nvSpPr>
          <p:cNvPr id="3" name="日期占位符 2"/>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760FBDFE-C587-4B4C-A407-44438C67B59E}" type="datetimeFigureOut">
              <a:rPr lang="zh-CN" altLang="en-US" smtClean="0">
                <a:solidFill>
                  <a:srgbClr val="000000">
                    <a:tint val="75000"/>
                  </a:srgbClr>
                </a:solidFill>
              </a:rPr>
              <a:t>2021/9/16</a:t>
            </a:fld>
            <a:endParaRPr lang="zh-CN" altLang="en-US">
              <a:solidFill>
                <a:srgbClr val="000000">
                  <a:tint val="75000"/>
                </a:srgbClr>
              </a:solidFill>
            </a:endParaRPr>
          </a:p>
        </p:txBody>
      </p:sp>
      <p:sp>
        <p:nvSpPr>
          <p:cNvPr id="4" name="页脚占位符 3"/>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sp>
        <p:nvSpPr>
          <p:cNvPr id="7" name="文本占位符 6"/>
          <p:cNvSpPr>
            <a:spLocks noGrp="1"/>
          </p:cNvSpPr>
          <p:nvPr>
            <p:ph type="body" sz="quarter" idx="13"/>
            <p:custDataLst>
              <p:tags r:id="rId10"/>
            </p:custDataLst>
          </p:nvPr>
        </p:nvSpPr>
        <p:spPr>
          <a:xfrm>
            <a:off x="440100" y="1764000"/>
            <a:ext cx="2967300" cy="4093200"/>
          </a:xfrm>
        </p:spPr>
        <p:txBody>
          <a:bodyPr wrap="square">
            <a:normAutofit/>
          </a:bodyPr>
          <a:lstStyle>
            <a:lvl1pPr>
              <a:defRPr baseline="0">
                <a:solidFill>
                  <a:schemeClr val="tx1"/>
                </a:solidFill>
                <a:latin typeface="Arial" pitchFamily="34" charset="0"/>
                <a:ea typeface="隶书" panose="02010509060101010101" pitchFamily="49" charset="-122"/>
              </a:defRPr>
            </a:lvl1pPr>
            <a:lvl2pPr>
              <a:defRPr baseline="0">
                <a:solidFill>
                  <a:schemeClr val="tx1"/>
                </a:solidFill>
                <a:latin typeface="Arial" pitchFamily="34" charset="0"/>
                <a:ea typeface="隶书" panose="02010509060101010101" pitchFamily="49" charset="-122"/>
              </a:defRPr>
            </a:lvl2pPr>
            <a:lvl3pPr>
              <a:defRPr baseline="0">
                <a:solidFill>
                  <a:schemeClr val="tx1"/>
                </a:solidFill>
                <a:latin typeface="Arial" pitchFamily="34" charset="0"/>
                <a:ea typeface="隶书" panose="02010509060101010101" pitchFamily="49" charset="-122"/>
              </a:defRPr>
            </a:lvl3pPr>
            <a:lvl4pPr>
              <a:defRPr baseline="0">
                <a:solidFill>
                  <a:schemeClr val="tx1"/>
                </a:solidFill>
                <a:latin typeface="Arial" pitchFamily="34" charset="0"/>
                <a:ea typeface="隶书" panose="02010509060101010101" pitchFamily="49" charset="-122"/>
              </a:defRPr>
            </a:lvl4pPr>
            <a:lvl5pPr>
              <a:defRPr baseline="0">
                <a:solidFill>
                  <a:schemeClr val="tx1"/>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1"/>
            </p:custDataLst>
          </p:nvPr>
        </p:nvSpPr>
        <p:spPr>
          <a:xfrm>
            <a:off x="3825900" y="769947"/>
            <a:ext cx="4860000" cy="5087937"/>
          </a:xfrm>
        </p:spPr>
        <p:txBody>
          <a:bodyPr wrap="square">
            <a:normAutofit/>
          </a:bodyPr>
          <a:lstStyle>
            <a:lvl1pPr>
              <a:defRPr baseline="0">
                <a:solidFill>
                  <a:schemeClr val="tx1"/>
                </a:solidFill>
                <a:latin typeface="Arial" pitchFamily="34" charset="0"/>
                <a:ea typeface="隶书" panose="02010509060101010101" pitchFamily="49" charset="-122"/>
              </a:defRPr>
            </a:lvl1pPr>
            <a:lvl2pPr>
              <a:defRPr baseline="0">
                <a:solidFill>
                  <a:schemeClr val="tx1"/>
                </a:solidFill>
                <a:latin typeface="Arial" pitchFamily="34" charset="0"/>
                <a:ea typeface="隶书" panose="02010509060101010101" pitchFamily="49" charset="-122"/>
              </a:defRPr>
            </a:lvl2pPr>
            <a:lvl3pPr>
              <a:defRPr baseline="0">
                <a:solidFill>
                  <a:schemeClr val="tx1"/>
                </a:solidFill>
                <a:latin typeface="Arial" pitchFamily="34" charset="0"/>
                <a:ea typeface="隶书" panose="02010509060101010101" pitchFamily="49" charset="-122"/>
              </a:defRPr>
            </a:lvl3pPr>
            <a:lvl4pPr>
              <a:defRPr baseline="0">
                <a:solidFill>
                  <a:schemeClr val="tx1"/>
                </a:solidFill>
                <a:latin typeface="Arial" pitchFamily="34" charset="0"/>
                <a:ea typeface="隶书" panose="02010509060101010101" pitchFamily="49" charset="-122"/>
              </a:defRPr>
            </a:lvl4pPr>
            <a:lvl5pPr>
              <a:defRPr baseline="0">
                <a:solidFill>
                  <a:schemeClr val="tx1"/>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41274292"/>
      </p:ext>
    </p:extLst>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custDataLst>
            <p:tags r:id="rId1"/>
          </p:custDataLst>
        </p:nvPr>
      </p:nvGrpSpPr>
      <p:grpSpPr>
        <a:xfrm>
          <a:off x="0" y="0"/>
          <a:ext cx="0" cy="0"/>
        </a:xfrm>
      </p:grpSpPr>
      <p:sp>
        <p:nvSpPr>
          <p:cNvPr id="11" name="矩形 10"/>
          <p:cNvSpPr/>
          <p:nvPr userDrawn="1">
            <p:custDataLst>
              <p:tags r:id="rId2"/>
            </p:custDataLst>
          </p:nvPr>
        </p:nvSpPr>
        <p:spPr>
          <a:xfrm>
            <a:off x="0" y="9"/>
            <a:ext cx="9144000" cy="266433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rgbClr val="FFFFFF"/>
              </a:solidFill>
            </a:endParaRPr>
          </a:p>
        </p:txBody>
      </p:sp>
      <p:pic>
        <p:nvPicPr>
          <p:cNvPr id="10" name="图片 9"/>
          <p:cNvPicPr/>
          <p:nvPr userDrawn="1">
            <p:custDataLst>
              <p:tags r:id="rId5"/>
            </p:custDataLst>
          </p:nvPr>
        </p:nvPicPr>
        <p:blipFill>
          <a:blip r:embed="rId4" r:link="rId3">
            <a:extLst>
              <a:ext uri="{28A0092B-C50C-407E-A947-70E740481C1C}">
                <a14:useLocalDpi xmlns:a14="http://schemas.microsoft.com/office/drawing/2010/main" val="0"/>
              </a:ext>
            </a:extLst>
          </a:blip>
          <a:stretch>
            <a:fillRect/>
          </a:stretch>
        </p:blipFill>
        <p:spPr>
          <a:xfrm>
            <a:off x="1" y="0"/>
            <a:ext cx="540068" cy="613146"/>
          </a:xfrm>
          <a:prstGeom prst="rect">
            <a:avLst/>
          </a:prstGeom>
        </p:spPr>
      </p:pic>
      <p:pic>
        <p:nvPicPr>
          <p:cNvPr id="8" name="图片 7"/>
          <p:cNvPicPr/>
          <p:nvPr userDrawn="1">
            <p:custDataLst>
              <p:tags r:id="rId8"/>
            </p:custDataLst>
          </p:nvPr>
        </p:nvPicPr>
        <p:blipFill>
          <a:blip r:embed="rId7" r:link="rId6">
            <a:extLst>
              <a:ext uri="{28A0092B-C50C-407E-A947-70E740481C1C}">
                <a14:useLocalDpi xmlns:a14="http://schemas.microsoft.com/office/drawing/2010/main" val="0"/>
              </a:ext>
            </a:extLst>
          </a:blip>
          <a:stretch>
            <a:fillRect/>
          </a:stretch>
        </p:blipFill>
        <p:spPr>
          <a:xfrm>
            <a:off x="8603932" y="9"/>
            <a:ext cx="540068" cy="618971"/>
          </a:xfrm>
          <a:prstGeom prst="rect">
            <a:avLst/>
          </a:prstGeom>
        </p:spPr>
      </p:pic>
      <p:sp>
        <p:nvSpPr>
          <p:cNvPr id="2" name="标题 1"/>
          <p:cNvSpPr>
            <a:spLocks noGrp="1"/>
          </p:cNvSpPr>
          <p:nvPr>
            <p:ph type="title"/>
            <p:custDataLst>
              <p:tags r:id="rId9"/>
            </p:custDataLst>
          </p:nvPr>
        </p:nvSpPr>
        <p:spPr>
          <a:xfrm>
            <a:off x="459000" y="781200"/>
            <a:ext cx="8232300" cy="626400"/>
          </a:xfrm>
        </p:spPr>
        <p:txBody>
          <a:bodyPr wrap="square" anchor="ctr">
            <a:normAutofit/>
          </a:bodyPr>
          <a:lstStyle>
            <a:lvl1pPr algn="ctr">
              <a:defRPr sz="3600" baseline="0">
                <a:solidFill>
                  <a:schemeClr val="tx1"/>
                </a:solidFill>
                <a:latin typeface="Arial"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760FBDFE-C587-4B4C-A407-44438C67B59E}" type="datetimeFigureOut">
              <a:rPr lang="zh-CN" altLang="en-US" smtClean="0">
                <a:solidFill>
                  <a:srgbClr val="000000">
                    <a:tint val="75000"/>
                  </a:srgbClr>
                </a:solidFill>
              </a:rPr>
              <a:t>2021/9/16</a:t>
            </a:fld>
            <a:endParaRPr lang="zh-CN" altLang="en-US">
              <a:solidFill>
                <a:srgbClr val="000000">
                  <a:tint val="75000"/>
                </a:srgbClr>
              </a:solidFill>
            </a:endParaRPr>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sp>
        <p:nvSpPr>
          <p:cNvPr id="7" name="文本占位符 6"/>
          <p:cNvSpPr>
            <a:spLocks noGrp="1"/>
          </p:cNvSpPr>
          <p:nvPr>
            <p:ph type="body" sz="quarter" idx="13"/>
            <p:custDataLst>
              <p:tags r:id="rId13"/>
            </p:custDataLst>
          </p:nvPr>
        </p:nvSpPr>
        <p:spPr>
          <a:xfrm>
            <a:off x="459000" y="1659600"/>
            <a:ext cx="8231981" cy="828000"/>
          </a:xfrm>
        </p:spPr>
        <p:txBody>
          <a:bodyPr wrap="square">
            <a:normAutofit/>
          </a:bodyPr>
          <a:lstStyle>
            <a:lvl1pPr algn="ctr">
              <a:defRPr baseline="0">
                <a:solidFill>
                  <a:schemeClr val="tx1"/>
                </a:solidFill>
                <a:latin typeface="Arial" pitchFamily="34" charset="0"/>
                <a:ea typeface="隶书" panose="02010509060101010101" pitchFamily="49" charset="-122"/>
              </a:defRPr>
            </a:lvl1pPr>
          </a:lstStyle>
          <a:p>
            <a:pPr lvl="0"/>
            <a:r>
              <a:rPr lang="zh-CN" altLang="en-US"/>
              <a:t>单击此处编辑母版文本样式</a:t>
            </a:r>
          </a:p>
        </p:txBody>
      </p:sp>
      <p:sp>
        <p:nvSpPr>
          <p:cNvPr id="9" name="内容占位符 8"/>
          <p:cNvSpPr>
            <a:spLocks noGrp="1"/>
          </p:cNvSpPr>
          <p:nvPr>
            <p:ph sz="quarter" idx="14"/>
            <p:custDataLst>
              <p:tags r:id="rId14"/>
            </p:custDataLst>
          </p:nvPr>
        </p:nvSpPr>
        <p:spPr>
          <a:xfrm>
            <a:off x="459581" y="2808000"/>
            <a:ext cx="8224200" cy="3430800"/>
          </a:xfrm>
        </p:spPr>
        <p:txBody>
          <a:bodyPr wrap="square">
            <a:normAutofit/>
          </a:bodyPr>
          <a:lstStyle>
            <a:lvl1pPr>
              <a:defRPr baseline="0">
                <a:solidFill>
                  <a:schemeClr val="tx1"/>
                </a:solidFill>
                <a:latin typeface="Arial" pitchFamily="34" charset="0"/>
                <a:ea typeface="隶书" panose="02010509060101010101" pitchFamily="49" charset="-122"/>
              </a:defRPr>
            </a:lvl1pPr>
            <a:lvl2pPr>
              <a:defRPr baseline="0">
                <a:solidFill>
                  <a:schemeClr val="tx1"/>
                </a:solidFill>
                <a:latin typeface="Arial" pitchFamily="34" charset="0"/>
                <a:ea typeface="隶书" panose="02010509060101010101" pitchFamily="49" charset="-122"/>
              </a:defRPr>
            </a:lvl2pPr>
            <a:lvl3pPr>
              <a:defRPr baseline="0">
                <a:solidFill>
                  <a:schemeClr val="tx1"/>
                </a:solidFill>
                <a:latin typeface="Arial" pitchFamily="34" charset="0"/>
                <a:ea typeface="隶书" panose="02010509060101010101" pitchFamily="49" charset="-122"/>
              </a:defRPr>
            </a:lvl3pPr>
            <a:lvl4pPr>
              <a:defRPr baseline="0">
                <a:solidFill>
                  <a:schemeClr val="tx1"/>
                </a:solidFill>
                <a:latin typeface="Arial" pitchFamily="34" charset="0"/>
                <a:ea typeface="隶书" panose="02010509060101010101" pitchFamily="49" charset="-122"/>
              </a:defRPr>
            </a:lvl4pPr>
            <a:lvl5pPr>
              <a:defRPr baseline="0">
                <a:solidFill>
                  <a:schemeClr val="tx1"/>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369358815"/>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custDataLst>
              <p:tags r:id="rId5"/>
            </p:custDataLst>
          </p:nvPr>
        </p:nvSpPr>
        <p:spPr/>
        <p:txBody>
          <a:bodyPr/>
          <a:lstStyle/>
          <a:p>
            <a:fld id="{530820CF-B880-4189-942D-D702A7CBA730}" type="datetimeFigureOut">
              <a:rPr lang="zh-CN" altLang="en-US" smtClean="0"/>
              <a:t>2021/9/16</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custDataLst>
            <p:tags r:id="rId1"/>
          </p:custDataLst>
        </p:nvPr>
      </p:nvGrpSpPr>
      <p:grpSpPr>
        <a:xfrm>
          <a:off x="0" y="0"/>
          <a:ext cx="0" cy="0"/>
        </a:xfrm>
      </p:grpSpPr>
      <p:sp>
        <p:nvSpPr>
          <p:cNvPr id="11" name="矩形 10"/>
          <p:cNvSpPr/>
          <p:nvPr userDrawn="1">
            <p:custDataLst>
              <p:tags r:id="rId2"/>
            </p:custDataLst>
          </p:nvPr>
        </p:nvSpPr>
        <p:spPr>
          <a:xfrm>
            <a:off x="0" y="5028980"/>
            <a:ext cx="9144000" cy="1829029"/>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rgbClr val="FFFFFF"/>
              </a:solidFill>
            </a:endParaRPr>
          </a:p>
        </p:txBody>
      </p:sp>
      <p:pic>
        <p:nvPicPr>
          <p:cNvPr id="10" name="图片 9"/>
          <p:cNvPicPr/>
          <p:nvPr userDrawn="1">
            <p:custDataLst>
              <p:tags r:id="rId5"/>
            </p:custDataLst>
          </p:nvPr>
        </p:nvPicPr>
        <p:blipFill>
          <a:blip r:embed="rId4" r:link="rId3">
            <a:extLst>
              <a:ext uri="{28A0092B-C50C-407E-A947-70E740481C1C}">
                <a14:useLocalDpi xmlns:a14="http://schemas.microsoft.com/office/drawing/2010/main" val="0"/>
              </a:ext>
            </a:extLst>
          </a:blip>
          <a:stretch>
            <a:fillRect/>
          </a:stretch>
        </p:blipFill>
        <p:spPr>
          <a:xfrm>
            <a:off x="1" y="0"/>
            <a:ext cx="540068" cy="613146"/>
          </a:xfrm>
          <a:prstGeom prst="rect">
            <a:avLst/>
          </a:prstGeom>
        </p:spPr>
      </p:pic>
      <p:pic>
        <p:nvPicPr>
          <p:cNvPr id="8" name="图片 7"/>
          <p:cNvPicPr/>
          <p:nvPr userDrawn="1">
            <p:custDataLst>
              <p:tags r:id="rId8"/>
            </p:custDataLst>
          </p:nvPr>
        </p:nvPicPr>
        <p:blipFill>
          <a:blip r:embed="rId7" r:link="rId6">
            <a:extLst>
              <a:ext uri="{28A0092B-C50C-407E-A947-70E740481C1C}">
                <a14:useLocalDpi xmlns:a14="http://schemas.microsoft.com/office/drawing/2010/main" val="0"/>
              </a:ext>
            </a:extLst>
          </a:blip>
          <a:stretch>
            <a:fillRect/>
          </a:stretch>
        </p:blipFill>
        <p:spPr>
          <a:xfrm>
            <a:off x="8603932" y="9"/>
            <a:ext cx="540068" cy="618971"/>
          </a:xfrm>
          <a:prstGeom prst="rect">
            <a:avLst/>
          </a:prstGeom>
        </p:spPr>
      </p:pic>
      <p:sp>
        <p:nvSpPr>
          <p:cNvPr id="2" name="标题 1"/>
          <p:cNvSpPr>
            <a:spLocks noGrp="1"/>
          </p:cNvSpPr>
          <p:nvPr>
            <p:ph type="title"/>
            <p:custDataLst>
              <p:tags r:id="rId9"/>
            </p:custDataLst>
          </p:nvPr>
        </p:nvSpPr>
        <p:spPr>
          <a:xfrm>
            <a:off x="453600" y="669600"/>
            <a:ext cx="8232300" cy="565200"/>
          </a:xfrm>
        </p:spPr>
        <p:txBody>
          <a:bodyPr wrap="square" anchor="ctr" anchorCtr="0">
            <a:normAutofit/>
          </a:bodyPr>
          <a:lstStyle>
            <a:lvl1pPr algn="ctr">
              <a:defRPr sz="3200" baseline="0">
                <a:solidFill>
                  <a:schemeClr val="tx1"/>
                </a:solidFill>
                <a:latin typeface="Arial"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760FBDFE-C587-4B4C-A407-44438C67B59E}" type="datetimeFigureOut">
              <a:rPr lang="zh-CN" altLang="en-US" smtClean="0">
                <a:solidFill>
                  <a:srgbClr val="000000">
                    <a:tint val="75000"/>
                  </a:srgbClr>
                </a:solidFill>
              </a:rPr>
              <a:t>2021/9/16</a:t>
            </a:fld>
            <a:endParaRPr lang="zh-CN" altLang="en-US">
              <a:solidFill>
                <a:srgbClr val="000000">
                  <a:tint val="75000"/>
                </a:srgbClr>
              </a:solidFill>
            </a:endParaRPr>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sp>
        <p:nvSpPr>
          <p:cNvPr id="7" name="内容占位符 6"/>
          <p:cNvSpPr>
            <a:spLocks noGrp="1"/>
          </p:cNvSpPr>
          <p:nvPr>
            <p:ph sz="quarter" idx="13"/>
            <p:custDataLst>
              <p:tags r:id="rId13"/>
            </p:custDataLst>
          </p:nvPr>
        </p:nvSpPr>
        <p:spPr>
          <a:xfrm>
            <a:off x="453628" y="1681200"/>
            <a:ext cx="8243100" cy="3211200"/>
          </a:xfrm>
        </p:spPr>
        <p:txBody>
          <a:bodyPr wrap="square">
            <a:normAutofit/>
          </a:bodyPr>
          <a:lstStyle>
            <a:lvl1pPr>
              <a:defRPr baseline="0">
                <a:solidFill>
                  <a:schemeClr val="tx1"/>
                </a:solidFill>
                <a:latin typeface="Arial" pitchFamily="34" charset="0"/>
                <a:ea typeface="隶书" panose="02010509060101010101" pitchFamily="49" charset="-122"/>
              </a:defRPr>
            </a:lvl1pPr>
            <a:lvl2pPr>
              <a:defRPr baseline="0">
                <a:solidFill>
                  <a:schemeClr val="tx1"/>
                </a:solidFill>
                <a:latin typeface="Arial" pitchFamily="34" charset="0"/>
                <a:ea typeface="隶书" panose="02010509060101010101" pitchFamily="49" charset="-122"/>
              </a:defRPr>
            </a:lvl2pPr>
            <a:lvl3pPr>
              <a:defRPr baseline="0">
                <a:solidFill>
                  <a:schemeClr val="tx1"/>
                </a:solidFill>
                <a:latin typeface="Arial" pitchFamily="34" charset="0"/>
                <a:ea typeface="隶书" panose="02010509060101010101" pitchFamily="49" charset="-122"/>
              </a:defRPr>
            </a:lvl3pPr>
            <a:lvl4pPr>
              <a:defRPr baseline="0">
                <a:solidFill>
                  <a:schemeClr val="tx1"/>
                </a:solidFill>
                <a:latin typeface="Arial" pitchFamily="34" charset="0"/>
                <a:ea typeface="隶书" panose="02010509060101010101" pitchFamily="49" charset="-122"/>
              </a:defRPr>
            </a:lvl4pPr>
            <a:lvl5pPr>
              <a:defRPr baseline="0">
                <a:solidFill>
                  <a:schemeClr val="tx1"/>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14"/>
            </p:custDataLst>
          </p:nvPr>
        </p:nvSpPr>
        <p:spPr>
          <a:xfrm>
            <a:off x="445500" y="5180400"/>
            <a:ext cx="8251200" cy="1011600"/>
          </a:xfrm>
        </p:spPr>
        <p:txBody>
          <a:bodyPr wrap="square">
            <a:normAutofit/>
          </a:bodyPr>
          <a:lstStyle>
            <a:lvl1pPr>
              <a:defRPr baseline="0">
                <a:solidFill>
                  <a:schemeClr val="tx1"/>
                </a:solidFill>
                <a:latin typeface="Arial" pitchFamily="34" charset="0"/>
                <a:ea typeface="隶书" panose="02010509060101010101" pitchFamily="49" charset="-122"/>
              </a:defRPr>
            </a:lvl1pPr>
          </a:lstStyle>
          <a:p>
            <a:pPr lvl="0"/>
            <a:r>
              <a:rPr lang="zh-CN" altLang="en-US"/>
              <a:t>单击此处编辑母版文本样式</a:t>
            </a:r>
          </a:p>
        </p:txBody>
      </p:sp>
    </p:spTree>
    <p:extLst>
      <p:ext uri="{BB962C8B-B14F-4D97-AF65-F5344CB8AC3E}">
        <p14:creationId xmlns:p14="http://schemas.microsoft.com/office/powerpoint/2010/main" val="126804841"/>
      </p:ext>
    </p:extLst>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custDataLst>
            <p:tags r:id="rId1"/>
          </p:custDataLst>
        </p:nvPr>
      </p:nvGrpSpPr>
      <p:grpSpPr>
        <a:xfrm>
          <a:off x="0" y="0"/>
          <a:ext cx="0" cy="0"/>
        </a:xfrm>
      </p:grpSpPr>
      <p:sp>
        <p:nvSpPr>
          <p:cNvPr id="14" name="矩形 13"/>
          <p:cNvSpPr/>
          <p:nvPr userDrawn="1">
            <p:custDataLst>
              <p:tags r:id="rId2"/>
            </p:custDataLst>
          </p:nvPr>
        </p:nvSpPr>
        <p:spPr>
          <a:xfrm>
            <a:off x="0" y="0"/>
            <a:ext cx="9144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rgbClr val="FFFFFF"/>
              </a:solidFill>
            </a:endParaRPr>
          </a:p>
        </p:txBody>
      </p:sp>
      <p:pic>
        <p:nvPicPr>
          <p:cNvPr id="12" name="图片 11"/>
          <p:cNvPicPr/>
          <p:nvPr userDrawn="1">
            <p:custDataLst>
              <p:tags r:id="rId5"/>
            </p:custDataLst>
          </p:nvPr>
        </p:nvPicPr>
        <p:blipFill>
          <a:blip r:embed="rId4" r:link="rId3">
            <a:extLst>
              <a:ext uri="{28A0092B-C50C-407E-A947-70E740481C1C}">
                <a14:useLocalDpi xmlns:a14="http://schemas.microsoft.com/office/drawing/2010/main" val="0"/>
              </a:ext>
            </a:extLst>
          </a:blip>
          <a:stretch>
            <a:fillRect/>
          </a:stretch>
        </p:blipFill>
        <p:spPr>
          <a:xfrm>
            <a:off x="8603932" y="6244854"/>
            <a:ext cx="540068" cy="613146"/>
          </a:xfrm>
          <a:prstGeom prst="rect">
            <a:avLst/>
          </a:prstGeom>
        </p:spPr>
      </p:pic>
      <p:pic>
        <p:nvPicPr>
          <p:cNvPr id="10" name="图片 9"/>
          <p:cNvPicPr/>
          <p:nvPr userDrawn="1">
            <p:custDataLst>
              <p:tags r:id="rId8"/>
            </p:custDataLst>
          </p:nvPr>
        </p:nvPicPr>
        <p:blipFill>
          <a:blip r:embed="rId7" r:link="rId6">
            <a:extLst>
              <a:ext uri="{28A0092B-C50C-407E-A947-70E740481C1C}">
                <a14:useLocalDpi xmlns:a14="http://schemas.microsoft.com/office/drawing/2010/main" val="0"/>
              </a:ext>
            </a:extLst>
          </a:blip>
          <a:stretch>
            <a:fillRect/>
          </a:stretch>
        </p:blipFill>
        <p:spPr>
          <a:xfrm>
            <a:off x="1" y="6239038"/>
            <a:ext cx="540068" cy="618971"/>
          </a:xfrm>
          <a:prstGeom prst="rect">
            <a:avLst/>
          </a:prstGeom>
        </p:spPr>
      </p:pic>
      <p:sp>
        <p:nvSpPr>
          <p:cNvPr id="2" name="标题 1"/>
          <p:cNvSpPr>
            <a:spLocks noGrp="1"/>
          </p:cNvSpPr>
          <p:nvPr>
            <p:ph type="title"/>
            <p:custDataLst>
              <p:tags r:id="rId9"/>
            </p:custDataLst>
          </p:nvPr>
        </p:nvSpPr>
        <p:spPr>
          <a:xfrm>
            <a:off x="434700" y="237600"/>
            <a:ext cx="8278200" cy="441964"/>
          </a:xfrm>
        </p:spPr>
        <p:txBody>
          <a:bodyPr wrap="square">
            <a:normAutofit/>
          </a:bodyPr>
          <a:lstStyle>
            <a:lvl1pPr>
              <a:defRPr baseline="0">
                <a:solidFill>
                  <a:schemeClr val="tx1"/>
                </a:solidFill>
                <a:latin typeface="Arial"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760FBDFE-C587-4B4C-A407-44438C67B59E}" type="datetimeFigureOut">
              <a:rPr lang="zh-CN" altLang="en-US" smtClean="0">
                <a:solidFill>
                  <a:srgbClr val="000000">
                    <a:tint val="75000"/>
                  </a:srgbClr>
                </a:solidFill>
              </a:rPr>
              <a:t>2021/9/16</a:t>
            </a:fld>
            <a:endParaRPr lang="zh-CN" altLang="en-US">
              <a:solidFill>
                <a:srgbClr val="000000">
                  <a:tint val="75000"/>
                </a:srgbClr>
              </a:solidFill>
            </a:endParaRPr>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sp>
        <p:nvSpPr>
          <p:cNvPr id="7" name="内容占位符 6"/>
          <p:cNvSpPr>
            <a:spLocks noGrp="1"/>
          </p:cNvSpPr>
          <p:nvPr>
            <p:ph sz="quarter" idx="13"/>
            <p:custDataLst>
              <p:tags r:id="rId13"/>
            </p:custDataLst>
          </p:nvPr>
        </p:nvSpPr>
        <p:spPr>
          <a:xfrm>
            <a:off x="434700" y="1663200"/>
            <a:ext cx="4006800" cy="2894400"/>
          </a:xfrm>
        </p:spPr>
        <p:txBody>
          <a:bodyPr wrap="square">
            <a:normAutofit/>
          </a:bodyPr>
          <a:lstStyle>
            <a:lvl1pPr>
              <a:defRPr baseline="0">
                <a:solidFill>
                  <a:schemeClr val="tx1"/>
                </a:solidFill>
                <a:latin typeface="Arial" pitchFamily="34" charset="0"/>
                <a:ea typeface="隶书" panose="02010509060101010101" pitchFamily="49" charset="-122"/>
              </a:defRPr>
            </a:lvl1pPr>
            <a:lvl2pPr>
              <a:defRPr baseline="0">
                <a:solidFill>
                  <a:schemeClr val="tx1"/>
                </a:solidFill>
                <a:latin typeface="Arial" pitchFamily="34" charset="0"/>
                <a:ea typeface="隶书" panose="02010509060101010101" pitchFamily="49" charset="-122"/>
              </a:defRPr>
            </a:lvl2pPr>
            <a:lvl3pPr>
              <a:defRPr baseline="0">
                <a:solidFill>
                  <a:schemeClr val="tx1"/>
                </a:solidFill>
                <a:latin typeface="Arial" pitchFamily="34" charset="0"/>
                <a:ea typeface="隶书" panose="02010509060101010101" pitchFamily="49" charset="-122"/>
              </a:defRPr>
            </a:lvl3pPr>
            <a:lvl4pPr>
              <a:defRPr baseline="0">
                <a:solidFill>
                  <a:schemeClr val="tx1"/>
                </a:solidFill>
                <a:latin typeface="Arial" pitchFamily="34" charset="0"/>
                <a:ea typeface="隶书" panose="02010509060101010101" pitchFamily="49" charset="-122"/>
              </a:defRPr>
            </a:lvl4pPr>
            <a:lvl5pPr>
              <a:defRPr baseline="0">
                <a:solidFill>
                  <a:schemeClr val="tx1"/>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4"/>
            </p:custDataLst>
          </p:nvPr>
        </p:nvSpPr>
        <p:spPr>
          <a:xfrm>
            <a:off x="4681800" y="1663200"/>
            <a:ext cx="4025700" cy="2894400"/>
          </a:xfrm>
        </p:spPr>
        <p:txBody>
          <a:bodyPr wrap="square">
            <a:normAutofit/>
          </a:bodyPr>
          <a:lstStyle>
            <a:lvl1pPr>
              <a:defRPr baseline="0">
                <a:solidFill>
                  <a:schemeClr val="tx1"/>
                </a:solidFill>
                <a:latin typeface="Arial" pitchFamily="34" charset="0"/>
                <a:ea typeface="隶书" panose="02010509060101010101" pitchFamily="49" charset="-122"/>
              </a:defRPr>
            </a:lvl1pPr>
            <a:lvl2pPr>
              <a:defRPr baseline="0">
                <a:solidFill>
                  <a:schemeClr val="tx1"/>
                </a:solidFill>
                <a:latin typeface="Arial" pitchFamily="34" charset="0"/>
                <a:ea typeface="隶书" panose="02010509060101010101" pitchFamily="49" charset="-122"/>
              </a:defRPr>
            </a:lvl2pPr>
            <a:lvl3pPr>
              <a:defRPr baseline="0">
                <a:solidFill>
                  <a:schemeClr val="tx1"/>
                </a:solidFill>
                <a:latin typeface="Arial" pitchFamily="34" charset="0"/>
                <a:ea typeface="隶书" panose="02010509060101010101" pitchFamily="49" charset="-122"/>
              </a:defRPr>
            </a:lvl3pPr>
            <a:lvl4pPr>
              <a:defRPr baseline="0">
                <a:solidFill>
                  <a:schemeClr val="tx1"/>
                </a:solidFill>
                <a:latin typeface="Arial" pitchFamily="34" charset="0"/>
                <a:ea typeface="隶书" panose="02010509060101010101" pitchFamily="49" charset="-122"/>
              </a:defRPr>
            </a:lvl4pPr>
            <a:lvl5pPr>
              <a:defRPr baseline="0">
                <a:solidFill>
                  <a:schemeClr val="tx1"/>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5"/>
            </p:custDataLst>
          </p:nvPr>
        </p:nvSpPr>
        <p:spPr>
          <a:xfrm>
            <a:off x="429300" y="4816800"/>
            <a:ext cx="4006800" cy="781200"/>
          </a:xfrm>
        </p:spPr>
        <p:txBody>
          <a:bodyPr wrap="square">
            <a:normAutofit/>
          </a:bodyPr>
          <a:lstStyle>
            <a:lvl1pPr>
              <a:defRPr baseline="0">
                <a:solidFill>
                  <a:schemeClr val="tx1"/>
                </a:solidFill>
                <a:latin typeface="Arial" pitchFamily="34" charset="0"/>
                <a:ea typeface="隶书" panose="02010509060101010101" pitchFamily="49"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6"/>
            </p:custDataLst>
          </p:nvPr>
        </p:nvSpPr>
        <p:spPr>
          <a:xfrm>
            <a:off x="4689900" y="4813200"/>
            <a:ext cx="4025700" cy="781200"/>
          </a:xfrm>
        </p:spPr>
        <p:txBody>
          <a:bodyPr wrap="square">
            <a:normAutofit/>
          </a:bodyPr>
          <a:lstStyle>
            <a:lvl1pPr>
              <a:defRPr baseline="0">
                <a:solidFill>
                  <a:schemeClr val="tx1"/>
                </a:solidFill>
                <a:latin typeface="Arial" pitchFamily="34" charset="0"/>
                <a:ea typeface="隶书" panose="02010509060101010101" pitchFamily="49" charset="-122"/>
              </a:defRPr>
            </a:lvl1pPr>
          </a:lstStyle>
          <a:p>
            <a:pPr lvl="0"/>
            <a:r>
              <a:rPr lang="zh-CN" altLang="en-US"/>
              <a:t>单击此处编辑母版文本样式</a:t>
            </a:r>
          </a:p>
        </p:txBody>
      </p:sp>
    </p:spTree>
    <p:extLst>
      <p:ext uri="{BB962C8B-B14F-4D97-AF65-F5344CB8AC3E}">
        <p14:creationId xmlns:p14="http://schemas.microsoft.com/office/powerpoint/2010/main" val="2179394843"/>
      </p:ext>
    </p:extLst>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solidFill>
        <a:effectLst/>
      </p:bgPr>
    </p:bg>
    <p:spTree>
      <p:nvGrpSpPr>
        <p:cNvPr id="1" name=""/>
        <p:cNvGrpSpPr/>
        <p:nvPr>
          <p:custDataLst>
            <p:tags r:id="rId1"/>
          </p:custDataLst>
        </p:nvPr>
      </p:nvGrpSpPr>
      <p:grpSpPr>
        <a:xfrm>
          <a:off x="0" y="0"/>
          <a:ext cx="0" cy="0"/>
        </a:xfrm>
      </p:grpSpPr>
      <p:sp>
        <p:nvSpPr>
          <p:cNvPr id="10" name="矩形 9"/>
          <p:cNvSpPr/>
          <p:nvPr userDrawn="1">
            <p:custDataLst>
              <p:tags r:id="rId2"/>
            </p:custDataLst>
          </p:nvPr>
        </p:nvSpPr>
        <p:spPr>
          <a:xfrm>
            <a:off x="0" y="953691"/>
            <a:ext cx="9144000" cy="4950618"/>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rgbClr val="FFFFFF"/>
              </a:solidFill>
            </a:endParaRPr>
          </a:p>
        </p:txBody>
      </p:sp>
      <p:pic>
        <p:nvPicPr>
          <p:cNvPr id="9" name="图片 8"/>
          <p:cNvPicPr/>
          <p:nvPr userDrawn="1">
            <p:custDataLst>
              <p:tags r:id="rId5"/>
            </p:custDataLst>
          </p:nvPr>
        </p:nvPicPr>
        <p:blipFill>
          <a:blip r:embed="rId4" r:link="rId3">
            <a:extLst>
              <a:ext uri="{28A0092B-C50C-407E-A947-70E740481C1C}">
                <a14:useLocalDpi xmlns:a14="http://schemas.microsoft.com/office/drawing/2010/main" val="0"/>
              </a:ext>
            </a:extLst>
          </a:blip>
          <a:stretch>
            <a:fillRect/>
          </a:stretch>
        </p:blipFill>
        <p:spPr>
          <a:xfrm>
            <a:off x="7928848" y="5478422"/>
            <a:ext cx="1215152" cy="1379578"/>
          </a:xfrm>
          <a:prstGeom prst="rect">
            <a:avLst/>
          </a:prstGeom>
        </p:spPr>
      </p:pic>
      <p:pic>
        <p:nvPicPr>
          <p:cNvPr id="8" name="图片 7"/>
          <p:cNvPicPr/>
          <p:nvPr userDrawn="1">
            <p:custDataLst>
              <p:tags r:id="rId8"/>
            </p:custDataLst>
          </p:nvPr>
        </p:nvPicPr>
        <p:blipFill>
          <a:blip r:embed="rId7" r:link="rId6">
            <a:extLst>
              <a:ext uri="{28A0092B-C50C-407E-A947-70E740481C1C}">
                <a14:useLocalDpi xmlns:a14="http://schemas.microsoft.com/office/drawing/2010/main" val="0"/>
              </a:ext>
            </a:extLst>
          </a:blip>
          <a:stretch>
            <a:fillRect/>
          </a:stretch>
        </p:blipFill>
        <p:spPr>
          <a:xfrm>
            <a:off x="1" y="5465324"/>
            <a:ext cx="1215152" cy="1392685"/>
          </a:xfrm>
          <a:prstGeom prst="rect">
            <a:avLst/>
          </a:prstGeom>
        </p:spPr>
      </p:pic>
      <p:sp>
        <p:nvSpPr>
          <p:cNvPr id="2" name="标题 1"/>
          <p:cNvSpPr>
            <a:spLocks noGrp="1"/>
          </p:cNvSpPr>
          <p:nvPr>
            <p:ph type="title" hasCustomPrompt="1"/>
            <p:custDataLst>
              <p:tags r:id="rId9"/>
            </p:custDataLst>
          </p:nvPr>
        </p:nvSpPr>
        <p:spPr>
          <a:xfrm>
            <a:off x="1142100" y="1339200"/>
            <a:ext cx="6858000" cy="2386800"/>
          </a:xfrm>
        </p:spPr>
        <p:txBody>
          <a:bodyPr wrap="square" anchor="b">
            <a:normAutofit/>
          </a:bodyPr>
          <a:lstStyle>
            <a:lvl1pPr algn="ctr">
              <a:defRPr sz="6000" baseline="0">
                <a:solidFill>
                  <a:schemeClr val="tx1"/>
                </a:solidFill>
                <a:latin typeface="Arial" pitchFamily="34" charset="0"/>
                <a:ea typeface="隶书" panose="02010509060101010101" pitchFamily="49" charset="-122"/>
              </a:defRPr>
            </a:lvl1pPr>
          </a:lstStyle>
          <a:p>
            <a:r>
              <a:rPr lang="zh-CN" altLang="en-US"/>
              <a:t>单击此处编辑标题</a:t>
            </a:r>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760FBDFE-C587-4B4C-A407-44438C67B59E}" type="datetimeFigureOut">
              <a:rPr lang="zh-CN" altLang="en-US" smtClean="0">
                <a:solidFill>
                  <a:srgbClr val="000000">
                    <a:tint val="75000"/>
                  </a:srgbClr>
                </a:solidFill>
              </a:rPr>
              <a:t>2021/9/16</a:t>
            </a:fld>
            <a:endParaRPr lang="zh-CN" altLang="en-US">
              <a:solidFill>
                <a:srgbClr val="000000">
                  <a:tint val="75000"/>
                </a:srgbClr>
              </a:solidFill>
            </a:endParaRPr>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sp>
        <p:nvSpPr>
          <p:cNvPr id="7" name="文本占位符 6"/>
          <p:cNvSpPr>
            <a:spLocks noGrp="1"/>
          </p:cNvSpPr>
          <p:nvPr>
            <p:ph type="body" sz="quarter" idx="13"/>
            <p:custDataLst>
              <p:tags r:id="rId13"/>
            </p:custDataLst>
          </p:nvPr>
        </p:nvSpPr>
        <p:spPr>
          <a:xfrm>
            <a:off x="1141810" y="3862800"/>
            <a:ext cx="6858000" cy="1656000"/>
          </a:xfrm>
        </p:spPr>
        <p:txBody>
          <a:bodyPr wrap="square">
            <a:normAutofit/>
          </a:bodyPr>
          <a:lstStyle>
            <a:lvl1pPr algn="ctr">
              <a:defRPr baseline="0">
                <a:solidFill>
                  <a:schemeClr val="tx1"/>
                </a:solidFill>
                <a:latin typeface="Arial" pitchFamily="34" charset="0"/>
                <a:ea typeface="隶书" panose="02010509060101010101" pitchFamily="49" charset="-122"/>
              </a:defRPr>
            </a:lvl1pPr>
          </a:lstStyle>
          <a:p>
            <a:pPr lvl="0"/>
            <a:r>
              <a:rPr lang="zh-CN" altLang="en-US"/>
              <a:t>单击此处编辑母版文本样式</a:t>
            </a:r>
          </a:p>
        </p:txBody>
      </p:sp>
    </p:spTree>
    <p:extLst>
      <p:ext uri="{BB962C8B-B14F-4D97-AF65-F5344CB8AC3E}">
        <p14:creationId xmlns:p14="http://schemas.microsoft.com/office/powerpoint/2010/main" val="3917939994"/>
      </p:ext>
    </p:extLst>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tx2"/>
        </a:solidFill>
        <a:effectLst/>
      </p:bgPr>
    </p:bg>
    <p:spTree>
      <p:nvGrpSpPr>
        <p:cNvPr id="1" name=""/>
        <p:cNvGrpSpPr/>
        <p:nvPr>
          <p:custDataLst>
            <p:tags r:id="rId1"/>
          </p:custDataLst>
        </p:nvPr>
      </p:nvGrpSpPr>
      <p:grpSpPr>
        <a:xfrm>
          <a:off x="0" y="0"/>
          <a:ext cx="0" cy="0"/>
        </a:xfrm>
      </p:grpSpPr>
      <p:pic>
        <p:nvPicPr>
          <p:cNvPr id="5" name="图片 4"/>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6" name="日期占位符 15"/>
          <p:cNvSpPr>
            <a:spLocks noGrp="1"/>
          </p:cNvSpPr>
          <p:nvPr>
            <p:ph type="dt" sz="half" idx="10"/>
            <p:custDataLst>
              <p:tags r:id="rId5"/>
            </p:custDataLst>
          </p:nvPr>
        </p:nvSpPr>
        <p:spPr/>
        <p:txBody>
          <a:bodyPr wrap="square">
            <a:normAutofit/>
          </a:bodyPr>
          <a:lstStyle>
            <a:lvl1pPr>
              <a:defRPr>
                <a:solidFill>
                  <a:schemeClr val="lt1">
                    <a:tint val="75000"/>
                  </a:schemeClr>
                </a:solidFill>
                <a:latin typeface="Arial" pitchFamily="34" charset="0"/>
                <a:ea typeface="隶书" panose="02010509060101010101" pitchFamily="49" charset="-122"/>
              </a:defRPr>
            </a:lvl1pPr>
          </a:lstStyle>
          <a:p>
            <a:fld id="{760FBDFE-C587-4B4C-A407-44438C67B59E}" type="datetimeFigureOut">
              <a:rPr lang="zh-CN" altLang="en-US" smtClean="0">
                <a:solidFill>
                  <a:srgbClr val="FFFFFF">
                    <a:tint val="75000"/>
                  </a:srgbClr>
                </a:solidFill>
              </a:rPr>
              <a:t>2021/9/16</a:t>
            </a:fld>
            <a:endParaRPr lang="zh-CN" altLang="en-US">
              <a:solidFill>
                <a:srgbClr val="FFFFFF">
                  <a:tint val="75000"/>
                </a:srgbClr>
              </a:solidFill>
            </a:endParaRPr>
          </a:p>
        </p:txBody>
      </p:sp>
      <p:sp>
        <p:nvSpPr>
          <p:cNvPr id="17" name="页脚占位符 16"/>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endParaRPr lang="zh-CN" altLang="en-US">
              <a:solidFill>
                <a:srgbClr val="000000">
                  <a:tint val="75000"/>
                </a:srgbClr>
              </a:solidFill>
            </a:endParaRPr>
          </a:p>
        </p:txBody>
      </p:sp>
      <p:sp>
        <p:nvSpPr>
          <p:cNvPr id="18" name="灯片编号占位符 17"/>
          <p:cNvSpPr>
            <a:spLocks noGrp="1"/>
          </p:cNvSpPr>
          <p:nvPr>
            <p:ph type="sldNum" sz="quarter" idx="12"/>
            <p:custDataLst>
              <p:tags r:id="rId7"/>
            </p:custDataLst>
          </p:nvPr>
        </p:nvSpPr>
        <p:spPr/>
        <p:txBody>
          <a:bodyPr wrap="square">
            <a:normAutofit/>
          </a:bodyPr>
          <a:lstStyle>
            <a:lvl1pPr>
              <a:defRPr>
                <a:solidFill>
                  <a:schemeClr val="lt1">
                    <a:tint val="75000"/>
                  </a:schemeClr>
                </a:solidFill>
                <a:latin typeface="Arial" pitchFamily="34" charset="0"/>
                <a:ea typeface="隶书" panose="02010509060101010101" pitchFamily="49" charset="-122"/>
              </a:defRPr>
            </a:lvl1pPr>
          </a:lstStyle>
          <a:p>
            <a:fld id="{49AE70B2-8BF9-45C0-BB95-33D1B9D3A854}" type="slidenum">
              <a:rPr lang="zh-CN" altLang="en-US" smtClean="0">
                <a:solidFill>
                  <a:srgbClr val="FFFFFF">
                    <a:tint val="75000"/>
                  </a:srgbClr>
                </a:solidFill>
              </a:rPr>
              <a:t>0</a:t>
            </a:fld>
            <a:endParaRPr lang="zh-CN" altLang="en-US">
              <a:solidFill>
                <a:srgbClr val="FFFFFF">
                  <a:tint val="75000"/>
                </a:srgbClr>
              </a:solidFill>
            </a:endParaRPr>
          </a:p>
        </p:txBody>
      </p:sp>
      <p:sp>
        <p:nvSpPr>
          <p:cNvPr id="3" name="副标题 2"/>
          <p:cNvSpPr>
            <a:spLocks noGrp="1"/>
          </p:cNvSpPr>
          <p:nvPr>
            <p:ph type="subTitle" idx="14" hasCustomPrompt="1"/>
            <p:custDataLst>
              <p:tags r:id="rId8"/>
            </p:custDataLst>
          </p:nvPr>
        </p:nvSpPr>
        <p:spPr>
          <a:xfrm>
            <a:off x="2190750" y="4482950"/>
            <a:ext cx="4762500" cy="361315"/>
          </a:xfrm>
        </p:spPr>
        <p:txBody>
          <a:bodyPr vert="horz" wrap="square" lIns="0" tIns="0" rIns="0" bIns="0" anchor="t" anchorCtr="0">
            <a:normAutofit/>
          </a:bodyPr>
          <a:lstStyle>
            <a:lvl1pPr marL="0" marR="0" indent="0" algn="ctr" defTabSz="914400" rtl="0" eaLnBrk="1" fontAlgn="auto" latinLnBrk="0" hangingPunct="1">
              <a:lnSpc>
                <a:spcPct val="100000"/>
              </a:lnSpc>
              <a:spcBef>
                <a:spcPct val="0"/>
              </a:spcBef>
              <a:spcAft>
                <a:spcPct val="0"/>
              </a:spcAft>
              <a:buClrTx/>
              <a:buSzPts val="2000"/>
              <a:buFont typeface="Arial" pitchFamily="34" charset="0"/>
              <a:buNone/>
              <a:defRPr sz="2000" b="0" spc="200">
                <a:solidFill>
                  <a:schemeClr val="lt1"/>
                </a:solidFill>
                <a:latin typeface="Arial" pitchFamily="34" charset="0"/>
                <a:ea typeface="隶书" panose="02010509060101010101" pitchFamily="49"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p>
        </p:txBody>
      </p:sp>
      <p:sp>
        <p:nvSpPr>
          <p:cNvPr id="2" name="标题 1"/>
          <p:cNvSpPr>
            <a:spLocks noGrp="1"/>
          </p:cNvSpPr>
          <p:nvPr>
            <p:ph type="ctrTitle" idx="13" hasCustomPrompt="1"/>
            <p:custDataLst>
              <p:tags r:id="rId9"/>
            </p:custDataLst>
          </p:nvPr>
        </p:nvSpPr>
        <p:spPr>
          <a:xfrm>
            <a:off x="1891976" y="2469210"/>
            <a:ext cx="5360049" cy="1398905"/>
          </a:xfrm>
        </p:spPr>
        <p:txBody>
          <a:bodyPr vert="horz" wrap="square" lIns="0" tIns="0" rIns="0" bIns="0" anchor="ctr" anchorCtr="0">
            <a:normAutofit/>
          </a:bodyPr>
          <a:lstStyle>
            <a:lvl1pPr marL="0" marR="0" indent="0" algn="dist" defTabSz="914400" rtl="0" eaLnBrk="1" fontAlgn="auto" latinLnBrk="0" hangingPunct="1">
              <a:lnSpc>
                <a:spcPct val="100000"/>
              </a:lnSpc>
              <a:spcBef>
                <a:spcPct val="0"/>
              </a:spcBef>
              <a:spcAft>
                <a:spcPct val="0"/>
              </a:spcAft>
              <a:buClrTx/>
              <a:buSzPts val="7200"/>
              <a:buNone/>
              <a:defRPr sz="7200" b="0" spc="700">
                <a:solidFill>
                  <a:schemeClr val="lt1"/>
                </a:solidFill>
                <a:latin typeface="Arial" pitchFamily="34" charset="0"/>
                <a:ea typeface="汉仪尚巍手书W" panose="00020600040101010101" pitchFamily="18" charset="-122"/>
              </a:defRPr>
            </a:lvl1pPr>
          </a:lstStyle>
          <a:p>
            <a:r>
              <a:rPr lang="zh-CN" altLang="en-US"/>
              <a:t>编辑标题</a:t>
            </a:r>
          </a:p>
        </p:txBody>
      </p:sp>
    </p:spTree>
    <p:extLst>
      <p:ext uri="{BB962C8B-B14F-4D97-AF65-F5344CB8AC3E}">
        <p14:creationId xmlns:p14="http://schemas.microsoft.com/office/powerpoint/2010/main" val="1131105840"/>
      </p:ext>
    </p:extLst>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custDataLst>
            <p:tags r:id="rId1"/>
          </p:custDataLst>
        </p:nvPr>
      </p:nvGrpSpPr>
      <p:grpSpPr>
        <a:xfrm>
          <a:off x="0" y="0"/>
          <a:ext cx="0" cy="0"/>
        </a:xfrm>
      </p:grpSpPr>
      <p:pic>
        <p:nvPicPr>
          <p:cNvPr id="8" name="图片 7"/>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1" y="0"/>
            <a:ext cx="540068" cy="613146"/>
          </a:xfrm>
          <a:prstGeom prst="rect">
            <a:avLst/>
          </a:prstGeom>
        </p:spPr>
      </p:pic>
      <p:pic>
        <p:nvPicPr>
          <p:cNvPr id="7" name="图片 6"/>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8603932" y="5"/>
            <a:ext cx="540068" cy="618971"/>
          </a:xfrm>
          <a:prstGeom prst="rect">
            <a:avLst/>
          </a:prstGeom>
        </p:spPr>
      </p:pic>
      <p:sp>
        <p:nvSpPr>
          <p:cNvPr id="2" name="标题 1"/>
          <p:cNvSpPr>
            <a:spLocks noGrp="1"/>
          </p:cNvSpPr>
          <p:nvPr>
            <p:ph type="title"/>
            <p:custDataLst>
              <p:tags r:id="rId8"/>
            </p:custDataLst>
          </p:nvPr>
        </p:nvSpPr>
        <p:spPr>
          <a:xfrm>
            <a:off x="502413" y="443234"/>
            <a:ext cx="8139178"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9"/>
            </p:custDataLst>
          </p:nvPr>
        </p:nvSpPr>
        <p:spPr>
          <a:xfrm>
            <a:off x="502413" y="952512"/>
            <a:ext cx="8139178"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760FBDFE-C587-4B4C-A407-44438C67B59E}" type="datetimeFigureOut">
              <a:rPr lang="zh-CN" altLang="en-US" smtClean="0">
                <a:solidFill>
                  <a:srgbClr val="000000">
                    <a:tint val="75000"/>
                  </a:srgbClr>
                </a:solidFill>
              </a:rPr>
              <a:t>2021/9/16</a:t>
            </a:fld>
            <a:endParaRPr lang="zh-CN" altLang="en-US">
              <a:solidFill>
                <a:srgbClr val="000000">
                  <a:tint val="75000"/>
                </a:srgbClr>
              </a:solidFill>
            </a:endParaRPr>
          </a:p>
        </p:txBody>
      </p:sp>
      <p:sp>
        <p:nvSpPr>
          <p:cNvPr id="5" name="页脚占位符 4"/>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spTree>
    <p:extLst>
      <p:ext uri="{BB962C8B-B14F-4D97-AF65-F5344CB8AC3E}">
        <p14:creationId xmlns:p14="http://schemas.microsoft.com/office/powerpoint/2010/main" val="1258767092"/>
      </p:ext>
    </p:extLst>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tx2"/>
        </a:solidFill>
        <a:effectLst/>
      </p:bgPr>
    </p:bg>
    <p:spTree>
      <p:nvGrpSpPr>
        <p:cNvPr id="1" name=""/>
        <p:cNvGrpSpPr/>
        <p:nvPr>
          <p:custDataLst>
            <p:tags r:id="rId1"/>
          </p:custDataLst>
        </p:nvPr>
      </p:nvGrpSpPr>
      <p:grpSpPr>
        <a:xfrm>
          <a:off x="0" y="0"/>
          <a:ext cx="0" cy="0"/>
        </a:xfrm>
      </p:grpSpPr>
      <p:pic>
        <p:nvPicPr>
          <p:cNvPr id="8" name="图片 7"/>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3048000" y="5055292"/>
            <a:ext cx="3048000" cy="1802708"/>
          </a:xfrm>
          <a:prstGeom prst="rect">
            <a:avLst/>
          </a:prstGeom>
        </p:spPr>
      </p:pic>
      <p:pic>
        <p:nvPicPr>
          <p:cNvPr id="7" name="图片 6"/>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3048000" y="0"/>
            <a:ext cx="3048000" cy="1802708"/>
          </a:xfrm>
          <a:prstGeom prst="rect">
            <a:avLst/>
          </a:prstGeom>
        </p:spPr>
      </p:pic>
      <p:sp>
        <p:nvSpPr>
          <p:cNvPr id="4" name="日期占位符 3"/>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760FBDFE-C587-4B4C-A407-44438C67B59E}" type="datetimeFigureOut">
              <a:rPr lang="zh-CN" altLang="en-US" smtClean="0">
                <a:solidFill>
                  <a:srgbClr val="000000">
                    <a:tint val="75000"/>
                  </a:srgbClr>
                </a:solidFill>
              </a:rPr>
              <a:t>2021/9/16</a:t>
            </a:fld>
            <a:endParaRPr lang="zh-CN" altLang="en-US">
              <a:solidFill>
                <a:srgbClr val="000000">
                  <a:tint val="75000"/>
                </a:srgbClr>
              </a:solidFill>
            </a:endParaRPr>
          </a:p>
        </p:txBody>
      </p:sp>
      <p:sp>
        <p:nvSpPr>
          <p:cNvPr id="5" name="页脚占位符 4"/>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sp>
        <p:nvSpPr>
          <p:cNvPr id="3" name="标题 2"/>
          <p:cNvSpPr>
            <a:spLocks noGrp="1"/>
          </p:cNvSpPr>
          <p:nvPr>
            <p:ph type="ctrTitle" idx="14" hasCustomPrompt="1"/>
            <p:custDataLst>
              <p:tags r:id="rId11"/>
            </p:custDataLst>
          </p:nvPr>
        </p:nvSpPr>
        <p:spPr>
          <a:xfrm>
            <a:off x="2409114" y="2937827"/>
            <a:ext cx="4325779" cy="835660"/>
          </a:xfrm>
        </p:spPr>
        <p:txBody>
          <a:bodyPr vert="horz" wrap="square" lIns="0" tIns="0" rIns="0" bIns="0" anchor="ctr" anchorCtr="0">
            <a:normAutofit/>
          </a:bodyPr>
          <a:lstStyle>
            <a:lvl1pPr marL="0" marR="0" indent="0" algn="ctr" defTabSz="914400" rtl="0" eaLnBrk="1" fontAlgn="auto" latinLnBrk="0" hangingPunct="1">
              <a:lnSpc>
                <a:spcPct val="100000"/>
              </a:lnSpc>
              <a:spcBef>
                <a:spcPct val="0"/>
              </a:spcBef>
              <a:spcAft>
                <a:spcPct val="0"/>
              </a:spcAft>
              <a:buClrTx/>
              <a:buSzPts val="4800"/>
              <a:buFont typeface="Arial" pitchFamily="34" charset="0"/>
              <a:buNone/>
              <a:defRPr sz="4800" b="0" spc="500">
                <a:solidFill>
                  <a:schemeClr val="tx1"/>
                </a:solidFill>
                <a:latin typeface="Arial" pitchFamily="34" charset="0"/>
                <a:ea typeface="汉仪尚巍手书W"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12"/>
            </p:custDataLst>
          </p:nvPr>
        </p:nvSpPr>
        <p:spPr>
          <a:xfrm>
            <a:off x="2409114" y="3901128"/>
            <a:ext cx="4325779" cy="857885"/>
          </a:xfrm>
        </p:spPr>
        <p:txBody>
          <a:bodyPr vert="horz" wrap="square" lIns="0" tIns="0" rIns="0" bIns="0" anchor="t" anchorCtr="0">
            <a:normAutofit/>
          </a:bodyPr>
          <a:lstStyle>
            <a:lvl1pPr marL="0" marR="0" indent="0" algn="ctr" defTabSz="914400" rtl="0" eaLnBrk="1" fontAlgn="auto" latinLnBrk="0" hangingPunct="1">
              <a:lnSpc>
                <a:spcPct val="130000"/>
              </a:lnSpc>
              <a:spcBef>
                <a:spcPct val="0"/>
              </a:spcBef>
              <a:spcAft>
                <a:spcPct val="0"/>
              </a:spcAft>
              <a:buClrTx/>
              <a:buSzPts val="1800"/>
              <a:buFont typeface="Arial" pitchFamily="34" charset="0"/>
              <a:buNone/>
              <a:defRPr sz="1800" b="0" spc="200">
                <a:solidFill>
                  <a:schemeClr val="tx1"/>
                </a:solidFill>
                <a:latin typeface="Arial" pitchFamily="34" charset="0"/>
                <a:ea typeface="隶书" panose="02010509060101010101" pitchFamily="49"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p>
        </p:txBody>
      </p:sp>
    </p:spTree>
    <p:extLst>
      <p:ext uri="{BB962C8B-B14F-4D97-AF65-F5344CB8AC3E}">
        <p14:creationId xmlns:p14="http://schemas.microsoft.com/office/powerpoint/2010/main" val="98296881"/>
      </p:ext>
    </p:extLst>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custDataLst>
            <p:tags r:id="rId1"/>
          </p:custDataLst>
        </p:nvPr>
      </p:nvGrpSpPr>
      <p:grpSpPr>
        <a:xfrm>
          <a:off x="0" y="0"/>
          <a:ext cx="0" cy="0"/>
        </a:xfrm>
      </p:grpSpPr>
      <p:pic>
        <p:nvPicPr>
          <p:cNvPr id="9" name="图片 8"/>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1" y="0"/>
            <a:ext cx="540068" cy="613146"/>
          </a:xfrm>
          <a:prstGeom prst="rect">
            <a:avLst/>
          </a:prstGeom>
        </p:spPr>
      </p:pic>
      <p:pic>
        <p:nvPicPr>
          <p:cNvPr id="8" name="图片 7"/>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8603932" y="5"/>
            <a:ext cx="540068" cy="618971"/>
          </a:xfrm>
          <a:prstGeom prst="rect">
            <a:avLst/>
          </a:prstGeom>
        </p:spPr>
      </p:pic>
      <p:sp>
        <p:nvSpPr>
          <p:cNvPr id="2" name="标题 1"/>
          <p:cNvSpPr>
            <a:spLocks noGrp="1"/>
          </p:cNvSpPr>
          <p:nvPr>
            <p:ph type="title"/>
            <p:custDataLst>
              <p:tags r:id="rId8"/>
            </p:custDataLst>
          </p:nvPr>
        </p:nvSpPr>
        <p:spPr>
          <a:xfrm>
            <a:off x="502413" y="443234"/>
            <a:ext cx="8139178"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9"/>
            </p:custDataLst>
          </p:nvPr>
        </p:nvSpPr>
        <p:spPr>
          <a:xfrm>
            <a:off x="502447" y="952512"/>
            <a:ext cx="396243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10"/>
            </p:custDataLst>
          </p:nvPr>
        </p:nvSpPr>
        <p:spPr>
          <a:xfrm>
            <a:off x="4679158" y="952512"/>
            <a:ext cx="3962432" cy="5388907"/>
          </a:xfrm>
        </p:spPr>
        <p:txBody>
          <a:bodyPr wrap="square" lIns="90170" tIns="46990" rIns="90170" bIns="46990">
            <a:normAutofit/>
          </a:bodyPr>
          <a:lstStyle>
            <a:lvl1pPr eaLnBrk="1" fontAlgn="auto" latinLnBrk="0" hangingPunct="1">
              <a:defRPr sz="1600">
                <a:solidFill>
                  <a:schemeClr val="tx1"/>
                </a:solidFill>
                <a:latin typeface="Arial" pitchFamily="34" charset="0"/>
                <a:ea typeface="隶书" panose="02010509060101010101" pitchFamily="49" charset="-122"/>
              </a:defRPr>
            </a:lvl1pPr>
            <a:lvl2pPr eaLnBrk="1" fontAlgn="auto" latinLnBrk="0" hangingPunct="1">
              <a:defRPr sz="1600">
                <a:solidFill>
                  <a:schemeClr val="tx1"/>
                </a:solidFill>
                <a:latin typeface="Arial" pitchFamily="34" charset="0"/>
                <a:ea typeface="隶书" panose="02010509060101010101" pitchFamily="49" charset="-122"/>
              </a:defRPr>
            </a:lvl2pPr>
            <a:lvl3pPr eaLnBrk="1" fontAlgn="auto" latinLnBrk="0" hangingPunct="1">
              <a:defRPr sz="1600">
                <a:solidFill>
                  <a:schemeClr val="tx1"/>
                </a:solidFill>
                <a:latin typeface="Arial" pitchFamily="34" charset="0"/>
                <a:ea typeface="隶书" panose="02010509060101010101" pitchFamily="49" charset="-122"/>
              </a:defRPr>
            </a:lvl3pPr>
            <a:lvl4pPr eaLnBrk="1" fontAlgn="auto" latinLnBrk="0" hangingPunct="1">
              <a:defRPr sz="1600">
                <a:solidFill>
                  <a:schemeClr val="tx1"/>
                </a:solidFill>
                <a:latin typeface="Arial" pitchFamily="34" charset="0"/>
                <a:ea typeface="隶书" panose="02010509060101010101" pitchFamily="49" charset="-122"/>
              </a:defRPr>
            </a:lvl4pPr>
            <a:lvl5pPr eaLnBrk="1" fontAlgn="auto" latinLnBrk="0" hangingPunct="1">
              <a:defRPr sz="1600">
                <a:solidFill>
                  <a:schemeClr val="tx1"/>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11"/>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760FBDFE-C587-4B4C-A407-44438C67B59E}" type="datetimeFigureOut">
              <a:rPr lang="zh-CN" altLang="en-US" smtClean="0">
                <a:solidFill>
                  <a:srgbClr val="000000">
                    <a:tint val="75000"/>
                  </a:srgbClr>
                </a:solidFill>
              </a:rPr>
              <a:t>2021/9/16</a:t>
            </a:fld>
            <a:endParaRPr lang="zh-CN" altLang="en-US">
              <a:solidFill>
                <a:srgbClr val="000000">
                  <a:tint val="75000"/>
                </a:srgbClr>
              </a:solidFill>
            </a:endParaRPr>
          </a:p>
        </p:txBody>
      </p:sp>
      <p:sp>
        <p:nvSpPr>
          <p:cNvPr id="6" name="页脚占位符 5"/>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13"/>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spTree>
    <p:extLst>
      <p:ext uri="{BB962C8B-B14F-4D97-AF65-F5344CB8AC3E}">
        <p14:creationId xmlns:p14="http://schemas.microsoft.com/office/powerpoint/2010/main" val="262043773"/>
      </p:ext>
    </p:extLst>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custDataLst>
            <p:tags r:id="rId1"/>
          </p:custDataLst>
        </p:nvPr>
      </p:nvGrpSpPr>
      <p:grpSpPr>
        <a:xfrm>
          <a:off x="0" y="0"/>
          <a:ext cx="0" cy="0"/>
        </a:xfrm>
      </p:grpSpPr>
      <p:pic>
        <p:nvPicPr>
          <p:cNvPr id="11" name="图片 10"/>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1" y="0"/>
            <a:ext cx="540068" cy="613146"/>
          </a:xfrm>
          <a:prstGeom prst="rect">
            <a:avLst/>
          </a:prstGeom>
        </p:spPr>
      </p:pic>
      <p:pic>
        <p:nvPicPr>
          <p:cNvPr id="10" name="图片 9"/>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8603932" y="5"/>
            <a:ext cx="540068" cy="618971"/>
          </a:xfrm>
          <a:prstGeom prst="rect">
            <a:avLst/>
          </a:prstGeom>
        </p:spPr>
      </p:pic>
      <p:sp>
        <p:nvSpPr>
          <p:cNvPr id="2" name="标题 1"/>
          <p:cNvSpPr>
            <a:spLocks noGrp="1"/>
          </p:cNvSpPr>
          <p:nvPr>
            <p:ph type="title"/>
            <p:custDataLst>
              <p:tags r:id="rId8"/>
            </p:custDataLst>
          </p:nvPr>
        </p:nvSpPr>
        <p:spPr>
          <a:xfrm>
            <a:off x="502413" y="443234"/>
            <a:ext cx="8139178"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9"/>
            </p:custDataLst>
          </p:nvPr>
        </p:nvSpPr>
        <p:spPr>
          <a:xfrm>
            <a:off x="502447" y="952513"/>
            <a:ext cx="3962432" cy="381003"/>
          </a:xfrm>
        </p:spPr>
        <p:txBody>
          <a:bodyPr wrap="square" lIns="90170" tIns="46990" rIns="90170" bIns="46990" anchor="ctr" anchorCtr="0">
            <a:norm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10"/>
            </p:custDataLst>
          </p:nvPr>
        </p:nvSpPr>
        <p:spPr>
          <a:xfrm>
            <a:off x="502444" y="1406525"/>
            <a:ext cx="39624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11"/>
            </p:custDataLst>
          </p:nvPr>
        </p:nvSpPr>
        <p:spPr>
          <a:xfrm>
            <a:off x="4676812" y="952513"/>
            <a:ext cx="396243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2000" b="0" i="0" u="none" strike="noStrike" kern="1200" cap="none" spc="200" normalizeH="0" baseline="0" noProof="1">
                <a:solidFill>
                  <a:schemeClr val="tx1"/>
                </a:solidFill>
                <a:uFillTx/>
                <a:latin typeface="Arial"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12"/>
            </p:custDataLst>
          </p:nvPr>
        </p:nvSpPr>
        <p:spPr>
          <a:xfrm>
            <a:off x="4676812" y="1406525"/>
            <a:ext cx="396243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13"/>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760FBDFE-C587-4B4C-A407-44438C67B59E}" type="datetimeFigureOut">
              <a:rPr lang="zh-CN" altLang="en-US" smtClean="0">
                <a:solidFill>
                  <a:srgbClr val="000000">
                    <a:tint val="75000"/>
                  </a:srgbClr>
                </a:solidFill>
              </a:rPr>
              <a:t>2021/9/16</a:t>
            </a:fld>
            <a:endParaRPr lang="zh-CN" altLang="en-US">
              <a:solidFill>
                <a:srgbClr val="000000">
                  <a:tint val="75000"/>
                </a:srgbClr>
              </a:solidFill>
            </a:endParaRPr>
          </a:p>
        </p:txBody>
      </p:sp>
      <p:sp>
        <p:nvSpPr>
          <p:cNvPr id="8" name="页脚占位符 7"/>
          <p:cNvSpPr>
            <a:spLocks noGrp="1"/>
          </p:cNvSpPr>
          <p:nvPr>
            <p:ph type="ftr" sz="quarter" idx="11"/>
            <p:custDataLst>
              <p:tags r:id="rId14"/>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endParaRPr lang="zh-CN" altLang="en-US">
              <a:solidFill>
                <a:srgbClr val="000000">
                  <a:tint val="75000"/>
                </a:srgbClr>
              </a:solidFill>
            </a:endParaRPr>
          </a:p>
        </p:txBody>
      </p:sp>
      <p:sp>
        <p:nvSpPr>
          <p:cNvPr id="9" name="灯片编号占位符 8"/>
          <p:cNvSpPr>
            <a:spLocks noGrp="1"/>
          </p:cNvSpPr>
          <p:nvPr>
            <p:ph type="sldNum" sz="quarter" idx="12"/>
            <p:custDataLst>
              <p:tags r:id="rId15"/>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spTree>
    <p:extLst>
      <p:ext uri="{BB962C8B-B14F-4D97-AF65-F5344CB8AC3E}">
        <p14:creationId xmlns:p14="http://schemas.microsoft.com/office/powerpoint/2010/main" val="746447250"/>
      </p:ext>
    </p:extLst>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custDataLst>
            <p:tags r:id="rId1"/>
          </p:custDataLst>
        </p:nvPr>
      </p:nvGrpSpPr>
      <p:grpSpPr>
        <a:xfrm>
          <a:off x="0" y="0"/>
          <a:ext cx="0" cy="0"/>
        </a:xfrm>
      </p:grpSpPr>
      <p:pic>
        <p:nvPicPr>
          <p:cNvPr id="8" name="图片 7"/>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5623560" y="1484925"/>
            <a:ext cx="3291840" cy="3888157"/>
          </a:xfrm>
          <a:prstGeom prst="rect">
            <a:avLst/>
          </a:prstGeom>
        </p:spPr>
      </p:pic>
      <p:sp>
        <p:nvSpPr>
          <p:cNvPr id="7" name="矩形 6"/>
          <p:cNvSpPr/>
          <p:nvPr userDrawn="1">
            <p:custDataLst>
              <p:tags r:id="rId5"/>
            </p:custDataLst>
          </p:nvPr>
        </p:nvSpPr>
        <p:spPr>
          <a:xfrm>
            <a:off x="0" y="0"/>
            <a:ext cx="5486400"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rgbClr val="FFFFFF"/>
              </a:solidFill>
            </a:endParaRPr>
          </a:p>
        </p:txBody>
      </p:sp>
      <p:pic>
        <p:nvPicPr>
          <p:cNvPr id="6" name="图片 5"/>
          <p:cNvPicPr/>
          <p:nvPr userDrawn="1">
            <p:custDataLst>
              <p:tags r:id="rId8"/>
            </p:custDataLst>
          </p:nvPr>
        </p:nvPicPr>
        <p:blipFill>
          <a:blip r:embed="rId7" r:link="rId6">
            <a:extLst>
              <a:ext uri="{28A0092B-C50C-407E-A947-70E740481C1C}">
                <a14:useLocalDpi xmlns:a14="http://schemas.microsoft.com/office/drawing/2010/main" val="0"/>
              </a:ext>
            </a:extLst>
          </a:blip>
          <a:stretch>
            <a:fillRect/>
          </a:stretch>
        </p:blipFill>
        <p:spPr>
          <a:xfrm>
            <a:off x="1" y="6244854"/>
            <a:ext cx="540068" cy="613146"/>
          </a:xfrm>
          <a:prstGeom prst="rect">
            <a:avLst/>
          </a:prstGeom>
        </p:spPr>
      </p:pic>
      <p:sp>
        <p:nvSpPr>
          <p:cNvPr id="2" name="标题 1"/>
          <p:cNvSpPr>
            <a:spLocks noGrp="1"/>
          </p:cNvSpPr>
          <p:nvPr>
            <p:ph type="title"/>
            <p:custDataLst>
              <p:tags r:id="rId9"/>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760FBDFE-C587-4B4C-A407-44438C67B59E}" type="datetimeFigureOut">
              <a:rPr lang="zh-CN" altLang="en-US" smtClean="0">
                <a:solidFill>
                  <a:srgbClr val="000000">
                    <a:tint val="75000"/>
                  </a:srgbClr>
                </a:solidFill>
              </a:rPr>
              <a:t>2021/9/16</a:t>
            </a:fld>
            <a:endParaRPr lang="zh-CN" altLang="en-US">
              <a:solidFill>
                <a:srgbClr val="000000">
                  <a:tint val="75000"/>
                </a:srgbClr>
              </a:solidFill>
            </a:endParaRPr>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spTree>
    <p:extLst>
      <p:ext uri="{BB962C8B-B14F-4D97-AF65-F5344CB8AC3E}">
        <p14:creationId xmlns:p14="http://schemas.microsoft.com/office/powerpoint/2010/main" val="86544696"/>
      </p:ext>
    </p:extLst>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760FBDFE-C587-4B4C-A407-44438C67B59E}" type="datetimeFigureOut">
              <a:rPr lang="zh-CN" altLang="en-US" smtClean="0">
                <a:solidFill>
                  <a:srgbClr val="000000">
                    <a:tint val="75000"/>
                  </a:srgbClr>
                </a:solidFill>
              </a:rPr>
              <a:t>2021/9/16</a:t>
            </a:fld>
            <a:endParaRPr lang="zh-CN" altLang="en-US">
              <a:solidFill>
                <a:srgbClr val="000000">
                  <a:tint val="75000"/>
                </a:srgbClr>
              </a:solidFill>
            </a:endParaRPr>
          </a:p>
        </p:txBody>
      </p:sp>
      <p:sp>
        <p:nvSpPr>
          <p:cNvPr id="3" name="页脚占位符 2"/>
          <p:cNvSpPr>
            <a:spLocks noGrp="1"/>
          </p:cNvSpPr>
          <p:nvPr>
            <p:ph type="ftr" sz="quarter" idx="11"/>
            <p:custDataLst>
              <p:tags r:id="rId3"/>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endParaRPr lang="zh-CN" altLang="en-US">
              <a:solidFill>
                <a:srgbClr val="000000">
                  <a:tint val="75000"/>
                </a:srgbClr>
              </a:solidFill>
            </a:endParaRPr>
          </a:p>
        </p:txBody>
      </p:sp>
      <p:sp>
        <p:nvSpPr>
          <p:cNvPr id="4" name="灯片编号占位符 3"/>
          <p:cNvSpPr>
            <a:spLocks noGrp="1"/>
          </p:cNvSpPr>
          <p:nvPr>
            <p:ph type="sldNum" sz="quarter" idx="12"/>
            <p:custDataLst>
              <p:tags r:id="rId4"/>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spTree>
    <p:extLst>
      <p:ext uri="{BB962C8B-B14F-4D97-AF65-F5344CB8AC3E}">
        <p14:creationId xmlns:p14="http://schemas.microsoft.com/office/powerpoint/2010/main" val="1097030471"/>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457200" y="1535117"/>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custDataLst>
              <p:tags r:id="rId4"/>
            </p:custDataLst>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custDataLst>
              <p:tags r:id="rId5"/>
            </p:custDataLst>
          </p:nvPr>
        </p:nvSpPr>
        <p:spPr>
          <a:xfrm>
            <a:off x="4645031" y="1535117"/>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custDataLst>
              <p:tags r:id="rId6"/>
            </p:custDataLst>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530820CF-B880-4189-942D-D702A7CBA730}" type="datetimeFigureOut">
              <a:rPr lang="zh-CN" altLang="en-US" smtClean="0"/>
              <a:t>2021/9/16</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custDataLst>
            <p:tags r:id="rId1"/>
          </p:custDataLst>
        </p:nvPr>
      </p:nvGrpSpPr>
      <p:grpSpPr>
        <a:xfrm>
          <a:off x="0" y="0"/>
          <a:ext cx="0" cy="0"/>
        </a:xfrm>
      </p:grpSpPr>
      <p:pic>
        <p:nvPicPr>
          <p:cNvPr id="9" name="图片 8"/>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1" y="0"/>
            <a:ext cx="540068" cy="613146"/>
          </a:xfrm>
          <a:prstGeom prst="rect">
            <a:avLst/>
          </a:prstGeom>
        </p:spPr>
      </p:pic>
      <p:pic>
        <p:nvPicPr>
          <p:cNvPr id="8" name="图片 7"/>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8603932" y="5"/>
            <a:ext cx="540068" cy="618971"/>
          </a:xfrm>
          <a:prstGeom prst="rect">
            <a:avLst/>
          </a:prstGeom>
        </p:spPr>
      </p:pic>
      <p:sp>
        <p:nvSpPr>
          <p:cNvPr id="2" name="标题 1"/>
          <p:cNvSpPr>
            <a:spLocks noGrp="1"/>
          </p:cNvSpPr>
          <p:nvPr>
            <p:ph type="title"/>
            <p:custDataLst>
              <p:tags r:id="rId8"/>
            </p:custDataLst>
          </p:nvPr>
        </p:nvSpPr>
        <p:spPr>
          <a:xfrm>
            <a:off x="502449" y="443234"/>
            <a:ext cx="8139178"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9"/>
            </p:custDataLst>
          </p:nvPr>
        </p:nvSpPr>
        <p:spPr>
          <a:xfrm>
            <a:off x="502447" y="952512"/>
            <a:ext cx="396243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10"/>
            </p:custDataLst>
          </p:nvPr>
        </p:nvSpPr>
        <p:spPr>
          <a:xfrm>
            <a:off x="4679194" y="952512"/>
            <a:ext cx="396243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11"/>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9EFD9D74-47D9-4702-A33C-335B63B48DBF}" type="datetimeFigureOut">
              <a:rPr lang="zh-CN" altLang="en-US" smtClean="0">
                <a:solidFill>
                  <a:srgbClr val="000000">
                    <a:tint val="75000"/>
                  </a:srgbClr>
                </a:solidFill>
              </a:rPr>
              <a:t>2021/9/16</a:t>
            </a:fld>
            <a:endParaRPr lang="zh-CN" altLang="en-US">
              <a:solidFill>
                <a:srgbClr val="000000">
                  <a:tint val="75000"/>
                </a:srgbClr>
              </a:solidFill>
            </a:endParaRPr>
          </a:p>
        </p:txBody>
      </p:sp>
      <p:sp>
        <p:nvSpPr>
          <p:cNvPr id="6" name="页脚占位符 5"/>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13"/>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FABC47A4-756D-490B-A52F-7D9E2C9FC05F}" type="slidenum">
              <a:rPr lang="zh-CN" altLang="en-US" smtClean="0">
                <a:solidFill>
                  <a:srgbClr val="000000">
                    <a:tint val="75000"/>
                  </a:srgbClr>
                </a:solidFill>
              </a:rPr>
              <a:t>0</a:t>
            </a:fld>
            <a:endParaRPr lang="zh-CN" altLang="en-US">
              <a:solidFill>
                <a:srgbClr val="000000">
                  <a:tint val="75000"/>
                </a:srgbClr>
              </a:solidFill>
            </a:endParaRPr>
          </a:p>
        </p:txBody>
      </p:sp>
    </p:spTree>
    <p:extLst>
      <p:ext uri="{BB962C8B-B14F-4D97-AF65-F5344CB8AC3E}">
        <p14:creationId xmlns:p14="http://schemas.microsoft.com/office/powerpoint/2010/main" val="1856636995"/>
      </p:ext>
    </p:extLst>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custDataLst>
            <p:tags r:id="rId1"/>
          </p:custDataLst>
        </p:nvPr>
      </p:nvGrpSpPr>
      <p:grpSpPr>
        <a:xfrm>
          <a:off x="0" y="0"/>
          <a:ext cx="0" cy="0"/>
        </a:xfrm>
      </p:grpSpPr>
      <p:pic>
        <p:nvPicPr>
          <p:cNvPr id="8" name="图片 7"/>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1" y="0"/>
            <a:ext cx="540068" cy="613146"/>
          </a:xfrm>
          <a:prstGeom prst="rect">
            <a:avLst/>
          </a:prstGeom>
        </p:spPr>
      </p:pic>
      <p:pic>
        <p:nvPicPr>
          <p:cNvPr id="7" name="图片 6"/>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8603932" y="5"/>
            <a:ext cx="540068" cy="618971"/>
          </a:xfrm>
          <a:prstGeom prst="rect">
            <a:avLst/>
          </a:prstGeom>
        </p:spPr>
      </p:pic>
      <p:sp>
        <p:nvSpPr>
          <p:cNvPr id="2" name="竖排标题 1"/>
          <p:cNvSpPr>
            <a:spLocks noGrp="1"/>
          </p:cNvSpPr>
          <p:nvPr>
            <p:ph type="title" orient="vert"/>
            <p:custDataLst>
              <p:tags r:id="rId8"/>
            </p:custDataLst>
          </p:nvPr>
        </p:nvSpPr>
        <p:spPr>
          <a:xfrm>
            <a:off x="7928351" y="952512"/>
            <a:ext cx="713238"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Arial"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9"/>
            </p:custDataLst>
          </p:nvPr>
        </p:nvSpPr>
        <p:spPr>
          <a:xfrm>
            <a:off x="502446" y="952503"/>
            <a:ext cx="7371076" cy="5388907"/>
          </a:xfrm>
        </p:spPr>
        <p:txBody>
          <a:bodyPr vert="eaVert" wrap="square">
            <a:normAutofit/>
          </a:bodyPr>
          <a:lstStyle>
            <a:lvl1pPr indent="0" eaLnBrk="1" fontAlgn="auto" latinLnBrk="0" hangingPunct="1">
              <a:defRPr>
                <a:solidFill>
                  <a:schemeClr val="tx1"/>
                </a:solidFill>
                <a:latin typeface="Arial" pitchFamily="34" charset="0"/>
                <a:ea typeface="隶书" panose="02010509060101010101" pitchFamily="49" charset="-122"/>
              </a:defRPr>
            </a:lvl1pPr>
            <a:lvl2pPr indent="0" eaLnBrk="1" fontAlgn="auto" latinLnBrk="0" hangingPunct="1">
              <a:defRPr>
                <a:solidFill>
                  <a:schemeClr val="tx1"/>
                </a:solidFill>
                <a:latin typeface="Arial" pitchFamily="34" charset="0"/>
                <a:ea typeface="隶书" panose="02010509060101010101" pitchFamily="49" charset="-122"/>
              </a:defRPr>
            </a:lvl2pPr>
            <a:lvl3pPr indent="0" eaLnBrk="1" fontAlgn="auto" latinLnBrk="0" hangingPunct="1">
              <a:defRPr>
                <a:solidFill>
                  <a:schemeClr val="tx1"/>
                </a:solidFill>
                <a:latin typeface="Arial" pitchFamily="34" charset="0"/>
                <a:ea typeface="隶书" panose="02010509060101010101" pitchFamily="49" charset="-122"/>
              </a:defRPr>
            </a:lvl3pPr>
            <a:lvl4pPr indent="0" eaLnBrk="1" fontAlgn="auto" latinLnBrk="0" hangingPunct="1">
              <a:defRPr>
                <a:solidFill>
                  <a:schemeClr val="tx1"/>
                </a:solidFill>
                <a:latin typeface="Arial" pitchFamily="34" charset="0"/>
                <a:ea typeface="隶书" panose="02010509060101010101" pitchFamily="49" charset="-122"/>
              </a:defRPr>
            </a:lvl4pPr>
            <a:lvl5pPr indent="0" eaLnBrk="1" fontAlgn="auto" latinLnBrk="0" hangingPunct="1">
              <a:defRPr>
                <a:solidFill>
                  <a:schemeClr val="tx1"/>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760FBDFE-C587-4B4C-A407-44438C67B59E}" type="datetimeFigureOut">
              <a:rPr lang="zh-CN" altLang="en-US" smtClean="0">
                <a:solidFill>
                  <a:srgbClr val="000000">
                    <a:tint val="75000"/>
                  </a:srgbClr>
                </a:solidFill>
              </a:rPr>
              <a:t>2021/9/16</a:t>
            </a:fld>
            <a:endParaRPr lang="zh-CN" altLang="en-US">
              <a:solidFill>
                <a:srgbClr val="000000">
                  <a:tint val="75000"/>
                </a:srgbClr>
              </a:solidFill>
            </a:endParaRPr>
          </a:p>
        </p:txBody>
      </p:sp>
      <p:sp>
        <p:nvSpPr>
          <p:cNvPr id="5" name="页脚占位符 4"/>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spTree>
    <p:extLst>
      <p:ext uri="{BB962C8B-B14F-4D97-AF65-F5344CB8AC3E}">
        <p14:creationId xmlns:p14="http://schemas.microsoft.com/office/powerpoint/2010/main" val="3872364149"/>
      </p:ext>
    </p:extLst>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custDataLst>
            <p:tags r:id="rId1"/>
          </p:custDataLst>
        </p:nvPr>
      </p:nvGrpSpPr>
      <p:grpSpPr>
        <a:xfrm>
          <a:off x="0" y="0"/>
          <a:ext cx="0" cy="0"/>
        </a:xfrm>
      </p:grpSpPr>
      <p:pic>
        <p:nvPicPr>
          <p:cNvPr id="8" name="图片 7"/>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1" y="0"/>
            <a:ext cx="540068" cy="613146"/>
          </a:xfrm>
          <a:prstGeom prst="rect">
            <a:avLst/>
          </a:prstGeom>
        </p:spPr>
      </p:pic>
      <p:pic>
        <p:nvPicPr>
          <p:cNvPr id="6" name="图片 5"/>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8603932" y="5"/>
            <a:ext cx="540068" cy="618971"/>
          </a:xfrm>
          <a:prstGeom prst="rect">
            <a:avLst/>
          </a:prstGeom>
        </p:spPr>
      </p:pic>
      <p:sp>
        <p:nvSpPr>
          <p:cNvPr id="3" name="日期占位符 2"/>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760FBDFE-C587-4B4C-A407-44438C67B59E}" type="datetimeFigureOut">
              <a:rPr lang="zh-CN" altLang="en-US" smtClean="0">
                <a:solidFill>
                  <a:srgbClr val="000000">
                    <a:tint val="75000"/>
                  </a:srgbClr>
                </a:solidFill>
              </a:rPr>
              <a:t>2021/9/16</a:t>
            </a:fld>
            <a:endParaRPr lang="zh-CN" altLang="en-US">
              <a:solidFill>
                <a:srgbClr val="000000">
                  <a:tint val="75000"/>
                </a:srgbClr>
              </a:solidFill>
            </a:endParaRPr>
          </a:p>
        </p:txBody>
      </p:sp>
      <p:sp>
        <p:nvSpPr>
          <p:cNvPr id="4" name="页脚占位符 3"/>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sp>
        <p:nvSpPr>
          <p:cNvPr id="7" name="内容占位符 6"/>
          <p:cNvSpPr>
            <a:spLocks noGrp="1"/>
          </p:cNvSpPr>
          <p:nvPr>
            <p:ph sz="quarter" idx="13"/>
            <p:custDataLst>
              <p:tags r:id="rId11"/>
            </p:custDataLst>
          </p:nvPr>
        </p:nvSpPr>
        <p:spPr>
          <a:xfrm>
            <a:off x="502449" y="952512"/>
            <a:ext cx="8139178" cy="5388907"/>
          </a:xfrm>
        </p:spPr>
        <p:txBody>
          <a:bodyPr wrap="square">
            <a:normAutofit/>
          </a:bodyPr>
          <a:lstStyle>
            <a:lvl1pPr>
              <a:defRPr>
                <a:solidFill>
                  <a:schemeClr val="tx1"/>
                </a:solidFill>
                <a:latin typeface="Arial" pitchFamily="34" charset="0"/>
                <a:ea typeface="隶书" panose="02010509060101010101" pitchFamily="49" charset="-122"/>
              </a:defRPr>
            </a:lvl1pPr>
            <a:lvl2pPr>
              <a:defRPr>
                <a:solidFill>
                  <a:schemeClr val="tx1"/>
                </a:solidFill>
                <a:latin typeface="Arial" pitchFamily="34" charset="0"/>
                <a:ea typeface="隶书" panose="02010509060101010101" pitchFamily="49" charset="-122"/>
              </a:defRPr>
            </a:lvl2pPr>
            <a:lvl3pPr>
              <a:defRPr>
                <a:solidFill>
                  <a:schemeClr val="tx1"/>
                </a:solidFill>
                <a:latin typeface="Arial" pitchFamily="34" charset="0"/>
                <a:ea typeface="隶书" panose="02010509060101010101" pitchFamily="49" charset="-122"/>
              </a:defRPr>
            </a:lvl3pPr>
            <a:lvl4pPr>
              <a:defRPr>
                <a:solidFill>
                  <a:schemeClr val="tx1"/>
                </a:solidFill>
                <a:latin typeface="Arial" pitchFamily="34" charset="0"/>
                <a:ea typeface="隶书" panose="02010509060101010101" pitchFamily="49" charset="-122"/>
              </a:defRPr>
            </a:lvl4pPr>
            <a:lvl5pPr>
              <a:defRPr>
                <a:solidFill>
                  <a:schemeClr val="tx1"/>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137164057"/>
      </p:ext>
    </p:extLst>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tx2"/>
        </a:solidFill>
        <a:effectLst/>
      </p:bgPr>
    </p:bg>
    <p:spTree>
      <p:nvGrpSpPr>
        <p:cNvPr id="1" name=""/>
        <p:cNvGrpSpPr/>
        <p:nvPr>
          <p:custDataLst>
            <p:tags r:id="rId1"/>
          </p:custDataLst>
        </p:nvPr>
      </p:nvGrpSpPr>
      <p:grpSpPr>
        <a:xfrm>
          <a:off x="0" y="0"/>
          <a:ext cx="0" cy="0"/>
        </a:xfrm>
      </p:grpSpPr>
      <p:pic>
        <p:nvPicPr>
          <p:cNvPr id="6" name="图片 5"/>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日期占位符 2"/>
          <p:cNvSpPr>
            <a:spLocks noGrp="1"/>
          </p:cNvSpPr>
          <p:nvPr>
            <p:ph type="dt" sz="half" idx="10"/>
            <p:custDataLst>
              <p:tags r:id="rId5"/>
            </p:custDataLst>
          </p:nvPr>
        </p:nvSpPr>
        <p:spPr/>
        <p:txBody>
          <a:bodyPr wrap="square">
            <a:normAutofit/>
          </a:bodyPr>
          <a:lstStyle>
            <a:lvl1pPr>
              <a:defRPr>
                <a:solidFill>
                  <a:schemeClr val="lt1">
                    <a:tint val="75000"/>
                  </a:schemeClr>
                </a:solidFill>
                <a:latin typeface="Arial" pitchFamily="34" charset="0"/>
                <a:ea typeface="隶书" panose="02010509060101010101" pitchFamily="49" charset="-122"/>
              </a:defRPr>
            </a:lvl1pPr>
          </a:lstStyle>
          <a:p>
            <a:fld id="{760FBDFE-C587-4B4C-A407-44438C67B59E}" type="datetimeFigureOut">
              <a:rPr lang="zh-CN" altLang="en-US" smtClean="0">
                <a:solidFill>
                  <a:srgbClr val="FFFFFF">
                    <a:tint val="75000"/>
                  </a:srgbClr>
                </a:solidFill>
              </a:rPr>
              <a:t>2021/9/16</a:t>
            </a:fld>
            <a:endParaRPr lang="zh-CN" altLang="en-US">
              <a:solidFill>
                <a:srgbClr val="FFFFFF">
                  <a:tint val="75000"/>
                </a:srgb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lt1">
                    <a:tint val="75000"/>
                  </a:schemeClr>
                </a:solidFill>
                <a:latin typeface="Arial" pitchFamily="34" charset="0"/>
                <a:ea typeface="隶书" panose="02010509060101010101" pitchFamily="49" charset="-122"/>
              </a:defRPr>
            </a:lvl1pPr>
          </a:lstStyle>
          <a:p>
            <a:fld id="{49AE70B2-8BF9-45C0-BB95-33D1B9D3A854}" type="slidenum">
              <a:rPr lang="zh-CN" altLang="en-US" smtClean="0">
                <a:solidFill>
                  <a:srgbClr val="FFFFFF">
                    <a:tint val="75000"/>
                  </a:srgbClr>
                </a:solidFill>
              </a:rPr>
              <a:t>0</a:t>
            </a:fld>
            <a:endParaRPr lang="zh-CN" altLang="en-US">
              <a:solidFill>
                <a:srgbClr val="FFFFFF">
                  <a:tint val="75000"/>
                </a:srgbClr>
              </a:solidFill>
            </a:endParaRPr>
          </a:p>
        </p:txBody>
      </p:sp>
      <p:sp>
        <p:nvSpPr>
          <p:cNvPr id="9" name="文本占位符 8"/>
          <p:cNvSpPr>
            <a:spLocks noGrp="1"/>
          </p:cNvSpPr>
          <p:nvPr>
            <p:ph type="body" sz="quarter" idx="16" hasCustomPrompt="1"/>
            <p:custDataLst>
              <p:tags r:id="rId8"/>
            </p:custDataLst>
          </p:nvPr>
        </p:nvSpPr>
        <p:spPr>
          <a:xfrm>
            <a:off x="2951560" y="4101465"/>
            <a:ext cx="1508760" cy="408940"/>
          </a:xfrm>
          <a:prstGeom prst="rect">
            <a:avLst/>
          </a:prstGeom>
        </p:spPr>
        <p:txBody>
          <a:bodyPr vert="horz" wrap="square" lIns="0" tIns="0" rIns="0" bIns="0" anchor="t" anchorCtr="0">
            <a:normAutofit/>
          </a:bodyPr>
          <a:lstStyle>
            <a:lvl1pPr marL="0" marR="0" indent="0" algn="l" rtl="0" eaLnBrk="1" fontAlgn="auto">
              <a:lnSpc>
                <a:spcPct val="130000"/>
              </a:lnSpc>
              <a:spcBef>
                <a:spcPct val="0"/>
              </a:spcBef>
              <a:spcAft>
                <a:spcPts val="1000"/>
              </a:spcAft>
              <a:buClrTx/>
              <a:buSzPts val="1600"/>
              <a:buFont typeface="Arial" pitchFamily="34" charset="0"/>
              <a:buNone/>
              <a:defRPr sz="1600" b="0" spc="150">
                <a:solidFill>
                  <a:schemeClr val="lt1"/>
                </a:solidFill>
                <a:latin typeface="Arial" pitchFamily="34" charset="0"/>
                <a:ea typeface="隶书" panose="02010509060101010101" pitchFamily="49" charset="-122"/>
              </a:defRPr>
            </a:lvl1pPr>
          </a:lstStyle>
          <a:p>
            <a:pPr marL="228600" lvl="0" indent="-228600" algn="l" defTabSz="914400" rtl="0" eaLnBrk="1" fontAlgn="auto" latinLnBrk="0" hangingPunct="1">
              <a:lnSpc>
                <a:spcPct val="130000"/>
              </a:lnSpc>
              <a:spcBef>
                <a:spcPct val="0"/>
              </a:spcBef>
              <a:spcAft>
                <a:spcPts val="1000"/>
              </a:spcAft>
              <a:buClr>
                <a:schemeClr val="tx1">
                  <a:lumMod val="100000"/>
                </a:schemeClr>
              </a:buClr>
              <a:buSzPts val="1600"/>
              <a:buFont typeface="Arial" pitchFamily="34" charset="0"/>
              <a:buNone/>
            </a:pPr>
            <a:r>
              <a:rPr lang="zh-CN" altLang="en-US"/>
              <a:t>单击此处编辑副标题</a:t>
            </a:r>
          </a:p>
        </p:txBody>
      </p:sp>
      <p:sp>
        <p:nvSpPr>
          <p:cNvPr id="8" name="文本占位符 7"/>
          <p:cNvSpPr>
            <a:spLocks noGrp="1"/>
          </p:cNvSpPr>
          <p:nvPr>
            <p:ph type="body" sz="quarter" idx="15" hasCustomPrompt="1"/>
            <p:custDataLst>
              <p:tags r:id="rId9"/>
            </p:custDataLst>
          </p:nvPr>
        </p:nvSpPr>
        <p:spPr>
          <a:xfrm>
            <a:off x="2951560" y="4576445"/>
            <a:ext cx="1508760" cy="408940"/>
          </a:xfrm>
          <a:prstGeom prst="rect">
            <a:avLst/>
          </a:prstGeom>
        </p:spPr>
        <p:txBody>
          <a:bodyPr vert="horz" wrap="square" lIns="0" tIns="0" rIns="0" bIns="0" anchor="t" anchorCtr="0">
            <a:normAutofit/>
          </a:bodyPr>
          <a:lstStyle>
            <a:lvl1pPr marL="0" marR="0" indent="0" algn="l" rtl="0" eaLnBrk="1" fontAlgn="auto">
              <a:lnSpc>
                <a:spcPct val="130000"/>
              </a:lnSpc>
              <a:spcBef>
                <a:spcPct val="0"/>
              </a:spcBef>
              <a:spcAft>
                <a:spcPts val="1000"/>
              </a:spcAft>
              <a:buClrTx/>
              <a:buSzPts val="1600"/>
              <a:buFont typeface="Arial" pitchFamily="34" charset="0"/>
              <a:buNone/>
              <a:defRPr sz="1600" b="0" spc="150">
                <a:solidFill>
                  <a:schemeClr val="lt1"/>
                </a:solidFill>
                <a:latin typeface="Arial" pitchFamily="34" charset="0"/>
                <a:ea typeface="隶书" panose="02010509060101010101" pitchFamily="49" charset="-122"/>
              </a:defRPr>
            </a:lvl1pPr>
          </a:lstStyle>
          <a:p>
            <a:pPr marL="228600" lvl="0" indent="-228600" algn="l" defTabSz="914400" rtl="0" eaLnBrk="1" fontAlgn="auto" latinLnBrk="0" hangingPunct="1">
              <a:lnSpc>
                <a:spcPct val="130000"/>
              </a:lnSpc>
              <a:spcBef>
                <a:spcPct val="0"/>
              </a:spcBef>
              <a:spcAft>
                <a:spcPts val="1000"/>
              </a:spcAft>
              <a:buClr>
                <a:schemeClr val="tx1">
                  <a:lumMod val="100000"/>
                </a:schemeClr>
              </a:buClr>
              <a:buSzPts val="1600"/>
              <a:buFont typeface="Arial" pitchFamily="34" charset="0"/>
              <a:buNone/>
            </a:pPr>
            <a:r>
              <a:rPr lang="zh-CN" altLang="en-US"/>
              <a:t>单击此处编辑副标题</a:t>
            </a:r>
          </a:p>
        </p:txBody>
      </p:sp>
      <p:sp>
        <p:nvSpPr>
          <p:cNvPr id="7" name="文本占位符 6"/>
          <p:cNvSpPr>
            <a:spLocks noGrp="1"/>
          </p:cNvSpPr>
          <p:nvPr>
            <p:ph type="body" idx="14" hasCustomPrompt="1"/>
            <p:custDataLst>
              <p:tags r:id="rId10"/>
            </p:custDataLst>
          </p:nvPr>
        </p:nvSpPr>
        <p:spPr>
          <a:xfrm>
            <a:off x="2951560" y="3350895"/>
            <a:ext cx="3264218" cy="370205"/>
          </a:xfrm>
        </p:spPr>
        <p:txBody>
          <a:bodyPr vert="horz" wrap="square" lIns="0" tIns="0" rIns="0" bIns="0" anchor="t" anchorCtr="0">
            <a:normAutofit/>
          </a:bodyPr>
          <a:lstStyle>
            <a:lvl1pPr marL="0" marR="0" indent="0" algn="l" rtl="0" eaLnBrk="1" fontAlgn="auto">
              <a:lnSpc>
                <a:spcPct val="100000"/>
              </a:lnSpc>
              <a:spcBef>
                <a:spcPct val="0"/>
              </a:spcBef>
              <a:spcAft>
                <a:spcPct val="0"/>
              </a:spcAft>
              <a:buClrTx/>
              <a:buSzPts val="2000"/>
              <a:buFont typeface="Arial" pitchFamily="34" charset="0"/>
              <a:buNone/>
              <a:defRPr sz="2000" b="0" spc="200">
                <a:solidFill>
                  <a:schemeClr val="lt1"/>
                </a:solidFill>
                <a:latin typeface="Arial" pitchFamily="34" charset="0"/>
                <a:ea typeface="隶书" panose="02010509060101010101" pitchFamily="49" charset="-122"/>
              </a:defRPr>
            </a:lvl1pPr>
          </a:lstStyle>
          <a:p>
            <a:pPr marL="228600" lvl="0" indent="-228600" algn="l" defTabSz="914400" rtl="0" eaLnBrk="1" fontAlgn="auto" latinLnBrk="0" hangingPunct="1">
              <a:lnSpc>
                <a:spcPct val="130000"/>
              </a:lnSpc>
              <a:spcBef>
                <a:spcPct val="0"/>
              </a:spcBef>
              <a:spcAft>
                <a:spcPts val="1000"/>
              </a:spcAft>
              <a:buClr>
                <a:schemeClr val="tx1">
                  <a:lumMod val="65000"/>
                  <a:lumOff val="35000"/>
                </a:schemeClr>
              </a:buClr>
              <a:buSzPts val="2000"/>
              <a:buFont typeface="Arial" pitchFamily="34" charset="0"/>
              <a:buNone/>
            </a:pPr>
            <a:r>
              <a:rPr lang="zh-CN" altLang="en-US"/>
              <a:t>单击此处编辑副标题</a:t>
            </a:r>
          </a:p>
        </p:txBody>
      </p:sp>
      <p:sp>
        <p:nvSpPr>
          <p:cNvPr id="2" name="标题 1"/>
          <p:cNvSpPr>
            <a:spLocks noGrp="1"/>
          </p:cNvSpPr>
          <p:nvPr>
            <p:ph type="title" idx="13" hasCustomPrompt="1"/>
            <p:custDataLst>
              <p:tags r:id="rId11"/>
            </p:custDataLst>
          </p:nvPr>
        </p:nvSpPr>
        <p:spPr>
          <a:xfrm>
            <a:off x="2945846" y="1974215"/>
            <a:ext cx="3269933" cy="117221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ct val="0"/>
              </a:spcAft>
              <a:buClrTx/>
              <a:buSzPts val="6600"/>
              <a:buFont typeface="Arial" pitchFamily="34" charset="0"/>
              <a:buNone/>
              <a:defRPr sz="6600" b="0" spc="700">
                <a:solidFill>
                  <a:schemeClr val="lt1"/>
                </a:solidFill>
                <a:latin typeface="Arial" pitchFamily="34" charset="0"/>
                <a:ea typeface="汉仪尚巍手书W" panose="00020600040101010101" pitchFamily="18" charset="-122"/>
              </a:defRPr>
            </a:lvl1pPr>
          </a:lstStyle>
          <a:p>
            <a:r>
              <a:rPr lang="zh-CN" altLang="en-US"/>
              <a:t>编辑标题</a:t>
            </a:r>
          </a:p>
        </p:txBody>
      </p:sp>
    </p:spTree>
    <p:extLst>
      <p:ext uri="{BB962C8B-B14F-4D97-AF65-F5344CB8AC3E}">
        <p14:creationId xmlns:p14="http://schemas.microsoft.com/office/powerpoint/2010/main" val="1733418679"/>
      </p:ext>
    </p:extLst>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custDataLst>
            <p:tags r:id="rId1"/>
          </p:custDataLst>
        </p:nvPr>
      </p:nvGrpSpPr>
      <p:grpSpPr>
        <a:xfrm>
          <a:off x="0" y="0"/>
          <a:ext cx="0" cy="0"/>
        </a:xfrm>
      </p:grpSpPr>
      <p:pic>
        <p:nvPicPr>
          <p:cNvPr id="7" name="图片 6"/>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1" y="0"/>
            <a:ext cx="540068" cy="613146"/>
          </a:xfrm>
          <a:prstGeom prst="rect">
            <a:avLst/>
          </a:prstGeom>
        </p:spPr>
      </p:pic>
      <p:pic>
        <p:nvPicPr>
          <p:cNvPr id="6" name="图片 5"/>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8603932" y="5"/>
            <a:ext cx="540068" cy="618971"/>
          </a:xfrm>
          <a:prstGeom prst="rect">
            <a:avLst/>
          </a:prstGeom>
        </p:spPr>
      </p:pic>
      <p:sp>
        <p:nvSpPr>
          <p:cNvPr id="2" name="标题 1"/>
          <p:cNvSpPr>
            <a:spLocks noGrp="1"/>
          </p:cNvSpPr>
          <p:nvPr>
            <p:ph type="title"/>
            <p:custDataLst>
              <p:tags r:id="rId8"/>
            </p:custDataLst>
          </p:nvPr>
        </p:nvSpPr>
        <p:spPr/>
        <p:txBody>
          <a:bodyPr wrap="square">
            <a:normAutofit/>
          </a:bodyPr>
          <a:lstStyle>
            <a:lvl1pPr>
              <a:defRPr baseline="0">
                <a:solidFill>
                  <a:schemeClr val="tx1"/>
                </a:solidFill>
                <a:latin typeface="Arial"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9"/>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760FBDFE-C587-4B4C-A407-44438C67B59E}" type="datetimeFigureOut">
              <a:rPr lang="zh-CN" altLang="en-US" smtClean="0">
                <a:solidFill>
                  <a:srgbClr val="000000">
                    <a:tint val="75000"/>
                  </a:srgbClr>
                </a:solidFill>
              </a:rPr>
              <a:t>2021/9/16</a:t>
            </a:fld>
            <a:endParaRPr lang="zh-CN" altLang="en-US">
              <a:solidFill>
                <a:srgbClr val="000000">
                  <a:tint val="75000"/>
                </a:srgbClr>
              </a:solidFill>
            </a:endParaRPr>
          </a:p>
        </p:txBody>
      </p:sp>
      <p:sp>
        <p:nvSpPr>
          <p:cNvPr id="4" name="页脚占位符 3"/>
          <p:cNvSpPr>
            <a:spLocks noGrp="1"/>
          </p:cNvSpPr>
          <p:nvPr>
            <p:ph type="ftr" sz="quarter" idx="11"/>
            <p:custDataLst>
              <p:tags r:id="rId10"/>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11"/>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spTree>
    <p:extLst>
      <p:ext uri="{BB962C8B-B14F-4D97-AF65-F5344CB8AC3E}">
        <p14:creationId xmlns:p14="http://schemas.microsoft.com/office/powerpoint/2010/main" val="981737552"/>
      </p:ext>
    </p:extLst>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bg2"/>
        </a:solidFill>
        <a:effectLst/>
      </p:bgPr>
    </p:bg>
    <p:spTree>
      <p:nvGrpSpPr>
        <p:cNvPr id="1" name=""/>
        <p:cNvGrpSpPr/>
        <p:nvPr>
          <p:custDataLst>
            <p:tags r:id="rId1"/>
          </p:custDataLst>
        </p:nvPr>
      </p:nvGrpSpPr>
      <p:grpSpPr>
        <a:xfrm>
          <a:off x="0" y="0"/>
          <a:ext cx="0" cy="0"/>
        </a:xfrm>
      </p:grpSpPr>
      <p:sp>
        <p:nvSpPr>
          <p:cNvPr id="10" name="矩形 9"/>
          <p:cNvSpPr/>
          <p:nvPr userDrawn="1">
            <p:custDataLst>
              <p:tags r:id="rId2"/>
            </p:custDataLst>
          </p:nvPr>
        </p:nvSpPr>
        <p:spPr>
          <a:xfrm>
            <a:off x="219058" y="303809"/>
            <a:ext cx="8705888" cy="625038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rgbClr val="FFFFFF"/>
              </a:solidFill>
            </a:endParaRPr>
          </a:p>
        </p:txBody>
      </p:sp>
      <p:pic>
        <p:nvPicPr>
          <p:cNvPr id="9" name="图片 8"/>
          <p:cNvPicPr/>
          <p:nvPr userDrawn="1">
            <p:custDataLst>
              <p:tags r:id="rId5"/>
            </p:custDataLst>
          </p:nvPr>
        </p:nvPicPr>
        <p:blipFill>
          <a:blip r:embed="rId4" r:link="rId3">
            <a:extLst>
              <a:ext uri="{28A0092B-C50C-407E-A947-70E740481C1C}">
                <a14:useLocalDpi xmlns:a14="http://schemas.microsoft.com/office/drawing/2010/main" val="0"/>
              </a:ext>
            </a:extLst>
          </a:blip>
          <a:stretch>
            <a:fillRect/>
          </a:stretch>
        </p:blipFill>
        <p:spPr>
          <a:xfrm>
            <a:off x="1" y="0"/>
            <a:ext cx="540068" cy="613146"/>
          </a:xfrm>
          <a:prstGeom prst="rect">
            <a:avLst/>
          </a:prstGeom>
        </p:spPr>
      </p:pic>
      <p:pic>
        <p:nvPicPr>
          <p:cNvPr id="8" name="图片 7"/>
          <p:cNvPicPr/>
          <p:nvPr userDrawn="1">
            <p:custDataLst>
              <p:tags r:id="rId8"/>
            </p:custDataLst>
          </p:nvPr>
        </p:nvPicPr>
        <p:blipFill>
          <a:blip r:embed="rId7" r:link="rId6">
            <a:extLst>
              <a:ext uri="{28A0092B-C50C-407E-A947-70E740481C1C}">
                <a14:useLocalDpi xmlns:a14="http://schemas.microsoft.com/office/drawing/2010/main" val="0"/>
              </a:ext>
            </a:extLst>
          </a:blip>
          <a:stretch>
            <a:fillRect/>
          </a:stretch>
        </p:blipFill>
        <p:spPr>
          <a:xfrm>
            <a:off x="8603932" y="5"/>
            <a:ext cx="540068" cy="618971"/>
          </a:xfrm>
          <a:prstGeom prst="rect">
            <a:avLst/>
          </a:prstGeom>
        </p:spPr>
      </p:pic>
      <p:sp>
        <p:nvSpPr>
          <p:cNvPr id="2" name="标题 1"/>
          <p:cNvSpPr>
            <a:spLocks noGrp="1"/>
          </p:cNvSpPr>
          <p:nvPr>
            <p:ph type="title" hasCustomPrompt="1"/>
            <p:custDataLst>
              <p:tags r:id="rId9"/>
            </p:custDataLst>
          </p:nvPr>
        </p:nvSpPr>
        <p:spPr>
          <a:xfrm>
            <a:off x="961200" y="1249200"/>
            <a:ext cx="7219800" cy="723600"/>
          </a:xfrm>
        </p:spPr>
        <p:txBody>
          <a:bodyPr wrap="square" anchor="ctr">
            <a:normAutofit/>
          </a:bodyPr>
          <a:lstStyle>
            <a:lvl1pPr>
              <a:defRPr sz="3200" baseline="0">
                <a:solidFill>
                  <a:schemeClr val="tx1"/>
                </a:solidFill>
                <a:latin typeface="Arial" pitchFamily="34" charset="0"/>
                <a:ea typeface="隶书" panose="02010509060101010101" pitchFamily="49" charset="-122"/>
              </a:defRPr>
            </a:lvl1pPr>
          </a:lstStyle>
          <a:p>
            <a:r>
              <a:rPr lang="zh-CN" altLang="en-US"/>
              <a:t>单击此处编辑标题</a:t>
            </a:r>
          </a:p>
        </p:txBody>
      </p:sp>
      <p:sp>
        <p:nvSpPr>
          <p:cNvPr id="7" name="内容占位符 6"/>
          <p:cNvSpPr>
            <a:spLocks noGrp="1"/>
          </p:cNvSpPr>
          <p:nvPr>
            <p:ph sz="quarter" idx="13"/>
            <p:custDataLst>
              <p:tags r:id="rId10"/>
            </p:custDataLst>
          </p:nvPr>
        </p:nvSpPr>
        <p:spPr>
          <a:xfrm>
            <a:off x="960835" y="2163600"/>
            <a:ext cx="7219950" cy="3445200"/>
          </a:xfrm>
        </p:spPr>
        <p:txBody>
          <a:bodyPr wrap="square">
            <a:normAutofit/>
          </a:bodyPr>
          <a:lstStyle>
            <a:lvl1pPr>
              <a:defRPr baseline="0">
                <a:solidFill>
                  <a:schemeClr val="tx1"/>
                </a:solidFill>
                <a:latin typeface="Arial" pitchFamily="34" charset="0"/>
                <a:ea typeface="隶书" panose="02010509060101010101" pitchFamily="49" charset="-122"/>
              </a:defRPr>
            </a:lvl1pPr>
            <a:lvl2pPr>
              <a:defRPr baseline="0">
                <a:solidFill>
                  <a:schemeClr val="tx1"/>
                </a:solidFill>
                <a:latin typeface="Arial" pitchFamily="34" charset="0"/>
                <a:ea typeface="隶书" panose="02010509060101010101" pitchFamily="49" charset="-122"/>
              </a:defRPr>
            </a:lvl2pPr>
            <a:lvl3pPr>
              <a:defRPr baseline="0">
                <a:solidFill>
                  <a:schemeClr val="tx1"/>
                </a:solidFill>
                <a:latin typeface="Arial" pitchFamily="34" charset="0"/>
                <a:ea typeface="隶书" panose="02010509060101010101" pitchFamily="49" charset="-122"/>
              </a:defRPr>
            </a:lvl3pPr>
            <a:lvl4pPr>
              <a:defRPr baseline="0">
                <a:solidFill>
                  <a:schemeClr val="tx1"/>
                </a:solidFill>
                <a:latin typeface="Arial" pitchFamily="34" charset="0"/>
                <a:ea typeface="隶书" panose="02010509060101010101" pitchFamily="49" charset="-122"/>
              </a:defRPr>
            </a:lvl4pPr>
            <a:lvl5pPr>
              <a:defRPr baseline="0">
                <a:solidFill>
                  <a:schemeClr val="tx1"/>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11"/>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760FBDFE-C587-4B4C-A407-44438C67B59E}" type="datetimeFigureOut">
              <a:rPr lang="zh-CN" altLang="en-US" smtClean="0">
                <a:solidFill>
                  <a:srgbClr val="000000">
                    <a:tint val="75000"/>
                  </a:srgbClr>
                </a:solidFill>
              </a:rPr>
              <a:t>2021/9/16</a:t>
            </a:fld>
            <a:endParaRPr lang="zh-CN" altLang="en-US">
              <a:solidFill>
                <a:srgbClr val="000000">
                  <a:tint val="75000"/>
                </a:srgbClr>
              </a:solidFill>
            </a:endParaRPr>
          </a:p>
        </p:txBody>
      </p:sp>
      <p:sp>
        <p:nvSpPr>
          <p:cNvPr id="4" name="页脚占位符 3"/>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13"/>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spTree>
    <p:extLst>
      <p:ext uri="{BB962C8B-B14F-4D97-AF65-F5344CB8AC3E}">
        <p14:creationId xmlns:p14="http://schemas.microsoft.com/office/powerpoint/2010/main" val="4026598811"/>
      </p:ext>
    </p:extLst>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custDataLst>
            <p:tags r:id="rId1"/>
          </p:custDataLst>
        </p:nvPr>
      </p:nvGrpSpPr>
      <p:grpSpPr>
        <a:xfrm>
          <a:off x="0" y="0"/>
          <a:ext cx="0" cy="0"/>
        </a:xfrm>
      </p:grpSpPr>
      <p:sp>
        <p:nvSpPr>
          <p:cNvPr id="10" name="矩形 9"/>
          <p:cNvSpPr/>
          <p:nvPr userDrawn="1">
            <p:custDataLst>
              <p:tags r:id="rId2"/>
            </p:custDataLst>
          </p:nvPr>
        </p:nvSpPr>
        <p:spPr>
          <a:xfrm>
            <a:off x="1" y="0"/>
            <a:ext cx="3618452"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rgbClr val="FFFFFF"/>
              </a:solidFill>
            </a:endParaRPr>
          </a:p>
        </p:txBody>
      </p:sp>
      <p:pic>
        <p:nvPicPr>
          <p:cNvPr id="8" name="图片 7"/>
          <p:cNvPicPr/>
          <p:nvPr userDrawn="1">
            <p:custDataLst>
              <p:tags r:id="rId5"/>
            </p:custDataLst>
          </p:nvPr>
        </p:nvPicPr>
        <p:blipFill>
          <a:blip r:embed="rId4" r:link="rId3">
            <a:extLst>
              <a:ext uri="{28A0092B-C50C-407E-A947-70E740481C1C}">
                <a14:useLocalDpi xmlns:a14="http://schemas.microsoft.com/office/drawing/2010/main" val="0"/>
              </a:ext>
            </a:extLst>
          </a:blip>
          <a:stretch>
            <a:fillRect/>
          </a:stretch>
        </p:blipFill>
        <p:spPr>
          <a:xfrm>
            <a:off x="8603932" y="0"/>
            <a:ext cx="540068" cy="613146"/>
          </a:xfrm>
          <a:prstGeom prst="rect">
            <a:avLst/>
          </a:prstGeom>
        </p:spPr>
      </p:pic>
      <p:sp>
        <p:nvSpPr>
          <p:cNvPr id="2" name="标题 1"/>
          <p:cNvSpPr>
            <a:spLocks noGrp="1"/>
          </p:cNvSpPr>
          <p:nvPr>
            <p:ph type="title" hasCustomPrompt="1"/>
            <p:custDataLst>
              <p:tags r:id="rId6"/>
            </p:custDataLst>
          </p:nvPr>
        </p:nvSpPr>
        <p:spPr>
          <a:xfrm>
            <a:off x="437400" y="770400"/>
            <a:ext cx="2970000" cy="882000"/>
          </a:xfrm>
        </p:spPr>
        <p:txBody>
          <a:bodyPr wrap="square" anchor="ctr" anchorCtr="0">
            <a:normAutofit/>
          </a:bodyPr>
          <a:lstStyle>
            <a:lvl1pPr>
              <a:defRPr sz="3600" baseline="0">
                <a:solidFill>
                  <a:schemeClr val="tx1"/>
                </a:solidFill>
                <a:latin typeface="Arial" pitchFamily="34" charset="0"/>
                <a:ea typeface="隶书" panose="02010509060101010101" pitchFamily="49" charset="-122"/>
              </a:defRPr>
            </a:lvl1pPr>
          </a:lstStyle>
          <a:p>
            <a:r>
              <a:rPr lang="zh-CN" altLang="en-US"/>
              <a:t>单击编辑标题</a:t>
            </a:r>
          </a:p>
        </p:txBody>
      </p:sp>
      <p:sp>
        <p:nvSpPr>
          <p:cNvPr id="3" name="日期占位符 2"/>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760FBDFE-C587-4B4C-A407-44438C67B59E}" type="datetimeFigureOut">
              <a:rPr lang="zh-CN" altLang="en-US" smtClean="0">
                <a:solidFill>
                  <a:srgbClr val="000000">
                    <a:tint val="75000"/>
                  </a:srgbClr>
                </a:solidFill>
              </a:rPr>
              <a:t>2021/9/16</a:t>
            </a:fld>
            <a:endParaRPr lang="zh-CN" altLang="en-US">
              <a:solidFill>
                <a:srgbClr val="000000">
                  <a:tint val="75000"/>
                </a:srgbClr>
              </a:solidFill>
            </a:endParaRPr>
          </a:p>
        </p:txBody>
      </p:sp>
      <p:sp>
        <p:nvSpPr>
          <p:cNvPr id="4" name="页脚占位符 3"/>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sp>
        <p:nvSpPr>
          <p:cNvPr id="7" name="文本占位符 6"/>
          <p:cNvSpPr>
            <a:spLocks noGrp="1"/>
          </p:cNvSpPr>
          <p:nvPr>
            <p:ph type="body" sz="quarter" idx="13"/>
            <p:custDataLst>
              <p:tags r:id="rId10"/>
            </p:custDataLst>
          </p:nvPr>
        </p:nvSpPr>
        <p:spPr>
          <a:xfrm>
            <a:off x="440100" y="1764000"/>
            <a:ext cx="2967300" cy="4093200"/>
          </a:xfrm>
        </p:spPr>
        <p:txBody>
          <a:bodyPr wrap="square">
            <a:normAutofit/>
          </a:bodyPr>
          <a:lstStyle>
            <a:lvl1pPr>
              <a:defRPr baseline="0">
                <a:solidFill>
                  <a:schemeClr val="tx1"/>
                </a:solidFill>
                <a:latin typeface="Arial" pitchFamily="34" charset="0"/>
                <a:ea typeface="隶书" panose="02010509060101010101" pitchFamily="49" charset="-122"/>
              </a:defRPr>
            </a:lvl1pPr>
            <a:lvl2pPr>
              <a:defRPr baseline="0">
                <a:solidFill>
                  <a:schemeClr val="tx1"/>
                </a:solidFill>
                <a:latin typeface="Arial" pitchFamily="34" charset="0"/>
                <a:ea typeface="隶书" panose="02010509060101010101" pitchFamily="49" charset="-122"/>
              </a:defRPr>
            </a:lvl2pPr>
            <a:lvl3pPr>
              <a:defRPr baseline="0">
                <a:solidFill>
                  <a:schemeClr val="tx1"/>
                </a:solidFill>
                <a:latin typeface="Arial" pitchFamily="34" charset="0"/>
                <a:ea typeface="隶书" panose="02010509060101010101" pitchFamily="49" charset="-122"/>
              </a:defRPr>
            </a:lvl3pPr>
            <a:lvl4pPr>
              <a:defRPr baseline="0">
                <a:solidFill>
                  <a:schemeClr val="tx1"/>
                </a:solidFill>
                <a:latin typeface="Arial" pitchFamily="34" charset="0"/>
                <a:ea typeface="隶书" panose="02010509060101010101" pitchFamily="49" charset="-122"/>
              </a:defRPr>
            </a:lvl4pPr>
            <a:lvl5pPr>
              <a:defRPr baseline="0">
                <a:solidFill>
                  <a:schemeClr val="tx1"/>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1"/>
            </p:custDataLst>
          </p:nvPr>
        </p:nvSpPr>
        <p:spPr>
          <a:xfrm>
            <a:off x="3825900" y="769943"/>
            <a:ext cx="4860000" cy="5087937"/>
          </a:xfrm>
        </p:spPr>
        <p:txBody>
          <a:bodyPr wrap="square">
            <a:normAutofit/>
          </a:bodyPr>
          <a:lstStyle>
            <a:lvl1pPr>
              <a:defRPr baseline="0">
                <a:solidFill>
                  <a:schemeClr val="tx1"/>
                </a:solidFill>
                <a:latin typeface="Arial" pitchFamily="34" charset="0"/>
                <a:ea typeface="隶书" panose="02010509060101010101" pitchFamily="49" charset="-122"/>
              </a:defRPr>
            </a:lvl1pPr>
            <a:lvl2pPr>
              <a:defRPr baseline="0">
                <a:solidFill>
                  <a:schemeClr val="tx1"/>
                </a:solidFill>
                <a:latin typeface="Arial" pitchFamily="34" charset="0"/>
                <a:ea typeface="隶书" panose="02010509060101010101" pitchFamily="49" charset="-122"/>
              </a:defRPr>
            </a:lvl2pPr>
            <a:lvl3pPr>
              <a:defRPr baseline="0">
                <a:solidFill>
                  <a:schemeClr val="tx1"/>
                </a:solidFill>
                <a:latin typeface="Arial" pitchFamily="34" charset="0"/>
                <a:ea typeface="隶书" panose="02010509060101010101" pitchFamily="49" charset="-122"/>
              </a:defRPr>
            </a:lvl3pPr>
            <a:lvl4pPr>
              <a:defRPr baseline="0">
                <a:solidFill>
                  <a:schemeClr val="tx1"/>
                </a:solidFill>
                <a:latin typeface="Arial" pitchFamily="34" charset="0"/>
                <a:ea typeface="隶书" panose="02010509060101010101" pitchFamily="49" charset="-122"/>
              </a:defRPr>
            </a:lvl4pPr>
            <a:lvl5pPr>
              <a:defRPr baseline="0">
                <a:solidFill>
                  <a:schemeClr val="tx1"/>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894655989"/>
      </p:ext>
    </p:extLst>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custDataLst>
            <p:tags r:id="rId1"/>
          </p:custDataLst>
        </p:nvPr>
      </p:nvGrpSpPr>
      <p:grpSpPr>
        <a:xfrm>
          <a:off x="0" y="0"/>
          <a:ext cx="0" cy="0"/>
        </a:xfrm>
      </p:grpSpPr>
      <p:sp>
        <p:nvSpPr>
          <p:cNvPr id="11" name="矩形 10"/>
          <p:cNvSpPr/>
          <p:nvPr userDrawn="1">
            <p:custDataLst>
              <p:tags r:id="rId2"/>
            </p:custDataLst>
          </p:nvPr>
        </p:nvSpPr>
        <p:spPr>
          <a:xfrm>
            <a:off x="0" y="5"/>
            <a:ext cx="9144000" cy="266433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rgbClr val="FFFFFF"/>
              </a:solidFill>
            </a:endParaRPr>
          </a:p>
        </p:txBody>
      </p:sp>
      <p:pic>
        <p:nvPicPr>
          <p:cNvPr id="10" name="图片 9"/>
          <p:cNvPicPr/>
          <p:nvPr userDrawn="1">
            <p:custDataLst>
              <p:tags r:id="rId5"/>
            </p:custDataLst>
          </p:nvPr>
        </p:nvPicPr>
        <p:blipFill>
          <a:blip r:embed="rId4" r:link="rId3">
            <a:extLst>
              <a:ext uri="{28A0092B-C50C-407E-A947-70E740481C1C}">
                <a14:useLocalDpi xmlns:a14="http://schemas.microsoft.com/office/drawing/2010/main" val="0"/>
              </a:ext>
            </a:extLst>
          </a:blip>
          <a:stretch>
            <a:fillRect/>
          </a:stretch>
        </p:blipFill>
        <p:spPr>
          <a:xfrm>
            <a:off x="1" y="0"/>
            <a:ext cx="540068" cy="613146"/>
          </a:xfrm>
          <a:prstGeom prst="rect">
            <a:avLst/>
          </a:prstGeom>
        </p:spPr>
      </p:pic>
      <p:pic>
        <p:nvPicPr>
          <p:cNvPr id="8" name="图片 7"/>
          <p:cNvPicPr/>
          <p:nvPr userDrawn="1">
            <p:custDataLst>
              <p:tags r:id="rId8"/>
            </p:custDataLst>
          </p:nvPr>
        </p:nvPicPr>
        <p:blipFill>
          <a:blip r:embed="rId7" r:link="rId6">
            <a:extLst>
              <a:ext uri="{28A0092B-C50C-407E-A947-70E740481C1C}">
                <a14:useLocalDpi xmlns:a14="http://schemas.microsoft.com/office/drawing/2010/main" val="0"/>
              </a:ext>
            </a:extLst>
          </a:blip>
          <a:stretch>
            <a:fillRect/>
          </a:stretch>
        </p:blipFill>
        <p:spPr>
          <a:xfrm>
            <a:off x="8603932" y="5"/>
            <a:ext cx="540068" cy="618971"/>
          </a:xfrm>
          <a:prstGeom prst="rect">
            <a:avLst/>
          </a:prstGeom>
        </p:spPr>
      </p:pic>
      <p:sp>
        <p:nvSpPr>
          <p:cNvPr id="2" name="标题 1"/>
          <p:cNvSpPr>
            <a:spLocks noGrp="1"/>
          </p:cNvSpPr>
          <p:nvPr>
            <p:ph type="title"/>
            <p:custDataLst>
              <p:tags r:id="rId9"/>
            </p:custDataLst>
          </p:nvPr>
        </p:nvSpPr>
        <p:spPr>
          <a:xfrm>
            <a:off x="459000" y="781200"/>
            <a:ext cx="8232300" cy="626400"/>
          </a:xfrm>
        </p:spPr>
        <p:txBody>
          <a:bodyPr wrap="square" anchor="ctr">
            <a:normAutofit/>
          </a:bodyPr>
          <a:lstStyle>
            <a:lvl1pPr algn="ctr">
              <a:defRPr sz="3600" baseline="0">
                <a:solidFill>
                  <a:schemeClr val="tx1"/>
                </a:solidFill>
                <a:latin typeface="Arial"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760FBDFE-C587-4B4C-A407-44438C67B59E}" type="datetimeFigureOut">
              <a:rPr lang="zh-CN" altLang="en-US" smtClean="0">
                <a:solidFill>
                  <a:srgbClr val="000000">
                    <a:tint val="75000"/>
                  </a:srgbClr>
                </a:solidFill>
              </a:rPr>
              <a:t>2021/9/16</a:t>
            </a:fld>
            <a:endParaRPr lang="zh-CN" altLang="en-US">
              <a:solidFill>
                <a:srgbClr val="000000">
                  <a:tint val="75000"/>
                </a:srgbClr>
              </a:solidFill>
            </a:endParaRPr>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sp>
        <p:nvSpPr>
          <p:cNvPr id="7" name="文本占位符 6"/>
          <p:cNvSpPr>
            <a:spLocks noGrp="1"/>
          </p:cNvSpPr>
          <p:nvPr>
            <p:ph type="body" sz="quarter" idx="13"/>
            <p:custDataLst>
              <p:tags r:id="rId13"/>
            </p:custDataLst>
          </p:nvPr>
        </p:nvSpPr>
        <p:spPr>
          <a:xfrm>
            <a:off x="459000" y="1659600"/>
            <a:ext cx="8231981" cy="828000"/>
          </a:xfrm>
        </p:spPr>
        <p:txBody>
          <a:bodyPr wrap="square">
            <a:normAutofit/>
          </a:bodyPr>
          <a:lstStyle>
            <a:lvl1pPr algn="ctr">
              <a:defRPr baseline="0">
                <a:solidFill>
                  <a:schemeClr val="tx1"/>
                </a:solidFill>
                <a:latin typeface="Arial" pitchFamily="34" charset="0"/>
                <a:ea typeface="隶书" panose="02010509060101010101" pitchFamily="49" charset="-122"/>
              </a:defRPr>
            </a:lvl1pPr>
          </a:lstStyle>
          <a:p>
            <a:pPr lvl="0"/>
            <a:r>
              <a:rPr lang="zh-CN" altLang="en-US"/>
              <a:t>单击此处编辑母版文本样式</a:t>
            </a:r>
          </a:p>
        </p:txBody>
      </p:sp>
      <p:sp>
        <p:nvSpPr>
          <p:cNvPr id="9" name="内容占位符 8"/>
          <p:cNvSpPr>
            <a:spLocks noGrp="1"/>
          </p:cNvSpPr>
          <p:nvPr>
            <p:ph sz="quarter" idx="14"/>
            <p:custDataLst>
              <p:tags r:id="rId14"/>
            </p:custDataLst>
          </p:nvPr>
        </p:nvSpPr>
        <p:spPr>
          <a:xfrm>
            <a:off x="459581" y="2808000"/>
            <a:ext cx="8224200" cy="3430800"/>
          </a:xfrm>
        </p:spPr>
        <p:txBody>
          <a:bodyPr wrap="square">
            <a:normAutofit/>
          </a:bodyPr>
          <a:lstStyle>
            <a:lvl1pPr>
              <a:defRPr baseline="0">
                <a:solidFill>
                  <a:schemeClr val="tx1"/>
                </a:solidFill>
                <a:latin typeface="Arial" pitchFamily="34" charset="0"/>
                <a:ea typeface="隶书" panose="02010509060101010101" pitchFamily="49" charset="-122"/>
              </a:defRPr>
            </a:lvl1pPr>
            <a:lvl2pPr>
              <a:defRPr baseline="0">
                <a:solidFill>
                  <a:schemeClr val="tx1"/>
                </a:solidFill>
                <a:latin typeface="Arial" pitchFamily="34" charset="0"/>
                <a:ea typeface="隶书" panose="02010509060101010101" pitchFamily="49" charset="-122"/>
              </a:defRPr>
            </a:lvl2pPr>
            <a:lvl3pPr>
              <a:defRPr baseline="0">
                <a:solidFill>
                  <a:schemeClr val="tx1"/>
                </a:solidFill>
                <a:latin typeface="Arial" pitchFamily="34" charset="0"/>
                <a:ea typeface="隶书" panose="02010509060101010101" pitchFamily="49" charset="-122"/>
              </a:defRPr>
            </a:lvl3pPr>
            <a:lvl4pPr>
              <a:defRPr baseline="0">
                <a:solidFill>
                  <a:schemeClr val="tx1"/>
                </a:solidFill>
                <a:latin typeface="Arial" pitchFamily="34" charset="0"/>
                <a:ea typeface="隶书" panose="02010509060101010101" pitchFamily="49" charset="-122"/>
              </a:defRPr>
            </a:lvl4pPr>
            <a:lvl5pPr>
              <a:defRPr baseline="0">
                <a:solidFill>
                  <a:schemeClr val="tx1"/>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401444448"/>
      </p:ext>
    </p:extLst>
  </p:cSld>
  <p:clrMapOvr>
    <a:masterClrMapping/>
  </p:clrMapOvr>
  <p:transition/>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custDataLst>
            <p:tags r:id="rId1"/>
          </p:custDataLst>
        </p:nvPr>
      </p:nvGrpSpPr>
      <p:grpSpPr>
        <a:xfrm>
          <a:off x="0" y="0"/>
          <a:ext cx="0" cy="0"/>
        </a:xfrm>
      </p:grpSpPr>
      <p:sp>
        <p:nvSpPr>
          <p:cNvPr id="11" name="矩形 10"/>
          <p:cNvSpPr/>
          <p:nvPr userDrawn="1">
            <p:custDataLst>
              <p:tags r:id="rId2"/>
            </p:custDataLst>
          </p:nvPr>
        </p:nvSpPr>
        <p:spPr>
          <a:xfrm>
            <a:off x="0" y="5028976"/>
            <a:ext cx="9144000" cy="1829029"/>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rgbClr val="FFFFFF"/>
              </a:solidFill>
            </a:endParaRPr>
          </a:p>
        </p:txBody>
      </p:sp>
      <p:pic>
        <p:nvPicPr>
          <p:cNvPr id="10" name="图片 9"/>
          <p:cNvPicPr/>
          <p:nvPr userDrawn="1">
            <p:custDataLst>
              <p:tags r:id="rId5"/>
            </p:custDataLst>
          </p:nvPr>
        </p:nvPicPr>
        <p:blipFill>
          <a:blip r:embed="rId4" r:link="rId3">
            <a:extLst>
              <a:ext uri="{28A0092B-C50C-407E-A947-70E740481C1C}">
                <a14:useLocalDpi xmlns:a14="http://schemas.microsoft.com/office/drawing/2010/main" val="0"/>
              </a:ext>
            </a:extLst>
          </a:blip>
          <a:stretch>
            <a:fillRect/>
          </a:stretch>
        </p:blipFill>
        <p:spPr>
          <a:xfrm>
            <a:off x="1" y="0"/>
            <a:ext cx="540068" cy="613146"/>
          </a:xfrm>
          <a:prstGeom prst="rect">
            <a:avLst/>
          </a:prstGeom>
        </p:spPr>
      </p:pic>
      <p:pic>
        <p:nvPicPr>
          <p:cNvPr id="8" name="图片 7"/>
          <p:cNvPicPr/>
          <p:nvPr userDrawn="1">
            <p:custDataLst>
              <p:tags r:id="rId8"/>
            </p:custDataLst>
          </p:nvPr>
        </p:nvPicPr>
        <p:blipFill>
          <a:blip r:embed="rId7" r:link="rId6">
            <a:extLst>
              <a:ext uri="{28A0092B-C50C-407E-A947-70E740481C1C}">
                <a14:useLocalDpi xmlns:a14="http://schemas.microsoft.com/office/drawing/2010/main" val="0"/>
              </a:ext>
            </a:extLst>
          </a:blip>
          <a:stretch>
            <a:fillRect/>
          </a:stretch>
        </p:blipFill>
        <p:spPr>
          <a:xfrm>
            <a:off x="8603932" y="5"/>
            <a:ext cx="540068" cy="618971"/>
          </a:xfrm>
          <a:prstGeom prst="rect">
            <a:avLst/>
          </a:prstGeom>
        </p:spPr>
      </p:pic>
      <p:sp>
        <p:nvSpPr>
          <p:cNvPr id="2" name="标题 1"/>
          <p:cNvSpPr>
            <a:spLocks noGrp="1"/>
          </p:cNvSpPr>
          <p:nvPr>
            <p:ph type="title"/>
            <p:custDataLst>
              <p:tags r:id="rId9"/>
            </p:custDataLst>
          </p:nvPr>
        </p:nvSpPr>
        <p:spPr>
          <a:xfrm>
            <a:off x="453600" y="669600"/>
            <a:ext cx="8232300" cy="565200"/>
          </a:xfrm>
        </p:spPr>
        <p:txBody>
          <a:bodyPr wrap="square" anchor="ctr" anchorCtr="0">
            <a:normAutofit/>
          </a:bodyPr>
          <a:lstStyle>
            <a:lvl1pPr algn="ctr">
              <a:defRPr sz="3200" baseline="0">
                <a:solidFill>
                  <a:schemeClr val="tx1"/>
                </a:solidFill>
                <a:latin typeface="Arial"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760FBDFE-C587-4B4C-A407-44438C67B59E}" type="datetimeFigureOut">
              <a:rPr lang="zh-CN" altLang="en-US" smtClean="0">
                <a:solidFill>
                  <a:srgbClr val="000000">
                    <a:tint val="75000"/>
                  </a:srgbClr>
                </a:solidFill>
              </a:rPr>
              <a:t>2021/9/16</a:t>
            </a:fld>
            <a:endParaRPr lang="zh-CN" altLang="en-US">
              <a:solidFill>
                <a:srgbClr val="000000">
                  <a:tint val="75000"/>
                </a:srgbClr>
              </a:solidFill>
            </a:endParaRPr>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sp>
        <p:nvSpPr>
          <p:cNvPr id="7" name="内容占位符 6"/>
          <p:cNvSpPr>
            <a:spLocks noGrp="1"/>
          </p:cNvSpPr>
          <p:nvPr>
            <p:ph sz="quarter" idx="13"/>
            <p:custDataLst>
              <p:tags r:id="rId13"/>
            </p:custDataLst>
          </p:nvPr>
        </p:nvSpPr>
        <p:spPr>
          <a:xfrm>
            <a:off x="453628" y="1681200"/>
            <a:ext cx="8243100" cy="3211200"/>
          </a:xfrm>
        </p:spPr>
        <p:txBody>
          <a:bodyPr wrap="square">
            <a:normAutofit/>
          </a:bodyPr>
          <a:lstStyle>
            <a:lvl1pPr>
              <a:defRPr baseline="0">
                <a:solidFill>
                  <a:schemeClr val="tx1"/>
                </a:solidFill>
                <a:latin typeface="Arial" pitchFamily="34" charset="0"/>
                <a:ea typeface="隶书" panose="02010509060101010101" pitchFamily="49" charset="-122"/>
              </a:defRPr>
            </a:lvl1pPr>
            <a:lvl2pPr>
              <a:defRPr baseline="0">
                <a:solidFill>
                  <a:schemeClr val="tx1"/>
                </a:solidFill>
                <a:latin typeface="Arial" pitchFamily="34" charset="0"/>
                <a:ea typeface="隶书" panose="02010509060101010101" pitchFamily="49" charset="-122"/>
              </a:defRPr>
            </a:lvl2pPr>
            <a:lvl3pPr>
              <a:defRPr baseline="0">
                <a:solidFill>
                  <a:schemeClr val="tx1"/>
                </a:solidFill>
                <a:latin typeface="Arial" pitchFamily="34" charset="0"/>
                <a:ea typeface="隶书" panose="02010509060101010101" pitchFamily="49" charset="-122"/>
              </a:defRPr>
            </a:lvl3pPr>
            <a:lvl4pPr>
              <a:defRPr baseline="0">
                <a:solidFill>
                  <a:schemeClr val="tx1"/>
                </a:solidFill>
                <a:latin typeface="Arial" pitchFamily="34" charset="0"/>
                <a:ea typeface="隶书" panose="02010509060101010101" pitchFamily="49" charset="-122"/>
              </a:defRPr>
            </a:lvl4pPr>
            <a:lvl5pPr>
              <a:defRPr baseline="0">
                <a:solidFill>
                  <a:schemeClr val="tx1"/>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14"/>
            </p:custDataLst>
          </p:nvPr>
        </p:nvSpPr>
        <p:spPr>
          <a:xfrm>
            <a:off x="445500" y="5180400"/>
            <a:ext cx="8251200" cy="1011600"/>
          </a:xfrm>
        </p:spPr>
        <p:txBody>
          <a:bodyPr wrap="square">
            <a:normAutofit/>
          </a:bodyPr>
          <a:lstStyle>
            <a:lvl1pPr>
              <a:defRPr baseline="0">
                <a:solidFill>
                  <a:schemeClr val="tx1"/>
                </a:solidFill>
                <a:latin typeface="Arial" pitchFamily="34" charset="0"/>
                <a:ea typeface="隶书" panose="02010509060101010101" pitchFamily="49" charset="-122"/>
              </a:defRPr>
            </a:lvl1pPr>
          </a:lstStyle>
          <a:p>
            <a:pPr lvl="0"/>
            <a:r>
              <a:rPr lang="zh-CN" altLang="en-US"/>
              <a:t>单击此处编辑母版文本样式</a:t>
            </a:r>
          </a:p>
        </p:txBody>
      </p:sp>
    </p:spTree>
    <p:extLst>
      <p:ext uri="{BB962C8B-B14F-4D97-AF65-F5344CB8AC3E}">
        <p14:creationId xmlns:p14="http://schemas.microsoft.com/office/powerpoint/2010/main" val="819271384"/>
      </p:ext>
    </p:extLst>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custDataLst>
            <p:tags r:id="rId1"/>
          </p:custDataLst>
        </p:nvPr>
      </p:nvGrpSpPr>
      <p:grpSpPr>
        <a:xfrm>
          <a:off x="0" y="0"/>
          <a:ext cx="0" cy="0"/>
        </a:xfrm>
      </p:grpSpPr>
      <p:sp>
        <p:nvSpPr>
          <p:cNvPr id="14" name="矩形 13"/>
          <p:cNvSpPr/>
          <p:nvPr userDrawn="1">
            <p:custDataLst>
              <p:tags r:id="rId2"/>
            </p:custDataLst>
          </p:nvPr>
        </p:nvSpPr>
        <p:spPr>
          <a:xfrm>
            <a:off x="0" y="0"/>
            <a:ext cx="9144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rgbClr val="FFFFFF"/>
              </a:solidFill>
            </a:endParaRPr>
          </a:p>
        </p:txBody>
      </p:sp>
      <p:pic>
        <p:nvPicPr>
          <p:cNvPr id="12" name="图片 11"/>
          <p:cNvPicPr/>
          <p:nvPr userDrawn="1">
            <p:custDataLst>
              <p:tags r:id="rId5"/>
            </p:custDataLst>
          </p:nvPr>
        </p:nvPicPr>
        <p:blipFill>
          <a:blip r:embed="rId4" r:link="rId3">
            <a:extLst>
              <a:ext uri="{28A0092B-C50C-407E-A947-70E740481C1C}">
                <a14:useLocalDpi xmlns:a14="http://schemas.microsoft.com/office/drawing/2010/main" val="0"/>
              </a:ext>
            </a:extLst>
          </a:blip>
          <a:stretch>
            <a:fillRect/>
          </a:stretch>
        </p:blipFill>
        <p:spPr>
          <a:xfrm>
            <a:off x="8603932" y="6244854"/>
            <a:ext cx="540068" cy="613146"/>
          </a:xfrm>
          <a:prstGeom prst="rect">
            <a:avLst/>
          </a:prstGeom>
        </p:spPr>
      </p:pic>
      <p:pic>
        <p:nvPicPr>
          <p:cNvPr id="10" name="图片 9"/>
          <p:cNvPicPr/>
          <p:nvPr userDrawn="1">
            <p:custDataLst>
              <p:tags r:id="rId8"/>
            </p:custDataLst>
          </p:nvPr>
        </p:nvPicPr>
        <p:blipFill>
          <a:blip r:embed="rId7" r:link="rId6">
            <a:extLst>
              <a:ext uri="{28A0092B-C50C-407E-A947-70E740481C1C}">
                <a14:useLocalDpi xmlns:a14="http://schemas.microsoft.com/office/drawing/2010/main" val="0"/>
              </a:ext>
            </a:extLst>
          </a:blip>
          <a:stretch>
            <a:fillRect/>
          </a:stretch>
        </p:blipFill>
        <p:spPr>
          <a:xfrm>
            <a:off x="1" y="6239034"/>
            <a:ext cx="540068" cy="618971"/>
          </a:xfrm>
          <a:prstGeom prst="rect">
            <a:avLst/>
          </a:prstGeom>
        </p:spPr>
      </p:pic>
      <p:sp>
        <p:nvSpPr>
          <p:cNvPr id="2" name="标题 1"/>
          <p:cNvSpPr>
            <a:spLocks noGrp="1"/>
          </p:cNvSpPr>
          <p:nvPr>
            <p:ph type="title"/>
            <p:custDataLst>
              <p:tags r:id="rId9"/>
            </p:custDataLst>
          </p:nvPr>
        </p:nvSpPr>
        <p:spPr>
          <a:xfrm>
            <a:off x="434700" y="237600"/>
            <a:ext cx="8278200" cy="441964"/>
          </a:xfrm>
        </p:spPr>
        <p:txBody>
          <a:bodyPr wrap="square">
            <a:normAutofit/>
          </a:bodyPr>
          <a:lstStyle>
            <a:lvl1pPr>
              <a:defRPr baseline="0">
                <a:solidFill>
                  <a:schemeClr val="tx1"/>
                </a:solidFill>
                <a:latin typeface="Arial"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760FBDFE-C587-4B4C-A407-44438C67B59E}" type="datetimeFigureOut">
              <a:rPr lang="zh-CN" altLang="en-US" smtClean="0">
                <a:solidFill>
                  <a:srgbClr val="000000">
                    <a:tint val="75000"/>
                  </a:srgbClr>
                </a:solidFill>
              </a:rPr>
              <a:t>2021/9/16</a:t>
            </a:fld>
            <a:endParaRPr lang="zh-CN" altLang="en-US">
              <a:solidFill>
                <a:srgbClr val="000000">
                  <a:tint val="75000"/>
                </a:srgbClr>
              </a:solidFill>
            </a:endParaRPr>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sp>
        <p:nvSpPr>
          <p:cNvPr id="7" name="内容占位符 6"/>
          <p:cNvSpPr>
            <a:spLocks noGrp="1"/>
          </p:cNvSpPr>
          <p:nvPr>
            <p:ph sz="quarter" idx="13"/>
            <p:custDataLst>
              <p:tags r:id="rId13"/>
            </p:custDataLst>
          </p:nvPr>
        </p:nvSpPr>
        <p:spPr>
          <a:xfrm>
            <a:off x="434700" y="1663200"/>
            <a:ext cx="4006800" cy="2894400"/>
          </a:xfrm>
        </p:spPr>
        <p:txBody>
          <a:bodyPr wrap="square">
            <a:normAutofit/>
          </a:bodyPr>
          <a:lstStyle>
            <a:lvl1pPr>
              <a:defRPr baseline="0">
                <a:solidFill>
                  <a:schemeClr val="tx1"/>
                </a:solidFill>
                <a:latin typeface="Arial" pitchFamily="34" charset="0"/>
                <a:ea typeface="隶书" panose="02010509060101010101" pitchFamily="49" charset="-122"/>
              </a:defRPr>
            </a:lvl1pPr>
            <a:lvl2pPr>
              <a:defRPr baseline="0">
                <a:solidFill>
                  <a:schemeClr val="tx1"/>
                </a:solidFill>
                <a:latin typeface="Arial" pitchFamily="34" charset="0"/>
                <a:ea typeface="隶书" panose="02010509060101010101" pitchFamily="49" charset="-122"/>
              </a:defRPr>
            </a:lvl2pPr>
            <a:lvl3pPr>
              <a:defRPr baseline="0">
                <a:solidFill>
                  <a:schemeClr val="tx1"/>
                </a:solidFill>
                <a:latin typeface="Arial" pitchFamily="34" charset="0"/>
                <a:ea typeface="隶书" panose="02010509060101010101" pitchFamily="49" charset="-122"/>
              </a:defRPr>
            </a:lvl3pPr>
            <a:lvl4pPr>
              <a:defRPr baseline="0">
                <a:solidFill>
                  <a:schemeClr val="tx1"/>
                </a:solidFill>
                <a:latin typeface="Arial" pitchFamily="34" charset="0"/>
                <a:ea typeface="隶书" panose="02010509060101010101" pitchFamily="49" charset="-122"/>
              </a:defRPr>
            </a:lvl4pPr>
            <a:lvl5pPr>
              <a:defRPr baseline="0">
                <a:solidFill>
                  <a:schemeClr val="tx1"/>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4"/>
            </p:custDataLst>
          </p:nvPr>
        </p:nvSpPr>
        <p:spPr>
          <a:xfrm>
            <a:off x="4681800" y="1663200"/>
            <a:ext cx="4025700" cy="2894400"/>
          </a:xfrm>
        </p:spPr>
        <p:txBody>
          <a:bodyPr wrap="square">
            <a:normAutofit/>
          </a:bodyPr>
          <a:lstStyle>
            <a:lvl1pPr>
              <a:defRPr baseline="0">
                <a:solidFill>
                  <a:schemeClr val="tx1"/>
                </a:solidFill>
                <a:latin typeface="Arial" pitchFamily="34" charset="0"/>
                <a:ea typeface="隶书" panose="02010509060101010101" pitchFamily="49" charset="-122"/>
              </a:defRPr>
            </a:lvl1pPr>
            <a:lvl2pPr>
              <a:defRPr baseline="0">
                <a:solidFill>
                  <a:schemeClr val="tx1"/>
                </a:solidFill>
                <a:latin typeface="Arial" pitchFamily="34" charset="0"/>
                <a:ea typeface="隶书" panose="02010509060101010101" pitchFamily="49" charset="-122"/>
              </a:defRPr>
            </a:lvl2pPr>
            <a:lvl3pPr>
              <a:defRPr baseline="0">
                <a:solidFill>
                  <a:schemeClr val="tx1"/>
                </a:solidFill>
                <a:latin typeface="Arial" pitchFamily="34" charset="0"/>
                <a:ea typeface="隶书" panose="02010509060101010101" pitchFamily="49" charset="-122"/>
              </a:defRPr>
            </a:lvl3pPr>
            <a:lvl4pPr>
              <a:defRPr baseline="0">
                <a:solidFill>
                  <a:schemeClr val="tx1"/>
                </a:solidFill>
                <a:latin typeface="Arial" pitchFamily="34" charset="0"/>
                <a:ea typeface="隶书" panose="02010509060101010101" pitchFamily="49" charset="-122"/>
              </a:defRPr>
            </a:lvl4pPr>
            <a:lvl5pPr>
              <a:defRPr baseline="0">
                <a:solidFill>
                  <a:schemeClr val="tx1"/>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5"/>
            </p:custDataLst>
          </p:nvPr>
        </p:nvSpPr>
        <p:spPr>
          <a:xfrm>
            <a:off x="429300" y="4816800"/>
            <a:ext cx="4006800" cy="781200"/>
          </a:xfrm>
        </p:spPr>
        <p:txBody>
          <a:bodyPr wrap="square">
            <a:normAutofit/>
          </a:bodyPr>
          <a:lstStyle>
            <a:lvl1pPr>
              <a:defRPr baseline="0">
                <a:solidFill>
                  <a:schemeClr val="tx1"/>
                </a:solidFill>
                <a:latin typeface="Arial" pitchFamily="34" charset="0"/>
                <a:ea typeface="隶书" panose="02010509060101010101" pitchFamily="49"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6"/>
            </p:custDataLst>
          </p:nvPr>
        </p:nvSpPr>
        <p:spPr>
          <a:xfrm>
            <a:off x="4689900" y="4813200"/>
            <a:ext cx="4025700" cy="781200"/>
          </a:xfrm>
        </p:spPr>
        <p:txBody>
          <a:bodyPr wrap="square">
            <a:normAutofit/>
          </a:bodyPr>
          <a:lstStyle>
            <a:lvl1pPr>
              <a:defRPr baseline="0">
                <a:solidFill>
                  <a:schemeClr val="tx1"/>
                </a:solidFill>
                <a:latin typeface="Arial" pitchFamily="34" charset="0"/>
                <a:ea typeface="隶书" panose="02010509060101010101" pitchFamily="49" charset="-122"/>
              </a:defRPr>
            </a:lvl1pPr>
          </a:lstStyle>
          <a:p>
            <a:pPr lvl="0"/>
            <a:r>
              <a:rPr lang="zh-CN" altLang="en-US"/>
              <a:t>单击此处编辑母版文本样式</a:t>
            </a:r>
          </a:p>
        </p:txBody>
      </p:sp>
    </p:spTree>
    <p:extLst>
      <p:ext uri="{BB962C8B-B14F-4D97-AF65-F5344CB8AC3E}">
        <p14:creationId xmlns:p14="http://schemas.microsoft.com/office/powerpoint/2010/main" val="3083254653"/>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530820CF-B880-4189-942D-D702A7CBA730}" type="datetimeFigureOut">
              <a:rPr lang="zh-CN" altLang="en-US" smtClean="0"/>
              <a:t>2021/9/16</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solidFill>
        <a:effectLst/>
      </p:bgPr>
    </p:bg>
    <p:spTree>
      <p:nvGrpSpPr>
        <p:cNvPr id="1" name=""/>
        <p:cNvGrpSpPr/>
        <p:nvPr>
          <p:custDataLst>
            <p:tags r:id="rId1"/>
          </p:custDataLst>
        </p:nvPr>
      </p:nvGrpSpPr>
      <p:grpSpPr>
        <a:xfrm>
          <a:off x="0" y="0"/>
          <a:ext cx="0" cy="0"/>
        </a:xfrm>
      </p:grpSpPr>
      <p:sp>
        <p:nvSpPr>
          <p:cNvPr id="10" name="矩形 9"/>
          <p:cNvSpPr/>
          <p:nvPr userDrawn="1">
            <p:custDataLst>
              <p:tags r:id="rId2"/>
            </p:custDataLst>
          </p:nvPr>
        </p:nvSpPr>
        <p:spPr>
          <a:xfrm>
            <a:off x="0" y="953691"/>
            <a:ext cx="9144000" cy="4950618"/>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rgbClr val="FFFFFF"/>
              </a:solidFill>
            </a:endParaRPr>
          </a:p>
        </p:txBody>
      </p:sp>
      <p:pic>
        <p:nvPicPr>
          <p:cNvPr id="9" name="图片 8"/>
          <p:cNvPicPr/>
          <p:nvPr userDrawn="1">
            <p:custDataLst>
              <p:tags r:id="rId5"/>
            </p:custDataLst>
          </p:nvPr>
        </p:nvPicPr>
        <p:blipFill>
          <a:blip r:embed="rId4" r:link="rId3">
            <a:extLst>
              <a:ext uri="{28A0092B-C50C-407E-A947-70E740481C1C}">
                <a14:useLocalDpi xmlns:a14="http://schemas.microsoft.com/office/drawing/2010/main" val="0"/>
              </a:ext>
            </a:extLst>
          </a:blip>
          <a:stretch>
            <a:fillRect/>
          </a:stretch>
        </p:blipFill>
        <p:spPr>
          <a:xfrm>
            <a:off x="7928848" y="5478422"/>
            <a:ext cx="1215152" cy="1379578"/>
          </a:xfrm>
          <a:prstGeom prst="rect">
            <a:avLst/>
          </a:prstGeom>
        </p:spPr>
      </p:pic>
      <p:pic>
        <p:nvPicPr>
          <p:cNvPr id="8" name="图片 7"/>
          <p:cNvPicPr/>
          <p:nvPr userDrawn="1">
            <p:custDataLst>
              <p:tags r:id="rId8"/>
            </p:custDataLst>
          </p:nvPr>
        </p:nvPicPr>
        <p:blipFill>
          <a:blip r:embed="rId7" r:link="rId6">
            <a:extLst>
              <a:ext uri="{28A0092B-C50C-407E-A947-70E740481C1C}">
                <a14:useLocalDpi xmlns:a14="http://schemas.microsoft.com/office/drawing/2010/main" val="0"/>
              </a:ext>
            </a:extLst>
          </a:blip>
          <a:stretch>
            <a:fillRect/>
          </a:stretch>
        </p:blipFill>
        <p:spPr>
          <a:xfrm>
            <a:off x="1" y="5465320"/>
            <a:ext cx="1215152" cy="1392685"/>
          </a:xfrm>
          <a:prstGeom prst="rect">
            <a:avLst/>
          </a:prstGeom>
        </p:spPr>
      </p:pic>
      <p:sp>
        <p:nvSpPr>
          <p:cNvPr id="2" name="标题 1"/>
          <p:cNvSpPr>
            <a:spLocks noGrp="1"/>
          </p:cNvSpPr>
          <p:nvPr>
            <p:ph type="title" hasCustomPrompt="1"/>
            <p:custDataLst>
              <p:tags r:id="rId9"/>
            </p:custDataLst>
          </p:nvPr>
        </p:nvSpPr>
        <p:spPr>
          <a:xfrm>
            <a:off x="1142100" y="1339200"/>
            <a:ext cx="6858000" cy="2386800"/>
          </a:xfrm>
        </p:spPr>
        <p:txBody>
          <a:bodyPr wrap="square" anchor="b">
            <a:normAutofit/>
          </a:bodyPr>
          <a:lstStyle>
            <a:lvl1pPr algn="ctr">
              <a:defRPr sz="6000" baseline="0">
                <a:solidFill>
                  <a:schemeClr val="tx1"/>
                </a:solidFill>
                <a:latin typeface="Arial" pitchFamily="34" charset="0"/>
                <a:ea typeface="隶书" panose="02010509060101010101" pitchFamily="49" charset="-122"/>
              </a:defRPr>
            </a:lvl1pPr>
          </a:lstStyle>
          <a:p>
            <a:r>
              <a:rPr lang="zh-CN" altLang="en-US"/>
              <a:t>单击此处编辑标题</a:t>
            </a:r>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760FBDFE-C587-4B4C-A407-44438C67B59E}" type="datetimeFigureOut">
              <a:rPr lang="zh-CN" altLang="en-US" smtClean="0">
                <a:solidFill>
                  <a:srgbClr val="000000">
                    <a:tint val="75000"/>
                  </a:srgbClr>
                </a:solidFill>
              </a:rPr>
              <a:t>2021/9/16</a:t>
            </a:fld>
            <a:endParaRPr lang="zh-CN" altLang="en-US">
              <a:solidFill>
                <a:srgbClr val="000000">
                  <a:tint val="75000"/>
                </a:srgbClr>
              </a:solidFill>
            </a:endParaRPr>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itchFamily="34" charset="0"/>
                <a:ea typeface="隶书" panose="02010509060101010101" pitchFamily="49"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sp>
        <p:nvSpPr>
          <p:cNvPr id="7" name="文本占位符 6"/>
          <p:cNvSpPr>
            <a:spLocks noGrp="1"/>
          </p:cNvSpPr>
          <p:nvPr>
            <p:ph type="body" sz="quarter" idx="13"/>
            <p:custDataLst>
              <p:tags r:id="rId13"/>
            </p:custDataLst>
          </p:nvPr>
        </p:nvSpPr>
        <p:spPr>
          <a:xfrm>
            <a:off x="1141810" y="3862800"/>
            <a:ext cx="6858000" cy="1656000"/>
          </a:xfrm>
        </p:spPr>
        <p:txBody>
          <a:bodyPr wrap="square">
            <a:normAutofit/>
          </a:bodyPr>
          <a:lstStyle>
            <a:lvl1pPr algn="ctr">
              <a:defRPr baseline="0">
                <a:solidFill>
                  <a:schemeClr val="tx1"/>
                </a:solidFill>
                <a:latin typeface="Arial" pitchFamily="34" charset="0"/>
                <a:ea typeface="隶书" panose="02010509060101010101" pitchFamily="49" charset="-122"/>
              </a:defRPr>
            </a:lvl1pPr>
          </a:lstStyle>
          <a:p>
            <a:pPr lvl="0"/>
            <a:r>
              <a:rPr lang="zh-CN" altLang="en-US"/>
              <a:t>单击此处编辑母版文本样式</a:t>
            </a:r>
          </a:p>
        </p:txBody>
      </p:sp>
    </p:spTree>
    <p:extLst>
      <p:ext uri="{BB962C8B-B14F-4D97-AF65-F5344CB8AC3E}">
        <p14:creationId xmlns:p14="http://schemas.microsoft.com/office/powerpoint/2010/main" val="1182136715"/>
      </p:ext>
    </p:extLst>
  </p:cSld>
  <p:clrMapOvr>
    <a:masterClrMapping/>
  </p:clrMapOvr>
  <p:transition/>
  <p:timing/>
</p:sldLayout>
</file>

<file path=ppt/slideLayouts/slideLayout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07C8AB96-36F5-43BC-8FE1-5627C875C47B}"/>
              </a:ext>
            </a:extLst>
          </p:cNvPr>
          <p:cNvSpPr>
            <a:spLocks noGrp="1"/>
          </p:cNvSpPr>
          <p:nvPr>
            <p:ph type="ctrTitle"/>
            <p:custDataLst>
              <p:tags r:id="rId2"/>
            </p:custDataLst>
          </p:nvPr>
        </p:nvSpPr>
        <p:spPr>
          <a:xfrm>
            <a:off x="1143000" y="1122363"/>
            <a:ext cx="6858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909E4B3-B7F3-4B33-AD7D-7D0E95FCC1BE}"/>
              </a:ext>
            </a:extLst>
          </p:cNvPr>
          <p:cNvSpPr>
            <a:spLocks noGrp="1"/>
          </p:cNvSpPr>
          <p:nvPr>
            <p:ph type="subTitle" idx="1"/>
            <p:custDataLst>
              <p:tags r:id="rId3"/>
            </p:custDataLst>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4F4A46E-0FFE-445D-AEC6-28DCB999B68F}"/>
              </a:ext>
            </a:extLst>
          </p:cNvPr>
          <p:cNvSpPr>
            <a:spLocks noGrp="1"/>
          </p:cNvSpPr>
          <p:nvPr>
            <p:ph type="dt" sz="half" idx="10"/>
            <p:custDataLst>
              <p:tags r:id="rId4"/>
            </p:custDataLst>
          </p:nvPr>
        </p:nvSpPr>
        <p:spPr/>
        <p:txBody>
          <a:bodyPr/>
          <a:lstStyle/>
          <a:p>
            <a:fld id="{9DEBA3B0-DA36-4553-BC20-E61961B1ADB1}" type="datetimeFigureOut">
              <a:rPr lang="zh-CN" altLang="en-US" smtClean="0">
                <a:solidFill>
                  <a:prstClr val="black">
                    <a:tint val="75000"/>
                  </a:prstClr>
                </a:solidFill>
              </a:rPr>
              <a:t>2021/9/16</a:t>
            </a:fld>
            <a:endParaRPr lang="zh-CN" altLang="en-US">
              <a:solidFill>
                <a:prstClr val="black">
                  <a:tint val="75000"/>
                </a:prstClr>
              </a:solidFill>
            </a:endParaRPr>
          </a:p>
        </p:txBody>
      </p:sp>
      <p:sp>
        <p:nvSpPr>
          <p:cNvPr id="5" name="页脚占位符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3072A6F-5A04-4561-8238-54D349B8879A}"/>
              </a:ext>
            </a:extLst>
          </p:cNvPr>
          <p:cNvSpPr>
            <a:spLocks noGrp="1"/>
          </p:cNvSpPr>
          <p:nvPr>
            <p:ph type="ftr" sz="quarter" idx="11"/>
            <p:custDataLst>
              <p:tags r:id="rId5"/>
            </p:custDataLst>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153AF53-848A-4284-A1F3-82C80243B17B}"/>
              </a:ext>
            </a:extLst>
          </p:cNvPr>
          <p:cNvSpPr>
            <a:spLocks noGrp="1"/>
          </p:cNvSpPr>
          <p:nvPr>
            <p:ph type="sldNum" sz="quarter" idx="12"/>
            <p:custDataLst>
              <p:tags r:id="rId6"/>
            </p:custDataLst>
          </p:nvPr>
        </p:nvSpPr>
        <p:spPr/>
        <p:txBody>
          <a:bodyPr/>
          <a:lstStyle/>
          <a:p>
            <a:fld id="{F45ADD35-4DD5-4196-9B17-54B73E2295BA}"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4250550087"/>
      </p:ext>
    </p:extLst>
  </p:cSld>
  <p:clrMapOvr>
    <a:masterClrMapping/>
  </p:clrMapOvr>
  <p:transition/>
  <p:timing/>
</p:sldLayout>
</file>

<file path=ppt/slideLayouts/slideLayout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A07FF51-6DC5-48AC-B330-034622EE173C}"/>
              </a:ext>
            </a:extLst>
          </p:cNvPr>
          <p:cNvSpPr>
            <a:spLocks noGrp="1"/>
          </p:cNvSpPr>
          <p:nvPr>
            <p:ph type="title"/>
            <p:custDataLst>
              <p:tags r:id="rId2"/>
            </p:custDataLst>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C703129B-812B-4A31-8800-EA7234AA6E6C}"/>
              </a:ext>
            </a:extLst>
          </p:cNvPr>
          <p:cNvSpPr>
            <a:spLocks noGrp="1"/>
          </p:cNvSpPr>
          <p:nvPr>
            <p:ph idx="1"/>
            <p:custDataLst>
              <p:tags r:id="rId3"/>
            </p:custDataLst>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0AC742D9-70A8-4760-A52F-977449EBE56A}"/>
              </a:ext>
            </a:extLst>
          </p:cNvPr>
          <p:cNvSpPr>
            <a:spLocks noGrp="1"/>
          </p:cNvSpPr>
          <p:nvPr>
            <p:ph type="dt" sz="half" idx="10"/>
            <p:custDataLst>
              <p:tags r:id="rId4"/>
            </p:custDataLst>
          </p:nvPr>
        </p:nvSpPr>
        <p:spPr/>
        <p:txBody>
          <a:bodyPr/>
          <a:lstStyle/>
          <a:p>
            <a:fld id="{9DEBA3B0-DA36-4553-BC20-E61961B1ADB1}" type="datetimeFigureOut">
              <a:rPr lang="zh-CN" altLang="en-US" smtClean="0">
                <a:solidFill>
                  <a:prstClr val="black">
                    <a:tint val="75000"/>
                  </a:prstClr>
                </a:solidFill>
              </a:rPr>
              <a:t>2021/9/16</a:t>
            </a:fld>
            <a:endParaRPr lang="zh-CN" altLang="en-US">
              <a:solidFill>
                <a:prstClr val="black">
                  <a:tint val="75000"/>
                </a:prstClr>
              </a:solidFill>
            </a:endParaRPr>
          </a:p>
        </p:txBody>
      </p:sp>
      <p:sp>
        <p:nvSpPr>
          <p:cNvPr id="5" name="页脚占位符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7EF06C1-D9F9-4720-8D53-5CE52CB1B35E}"/>
              </a:ext>
            </a:extLst>
          </p:cNvPr>
          <p:cNvSpPr>
            <a:spLocks noGrp="1"/>
          </p:cNvSpPr>
          <p:nvPr>
            <p:ph type="ftr" sz="quarter" idx="11"/>
            <p:custDataLst>
              <p:tags r:id="rId5"/>
            </p:custDataLst>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BD34401A-6276-4BAB-9A0D-F6F919EF170D}"/>
              </a:ext>
            </a:extLst>
          </p:cNvPr>
          <p:cNvSpPr>
            <a:spLocks noGrp="1"/>
          </p:cNvSpPr>
          <p:nvPr>
            <p:ph type="sldNum" sz="quarter" idx="12"/>
            <p:custDataLst>
              <p:tags r:id="rId6"/>
            </p:custDataLst>
          </p:nvPr>
        </p:nvSpPr>
        <p:spPr/>
        <p:txBody>
          <a:bodyPr/>
          <a:lstStyle/>
          <a:p>
            <a:fld id="{F45ADD35-4DD5-4196-9B17-54B73E2295BA}"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3824511246"/>
      </p:ext>
    </p:extLst>
  </p:cSld>
  <p:clrMapOvr>
    <a:masterClrMapping/>
  </p:clrMapOvr>
  <p:transition/>
  <p:timing/>
</p:sldLayout>
</file>

<file path=ppt/slideLayouts/slideLayout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882317E-2A3B-4F02-9CE0-D97D31306AF6}"/>
              </a:ext>
            </a:extLst>
          </p:cNvPr>
          <p:cNvSpPr>
            <a:spLocks noGrp="1"/>
          </p:cNvSpPr>
          <p:nvPr>
            <p:ph type="title"/>
            <p:custDataLst>
              <p:tags r:id="rId2"/>
            </p:custDataLst>
          </p:nvPr>
        </p:nvSpPr>
        <p:spPr>
          <a:xfrm>
            <a:off x="623888" y="1709739"/>
            <a:ext cx="78867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B046099-0A0E-425B-B03E-51678480FC7D}"/>
              </a:ext>
            </a:extLst>
          </p:cNvPr>
          <p:cNvSpPr>
            <a:spLocks noGrp="1"/>
          </p:cNvSpPr>
          <p:nvPr>
            <p:ph type="body" idx="1"/>
            <p:custDataLst>
              <p:tags r:id="rId3"/>
            </p:custDataLst>
          </p:nvPr>
        </p:nvSpPr>
        <p:spPr>
          <a:xfrm>
            <a:off x="623888"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7435CA0-CC55-403B-9C9D-04DE6152628D}"/>
              </a:ext>
            </a:extLst>
          </p:cNvPr>
          <p:cNvSpPr>
            <a:spLocks noGrp="1"/>
          </p:cNvSpPr>
          <p:nvPr>
            <p:ph type="dt" sz="half" idx="10"/>
            <p:custDataLst>
              <p:tags r:id="rId4"/>
            </p:custDataLst>
          </p:nvPr>
        </p:nvSpPr>
        <p:spPr/>
        <p:txBody>
          <a:bodyPr/>
          <a:lstStyle/>
          <a:p>
            <a:fld id="{9DEBA3B0-DA36-4553-BC20-E61961B1ADB1}" type="datetimeFigureOut">
              <a:rPr lang="zh-CN" altLang="en-US" smtClean="0">
                <a:solidFill>
                  <a:prstClr val="black">
                    <a:tint val="75000"/>
                  </a:prstClr>
                </a:solidFill>
              </a:rPr>
              <a:t>2021/9/16</a:t>
            </a:fld>
            <a:endParaRPr lang="zh-CN" altLang="en-US">
              <a:solidFill>
                <a:prstClr val="black">
                  <a:tint val="75000"/>
                </a:prstClr>
              </a:solidFill>
            </a:endParaRPr>
          </a:p>
        </p:txBody>
      </p:sp>
      <p:sp>
        <p:nvSpPr>
          <p:cNvPr id="5" name="页脚占位符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C42A97C-3E12-4CDA-B8DD-C180F3B18CCC}"/>
              </a:ext>
            </a:extLst>
          </p:cNvPr>
          <p:cNvSpPr>
            <a:spLocks noGrp="1"/>
          </p:cNvSpPr>
          <p:nvPr>
            <p:ph type="ftr" sz="quarter" idx="11"/>
            <p:custDataLst>
              <p:tags r:id="rId5"/>
            </p:custDataLst>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B513D749-969E-4E3B-978A-8D859307DA33}"/>
              </a:ext>
            </a:extLst>
          </p:cNvPr>
          <p:cNvSpPr>
            <a:spLocks noGrp="1"/>
          </p:cNvSpPr>
          <p:nvPr>
            <p:ph type="sldNum" sz="quarter" idx="12"/>
            <p:custDataLst>
              <p:tags r:id="rId6"/>
            </p:custDataLst>
          </p:nvPr>
        </p:nvSpPr>
        <p:spPr/>
        <p:txBody>
          <a:bodyPr/>
          <a:lstStyle/>
          <a:p>
            <a:fld id="{F45ADD35-4DD5-4196-9B17-54B73E2295BA}"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3270027815"/>
      </p:ext>
    </p:extLst>
  </p:cSld>
  <p:clrMapOvr>
    <a:masterClrMapping/>
  </p:clrMapOvr>
  <p:transition/>
  <p:timing/>
</p:sldLayout>
</file>

<file path=ppt/slideLayouts/slideLayout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9CCB0B9-157E-4E5A-A9AA-B28338536739}"/>
              </a:ext>
            </a:extLst>
          </p:cNvPr>
          <p:cNvSpPr>
            <a:spLocks noGrp="1"/>
          </p:cNvSpPr>
          <p:nvPr>
            <p:ph type="title"/>
            <p:custDataLst>
              <p:tags r:id="rId2"/>
            </p:custDataLst>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732940F-7613-4FC6-966E-B13EDC458210}"/>
              </a:ext>
            </a:extLst>
          </p:cNvPr>
          <p:cNvSpPr>
            <a:spLocks noGrp="1"/>
          </p:cNvSpPr>
          <p:nvPr>
            <p:ph sz="half" idx="1"/>
            <p:custDataLst>
              <p:tags r:id="rId3"/>
            </p:custDataLst>
          </p:nvPr>
        </p:nvSpPr>
        <p:spPr>
          <a:xfrm>
            <a:off x="628650" y="1825625"/>
            <a:ext cx="38862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F7AE2DE-333C-47EE-96C7-7DA39170822B}"/>
              </a:ext>
            </a:extLst>
          </p:cNvPr>
          <p:cNvSpPr>
            <a:spLocks noGrp="1"/>
          </p:cNvSpPr>
          <p:nvPr>
            <p:ph sz="half" idx="2"/>
            <p:custDataLst>
              <p:tags r:id="rId4"/>
            </p:custDataLst>
          </p:nvPr>
        </p:nvSpPr>
        <p:spPr>
          <a:xfrm>
            <a:off x="4629150" y="1825625"/>
            <a:ext cx="38862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5FB83B2-880D-4774-89D0-8DF84732C502}"/>
              </a:ext>
            </a:extLst>
          </p:cNvPr>
          <p:cNvSpPr>
            <a:spLocks noGrp="1"/>
          </p:cNvSpPr>
          <p:nvPr>
            <p:ph type="dt" sz="half" idx="10"/>
            <p:custDataLst>
              <p:tags r:id="rId5"/>
            </p:custDataLst>
          </p:nvPr>
        </p:nvSpPr>
        <p:spPr/>
        <p:txBody>
          <a:bodyPr/>
          <a:lstStyle/>
          <a:p>
            <a:fld id="{9DEBA3B0-DA36-4553-BC20-E61961B1ADB1}" type="datetimeFigureOut">
              <a:rPr lang="zh-CN" altLang="en-US" smtClean="0">
                <a:solidFill>
                  <a:prstClr val="black">
                    <a:tint val="75000"/>
                  </a:prstClr>
                </a:solidFill>
              </a:rPr>
              <a:t>2021/9/16</a:t>
            </a:fld>
            <a:endParaRPr lang="zh-CN" altLang="en-US">
              <a:solidFill>
                <a:prstClr val="black">
                  <a:tint val="75000"/>
                </a:prstClr>
              </a:solidFill>
            </a:endParaRPr>
          </a:p>
        </p:txBody>
      </p:sp>
      <p:sp>
        <p:nvSpPr>
          <p:cNvPr id="6" name="页脚占位符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50859A0-7DC4-4CDD-948D-E224F6B598EC}"/>
              </a:ext>
            </a:extLst>
          </p:cNvPr>
          <p:cNvSpPr>
            <a:spLocks noGrp="1"/>
          </p:cNvSpPr>
          <p:nvPr>
            <p:ph type="ftr" sz="quarter" idx="11"/>
            <p:custDataLst>
              <p:tags r:id="rId6"/>
            </p:custDataLst>
          </p:nvPr>
        </p:nvSpPr>
        <p:spPr/>
        <p:txBody>
          <a:bodyPr/>
          <a:lstStyle/>
          <a:p>
            <a:endParaRPr lang="zh-CN" altLang="en-US">
              <a:solidFill>
                <a:prstClr val="black">
                  <a:tint val="75000"/>
                </a:prstClr>
              </a:solidFill>
            </a:endParaRPr>
          </a:p>
        </p:txBody>
      </p:sp>
      <p:sp>
        <p:nvSpPr>
          <p:cNvPr id="7" name="灯片编号占位符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77C65E7-77AB-4E08-ADE9-04CCEBABCE94}"/>
              </a:ext>
            </a:extLst>
          </p:cNvPr>
          <p:cNvSpPr>
            <a:spLocks noGrp="1"/>
          </p:cNvSpPr>
          <p:nvPr>
            <p:ph type="sldNum" sz="quarter" idx="12"/>
            <p:custDataLst>
              <p:tags r:id="rId7"/>
            </p:custDataLst>
          </p:nvPr>
        </p:nvSpPr>
        <p:spPr/>
        <p:txBody>
          <a:bodyPr/>
          <a:lstStyle/>
          <a:p>
            <a:fld id="{F45ADD35-4DD5-4196-9B17-54B73E2295BA}"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2222937638"/>
      </p:ext>
    </p:extLst>
  </p:cSld>
  <p:clrMapOvr>
    <a:masterClrMapping/>
  </p:clrMapOvr>
  <p:transition/>
  <p:timing/>
</p:sldLayout>
</file>

<file path=ppt/slideLayouts/slideLayout6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C07C4455-A69C-4FF5-BB3C-7A3076692E28}"/>
              </a:ext>
            </a:extLst>
          </p:cNvPr>
          <p:cNvSpPr>
            <a:spLocks noGrp="1"/>
          </p:cNvSpPr>
          <p:nvPr>
            <p:ph type="title"/>
            <p:custDataLst>
              <p:tags r:id="rId2"/>
            </p:custDataLst>
          </p:nvPr>
        </p:nvSpPr>
        <p:spPr>
          <a:xfrm>
            <a:off x="629841" y="365126"/>
            <a:ext cx="78867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F715921-D4DE-4CC3-AA58-E54AAB86D7CC}"/>
              </a:ext>
            </a:extLst>
          </p:cNvPr>
          <p:cNvSpPr>
            <a:spLocks noGrp="1"/>
          </p:cNvSpPr>
          <p:nvPr>
            <p:ph type="body" idx="1"/>
            <p:custDataLst>
              <p:tags r:id="rId3"/>
            </p:custDataLst>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C98F34D3-9252-4B60-B1DA-2C6655908B9F}"/>
              </a:ext>
            </a:extLst>
          </p:cNvPr>
          <p:cNvSpPr>
            <a:spLocks noGrp="1"/>
          </p:cNvSpPr>
          <p:nvPr>
            <p:ph sz="half" idx="2"/>
            <p:custDataLst>
              <p:tags r:id="rId4"/>
            </p:custDataLst>
          </p:nvPr>
        </p:nvSpPr>
        <p:spPr>
          <a:xfrm>
            <a:off x="629842" y="2505075"/>
            <a:ext cx="3868340"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F7C957A-4493-4AE4-9625-6963F5BF24EE}"/>
              </a:ext>
            </a:extLst>
          </p:cNvPr>
          <p:cNvSpPr>
            <a:spLocks noGrp="1"/>
          </p:cNvSpPr>
          <p:nvPr>
            <p:ph type="body" sz="quarter" idx="3"/>
            <p:custDataLst>
              <p:tags r:id="rId5"/>
            </p:custDataLst>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2A253A2-1917-42BE-92C5-F108076A7FFE}"/>
              </a:ext>
            </a:extLst>
          </p:cNvPr>
          <p:cNvSpPr>
            <a:spLocks noGrp="1"/>
          </p:cNvSpPr>
          <p:nvPr>
            <p:ph sz="quarter" idx="4"/>
            <p:custDataLst>
              <p:tags r:id="rId6"/>
            </p:custDataLst>
          </p:nvPr>
        </p:nvSpPr>
        <p:spPr>
          <a:xfrm>
            <a:off x="4629150" y="2505075"/>
            <a:ext cx="3887391"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BC8B0357-FAA4-4DEB-A4FA-9862C0C894AA}"/>
              </a:ext>
            </a:extLst>
          </p:cNvPr>
          <p:cNvSpPr>
            <a:spLocks noGrp="1"/>
          </p:cNvSpPr>
          <p:nvPr>
            <p:ph type="dt" sz="half" idx="10"/>
            <p:custDataLst>
              <p:tags r:id="rId7"/>
            </p:custDataLst>
          </p:nvPr>
        </p:nvSpPr>
        <p:spPr/>
        <p:txBody>
          <a:bodyPr/>
          <a:lstStyle/>
          <a:p>
            <a:fld id="{9DEBA3B0-DA36-4553-BC20-E61961B1ADB1}" type="datetimeFigureOut">
              <a:rPr lang="zh-CN" altLang="en-US" smtClean="0">
                <a:solidFill>
                  <a:prstClr val="black">
                    <a:tint val="75000"/>
                  </a:prstClr>
                </a:solidFill>
              </a:rPr>
              <a:t>2021/9/16</a:t>
            </a:fld>
            <a:endParaRPr lang="zh-CN" altLang="en-US">
              <a:solidFill>
                <a:prstClr val="black">
                  <a:tint val="75000"/>
                </a:prstClr>
              </a:solidFill>
            </a:endParaRPr>
          </a:p>
        </p:txBody>
      </p:sp>
      <p:sp>
        <p:nvSpPr>
          <p:cNvPr id="8" name="页脚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2480924-E370-434D-A473-66268CCB2B47}"/>
              </a:ext>
            </a:extLst>
          </p:cNvPr>
          <p:cNvSpPr>
            <a:spLocks noGrp="1"/>
          </p:cNvSpPr>
          <p:nvPr>
            <p:ph type="ftr" sz="quarter" idx="11"/>
            <p:custDataLst>
              <p:tags r:id="rId8"/>
            </p:custDataLst>
          </p:nvPr>
        </p:nvSpPr>
        <p:spPr/>
        <p:txBody>
          <a:bodyPr/>
          <a:lstStyle/>
          <a:p>
            <a:endParaRPr lang="zh-CN" altLang="en-US">
              <a:solidFill>
                <a:prstClr val="black">
                  <a:tint val="75000"/>
                </a:prstClr>
              </a:solidFill>
            </a:endParaRPr>
          </a:p>
        </p:txBody>
      </p:sp>
      <p:sp>
        <p:nvSpPr>
          <p:cNvPr id="9" name="灯片编号占位符 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F674E5C-5E19-4824-878B-8B323D47C319}"/>
              </a:ext>
            </a:extLst>
          </p:cNvPr>
          <p:cNvSpPr>
            <a:spLocks noGrp="1"/>
          </p:cNvSpPr>
          <p:nvPr>
            <p:ph type="sldNum" sz="quarter" idx="12"/>
            <p:custDataLst>
              <p:tags r:id="rId9"/>
            </p:custDataLst>
          </p:nvPr>
        </p:nvSpPr>
        <p:spPr/>
        <p:txBody>
          <a:bodyPr/>
          <a:lstStyle/>
          <a:p>
            <a:fld id="{F45ADD35-4DD5-4196-9B17-54B73E2295BA}"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3700898589"/>
      </p:ext>
    </p:extLst>
  </p:cSld>
  <p:clrMapOvr>
    <a:masterClrMapping/>
  </p:clrMapOvr>
  <p:transition/>
  <p:timing/>
</p:sldLayout>
</file>

<file path=ppt/slideLayouts/slideLayout6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153A859-5F1C-45E7-9925-DFBB33200B20}"/>
              </a:ext>
            </a:extLst>
          </p:cNvPr>
          <p:cNvSpPr>
            <a:spLocks noGrp="1"/>
          </p:cNvSpPr>
          <p:nvPr>
            <p:ph type="title"/>
            <p:custDataLst>
              <p:tags r:id="rId2"/>
            </p:custDataLst>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8ED81A1-7132-4F60-BEF2-253DC8BBFF7F}"/>
              </a:ext>
            </a:extLst>
          </p:cNvPr>
          <p:cNvSpPr>
            <a:spLocks noGrp="1"/>
          </p:cNvSpPr>
          <p:nvPr>
            <p:ph type="dt" sz="half" idx="10"/>
            <p:custDataLst>
              <p:tags r:id="rId3"/>
            </p:custDataLst>
          </p:nvPr>
        </p:nvSpPr>
        <p:spPr/>
        <p:txBody>
          <a:bodyPr/>
          <a:lstStyle/>
          <a:p>
            <a:fld id="{9DEBA3B0-DA36-4553-BC20-E61961B1ADB1}" type="datetimeFigureOut">
              <a:rPr lang="zh-CN" altLang="en-US" smtClean="0">
                <a:solidFill>
                  <a:prstClr val="black">
                    <a:tint val="75000"/>
                  </a:prstClr>
                </a:solidFill>
              </a:rPr>
              <a:t>2021/9/16</a:t>
            </a:fld>
            <a:endParaRPr lang="zh-CN" altLang="en-US">
              <a:solidFill>
                <a:prstClr val="black">
                  <a:tint val="75000"/>
                </a:prstClr>
              </a:solidFill>
            </a:endParaRPr>
          </a:p>
        </p:txBody>
      </p:sp>
      <p:sp>
        <p:nvSpPr>
          <p:cNvPr id="4" name="页脚占位符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83DCFE5-8E55-4B00-842C-24A9EAAAFE0E}"/>
              </a:ext>
            </a:extLst>
          </p:cNvPr>
          <p:cNvSpPr>
            <a:spLocks noGrp="1"/>
          </p:cNvSpPr>
          <p:nvPr>
            <p:ph type="ftr" sz="quarter" idx="11"/>
            <p:custDataLst>
              <p:tags r:id="rId4"/>
            </p:custDataLst>
          </p:nvPr>
        </p:nvSpPr>
        <p:spPr/>
        <p:txBody>
          <a:bodyPr/>
          <a:lstStyle/>
          <a:p>
            <a:endParaRPr lang="zh-CN" altLang="en-US">
              <a:solidFill>
                <a:prstClr val="black">
                  <a:tint val="75000"/>
                </a:prstClr>
              </a:solidFill>
            </a:endParaRPr>
          </a:p>
        </p:txBody>
      </p:sp>
      <p:sp>
        <p:nvSpPr>
          <p:cNvPr id="5" name="灯片编号占位符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348971E-3883-4BFC-9A4E-70C62B9E2907}"/>
              </a:ext>
            </a:extLst>
          </p:cNvPr>
          <p:cNvSpPr>
            <a:spLocks noGrp="1"/>
          </p:cNvSpPr>
          <p:nvPr>
            <p:ph type="sldNum" sz="quarter" idx="12"/>
            <p:custDataLst>
              <p:tags r:id="rId5"/>
            </p:custDataLst>
          </p:nvPr>
        </p:nvSpPr>
        <p:spPr/>
        <p:txBody>
          <a:bodyPr/>
          <a:lstStyle/>
          <a:p>
            <a:fld id="{F45ADD35-4DD5-4196-9B17-54B73E2295BA}"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776121014"/>
      </p:ext>
    </p:extLst>
  </p:cSld>
  <p:clrMapOvr>
    <a:masterClrMapping/>
  </p:clrMapOvr>
  <p:transition/>
  <p:timing/>
</p:sldLayout>
</file>

<file path=ppt/slideLayouts/slideLayout6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9593169-E1DE-4390-9F74-2B628C25892D}"/>
              </a:ext>
            </a:extLst>
          </p:cNvPr>
          <p:cNvSpPr>
            <a:spLocks noGrp="1"/>
          </p:cNvSpPr>
          <p:nvPr>
            <p:ph type="dt" sz="half" idx="10"/>
            <p:custDataLst>
              <p:tags r:id="rId2"/>
            </p:custDataLst>
          </p:nvPr>
        </p:nvSpPr>
        <p:spPr/>
        <p:txBody>
          <a:bodyPr/>
          <a:lstStyle/>
          <a:p>
            <a:fld id="{9DEBA3B0-DA36-4553-BC20-E61961B1ADB1}" type="datetimeFigureOut">
              <a:rPr lang="zh-CN" altLang="en-US" smtClean="0">
                <a:solidFill>
                  <a:prstClr val="black">
                    <a:tint val="75000"/>
                  </a:prstClr>
                </a:solidFill>
              </a:rPr>
              <a:t>2021/9/16</a:t>
            </a:fld>
            <a:endParaRPr lang="zh-CN" altLang="en-US">
              <a:solidFill>
                <a:prstClr val="black">
                  <a:tint val="75000"/>
                </a:prstClr>
              </a:solidFill>
            </a:endParaRPr>
          </a:p>
        </p:txBody>
      </p:sp>
      <p:sp>
        <p:nvSpPr>
          <p:cNvPr id="3" name="页脚占位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FAA08F2-130C-4BDC-90B7-8C2CE9452D01}"/>
              </a:ext>
            </a:extLst>
          </p:cNvPr>
          <p:cNvSpPr>
            <a:spLocks noGrp="1"/>
          </p:cNvSpPr>
          <p:nvPr>
            <p:ph type="ftr" sz="quarter" idx="11"/>
            <p:custDataLst>
              <p:tags r:id="rId3"/>
            </p:custDataLst>
          </p:nvPr>
        </p:nvSpPr>
        <p:spPr/>
        <p:txBody>
          <a:bodyPr/>
          <a:lstStyle/>
          <a:p>
            <a:endParaRPr lang="zh-CN" altLang="en-US">
              <a:solidFill>
                <a:prstClr val="black">
                  <a:tint val="75000"/>
                </a:prstClr>
              </a:solidFill>
            </a:endParaRPr>
          </a:p>
        </p:txBody>
      </p:sp>
      <p:sp>
        <p:nvSpPr>
          <p:cNvPr id="4" name="灯片编号占位符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7FDD231-491C-444B-B0F5-C48FE6B56A6A}"/>
              </a:ext>
            </a:extLst>
          </p:cNvPr>
          <p:cNvSpPr>
            <a:spLocks noGrp="1"/>
          </p:cNvSpPr>
          <p:nvPr>
            <p:ph type="sldNum" sz="quarter" idx="12"/>
            <p:custDataLst>
              <p:tags r:id="rId4"/>
            </p:custDataLst>
          </p:nvPr>
        </p:nvSpPr>
        <p:spPr/>
        <p:txBody>
          <a:bodyPr/>
          <a:lstStyle/>
          <a:p>
            <a:fld id="{F45ADD35-4DD5-4196-9B17-54B73E2295BA}"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1232482379"/>
      </p:ext>
    </p:extLst>
  </p:cSld>
  <p:clrMapOvr>
    <a:masterClrMapping/>
  </p:clrMapOvr>
  <p:transition/>
  <p:timing/>
</p:sldLayout>
</file>

<file path=ppt/slideLayouts/slideLayout6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142E766-0963-4160-81E9-CBD20E886C42}"/>
              </a:ext>
            </a:extLst>
          </p:cNvPr>
          <p:cNvSpPr>
            <a:spLocks noGrp="1"/>
          </p:cNvSpPr>
          <p:nvPr>
            <p:ph type="title"/>
            <p:custDataLst>
              <p:tags r:id="rId2"/>
            </p:custDataLst>
          </p:nvPr>
        </p:nvSpPr>
        <p:spPr>
          <a:xfrm>
            <a:off x="629841" y="457200"/>
            <a:ext cx="2949178"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B631AC9-793E-41FD-ADD5-FD4D12FF9494}"/>
              </a:ext>
            </a:extLst>
          </p:cNvPr>
          <p:cNvSpPr>
            <a:spLocks noGrp="1"/>
          </p:cNvSpPr>
          <p:nvPr>
            <p:ph idx="1"/>
            <p:custDataLst>
              <p:tags r:id="rId3"/>
            </p:custDataLst>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140F872-98C4-45AB-8C02-E95E67248643}"/>
              </a:ext>
            </a:extLst>
          </p:cNvPr>
          <p:cNvSpPr>
            <a:spLocks noGrp="1"/>
          </p:cNvSpPr>
          <p:nvPr>
            <p:ph type="body" sz="half" idx="2"/>
            <p:custDataLst>
              <p:tags r:id="rId4"/>
            </p:custDataLst>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130DF5F-1974-4F24-9BE9-86779D37023B}"/>
              </a:ext>
            </a:extLst>
          </p:cNvPr>
          <p:cNvSpPr>
            <a:spLocks noGrp="1"/>
          </p:cNvSpPr>
          <p:nvPr>
            <p:ph type="dt" sz="half" idx="10"/>
            <p:custDataLst>
              <p:tags r:id="rId5"/>
            </p:custDataLst>
          </p:nvPr>
        </p:nvSpPr>
        <p:spPr/>
        <p:txBody>
          <a:bodyPr/>
          <a:lstStyle/>
          <a:p>
            <a:fld id="{9DEBA3B0-DA36-4553-BC20-E61961B1ADB1}" type="datetimeFigureOut">
              <a:rPr lang="zh-CN" altLang="en-US" smtClean="0">
                <a:solidFill>
                  <a:prstClr val="black">
                    <a:tint val="75000"/>
                  </a:prstClr>
                </a:solidFill>
              </a:rPr>
              <a:t>2021/9/16</a:t>
            </a:fld>
            <a:endParaRPr lang="zh-CN" altLang="en-US">
              <a:solidFill>
                <a:prstClr val="black">
                  <a:tint val="75000"/>
                </a:prstClr>
              </a:solidFill>
            </a:endParaRPr>
          </a:p>
        </p:txBody>
      </p:sp>
      <p:sp>
        <p:nvSpPr>
          <p:cNvPr id="6" name="页脚占位符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5A14824-7BB1-4A46-BA9A-542A8CB04350}"/>
              </a:ext>
            </a:extLst>
          </p:cNvPr>
          <p:cNvSpPr>
            <a:spLocks noGrp="1"/>
          </p:cNvSpPr>
          <p:nvPr>
            <p:ph type="ftr" sz="quarter" idx="11"/>
            <p:custDataLst>
              <p:tags r:id="rId6"/>
            </p:custDataLst>
          </p:nvPr>
        </p:nvSpPr>
        <p:spPr/>
        <p:txBody>
          <a:bodyPr/>
          <a:lstStyle/>
          <a:p>
            <a:endParaRPr lang="zh-CN" altLang="en-US">
              <a:solidFill>
                <a:prstClr val="black">
                  <a:tint val="75000"/>
                </a:prstClr>
              </a:solidFill>
            </a:endParaRPr>
          </a:p>
        </p:txBody>
      </p:sp>
      <p:sp>
        <p:nvSpPr>
          <p:cNvPr id="7" name="灯片编号占位符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3FCC9A5-EB2C-4368-BC72-686F5BDFEF61}"/>
              </a:ext>
            </a:extLst>
          </p:cNvPr>
          <p:cNvSpPr>
            <a:spLocks noGrp="1"/>
          </p:cNvSpPr>
          <p:nvPr>
            <p:ph type="sldNum" sz="quarter" idx="12"/>
            <p:custDataLst>
              <p:tags r:id="rId7"/>
            </p:custDataLst>
          </p:nvPr>
        </p:nvSpPr>
        <p:spPr/>
        <p:txBody>
          <a:bodyPr/>
          <a:lstStyle/>
          <a:p>
            <a:fld id="{F45ADD35-4DD5-4196-9B17-54B73E2295BA}"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379693383"/>
      </p:ext>
    </p:extLst>
  </p:cSld>
  <p:clrMapOvr>
    <a:masterClrMapping/>
  </p:clrMapOvr>
  <p:transition/>
  <p:timing/>
</p:sldLayout>
</file>

<file path=ppt/slideLayouts/slideLayout6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B7A356A-C94F-40A6-9DD9-B7E8FF566854}"/>
              </a:ext>
            </a:extLst>
          </p:cNvPr>
          <p:cNvSpPr>
            <a:spLocks noGrp="1"/>
          </p:cNvSpPr>
          <p:nvPr>
            <p:ph type="title"/>
            <p:custDataLst>
              <p:tags r:id="rId2"/>
            </p:custDataLst>
          </p:nvPr>
        </p:nvSpPr>
        <p:spPr>
          <a:xfrm>
            <a:off x="629841" y="457200"/>
            <a:ext cx="2949178"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7C94329-37D4-4A34-817E-988C94051B99}"/>
              </a:ext>
            </a:extLst>
          </p:cNvPr>
          <p:cNvSpPr>
            <a:spLocks noGrp="1"/>
          </p:cNvSpPr>
          <p:nvPr>
            <p:ph type="pic" idx="1"/>
            <p:custDataLst>
              <p:tags r:id="rId3"/>
            </p:custDataLst>
          </p:nvPr>
        </p:nvSpPr>
        <p:spPr>
          <a:xfrm>
            <a:off x="3887391" y="987426"/>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0A58704B-BE7C-4B3F-B44B-A85173106F3A}"/>
              </a:ext>
            </a:extLst>
          </p:cNvPr>
          <p:cNvSpPr>
            <a:spLocks noGrp="1"/>
          </p:cNvSpPr>
          <p:nvPr>
            <p:ph type="body" sz="half" idx="2"/>
            <p:custDataLst>
              <p:tags r:id="rId4"/>
            </p:custDataLst>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8ADA233-19C5-4C66-97B1-22E2C13DA171}"/>
              </a:ext>
            </a:extLst>
          </p:cNvPr>
          <p:cNvSpPr>
            <a:spLocks noGrp="1"/>
          </p:cNvSpPr>
          <p:nvPr>
            <p:ph type="dt" sz="half" idx="10"/>
            <p:custDataLst>
              <p:tags r:id="rId5"/>
            </p:custDataLst>
          </p:nvPr>
        </p:nvSpPr>
        <p:spPr/>
        <p:txBody>
          <a:bodyPr/>
          <a:lstStyle/>
          <a:p>
            <a:fld id="{9DEBA3B0-DA36-4553-BC20-E61961B1ADB1}" type="datetimeFigureOut">
              <a:rPr lang="zh-CN" altLang="en-US" smtClean="0">
                <a:solidFill>
                  <a:prstClr val="black">
                    <a:tint val="75000"/>
                  </a:prstClr>
                </a:solidFill>
              </a:rPr>
              <a:t>2021/9/16</a:t>
            </a:fld>
            <a:endParaRPr lang="zh-CN" altLang="en-US">
              <a:solidFill>
                <a:prstClr val="black">
                  <a:tint val="75000"/>
                </a:prstClr>
              </a:solidFill>
            </a:endParaRPr>
          </a:p>
        </p:txBody>
      </p:sp>
      <p:sp>
        <p:nvSpPr>
          <p:cNvPr id="6" name="页脚占位符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07341B9-B565-4ACB-9F4A-743BF2CE4724}"/>
              </a:ext>
            </a:extLst>
          </p:cNvPr>
          <p:cNvSpPr>
            <a:spLocks noGrp="1"/>
          </p:cNvSpPr>
          <p:nvPr>
            <p:ph type="ftr" sz="quarter" idx="11"/>
            <p:custDataLst>
              <p:tags r:id="rId6"/>
            </p:custDataLst>
          </p:nvPr>
        </p:nvSpPr>
        <p:spPr/>
        <p:txBody>
          <a:bodyPr/>
          <a:lstStyle/>
          <a:p>
            <a:endParaRPr lang="zh-CN" altLang="en-US">
              <a:solidFill>
                <a:prstClr val="black">
                  <a:tint val="75000"/>
                </a:prstClr>
              </a:solidFill>
            </a:endParaRPr>
          </a:p>
        </p:txBody>
      </p:sp>
      <p:sp>
        <p:nvSpPr>
          <p:cNvPr id="7" name="灯片编号占位符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03CA626C-224B-49B2-B45F-9ACF9BD5E0E7}"/>
              </a:ext>
            </a:extLst>
          </p:cNvPr>
          <p:cNvSpPr>
            <a:spLocks noGrp="1"/>
          </p:cNvSpPr>
          <p:nvPr>
            <p:ph type="sldNum" sz="quarter" idx="12"/>
            <p:custDataLst>
              <p:tags r:id="rId7"/>
            </p:custDataLst>
          </p:nvPr>
        </p:nvSpPr>
        <p:spPr/>
        <p:txBody>
          <a:bodyPr/>
          <a:lstStyle/>
          <a:p>
            <a:fld id="{F45ADD35-4DD5-4196-9B17-54B73E2295BA}"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3828415545"/>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530820CF-B880-4189-942D-D702A7CBA730}" type="datetimeFigureOut">
              <a:rPr lang="zh-CN" altLang="en-US" smtClean="0"/>
              <a:t>2021/9/16</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7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C58FCC8-28FD-4FBA-9217-F9A39FABD506}"/>
              </a:ext>
            </a:extLst>
          </p:cNvPr>
          <p:cNvSpPr>
            <a:spLocks noGrp="1"/>
          </p:cNvSpPr>
          <p:nvPr>
            <p:ph type="title"/>
            <p:custDataLst>
              <p:tags r:id="rId2"/>
            </p:custDataLst>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DC43218-80BF-4BBF-8D57-60986D6EC2CF}"/>
              </a:ext>
            </a:extLst>
          </p:cNvPr>
          <p:cNvSpPr>
            <a:spLocks noGrp="1"/>
          </p:cNvSpPr>
          <p:nvPr>
            <p:ph type="body" orient="vert" idx="1"/>
            <p:custDataLst>
              <p:tags r:id="rId3"/>
            </p:custDataLst>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36C51F7-A489-4A22-920A-2810BC04C028}"/>
              </a:ext>
            </a:extLst>
          </p:cNvPr>
          <p:cNvSpPr>
            <a:spLocks noGrp="1"/>
          </p:cNvSpPr>
          <p:nvPr>
            <p:ph type="dt" sz="half" idx="10"/>
            <p:custDataLst>
              <p:tags r:id="rId4"/>
            </p:custDataLst>
          </p:nvPr>
        </p:nvSpPr>
        <p:spPr/>
        <p:txBody>
          <a:bodyPr/>
          <a:lstStyle/>
          <a:p>
            <a:fld id="{9DEBA3B0-DA36-4553-BC20-E61961B1ADB1}" type="datetimeFigureOut">
              <a:rPr lang="zh-CN" altLang="en-US" smtClean="0">
                <a:solidFill>
                  <a:prstClr val="black">
                    <a:tint val="75000"/>
                  </a:prstClr>
                </a:solidFill>
              </a:rPr>
              <a:t>2021/9/16</a:t>
            </a:fld>
            <a:endParaRPr lang="zh-CN" altLang="en-US">
              <a:solidFill>
                <a:prstClr val="black">
                  <a:tint val="75000"/>
                </a:prstClr>
              </a:solidFill>
            </a:endParaRPr>
          </a:p>
        </p:txBody>
      </p:sp>
      <p:sp>
        <p:nvSpPr>
          <p:cNvPr id="5" name="页脚占位符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BF5C72A-1EF4-42AD-980A-C9DEE95C345A}"/>
              </a:ext>
            </a:extLst>
          </p:cNvPr>
          <p:cNvSpPr>
            <a:spLocks noGrp="1"/>
          </p:cNvSpPr>
          <p:nvPr>
            <p:ph type="ftr" sz="quarter" idx="11"/>
            <p:custDataLst>
              <p:tags r:id="rId5"/>
            </p:custDataLst>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1314B60-45D7-4023-8D89-6F2CDAA48AF5}"/>
              </a:ext>
            </a:extLst>
          </p:cNvPr>
          <p:cNvSpPr>
            <a:spLocks noGrp="1"/>
          </p:cNvSpPr>
          <p:nvPr>
            <p:ph type="sldNum" sz="quarter" idx="12"/>
            <p:custDataLst>
              <p:tags r:id="rId6"/>
            </p:custDataLst>
          </p:nvPr>
        </p:nvSpPr>
        <p:spPr/>
        <p:txBody>
          <a:bodyPr/>
          <a:lstStyle/>
          <a:p>
            <a:fld id="{F45ADD35-4DD5-4196-9B17-54B73E2295BA}"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2636085752"/>
      </p:ext>
    </p:extLst>
  </p:cSld>
  <p:clrMapOvr>
    <a:masterClrMapping/>
  </p:clrMapOvr>
  <p:transition/>
  <p:timing/>
</p:sldLayout>
</file>

<file path=ppt/slideLayouts/slideLayout7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11C8C5E-BECD-4914-A92C-F6392B3F494B}"/>
              </a:ext>
            </a:extLst>
          </p:cNvPr>
          <p:cNvSpPr>
            <a:spLocks noGrp="1"/>
          </p:cNvSpPr>
          <p:nvPr>
            <p:ph type="title" orient="vert"/>
            <p:custDataLst>
              <p:tags r:id="rId2"/>
            </p:custDataLst>
          </p:nvPr>
        </p:nvSpPr>
        <p:spPr>
          <a:xfrm>
            <a:off x="6543675" y="365125"/>
            <a:ext cx="1971675"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AD0D7E1-5FC0-42A0-8EF8-64CCD0D68F04}"/>
              </a:ext>
            </a:extLst>
          </p:cNvPr>
          <p:cNvSpPr>
            <a:spLocks noGrp="1"/>
          </p:cNvSpPr>
          <p:nvPr>
            <p:ph type="body" orient="vert" idx="1"/>
            <p:custDataLst>
              <p:tags r:id="rId3"/>
            </p:custDataLst>
          </p:nvPr>
        </p:nvSpPr>
        <p:spPr>
          <a:xfrm>
            <a:off x="628650" y="365125"/>
            <a:ext cx="5800725"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C5A6D02-928D-422A-BDAB-06CCBBC9E146}"/>
              </a:ext>
            </a:extLst>
          </p:cNvPr>
          <p:cNvSpPr>
            <a:spLocks noGrp="1"/>
          </p:cNvSpPr>
          <p:nvPr>
            <p:ph type="dt" sz="half" idx="10"/>
            <p:custDataLst>
              <p:tags r:id="rId4"/>
            </p:custDataLst>
          </p:nvPr>
        </p:nvSpPr>
        <p:spPr/>
        <p:txBody>
          <a:bodyPr/>
          <a:lstStyle/>
          <a:p>
            <a:fld id="{9DEBA3B0-DA36-4553-BC20-E61961B1ADB1}" type="datetimeFigureOut">
              <a:rPr lang="zh-CN" altLang="en-US" smtClean="0">
                <a:solidFill>
                  <a:prstClr val="black">
                    <a:tint val="75000"/>
                  </a:prstClr>
                </a:solidFill>
              </a:rPr>
              <a:t>2021/9/16</a:t>
            </a:fld>
            <a:endParaRPr lang="zh-CN" altLang="en-US">
              <a:solidFill>
                <a:prstClr val="black">
                  <a:tint val="75000"/>
                </a:prstClr>
              </a:solidFill>
            </a:endParaRPr>
          </a:p>
        </p:txBody>
      </p:sp>
      <p:sp>
        <p:nvSpPr>
          <p:cNvPr id="5" name="页脚占位符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CBDBE46-4C9C-422B-8A73-B011F4F0A5FA}"/>
              </a:ext>
            </a:extLst>
          </p:cNvPr>
          <p:cNvSpPr>
            <a:spLocks noGrp="1"/>
          </p:cNvSpPr>
          <p:nvPr>
            <p:ph type="ftr" sz="quarter" idx="11"/>
            <p:custDataLst>
              <p:tags r:id="rId5"/>
            </p:custDataLst>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B379AE8-F21B-4778-B866-7C36ED24EB76}"/>
              </a:ext>
            </a:extLst>
          </p:cNvPr>
          <p:cNvSpPr>
            <a:spLocks noGrp="1"/>
          </p:cNvSpPr>
          <p:nvPr>
            <p:ph type="sldNum" sz="quarter" idx="12"/>
            <p:custDataLst>
              <p:tags r:id="rId6"/>
            </p:custDataLst>
          </p:nvPr>
        </p:nvSpPr>
        <p:spPr/>
        <p:txBody>
          <a:bodyPr/>
          <a:lstStyle/>
          <a:p>
            <a:fld id="{F45ADD35-4DD5-4196-9B17-54B73E2295BA}"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2115864006"/>
      </p:ext>
    </p:extLst>
  </p:cSld>
  <p:clrMapOvr>
    <a:masterClrMapping/>
  </p:clrMapOvr>
  <p:transition/>
  <p:timing/>
</p:sldLayout>
</file>

<file path=ppt/slideLayouts/slideLayout7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685800" y="2130434"/>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custDataLst>
              <p:tags r:id="rId3"/>
            </p:custDataLst>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530820CF-B880-4189-942D-D702A7CBA730}" type="datetimeFigureOut">
              <a:rPr lang="zh-CN" altLang="en-US" smtClean="0">
                <a:solidFill>
                  <a:prstClr val="black">
                    <a:tint val="75000"/>
                  </a:prstClr>
                </a:solidFill>
              </a:rPr>
              <a:t>2021/9/16</a:t>
            </a:fld>
            <a:endParaRPr lang="zh-CN" altLang="en-US">
              <a:solidFill>
                <a:prstClr val="black">
                  <a:tint val="75000"/>
                </a:prst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6"/>
            </p:custDataLst>
          </p:nvPr>
        </p:nvSpPr>
        <p:spPr/>
        <p:txBody>
          <a:bodyPr/>
          <a:lstStyle/>
          <a:p>
            <a:fld id="{0C913308-F349-4B6D-A68A-DD1791B4A57B}"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1541752417"/>
      </p:ext>
    </p:extLst>
  </p:cSld>
  <p:clrMapOvr>
    <a:masterClrMapping/>
  </p:clrMapOvr>
  <p:transition/>
  <p:timing/>
</p:sldLayout>
</file>

<file path=ppt/slideLayouts/slideLayout7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530820CF-B880-4189-942D-D702A7CBA730}" type="datetimeFigureOut">
              <a:rPr lang="zh-CN" altLang="en-US" smtClean="0">
                <a:solidFill>
                  <a:prstClr val="black">
                    <a:tint val="75000"/>
                  </a:prstClr>
                </a:solidFill>
              </a:rPr>
              <a:t>2021/9/16</a:t>
            </a:fld>
            <a:endParaRPr lang="zh-CN" altLang="en-US">
              <a:solidFill>
                <a:prstClr val="black">
                  <a:tint val="75000"/>
                </a:prst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6"/>
            </p:custDataLst>
          </p:nvPr>
        </p:nvSpPr>
        <p:spPr/>
        <p:txBody>
          <a:bodyPr/>
          <a:lstStyle/>
          <a:p>
            <a:fld id="{0C913308-F349-4B6D-A68A-DD1791B4A57B}"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2124771634"/>
      </p:ext>
    </p:extLst>
  </p:cSld>
  <p:clrMapOvr>
    <a:masterClrMapping/>
  </p:clrMapOvr>
  <p:transition/>
  <p:timing/>
</p:sldLayout>
</file>

<file path=ppt/slideLayouts/slideLayout7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722313" y="4406909"/>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custDataLst>
              <p:tags r:id="rId4"/>
            </p:custDataLst>
          </p:nvPr>
        </p:nvSpPr>
        <p:spPr/>
        <p:txBody>
          <a:bodyPr/>
          <a:lstStyle/>
          <a:p>
            <a:fld id="{530820CF-B880-4189-942D-D702A7CBA730}" type="datetimeFigureOut">
              <a:rPr lang="zh-CN" altLang="en-US" smtClean="0">
                <a:solidFill>
                  <a:prstClr val="black">
                    <a:tint val="75000"/>
                  </a:prstClr>
                </a:solidFill>
              </a:rPr>
              <a:t>2021/9/16</a:t>
            </a:fld>
            <a:endParaRPr lang="zh-CN" altLang="en-US">
              <a:solidFill>
                <a:prstClr val="black">
                  <a:tint val="75000"/>
                </a:prst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6"/>
            </p:custDataLst>
          </p:nvPr>
        </p:nvSpPr>
        <p:spPr/>
        <p:txBody>
          <a:bodyPr/>
          <a:lstStyle/>
          <a:p>
            <a:fld id="{0C913308-F349-4B6D-A68A-DD1791B4A57B}"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2243807672"/>
      </p:ext>
    </p:extLst>
  </p:cSld>
  <p:clrMapOvr>
    <a:masterClrMapping/>
  </p:clrMapOvr>
  <p:transition/>
  <p:timing/>
</p:sldLayout>
</file>

<file path=ppt/slideLayouts/slideLayout7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custDataLst>
              <p:tags r:id="rId5"/>
            </p:custDataLst>
          </p:nvPr>
        </p:nvSpPr>
        <p:spPr/>
        <p:txBody>
          <a:bodyPr/>
          <a:lstStyle/>
          <a:p>
            <a:fld id="{530820CF-B880-4189-942D-D702A7CBA730}" type="datetimeFigureOut">
              <a:rPr lang="zh-CN" altLang="en-US" smtClean="0">
                <a:solidFill>
                  <a:prstClr val="black">
                    <a:tint val="75000"/>
                  </a:prstClr>
                </a:solidFill>
              </a:rPr>
              <a:t>2021/9/16</a:t>
            </a:fld>
            <a:endParaRPr lang="zh-CN" altLang="en-US">
              <a:solidFill>
                <a:prstClr val="black">
                  <a:tint val="75000"/>
                </a:prstClr>
              </a:solidFill>
            </a:endParaRPr>
          </a:p>
        </p:txBody>
      </p:sp>
      <p:sp>
        <p:nvSpPr>
          <p:cNvPr id="6" name="页脚占位符 5"/>
          <p:cNvSpPr>
            <a:spLocks noGrp="1"/>
          </p:cNvSpPr>
          <p:nvPr>
            <p:ph type="ftr" sz="quarter" idx="11"/>
            <p:custDataLst>
              <p:tags r:id="rId6"/>
            </p:custDataLst>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7"/>
            </p:custDataLst>
          </p:nvPr>
        </p:nvSpPr>
        <p:spPr/>
        <p:txBody>
          <a:bodyPr/>
          <a:lstStyle/>
          <a:p>
            <a:fld id="{0C913308-F349-4B6D-A68A-DD1791B4A57B}"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2022278648"/>
      </p:ext>
    </p:extLst>
  </p:cSld>
  <p:clrMapOvr>
    <a:masterClrMapping/>
  </p:clrMapOvr>
  <p:transition/>
  <p:timing/>
</p:sldLayout>
</file>

<file path=ppt/slideLayouts/slideLayout7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457200" y="1535117"/>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custDataLst>
              <p:tags r:id="rId4"/>
            </p:custDataLst>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custDataLst>
              <p:tags r:id="rId5"/>
            </p:custDataLst>
          </p:nvPr>
        </p:nvSpPr>
        <p:spPr>
          <a:xfrm>
            <a:off x="4645031" y="1535117"/>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custDataLst>
              <p:tags r:id="rId6"/>
            </p:custDataLst>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530820CF-B880-4189-942D-D702A7CBA730}" type="datetimeFigureOut">
              <a:rPr lang="zh-CN" altLang="en-US" smtClean="0">
                <a:solidFill>
                  <a:prstClr val="black">
                    <a:tint val="75000"/>
                  </a:prstClr>
                </a:solidFill>
              </a:rPr>
              <a:t>2021/9/16</a:t>
            </a:fld>
            <a:endParaRPr lang="zh-CN" altLang="en-US">
              <a:solidFill>
                <a:prstClr val="black">
                  <a:tint val="75000"/>
                </a:prstClr>
              </a:solidFill>
            </a:endParaRPr>
          </a:p>
        </p:txBody>
      </p:sp>
      <p:sp>
        <p:nvSpPr>
          <p:cNvPr id="8" name="页脚占位符 7"/>
          <p:cNvSpPr>
            <a:spLocks noGrp="1"/>
          </p:cNvSpPr>
          <p:nvPr>
            <p:ph type="ftr" sz="quarter" idx="11"/>
            <p:custDataLst>
              <p:tags r:id="rId8"/>
            </p:custDataLst>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9"/>
            </p:custDataLst>
          </p:nvPr>
        </p:nvSpPr>
        <p:spPr/>
        <p:txBody>
          <a:bodyPr/>
          <a:lstStyle/>
          <a:p>
            <a:fld id="{0C913308-F349-4B6D-A68A-DD1791B4A57B}"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3805827989"/>
      </p:ext>
    </p:extLst>
  </p:cSld>
  <p:clrMapOvr>
    <a:masterClrMapping/>
  </p:clrMapOvr>
  <p:transition/>
  <p:timing/>
</p:sldLayout>
</file>

<file path=ppt/slideLayouts/slideLayout7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530820CF-B880-4189-942D-D702A7CBA730}" type="datetimeFigureOut">
              <a:rPr lang="zh-CN" altLang="en-US" smtClean="0">
                <a:solidFill>
                  <a:prstClr val="black">
                    <a:tint val="75000"/>
                  </a:prstClr>
                </a:solidFill>
              </a:rPr>
              <a:t>2021/9/16</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a:lstStyle/>
          <a:p>
            <a:fld id="{0C913308-F349-4B6D-A68A-DD1791B4A57B}"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3149965231"/>
      </p:ext>
    </p:extLst>
  </p:cSld>
  <p:clrMapOvr>
    <a:masterClrMapping/>
  </p:clrMapOvr>
  <p:transition/>
  <p:timing/>
</p:sldLayout>
</file>

<file path=ppt/slideLayouts/slideLayout7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530820CF-B880-4189-942D-D702A7CBA730}" type="datetimeFigureOut">
              <a:rPr lang="zh-CN" altLang="en-US" smtClean="0">
                <a:solidFill>
                  <a:prstClr val="black">
                    <a:tint val="75000"/>
                  </a:prstClr>
                </a:solidFill>
              </a:rPr>
              <a:t>2021/9/16</a:t>
            </a:fld>
            <a:endParaRPr lang="zh-CN" altLang="en-US">
              <a:solidFill>
                <a:prstClr val="black">
                  <a:tint val="75000"/>
                </a:prstClr>
              </a:solidFill>
            </a:endParaRPr>
          </a:p>
        </p:txBody>
      </p:sp>
      <p:sp>
        <p:nvSpPr>
          <p:cNvPr id="3" name="页脚占位符 2"/>
          <p:cNvSpPr>
            <a:spLocks noGrp="1"/>
          </p:cNvSpPr>
          <p:nvPr>
            <p:ph type="ftr" sz="quarter" idx="11"/>
            <p:custDataLst>
              <p:tags r:id="rId3"/>
            </p:custDataLst>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4"/>
            </p:custDataLst>
          </p:nvPr>
        </p:nvSpPr>
        <p:spPr/>
        <p:txBody>
          <a:bodyPr/>
          <a:lstStyle/>
          <a:p>
            <a:fld id="{0C913308-F349-4B6D-A68A-DD1791B4A57B}"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3954262405"/>
      </p:ext>
    </p:extLst>
  </p:cSld>
  <p:clrMapOvr>
    <a:masterClrMapping/>
  </p:clrMapOvr>
  <p:transition/>
  <p:timing/>
</p:sldLayout>
</file>

<file path=ppt/slideLayouts/slideLayout7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457202" y="273057"/>
            <a:ext cx="3008313" cy="116205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3575050" y="27306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custDataLst>
              <p:tags r:id="rId4"/>
            </p:custDataLst>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custDataLst>
              <p:tags r:id="rId5"/>
            </p:custDataLst>
          </p:nvPr>
        </p:nvSpPr>
        <p:spPr/>
        <p:txBody>
          <a:bodyPr/>
          <a:lstStyle/>
          <a:p>
            <a:fld id="{530820CF-B880-4189-942D-D702A7CBA730}" type="datetimeFigureOut">
              <a:rPr lang="zh-CN" altLang="en-US" smtClean="0">
                <a:solidFill>
                  <a:prstClr val="black">
                    <a:tint val="75000"/>
                  </a:prstClr>
                </a:solidFill>
              </a:rPr>
              <a:t>2021/9/16</a:t>
            </a:fld>
            <a:endParaRPr lang="zh-CN" altLang="en-US">
              <a:solidFill>
                <a:prstClr val="black">
                  <a:tint val="75000"/>
                </a:prstClr>
              </a:solidFill>
            </a:endParaRPr>
          </a:p>
        </p:txBody>
      </p:sp>
      <p:sp>
        <p:nvSpPr>
          <p:cNvPr id="6" name="页脚占位符 5"/>
          <p:cNvSpPr>
            <a:spLocks noGrp="1"/>
          </p:cNvSpPr>
          <p:nvPr>
            <p:ph type="ftr" sz="quarter" idx="11"/>
            <p:custDataLst>
              <p:tags r:id="rId6"/>
            </p:custDataLst>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7"/>
            </p:custDataLst>
          </p:nvPr>
        </p:nvSpPr>
        <p:spPr/>
        <p:txBody>
          <a:bodyPr/>
          <a:lstStyle/>
          <a:p>
            <a:fld id="{0C913308-F349-4B6D-A68A-DD1791B4A57B}"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2631696930"/>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457202" y="273057"/>
            <a:ext cx="3008313" cy="116205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3575050" y="27306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custDataLst>
              <p:tags r:id="rId4"/>
            </p:custDataLst>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custDataLst>
              <p:tags r:id="rId5"/>
            </p:custDataLst>
          </p:nvPr>
        </p:nvSpPr>
        <p:spPr/>
        <p:txBody>
          <a:bodyPr/>
          <a:lstStyle/>
          <a:p>
            <a:fld id="{530820CF-B880-4189-942D-D702A7CBA730}" type="datetimeFigureOut">
              <a:rPr lang="zh-CN" altLang="en-US" smtClean="0"/>
              <a:t>2021/9/16</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8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1792288" y="4800608"/>
            <a:ext cx="5486400" cy="56673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3"/>
            </p:custDataLst>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1792288" y="5367346"/>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custDataLst>
              <p:tags r:id="rId5"/>
            </p:custDataLst>
          </p:nvPr>
        </p:nvSpPr>
        <p:spPr/>
        <p:txBody>
          <a:bodyPr/>
          <a:lstStyle/>
          <a:p>
            <a:fld id="{530820CF-B880-4189-942D-D702A7CBA730}" type="datetimeFigureOut">
              <a:rPr lang="zh-CN" altLang="en-US" smtClean="0">
                <a:solidFill>
                  <a:prstClr val="black">
                    <a:tint val="75000"/>
                  </a:prstClr>
                </a:solidFill>
              </a:rPr>
              <a:t>2021/9/16</a:t>
            </a:fld>
            <a:endParaRPr lang="zh-CN" altLang="en-US">
              <a:solidFill>
                <a:prstClr val="black">
                  <a:tint val="75000"/>
                </a:prstClr>
              </a:solidFill>
            </a:endParaRPr>
          </a:p>
        </p:txBody>
      </p:sp>
      <p:sp>
        <p:nvSpPr>
          <p:cNvPr id="6" name="页脚占位符 5"/>
          <p:cNvSpPr>
            <a:spLocks noGrp="1"/>
          </p:cNvSpPr>
          <p:nvPr>
            <p:ph type="ftr" sz="quarter" idx="11"/>
            <p:custDataLst>
              <p:tags r:id="rId6"/>
            </p:custDataLst>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7"/>
            </p:custDataLst>
          </p:nvPr>
        </p:nvSpPr>
        <p:spPr/>
        <p:txBody>
          <a:bodyPr/>
          <a:lstStyle/>
          <a:p>
            <a:fld id="{0C913308-F349-4B6D-A68A-DD1791B4A57B}"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1870113683"/>
      </p:ext>
    </p:extLst>
  </p:cSld>
  <p:clrMapOvr>
    <a:masterClrMapping/>
  </p:clrMapOvr>
  <p:transition/>
  <p:timing/>
</p:sldLayout>
</file>

<file path=ppt/slideLayouts/slideLayout8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530820CF-B880-4189-942D-D702A7CBA730}" type="datetimeFigureOut">
              <a:rPr lang="zh-CN" altLang="en-US" smtClean="0">
                <a:solidFill>
                  <a:prstClr val="black">
                    <a:tint val="75000"/>
                  </a:prstClr>
                </a:solidFill>
              </a:rPr>
              <a:t>2021/9/16</a:t>
            </a:fld>
            <a:endParaRPr lang="zh-CN" altLang="en-US">
              <a:solidFill>
                <a:prstClr val="black">
                  <a:tint val="75000"/>
                </a:prst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6"/>
            </p:custDataLst>
          </p:nvPr>
        </p:nvSpPr>
        <p:spPr/>
        <p:txBody>
          <a:bodyPr/>
          <a:lstStyle/>
          <a:p>
            <a:fld id="{0C913308-F349-4B6D-A68A-DD1791B4A57B}"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4041826504"/>
      </p:ext>
    </p:extLst>
  </p:cSld>
  <p:clrMapOvr>
    <a:masterClrMapping/>
  </p:clrMapOvr>
  <p:transition/>
  <p:timing/>
</p:sldLayout>
</file>

<file path=ppt/slideLayouts/slideLayout8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6629400" y="274647"/>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457200" y="274647"/>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530820CF-B880-4189-942D-D702A7CBA730}" type="datetimeFigureOut">
              <a:rPr lang="zh-CN" altLang="en-US" smtClean="0">
                <a:solidFill>
                  <a:prstClr val="black">
                    <a:tint val="75000"/>
                  </a:prstClr>
                </a:solidFill>
              </a:rPr>
              <a:t>2021/9/16</a:t>
            </a:fld>
            <a:endParaRPr lang="zh-CN" altLang="en-US">
              <a:solidFill>
                <a:prstClr val="black">
                  <a:tint val="75000"/>
                </a:prst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6"/>
            </p:custDataLst>
          </p:nvPr>
        </p:nvSpPr>
        <p:spPr/>
        <p:txBody>
          <a:bodyPr/>
          <a:lstStyle/>
          <a:p>
            <a:fld id="{0C913308-F349-4B6D-A68A-DD1791B4A57B}"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2981089983"/>
      </p:ext>
    </p:extLst>
  </p:cSld>
  <p:clrMapOvr>
    <a:masterClrMapping/>
  </p:clrMapOvr>
  <p:transition/>
  <p:timing/>
</p:sldLayout>
</file>

<file path=ppt/slideLayouts/slideLayout8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和内容">
    <p:spTree>
      <p:nvGrpSpPr>
        <p:cNvPr id="1" name=""/>
        <p:cNvGrpSpPr/>
        <p:nvPr>
          <p:custDataLst>
            <p:tags r:id="rId1"/>
          </p:custDataLst>
        </p:nvPr>
      </p:nvGrpSpPr>
      <p:grpSpPr>
        <a:xfrm>
          <a:off x="0" y="0"/>
          <a:ext cx="0" cy="0"/>
        </a:xfrm>
      </p:grpSpPr>
      <p:sp>
        <p:nvSpPr>
          <p:cNvPr id="7" name="文本占位符 9"/>
          <p:cNvSpPr>
            <a:spLocks noGrp="1"/>
          </p:cNvSpPr>
          <p:nvPr>
            <p:ph type="body" sz="quarter" idx="10"/>
            <p:custDataLst>
              <p:tags r:id="rId2"/>
            </p:custDataLst>
          </p:nvPr>
        </p:nvSpPr>
        <p:spPr>
          <a:xfrm>
            <a:off x="810929" y="504221"/>
            <a:ext cx="4423410" cy="419735"/>
          </a:xfrm>
          <a:prstGeom prst="rect">
            <a:avLst/>
          </a:prstGeom>
        </p:spPr>
        <p:txBody>
          <a:bodyPr/>
          <a:lstStyle>
            <a:lvl1pPr marL="0" indent="0">
              <a:buNone/>
              <a:defRPr b="1">
                <a:solidFill>
                  <a:schemeClr val="tx1"/>
                </a:solidFill>
                <a:latin typeface="宋体" pitchFamily="2" charset="-122"/>
                <a:ea typeface="宋体" pitchFamily="2" charset="-122"/>
              </a:defRPr>
            </a:lvl1pPr>
          </a:lstStyle>
          <a:p>
            <a:pPr lvl="0"/>
            <a:r>
              <a:rPr lang="zh-CN" altLang="en-US"/>
              <a:t>单击此处编辑母版文本样式</a:t>
            </a:r>
          </a:p>
        </p:txBody>
      </p:sp>
      <p:pic>
        <p:nvPicPr>
          <p:cNvPr id="8" name="图片 7"/>
          <p:cNvPicPr>
            <a:picLocks noChangeAspect="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96258"/>
            <a:ext cx="990760" cy="891425"/>
          </a:xfrm>
          <a:prstGeom prst="rect">
            <a:avLst/>
          </a:prstGeom>
        </p:spPr>
      </p:pic>
    </p:spTree>
    <p:extLst>
      <p:ext uri="{BB962C8B-B14F-4D97-AF65-F5344CB8AC3E}">
        <p14:creationId xmlns:p14="http://schemas.microsoft.com/office/powerpoint/2010/main" val="4283591672"/>
      </p:ext>
    </p:extLst>
  </p:cSld>
  <p:clrMapOvr>
    <a:masterClrMapping/>
  </p:clrMapOvr>
  <p:transition/>
  <p:timing/>
</p:sldLayout>
</file>

<file path=ppt/slideLayouts/slideLayout8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685800" y="2130434"/>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custDataLst>
              <p:tags r:id="rId3"/>
            </p:custDataLst>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530820CF-B880-4189-942D-D702A7CBA730}" type="datetimeFigureOut">
              <a:rPr lang="zh-CN" altLang="en-US" smtClean="0">
                <a:solidFill>
                  <a:prstClr val="black">
                    <a:tint val="75000"/>
                  </a:prstClr>
                </a:solidFill>
              </a:rPr>
              <a:t>2021/9/16</a:t>
            </a:fld>
            <a:endParaRPr lang="zh-CN" altLang="en-US">
              <a:solidFill>
                <a:prstClr val="black">
                  <a:tint val="75000"/>
                </a:prst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6"/>
            </p:custDataLst>
          </p:nvPr>
        </p:nvSpPr>
        <p:spPr/>
        <p:txBody>
          <a:bodyPr/>
          <a:lstStyle/>
          <a:p>
            <a:fld id="{0C913308-F349-4B6D-A68A-DD1791B4A57B}"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4021068411"/>
      </p:ext>
    </p:extLst>
  </p:cSld>
  <p:clrMapOvr>
    <a:masterClrMapping/>
  </p:clrMapOvr>
  <p:transition/>
  <p:timing/>
</p:sldLayout>
</file>

<file path=ppt/slideLayouts/slideLayout8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530820CF-B880-4189-942D-D702A7CBA730}" type="datetimeFigureOut">
              <a:rPr lang="zh-CN" altLang="en-US" smtClean="0">
                <a:solidFill>
                  <a:prstClr val="black">
                    <a:tint val="75000"/>
                  </a:prstClr>
                </a:solidFill>
              </a:rPr>
              <a:t>2021/9/16</a:t>
            </a:fld>
            <a:endParaRPr lang="zh-CN" altLang="en-US">
              <a:solidFill>
                <a:prstClr val="black">
                  <a:tint val="75000"/>
                </a:prst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6"/>
            </p:custDataLst>
          </p:nvPr>
        </p:nvSpPr>
        <p:spPr/>
        <p:txBody>
          <a:bodyPr/>
          <a:lstStyle/>
          <a:p>
            <a:fld id="{0C913308-F349-4B6D-A68A-DD1791B4A57B}"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159431539"/>
      </p:ext>
    </p:extLst>
  </p:cSld>
  <p:clrMapOvr>
    <a:masterClrMapping/>
  </p:clrMapOvr>
  <p:transition/>
  <p:timing/>
</p:sldLayout>
</file>

<file path=ppt/slideLayouts/slideLayout8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722313" y="4406909"/>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custDataLst>
              <p:tags r:id="rId4"/>
            </p:custDataLst>
          </p:nvPr>
        </p:nvSpPr>
        <p:spPr/>
        <p:txBody>
          <a:bodyPr/>
          <a:lstStyle/>
          <a:p>
            <a:fld id="{530820CF-B880-4189-942D-D702A7CBA730}" type="datetimeFigureOut">
              <a:rPr lang="zh-CN" altLang="en-US" smtClean="0">
                <a:solidFill>
                  <a:prstClr val="black">
                    <a:tint val="75000"/>
                  </a:prstClr>
                </a:solidFill>
              </a:rPr>
              <a:t>2021/9/16</a:t>
            </a:fld>
            <a:endParaRPr lang="zh-CN" altLang="en-US">
              <a:solidFill>
                <a:prstClr val="black">
                  <a:tint val="75000"/>
                </a:prst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6"/>
            </p:custDataLst>
          </p:nvPr>
        </p:nvSpPr>
        <p:spPr/>
        <p:txBody>
          <a:bodyPr/>
          <a:lstStyle/>
          <a:p>
            <a:fld id="{0C913308-F349-4B6D-A68A-DD1791B4A57B}"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649269558"/>
      </p:ext>
    </p:extLst>
  </p:cSld>
  <p:clrMapOvr>
    <a:masterClrMapping/>
  </p:clrMapOvr>
  <p:transition/>
  <p:timing/>
</p:sldLayout>
</file>

<file path=ppt/slideLayouts/slideLayout8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custDataLst>
              <p:tags r:id="rId5"/>
            </p:custDataLst>
          </p:nvPr>
        </p:nvSpPr>
        <p:spPr/>
        <p:txBody>
          <a:bodyPr/>
          <a:lstStyle/>
          <a:p>
            <a:fld id="{530820CF-B880-4189-942D-D702A7CBA730}" type="datetimeFigureOut">
              <a:rPr lang="zh-CN" altLang="en-US" smtClean="0">
                <a:solidFill>
                  <a:prstClr val="black">
                    <a:tint val="75000"/>
                  </a:prstClr>
                </a:solidFill>
              </a:rPr>
              <a:t>2021/9/16</a:t>
            </a:fld>
            <a:endParaRPr lang="zh-CN" altLang="en-US">
              <a:solidFill>
                <a:prstClr val="black">
                  <a:tint val="75000"/>
                </a:prstClr>
              </a:solidFill>
            </a:endParaRPr>
          </a:p>
        </p:txBody>
      </p:sp>
      <p:sp>
        <p:nvSpPr>
          <p:cNvPr id="6" name="页脚占位符 5"/>
          <p:cNvSpPr>
            <a:spLocks noGrp="1"/>
          </p:cNvSpPr>
          <p:nvPr>
            <p:ph type="ftr" sz="quarter" idx="11"/>
            <p:custDataLst>
              <p:tags r:id="rId6"/>
            </p:custDataLst>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7"/>
            </p:custDataLst>
          </p:nvPr>
        </p:nvSpPr>
        <p:spPr/>
        <p:txBody>
          <a:bodyPr/>
          <a:lstStyle/>
          <a:p>
            <a:fld id="{0C913308-F349-4B6D-A68A-DD1791B4A57B}"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314678596"/>
      </p:ext>
    </p:extLst>
  </p:cSld>
  <p:clrMapOvr>
    <a:masterClrMapping/>
  </p:clrMapOvr>
  <p:transition/>
  <p:timing/>
</p:sldLayout>
</file>

<file path=ppt/slideLayouts/slideLayout8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457200" y="1535117"/>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custDataLst>
              <p:tags r:id="rId4"/>
            </p:custDataLst>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custDataLst>
              <p:tags r:id="rId5"/>
            </p:custDataLst>
          </p:nvPr>
        </p:nvSpPr>
        <p:spPr>
          <a:xfrm>
            <a:off x="4645031" y="1535117"/>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custDataLst>
              <p:tags r:id="rId6"/>
            </p:custDataLst>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530820CF-B880-4189-942D-D702A7CBA730}" type="datetimeFigureOut">
              <a:rPr lang="zh-CN" altLang="en-US" smtClean="0">
                <a:solidFill>
                  <a:prstClr val="black">
                    <a:tint val="75000"/>
                  </a:prstClr>
                </a:solidFill>
              </a:rPr>
              <a:t>2021/9/16</a:t>
            </a:fld>
            <a:endParaRPr lang="zh-CN" altLang="en-US">
              <a:solidFill>
                <a:prstClr val="black">
                  <a:tint val="75000"/>
                </a:prstClr>
              </a:solidFill>
            </a:endParaRPr>
          </a:p>
        </p:txBody>
      </p:sp>
      <p:sp>
        <p:nvSpPr>
          <p:cNvPr id="8" name="页脚占位符 7"/>
          <p:cNvSpPr>
            <a:spLocks noGrp="1"/>
          </p:cNvSpPr>
          <p:nvPr>
            <p:ph type="ftr" sz="quarter" idx="11"/>
            <p:custDataLst>
              <p:tags r:id="rId8"/>
            </p:custDataLst>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9"/>
            </p:custDataLst>
          </p:nvPr>
        </p:nvSpPr>
        <p:spPr/>
        <p:txBody>
          <a:bodyPr/>
          <a:lstStyle/>
          <a:p>
            <a:fld id="{0C913308-F349-4B6D-A68A-DD1791B4A57B}"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3869421766"/>
      </p:ext>
    </p:extLst>
  </p:cSld>
  <p:clrMapOvr>
    <a:masterClrMapping/>
  </p:clrMapOvr>
  <p:transition/>
  <p:timing/>
</p:sldLayout>
</file>

<file path=ppt/slideLayouts/slideLayout8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530820CF-B880-4189-942D-D702A7CBA730}" type="datetimeFigureOut">
              <a:rPr lang="zh-CN" altLang="en-US" smtClean="0">
                <a:solidFill>
                  <a:prstClr val="black">
                    <a:tint val="75000"/>
                  </a:prstClr>
                </a:solidFill>
              </a:rPr>
              <a:t>2021/9/16</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a:lstStyle/>
          <a:p>
            <a:fld id="{0C913308-F349-4B6D-A68A-DD1791B4A57B}"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1191200861"/>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1792288" y="4800608"/>
            <a:ext cx="5486400" cy="56673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3"/>
            </p:custDataLst>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1792288" y="5367346"/>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custDataLst>
              <p:tags r:id="rId5"/>
            </p:custDataLst>
          </p:nvPr>
        </p:nvSpPr>
        <p:spPr/>
        <p:txBody>
          <a:bodyPr/>
          <a:lstStyle/>
          <a:p>
            <a:fld id="{530820CF-B880-4189-942D-D702A7CBA730}" type="datetimeFigureOut">
              <a:rPr lang="zh-CN" altLang="en-US" smtClean="0"/>
              <a:t>2021/9/16</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9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530820CF-B880-4189-942D-D702A7CBA730}" type="datetimeFigureOut">
              <a:rPr lang="zh-CN" altLang="en-US" smtClean="0">
                <a:solidFill>
                  <a:prstClr val="black">
                    <a:tint val="75000"/>
                  </a:prstClr>
                </a:solidFill>
              </a:rPr>
              <a:t>2021/9/16</a:t>
            </a:fld>
            <a:endParaRPr lang="zh-CN" altLang="en-US">
              <a:solidFill>
                <a:prstClr val="black">
                  <a:tint val="75000"/>
                </a:prstClr>
              </a:solidFill>
            </a:endParaRPr>
          </a:p>
        </p:txBody>
      </p:sp>
      <p:sp>
        <p:nvSpPr>
          <p:cNvPr id="3" name="页脚占位符 2"/>
          <p:cNvSpPr>
            <a:spLocks noGrp="1"/>
          </p:cNvSpPr>
          <p:nvPr>
            <p:ph type="ftr" sz="quarter" idx="11"/>
            <p:custDataLst>
              <p:tags r:id="rId3"/>
            </p:custDataLst>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4"/>
            </p:custDataLst>
          </p:nvPr>
        </p:nvSpPr>
        <p:spPr/>
        <p:txBody>
          <a:bodyPr/>
          <a:lstStyle/>
          <a:p>
            <a:fld id="{0C913308-F349-4B6D-A68A-DD1791B4A57B}"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2975118503"/>
      </p:ext>
    </p:extLst>
  </p:cSld>
  <p:clrMapOvr>
    <a:masterClrMapping/>
  </p:clrMapOvr>
  <p:transition/>
  <p:timing/>
</p:sldLayout>
</file>

<file path=ppt/slideLayouts/slideLayout9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457202" y="273057"/>
            <a:ext cx="3008313" cy="116205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3575050" y="27306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custDataLst>
              <p:tags r:id="rId4"/>
            </p:custDataLst>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custDataLst>
              <p:tags r:id="rId5"/>
            </p:custDataLst>
          </p:nvPr>
        </p:nvSpPr>
        <p:spPr/>
        <p:txBody>
          <a:bodyPr/>
          <a:lstStyle/>
          <a:p>
            <a:fld id="{530820CF-B880-4189-942D-D702A7CBA730}" type="datetimeFigureOut">
              <a:rPr lang="zh-CN" altLang="en-US" smtClean="0">
                <a:solidFill>
                  <a:prstClr val="black">
                    <a:tint val="75000"/>
                  </a:prstClr>
                </a:solidFill>
              </a:rPr>
              <a:t>2021/9/16</a:t>
            </a:fld>
            <a:endParaRPr lang="zh-CN" altLang="en-US">
              <a:solidFill>
                <a:prstClr val="black">
                  <a:tint val="75000"/>
                </a:prstClr>
              </a:solidFill>
            </a:endParaRPr>
          </a:p>
        </p:txBody>
      </p:sp>
      <p:sp>
        <p:nvSpPr>
          <p:cNvPr id="6" name="页脚占位符 5"/>
          <p:cNvSpPr>
            <a:spLocks noGrp="1"/>
          </p:cNvSpPr>
          <p:nvPr>
            <p:ph type="ftr" sz="quarter" idx="11"/>
            <p:custDataLst>
              <p:tags r:id="rId6"/>
            </p:custDataLst>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7"/>
            </p:custDataLst>
          </p:nvPr>
        </p:nvSpPr>
        <p:spPr/>
        <p:txBody>
          <a:bodyPr/>
          <a:lstStyle/>
          <a:p>
            <a:fld id="{0C913308-F349-4B6D-A68A-DD1791B4A57B}"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377965621"/>
      </p:ext>
    </p:extLst>
  </p:cSld>
  <p:clrMapOvr>
    <a:masterClrMapping/>
  </p:clrMapOvr>
  <p:transition/>
  <p:timing/>
</p:sldLayout>
</file>

<file path=ppt/slideLayouts/slideLayout9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1792288" y="4800608"/>
            <a:ext cx="5486400" cy="56673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3"/>
            </p:custDataLst>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1792288" y="5367346"/>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custDataLst>
              <p:tags r:id="rId5"/>
            </p:custDataLst>
          </p:nvPr>
        </p:nvSpPr>
        <p:spPr/>
        <p:txBody>
          <a:bodyPr/>
          <a:lstStyle/>
          <a:p>
            <a:fld id="{530820CF-B880-4189-942D-D702A7CBA730}" type="datetimeFigureOut">
              <a:rPr lang="zh-CN" altLang="en-US" smtClean="0">
                <a:solidFill>
                  <a:prstClr val="black">
                    <a:tint val="75000"/>
                  </a:prstClr>
                </a:solidFill>
              </a:rPr>
              <a:t>2021/9/16</a:t>
            </a:fld>
            <a:endParaRPr lang="zh-CN" altLang="en-US">
              <a:solidFill>
                <a:prstClr val="black">
                  <a:tint val="75000"/>
                </a:prstClr>
              </a:solidFill>
            </a:endParaRPr>
          </a:p>
        </p:txBody>
      </p:sp>
      <p:sp>
        <p:nvSpPr>
          <p:cNvPr id="6" name="页脚占位符 5"/>
          <p:cNvSpPr>
            <a:spLocks noGrp="1"/>
          </p:cNvSpPr>
          <p:nvPr>
            <p:ph type="ftr" sz="quarter" idx="11"/>
            <p:custDataLst>
              <p:tags r:id="rId6"/>
            </p:custDataLst>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7"/>
            </p:custDataLst>
          </p:nvPr>
        </p:nvSpPr>
        <p:spPr/>
        <p:txBody>
          <a:bodyPr/>
          <a:lstStyle/>
          <a:p>
            <a:fld id="{0C913308-F349-4B6D-A68A-DD1791B4A57B}"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1125624517"/>
      </p:ext>
    </p:extLst>
  </p:cSld>
  <p:clrMapOvr>
    <a:masterClrMapping/>
  </p:clrMapOvr>
  <p:transition/>
  <p:timing/>
</p:sldLayout>
</file>

<file path=ppt/slideLayouts/slideLayout9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530820CF-B880-4189-942D-D702A7CBA730}" type="datetimeFigureOut">
              <a:rPr lang="zh-CN" altLang="en-US" smtClean="0">
                <a:solidFill>
                  <a:prstClr val="black">
                    <a:tint val="75000"/>
                  </a:prstClr>
                </a:solidFill>
              </a:rPr>
              <a:t>2021/9/16</a:t>
            </a:fld>
            <a:endParaRPr lang="zh-CN" altLang="en-US">
              <a:solidFill>
                <a:prstClr val="black">
                  <a:tint val="75000"/>
                </a:prst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6"/>
            </p:custDataLst>
          </p:nvPr>
        </p:nvSpPr>
        <p:spPr/>
        <p:txBody>
          <a:bodyPr/>
          <a:lstStyle/>
          <a:p>
            <a:fld id="{0C913308-F349-4B6D-A68A-DD1791B4A57B}"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3948336304"/>
      </p:ext>
    </p:extLst>
  </p:cSld>
  <p:clrMapOvr>
    <a:masterClrMapping/>
  </p:clrMapOvr>
  <p:transition/>
  <p:timing/>
</p:sldLayout>
</file>

<file path=ppt/slideLayouts/slideLayout9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6629400" y="274647"/>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457200" y="274647"/>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530820CF-B880-4189-942D-D702A7CBA730}" type="datetimeFigureOut">
              <a:rPr lang="zh-CN" altLang="en-US" smtClean="0">
                <a:solidFill>
                  <a:prstClr val="black">
                    <a:tint val="75000"/>
                  </a:prstClr>
                </a:solidFill>
              </a:rPr>
              <a:t>2021/9/16</a:t>
            </a:fld>
            <a:endParaRPr lang="zh-CN" altLang="en-US">
              <a:solidFill>
                <a:prstClr val="black">
                  <a:tint val="75000"/>
                </a:prst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6"/>
            </p:custDataLst>
          </p:nvPr>
        </p:nvSpPr>
        <p:spPr/>
        <p:txBody>
          <a:bodyPr/>
          <a:lstStyle/>
          <a:p>
            <a:fld id="{0C913308-F349-4B6D-A68A-DD1791B4A57B}"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2899223658"/>
      </p:ext>
    </p:extLst>
  </p:cSld>
  <p:clrMapOvr>
    <a:masterClrMapping/>
  </p:clrMapOvr>
  <p:transition/>
  <p:timing/>
</p:sldLayout>
</file>

<file path=ppt/slideLayouts/slideLayout9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和内容">
    <p:spTree>
      <p:nvGrpSpPr>
        <p:cNvPr id="1" name=""/>
        <p:cNvGrpSpPr/>
        <p:nvPr>
          <p:custDataLst>
            <p:tags r:id="rId1"/>
          </p:custDataLst>
        </p:nvPr>
      </p:nvGrpSpPr>
      <p:grpSpPr>
        <a:xfrm>
          <a:off x="0" y="0"/>
          <a:ext cx="0" cy="0"/>
        </a:xfrm>
      </p:grpSpPr>
      <p:sp>
        <p:nvSpPr>
          <p:cNvPr id="7" name="文本占位符 9"/>
          <p:cNvSpPr>
            <a:spLocks noGrp="1"/>
          </p:cNvSpPr>
          <p:nvPr>
            <p:ph type="body" sz="quarter" idx="10"/>
            <p:custDataLst>
              <p:tags r:id="rId2"/>
            </p:custDataLst>
          </p:nvPr>
        </p:nvSpPr>
        <p:spPr>
          <a:xfrm>
            <a:off x="810929" y="504221"/>
            <a:ext cx="4423410" cy="419735"/>
          </a:xfrm>
          <a:prstGeom prst="rect">
            <a:avLst/>
          </a:prstGeom>
        </p:spPr>
        <p:txBody>
          <a:bodyPr/>
          <a:lstStyle>
            <a:lvl1pPr marL="0" indent="0">
              <a:buNone/>
              <a:defRPr b="1">
                <a:solidFill>
                  <a:schemeClr val="tx1"/>
                </a:solidFill>
                <a:latin typeface="宋体" pitchFamily="2" charset="-122"/>
                <a:ea typeface="宋体" pitchFamily="2" charset="-122"/>
              </a:defRPr>
            </a:lvl1pPr>
          </a:lstStyle>
          <a:p>
            <a:pPr lvl="0"/>
            <a:r>
              <a:rPr lang="zh-CN" altLang="en-US"/>
              <a:t>单击此处编辑母版文本样式</a:t>
            </a:r>
          </a:p>
        </p:txBody>
      </p:sp>
      <p:pic>
        <p:nvPicPr>
          <p:cNvPr id="8" name="图片 7"/>
          <p:cNvPicPr>
            <a:picLocks noChangeAspect="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96258"/>
            <a:ext cx="990760" cy="891425"/>
          </a:xfrm>
          <a:prstGeom prst="rect">
            <a:avLst/>
          </a:prstGeom>
        </p:spPr>
      </p:pic>
    </p:spTree>
    <p:extLst>
      <p:ext uri="{BB962C8B-B14F-4D97-AF65-F5344CB8AC3E}">
        <p14:creationId xmlns:p14="http://schemas.microsoft.com/office/powerpoint/2010/main" val="4048323915"/>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ags" Target="../tags/tag73.xml" /><Relationship Id="rId14" Type="http://schemas.openxmlformats.org/officeDocument/2006/relationships/tags" Target="../tags/tag74.xml" /><Relationship Id="rId15" Type="http://schemas.openxmlformats.org/officeDocument/2006/relationships/tags" Target="../tags/tag75.xml" /><Relationship Id="rId16" Type="http://schemas.openxmlformats.org/officeDocument/2006/relationships/tags" Target="../tags/tag76.xml" /><Relationship Id="rId17" Type="http://schemas.openxmlformats.org/officeDocument/2006/relationships/tags" Target="../tags/tag77.xml" /><Relationship Id="rId18" Type="http://schemas.openxmlformats.org/officeDocument/2006/relationships/tags" Target="../tags/tag78.xml" /><Relationship Id="rId19" Type="http://schemas.openxmlformats.org/officeDocument/2006/relationships/image" Target="file:///D:\qq&#25991;&#20214;\712321467\Image\C2C\Image2\%7b75232B38-A165-1FB7-499C-2E1C792CACB5%7d.png" TargetMode="External" /><Relationship Id="rId2" Type="http://schemas.openxmlformats.org/officeDocument/2006/relationships/slideLayout" Target="../slideLayouts/slideLayout2.xml" /><Relationship Id="rId20" Type="http://schemas.openxmlformats.org/officeDocument/2006/relationships/image" Target="../media/image2.png" /><Relationship Id="rId21" Type="http://schemas.openxmlformats.org/officeDocument/2006/relationships/tags" Target="../tags/tag79.xml" /><Relationship Id="rId22" Type="http://schemas.openxmlformats.org/officeDocument/2006/relationships/image" Target="../media/image3.jpeg" /><Relationship Id="rId23"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slideLayout" Target="../slideLayouts/slideLayout22.xml" /><Relationship Id="rId11" Type="http://schemas.openxmlformats.org/officeDocument/2006/relationships/slideLayout" Target="../slideLayouts/slideLayout23.xml" /><Relationship Id="rId12" Type="http://schemas.openxmlformats.org/officeDocument/2006/relationships/slideLayout" Target="../slideLayouts/slideLayout24.xml" /><Relationship Id="rId13" Type="http://schemas.openxmlformats.org/officeDocument/2006/relationships/tags" Target="../tags/tag152.xml" /><Relationship Id="rId14" Type="http://schemas.openxmlformats.org/officeDocument/2006/relationships/tags" Target="../tags/tag153.xml" /><Relationship Id="rId15" Type="http://schemas.openxmlformats.org/officeDocument/2006/relationships/tags" Target="../tags/tag154.xml" /><Relationship Id="rId16" Type="http://schemas.openxmlformats.org/officeDocument/2006/relationships/tags" Target="../tags/tag155.xml" /><Relationship Id="rId17" Type="http://schemas.openxmlformats.org/officeDocument/2006/relationships/tags" Target="../tags/tag156.xml" /><Relationship Id="rId18" Type="http://schemas.openxmlformats.org/officeDocument/2006/relationships/tags" Target="../tags/tag157.xml" /><Relationship Id="rId19" Type="http://schemas.openxmlformats.org/officeDocument/2006/relationships/image" Target="file:///D:\qq&#25991;&#20214;\712321467\Image\C2C\Image2\%7b75232B38-A165-1FB7-499C-2E1C792CACB5%7d.png" TargetMode="External" /><Relationship Id="rId2" Type="http://schemas.openxmlformats.org/officeDocument/2006/relationships/slideLayout" Target="../slideLayouts/slideLayout14.xml" /><Relationship Id="rId20" Type="http://schemas.openxmlformats.org/officeDocument/2006/relationships/image" Target="../media/image2.png" /><Relationship Id="rId21" Type="http://schemas.openxmlformats.org/officeDocument/2006/relationships/tags" Target="../tags/tag158.xml" /><Relationship Id="rId22" Type="http://schemas.openxmlformats.org/officeDocument/2006/relationships/theme" Target="../theme/theme2.xml" /><Relationship Id="rId3" Type="http://schemas.openxmlformats.org/officeDocument/2006/relationships/slideLayout" Target="../slideLayouts/slideLayout15.xml" /><Relationship Id="rId4" Type="http://schemas.openxmlformats.org/officeDocument/2006/relationships/slideLayout" Target="../slideLayouts/slideLayout16.xml" /><Relationship Id="rId5" Type="http://schemas.openxmlformats.org/officeDocument/2006/relationships/slideLayout" Target="../slideLayouts/slideLayout17.xml" /><Relationship Id="rId6" Type="http://schemas.openxmlformats.org/officeDocument/2006/relationships/slideLayout" Target="../slideLayouts/slideLayout18.xml" /><Relationship Id="rId7" Type="http://schemas.openxmlformats.org/officeDocument/2006/relationships/slideLayout" Target="../slideLayouts/slideLayout19.xml" /><Relationship Id="rId8" Type="http://schemas.openxmlformats.org/officeDocument/2006/relationships/slideLayout" Target="../slideLayouts/slideLayout20.xml" /><Relationship Id="rId9" Type="http://schemas.openxmlformats.org/officeDocument/2006/relationships/slideLayout" Target="../slideLayouts/slideLayout21.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5.xml" /><Relationship Id="rId10" Type="http://schemas.openxmlformats.org/officeDocument/2006/relationships/slideLayout" Target="../slideLayouts/slideLayout34.xml" /><Relationship Id="rId11" Type="http://schemas.openxmlformats.org/officeDocument/2006/relationships/slideLayout" Target="../slideLayouts/slideLayout35.xml" /><Relationship Id="rId12" Type="http://schemas.openxmlformats.org/officeDocument/2006/relationships/slideLayout" Target="../slideLayouts/slideLayout36.xml" /><Relationship Id="rId13" Type="http://schemas.openxmlformats.org/officeDocument/2006/relationships/slideLayout" Target="../slideLayouts/slideLayout37.xml" /><Relationship Id="rId14" Type="http://schemas.openxmlformats.org/officeDocument/2006/relationships/slideLayout" Target="../slideLayouts/slideLayout38.xml" /><Relationship Id="rId15" Type="http://schemas.openxmlformats.org/officeDocument/2006/relationships/slideLayout" Target="../slideLayouts/slideLayout39.xml" /><Relationship Id="rId16" Type="http://schemas.openxmlformats.org/officeDocument/2006/relationships/slideLayout" Target="../slideLayouts/slideLayout40.xml" /><Relationship Id="rId17" Type="http://schemas.openxmlformats.org/officeDocument/2006/relationships/slideLayout" Target="../slideLayouts/slideLayout41.xml" /><Relationship Id="rId18" Type="http://schemas.openxmlformats.org/officeDocument/2006/relationships/slideLayout" Target="../slideLayouts/slideLayout42.xml" /><Relationship Id="rId19" Type="http://schemas.openxmlformats.org/officeDocument/2006/relationships/tags" Target="../tags/tag313.xml" /><Relationship Id="rId2" Type="http://schemas.openxmlformats.org/officeDocument/2006/relationships/slideLayout" Target="../slideLayouts/slideLayout26.xml" /><Relationship Id="rId20" Type="http://schemas.openxmlformats.org/officeDocument/2006/relationships/tags" Target="../tags/tag314.xml" /><Relationship Id="rId21" Type="http://schemas.openxmlformats.org/officeDocument/2006/relationships/tags" Target="../tags/tag315.xml" /><Relationship Id="rId22" Type="http://schemas.openxmlformats.org/officeDocument/2006/relationships/tags" Target="../tags/tag316.xml" /><Relationship Id="rId23" Type="http://schemas.openxmlformats.org/officeDocument/2006/relationships/tags" Target="../tags/tag317.xml" /><Relationship Id="rId24" Type="http://schemas.openxmlformats.org/officeDocument/2006/relationships/tags" Target="../tags/tag318.xml" /><Relationship Id="rId25" Type="http://schemas.openxmlformats.org/officeDocument/2006/relationships/tags" Target="../tags/tag319.xml" /><Relationship Id="rId26" Type="http://schemas.openxmlformats.org/officeDocument/2006/relationships/image" Target="file:///D:\qq&#25991;&#20214;\712321467\Image\C2C\Image2\%7b75232B38-A165-1FB7-499C-2E1C792CACB5%7d.png" TargetMode="External" /><Relationship Id="rId27" Type="http://schemas.openxmlformats.org/officeDocument/2006/relationships/image" Target="../media/image2.png" /><Relationship Id="rId28" Type="http://schemas.openxmlformats.org/officeDocument/2006/relationships/tags" Target="../tags/tag320.xml" /><Relationship Id="rId29" Type="http://schemas.openxmlformats.org/officeDocument/2006/relationships/theme" Target="../theme/theme3.xml" /><Relationship Id="rId3" Type="http://schemas.openxmlformats.org/officeDocument/2006/relationships/slideLayout" Target="../slideLayouts/slideLayout27.xml" /><Relationship Id="rId4" Type="http://schemas.openxmlformats.org/officeDocument/2006/relationships/slideLayout" Target="../slideLayouts/slideLayout28.xml" /><Relationship Id="rId5" Type="http://schemas.openxmlformats.org/officeDocument/2006/relationships/slideLayout" Target="../slideLayouts/slideLayout29.xml" /><Relationship Id="rId6" Type="http://schemas.openxmlformats.org/officeDocument/2006/relationships/slideLayout" Target="../slideLayouts/slideLayout30.xml" /><Relationship Id="rId7" Type="http://schemas.openxmlformats.org/officeDocument/2006/relationships/slideLayout" Target="../slideLayouts/slideLayout31.xml" /><Relationship Id="rId8" Type="http://schemas.openxmlformats.org/officeDocument/2006/relationships/slideLayout" Target="../slideLayouts/slideLayout32.xml" /><Relationship Id="rId9" Type="http://schemas.openxmlformats.org/officeDocument/2006/relationships/slideLayout" Target="../slideLayouts/slideLayout33.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43.xml" /><Relationship Id="rId10" Type="http://schemas.openxmlformats.org/officeDocument/2006/relationships/slideLayout" Target="../slideLayouts/slideLayout52.xml" /><Relationship Id="rId11" Type="http://schemas.openxmlformats.org/officeDocument/2006/relationships/slideLayout" Target="../slideLayouts/slideLayout53.xml" /><Relationship Id="rId12" Type="http://schemas.openxmlformats.org/officeDocument/2006/relationships/slideLayout" Target="../slideLayouts/slideLayout54.xml" /><Relationship Id="rId13" Type="http://schemas.openxmlformats.org/officeDocument/2006/relationships/slideLayout" Target="../slideLayouts/slideLayout55.xml" /><Relationship Id="rId14" Type="http://schemas.openxmlformats.org/officeDocument/2006/relationships/slideLayout" Target="../slideLayouts/slideLayout56.xml" /><Relationship Id="rId15" Type="http://schemas.openxmlformats.org/officeDocument/2006/relationships/slideLayout" Target="../slideLayouts/slideLayout57.xml" /><Relationship Id="rId16" Type="http://schemas.openxmlformats.org/officeDocument/2006/relationships/slideLayout" Target="../slideLayouts/slideLayout58.xml" /><Relationship Id="rId17" Type="http://schemas.openxmlformats.org/officeDocument/2006/relationships/slideLayout" Target="../slideLayouts/slideLayout59.xml" /><Relationship Id="rId18" Type="http://schemas.openxmlformats.org/officeDocument/2006/relationships/slideLayout" Target="../slideLayouts/slideLayout60.xml" /><Relationship Id="rId19" Type="http://schemas.openxmlformats.org/officeDocument/2006/relationships/tags" Target="../tags/tag475.xml" /><Relationship Id="rId2" Type="http://schemas.openxmlformats.org/officeDocument/2006/relationships/slideLayout" Target="../slideLayouts/slideLayout44.xml" /><Relationship Id="rId20" Type="http://schemas.openxmlformats.org/officeDocument/2006/relationships/tags" Target="../tags/tag476.xml" /><Relationship Id="rId21" Type="http://schemas.openxmlformats.org/officeDocument/2006/relationships/tags" Target="../tags/tag477.xml" /><Relationship Id="rId22" Type="http://schemas.openxmlformats.org/officeDocument/2006/relationships/tags" Target="../tags/tag478.xml" /><Relationship Id="rId23" Type="http://schemas.openxmlformats.org/officeDocument/2006/relationships/tags" Target="../tags/tag479.xml" /><Relationship Id="rId24" Type="http://schemas.openxmlformats.org/officeDocument/2006/relationships/tags" Target="../tags/tag480.xml" /><Relationship Id="rId25" Type="http://schemas.openxmlformats.org/officeDocument/2006/relationships/tags" Target="../tags/tag481.xml" /><Relationship Id="rId26" Type="http://schemas.openxmlformats.org/officeDocument/2006/relationships/image" Target="file:///D:\qq&#25991;&#20214;\712321467\Image\C2C\Image2\%7b75232B38-A165-1FB7-499C-2E1C792CACB5%7d.png" TargetMode="External" /><Relationship Id="rId27" Type="http://schemas.openxmlformats.org/officeDocument/2006/relationships/image" Target="../media/image2.png" /><Relationship Id="rId28" Type="http://schemas.openxmlformats.org/officeDocument/2006/relationships/tags" Target="../tags/tag482.xml" /><Relationship Id="rId29" Type="http://schemas.openxmlformats.org/officeDocument/2006/relationships/theme" Target="../theme/theme4.xml" /><Relationship Id="rId3" Type="http://schemas.openxmlformats.org/officeDocument/2006/relationships/slideLayout" Target="../slideLayouts/slideLayout45.xml" /><Relationship Id="rId4" Type="http://schemas.openxmlformats.org/officeDocument/2006/relationships/slideLayout" Target="../slideLayouts/slideLayout46.xml" /><Relationship Id="rId5" Type="http://schemas.openxmlformats.org/officeDocument/2006/relationships/slideLayout" Target="../slideLayouts/slideLayout47.xml" /><Relationship Id="rId6" Type="http://schemas.openxmlformats.org/officeDocument/2006/relationships/slideLayout" Target="../slideLayouts/slideLayout48.xml" /><Relationship Id="rId7" Type="http://schemas.openxmlformats.org/officeDocument/2006/relationships/slideLayout" Target="../slideLayouts/slideLayout49.xml" /><Relationship Id="rId8" Type="http://schemas.openxmlformats.org/officeDocument/2006/relationships/slideLayout" Target="../slideLayouts/slideLayout50.xml" /><Relationship Id="rId9" Type="http://schemas.openxmlformats.org/officeDocument/2006/relationships/slideLayout" Target="../slideLayouts/slideLayout51.xml" /></Relationships>
</file>

<file path=ppt/slideMasters/_rels/slideMaster5.xml.rels>&#65279;<?xml version="1.0" encoding="utf-8" standalone="yes"?><Relationships xmlns="http://schemas.openxmlformats.org/package/2006/relationships"><Relationship Id="rId1" Type="http://schemas.openxmlformats.org/officeDocument/2006/relationships/slideLayout" Target="../slideLayouts/slideLayout61.xml" /><Relationship Id="rId10" Type="http://schemas.openxmlformats.org/officeDocument/2006/relationships/slideLayout" Target="../slideLayouts/slideLayout70.xml" /><Relationship Id="rId11" Type="http://schemas.openxmlformats.org/officeDocument/2006/relationships/slideLayout" Target="../slideLayouts/slideLayout71.xml" /><Relationship Id="rId12" Type="http://schemas.openxmlformats.org/officeDocument/2006/relationships/tags" Target="../tags/tag552.xml" /><Relationship Id="rId13" Type="http://schemas.openxmlformats.org/officeDocument/2006/relationships/tags" Target="../tags/tag553.xml" /><Relationship Id="rId14" Type="http://schemas.openxmlformats.org/officeDocument/2006/relationships/tags" Target="../tags/tag554.xml" /><Relationship Id="rId15" Type="http://schemas.openxmlformats.org/officeDocument/2006/relationships/tags" Target="../tags/tag555.xml" /><Relationship Id="rId16" Type="http://schemas.openxmlformats.org/officeDocument/2006/relationships/tags" Target="../tags/tag556.xml" /><Relationship Id="rId17" Type="http://schemas.openxmlformats.org/officeDocument/2006/relationships/tags" Target="../tags/tag557.xml" /><Relationship Id="rId18" Type="http://schemas.openxmlformats.org/officeDocument/2006/relationships/image" Target="file:///D:\qq&#25991;&#20214;\712321467\Image\C2C\Image2\%7b75232B38-A165-1FB7-499C-2E1C792CACB5%7d.png" TargetMode="External" /><Relationship Id="rId19" Type="http://schemas.openxmlformats.org/officeDocument/2006/relationships/image" Target="../media/image2.png" /><Relationship Id="rId2" Type="http://schemas.openxmlformats.org/officeDocument/2006/relationships/slideLayout" Target="../slideLayouts/slideLayout62.xml" /><Relationship Id="rId20" Type="http://schemas.openxmlformats.org/officeDocument/2006/relationships/tags" Target="../tags/tag558.xml" /><Relationship Id="rId21" Type="http://schemas.openxmlformats.org/officeDocument/2006/relationships/image" Target="../media/image3.jpeg" /><Relationship Id="rId22" Type="http://schemas.openxmlformats.org/officeDocument/2006/relationships/theme" Target="../theme/theme5.xml" /><Relationship Id="rId3" Type="http://schemas.openxmlformats.org/officeDocument/2006/relationships/slideLayout" Target="../slideLayouts/slideLayout63.xml" /><Relationship Id="rId4" Type="http://schemas.openxmlformats.org/officeDocument/2006/relationships/slideLayout" Target="../slideLayouts/slideLayout64.xml" /><Relationship Id="rId5" Type="http://schemas.openxmlformats.org/officeDocument/2006/relationships/slideLayout" Target="../slideLayouts/slideLayout65.xml" /><Relationship Id="rId6" Type="http://schemas.openxmlformats.org/officeDocument/2006/relationships/slideLayout" Target="../slideLayouts/slideLayout66.xml" /><Relationship Id="rId7" Type="http://schemas.openxmlformats.org/officeDocument/2006/relationships/slideLayout" Target="../slideLayouts/slideLayout67.xml" /><Relationship Id="rId8" Type="http://schemas.openxmlformats.org/officeDocument/2006/relationships/slideLayout" Target="../slideLayouts/slideLayout68.xml" /><Relationship Id="rId9" Type="http://schemas.openxmlformats.org/officeDocument/2006/relationships/slideLayout" Target="../slideLayouts/slideLayout69.xml" /></Relationships>
</file>

<file path=ppt/slideMasters/_rels/slideMaster6.xml.rels>&#65279;<?xml version="1.0" encoding="utf-8" standalone="yes"?><Relationships xmlns="http://schemas.openxmlformats.org/package/2006/relationships"><Relationship Id="rId1" Type="http://schemas.openxmlformats.org/officeDocument/2006/relationships/slideLayout" Target="../slideLayouts/slideLayout72.xml" /><Relationship Id="rId10" Type="http://schemas.openxmlformats.org/officeDocument/2006/relationships/slideLayout" Target="../slideLayouts/slideLayout81.xml" /><Relationship Id="rId11" Type="http://schemas.openxmlformats.org/officeDocument/2006/relationships/slideLayout" Target="../slideLayouts/slideLayout82.xml" /><Relationship Id="rId12" Type="http://schemas.openxmlformats.org/officeDocument/2006/relationships/slideLayout" Target="../slideLayouts/slideLayout83.xml" /><Relationship Id="rId13" Type="http://schemas.openxmlformats.org/officeDocument/2006/relationships/tags" Target="../tags/tag631.xml" /><Relationship Id="rId14" Type="http://schemas.openxmlformats.org/officeDocument/2006/relationships/tags" Target="../tags/tag632.xml" /><Relationship Id="rId15" Type="http://schemas.openxmlformats.org/officeDocument/2006/relationships/tags" Target="../tags/tag633.xml" /><Relationship Id="rId16" Type="http://schemas.openxmlformats.org/officeDocument/2006/relationships/tags" Target="../tags/tag634.xml" /><Relationship Id="rId17" Type="http://schemas.openxmlformats.org/officeDocument/2006/relationships/tags" Target="../tags/tag635.xml" /><Relationship Id="rId18" Type="http://schemas.openxmlformats.org/officeDocument/2006/relationships/tags" Target="../tags/tag636.xml" /><Relationship Id="rId19" Type="http://schemas.openxmlformats.org/officeDocument/2006/relationships/image" Target="file:///D:\qq&#25991;&#20214;\712321467\Image\C2C\Image2\%7b75232B38-A165-1FB7-499C-2E1C792CACB5%7d.png" TargetMode="External" /><Relationship Id="rId2" Type="http://schemas.openxmlformats.org/officeDocument/2006/relationships/slideLayout" Target="../slideLayouts/slideLayout73.xml" /><Relationship Id="rId20" Type="http://schemas.openxmlformats.org/officeDocument/2006/relationships/image" Target="../media/image2.png" /><Relationship Id="rId21" Type="http://schemas.openxmlformats.org/officeDocument/2006/relationships/tags" Target="../tags/tag637.xml" /><Relationship Id="rId22" Type="http://schemas.openxmlformats.org/officeDocument/2006/relationships/image" Target="../media/image3.jpeg" /><Relationship Id="rId23" Type="http://schemas.openxmlformats.org/officeDocument/2006/relationships/theme" Target="../theme/theme6.xml" /><Relationship Id="rId3" Type="http://schemas.openxmlformats.org/officeDocument/2006/relationships/slideLayout" Target="../slideLayouts/slideLayout74.xml" /><Relationship Id="rId4" Type="http://schemas.openxmlformats.org/officeDocument/2006/relationships/slideLayout" Target="../slideLayouts/slideLayout75.xml" /><Relationship Id="rId5" Type="http://schemas.openxmlformats.org/officeDocument/2006/relationships/slideLayout" Target="../slideLayouts/slideLayout76.xml" /><Relationship Id="rId6" Type="http://schemas.openxmlformats.org/officeDocument/2006/relationships/slideLayout" Target="../slideLayouts/slideLayout77.xml" /><Relationship Id="rId7" Type="http://schemas.openxmlformats.org/officeDocument/2006/relationships/slideLayout" Target="../slideLayouts/slideLayout78.xml" /><Relationship Id="rId8" Type="http://schemas.openxmlformats.org/officeDocument/2006/relationships/slideLayout" Target="../slideLayouts/slideLayout79.xml" /><Relationship Id="rId9" Type="http://schemas.openxmlformats.org/officeDocument/2006/relationships/slideLayout" Target="../slideLayouts/slideLayout80.xml" /></Relationships>
</file>

<file path=ppt/slideMasters/_rels/slideMaster7.xml.rels>&#65279;<?xml version="1.0" encoding="utf-8" standalone="yes"?><Relationships xmlns="http://schemas.openxmlformats.org/package/2006/relationships"><Relationship Id="rId1" Type="http://schemas.openxmlformats.org/officeDocument/2006/relationships/slideLayout" Target="../slideLayouts/slideLayout84.xml" /><Relationship Id="rId10" Type="http://schemas.openxmlformats.org/officeDocument/2006/relationships/slideLayout" Target="../slideLayouts/slideLayout93.xml" /><Relationship Id="rId11" Type="http://schemas.openxmlformats.org/officeDocument/2006/relationships/slideLayout" Target="../slideLayouts/slideLayout94.xml" /><Relationship Id="rId12" Type="http://schemas.openxmlformats.org/officeDocument/2006/relationships/slideLayout" Target="../slideLayouts/slideLayout95.xml" /><Relationship Id="rId13" Type="http://schemas.openxmlformats.org/officeDocument/2006/relationships/tags" Target="../tags/tag710.xml" /><Relationship Id="rId14" Type="http://schemas.openxmlformats.org/officeDocument/2006/relationships/tags" Target="../tags/tag711.xml" /><Relationship Id="rId15" Type="http://schemas.openxmlformats.org/officeDocument/2006/relationships/tags" Target="../tags/tag712.xml" /><Relationship Id="rId16" Type="http://schemas.openxmlformats.org/officeDocument/2006/relationships/tags" Target="../tags/tag713.xml" /><Relationship Id="rId17" Type="http://schemas.openxmlformats.org/officeDocument/2006/relationships/tags" Target="../tags/tag714.xml" /><Relationship Id="rId18" Type="http://schemas.openxmlformats.org/officeDocument/2006/relationships/tags" Target="../tags/tag715.xml" /><Relationship Id="rId19" Type="http://schemas.openxmlformats.org/officeDocument/2006/relationships/image" Target="file:///D:\qq&#25991;&#20214;\712321467\Image\C2C\Image2\%7b75232B38-A165-1FB7-499C-2E1C792CACB5%7d.png" TargetMode="External" /><Relationship Id="rId2" Type="http://schemas.openxmlformats.org/officeDocument/2006/relationships/slideLayout" Target="../slideLayouts/slideLayout85.xml" /><Relationship Id="rId20" Type="http://schemas.openxmlformats.org/officeDocument/2006/relationships/image" Target="../media/image2.png" /><Relationship Id="rId21" Type="http://schemas.openxmlformats.org/officeDocument/2006/relationships/tags" Target="../tags/tag716.xml" /><Relationship Id="rId22" Type="http://schemas.openxmlformats.org/officeDocument/2006/relationships/image" Target="../media/image3.jpeg" /><Relationship Id="rId23" Type="http://schemas.openxmlformats.org/officeDocument/2006/relationships/theme" Target="../theme/theme7.xml" /><Relationship Id="rId3" Type="http://schemas.openxmlformats.org/officeDocument/2006/relationships/slideLayout" Target="../slideLayouts/slideLayout86.xml" /><Relationship Id="rId4" Type="http://schemas.openxmlformats.org/officeDocument/2006/relationships/slideLayout" Target="../slideLayouts/slideLayout87.xml" /><Relationship Id="rId5" Type="http://schemas.openxmlformats.org/officeDocument/2006/relationships/slideLayout" Target="../slideLayouts/slideLayout88.xml" /><Relationship Id="rId6" Type="http://schemas.openxmlformats.org/officeDocument/2006/relationships/slideLayout" Target="../slideLayouts/slideLayout89.xml" /><Relationship Id="rId7" Type="http://schemas.openxmlformats.org/officeDocument/2006/relationships/slideLayout" Target="../slideLayouts/slideLayout90.xml" /><Relationship Id="rId8" Type="http://schemas.openxmlformats.org/officeDocument/2006/relationships/slideLayout" Target="../slideLayouts/slideLayout91.xml" /><Relationship Id="rId9" Type="http://schemas.openxmlformats.org/officeDocument/2006/relationships/slideLayout" Target="../slideLayouts/slideLayout92.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2">
            <a:alphaModFix amt="84000"/>
            <a:lum/>
          </a:blip>
          <a:stretch>
            <a:fillRect l="-6000" r="-6000"/>
          </a:stretch>
        </a:blipFill>
        <a:effectLst/>
      </p:bgPr>
    </p:bg>
    <p:spTree>
      <p:nvGrpSpPr>
        <p:cNvPr id="1" name=""/>
        <p:cNvGrpSpPr/>
        <p:nvPr>
          <p:custDataLst>
            <p:tags r:id="rId13"/>
          </p:custDataLst>
        </p:nvPr>
      </p:nvGrpSpPr>
      <p:grpSpPr>
        <a:xfrm>
          <a:off x="0" y="0"/>
          <a:ext cx="0" cy="0"/>
        </a:xfrm>
      </p:grpSpPr>
      <p:sp>
        <p:nvSpPr>
          <p:cNvPr id="2" name="标题占位符 1"/>
          <p:cNvSpPr>
            <a:spLocks noGrp="1"/>
          </p:cNvSpPr>
          <p:nvPr>
            <p:ph type="title"/>
            <p:custDataLst>
              <p:tags r:id="rId14"/>
            </p:custDataLst>
          </p:nvPr>
        </p:nvSpPr>
        <p:spPr>
          <a:xfrm>
            <a:off x="457200" y="274639"/>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15"/>
            </p:custDataLst>
          </p:nvPr>
        </p:nvSpPr>
        <p:spPr>
          <a:xfrm>
            <a:off x="457200" y="1600206"/>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custDataLst>
              <p:tags r:id="rId16"/>
            </p:custDataLst>
          </p:nvPr>
        </p:nvSpPr>
        <p:spPr>
          <a:xfrm>
            <a:off x="457200" y="6356359"/>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2021/9/16</a:t>
            </a:fld>
            <a:endParaRPr lang="zh-CN" altLang="en-US"/>
          </a:p>
        </p:txBody>
      </p:sp>
      <p:sp>
        <p:nvSpPr>
          <p:cNvPr id="5" name="页脚占位符 4"/>
          <p:cNvSpPr>
            <a:spLocks noGrp="1"/>
          </p:cNvSpPr>
          <p:nvPr>
            <p:ph type="ftr" sz="quarter" idx="3"/>
            <p:custDataLst>
              <p:tags r:id="rId17"/>
            </p:custDataLst>
          </p:nvPr>
        </p:nvSpPr>
        <p:spPr>
          <a:xfrm>
            <a:off x="3124200" y="6356359"/>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8"/>
            </p:custDataLst>
          </p:nvPr>
        </p:nvSpPr>
        <p:spPr>
          <a:xfrm>
            <a:off x="6553200" y="6356359"/>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pic>
        <p:nvPicPr>
          <p:cNvPr id="7" name="图片 1073743875" descr="学科网 zxxk.com"/>
          <p:cNvPicPr>
            <a:picLocks noChangeAspect="1"/>
          </p:cNvPicPr>
          <p:nvPr>
            <p:custDataLst>
              <p:tags r:id="rId21"/>
            </p:custDataLst>
          </p:nvPr>
        </p:nvPicPr>
        <p:blipFill>
          <a:blip r:embed="rId20" r:link="rId19"/>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711" r:id="rId12"/>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custDataLst>
            <p:tags r:id="rId13"/>
          </p:custDataLst>
        </p:nvPr>
      </p:nvGrpSpPr>
      <p:grpSpPr>
        <a:xfrm>
          <a:off x="0" y="0"/>
          <a:ext cx="0" cy="0"/>
        </a:xfrm>
      </p:grpSpPr>
      <p:sp>
        <p:nvSpPr>
          <p:cNvPr id="1026" name="标题占位符 1"/>
          <p:cNvSpPr>
            <a:spLocks noGrp="1"/>
          </p:cNvSpPr>
          <p:nvPr>
            <p:ph type="title"/>
            <p:custDataLst>
              <p:tags r:id="rId14"/>
            </p:custDataLst>
          </p:nvPr>
        </p:nvSpPr>
        <p:spPr bwMode="auto">
          <a:xfrm>
            <a:off x="457200" y="275167"/>
            <a:ext cx="8229600"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p>
        </p:txBody>
      </p:sp>
      <p:sp>
        <p:nvSpPr>
          <p:cNvPr id="1027" name="文本占位符 2"/>
          <p:cNvSpPr>
            <a:spLocks noGrp="1"/>
          </p:cNvSpPr>
          <p:nvPr>
            <p:ph type="body" idx="1"/>
            <p:custDataLst>
              <p:tags r:id="rId15"/>
            </p:custDataLst>
          </p:nvPr>
        </p:nvSpPr>
        <p:spPr bwMode="auto">
          <a:xfrm>
            <a:off x="457200" y="1600205"/>
            <a:ext cx="8229600" cy="452543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custDataLst>
              <p:tags r:id="rId16"/>
            </p:custDataLst>
          </p:nvPr>
        </p:nvSpPr>
        <p:spPr>
          <a:xfrm>
            <a:off x="457200" y="6356359"/>
            <a:ext cx="2133600" cy="366183"/>
          </a:xfrm>
          <a:prstGeom prst="rect">
            <a:avLst/>
          </a:prstGeom>
        </p:spPr>
        <p:txBody>
          <a:bodyPr vert="horz" lIns="91440" tIns="45720" rIns="91440" bIns="45720" rtlCol="0" anchor="ctr"/>
          <a:lstStyle>
            <a:lvl1pPr algn="l" fontAlgn="auto">
              <a:spcBef>
                <a:spcPct val="0"/>
              </a:spcBef>
              <a:spcAft>
                <a:spcPct val="0"/>
              </a:spcAft>
              <a:defRPr sz="1200" smtClean="0">
                <a:solidFill>
                  <a:schemeClr val="tx1">
                    <a:tint val="75000"/>
                  </a:schemeClr>
                </a:solidFill>
                <a:latin typeface="+mn-lt"/>
                <a:ea typeface="+mn-ea"/>
              </a:defRPr>
            </a:lvl1pPr>
          </a:lstStyle>
          <a:p>
            <a:pPr>
              <a:defRPr/>
            </a:pPr>
            <a:fld id="{557982CF-BCD3-419E-AEA5-F9267C240042}" type="datetimeFigureOut">
              <a:rPr lang="zh-CN" altLang="en-US">
                <a:solidFill>
                  <a:prstClr val="black">
                    <a:tint val="75000"/>
                  </a:prstClr>
                </a:solidFill>
              </a:rPr>
              <a:pPr>
                <a:defRPr/>
              </a:pPr>
              <a:t>2021/9/16</a:t>
            </a:fld>
            <a:endParaRPr lang="zh-CN" altLang="en-US">
              <a:solidFill>
                <a:prstClr val="black">
                  <a:tint val="75000"/>
                </a:prstClr>
              </a:solidFill>
            </a:endParaRPr>
          </a:p>
        </p:txBody>
      </p:sp>
      <p:sp>
        <p:nvSpPr>
          <p:cNvPr id="5" name="页脚占位符 4"/>
          <p:cNvSpPr>
            <a:spLocks noGrp="1"/>
          </p:cNvSpPr>
          <p:nvPr>
            <p:ph type="ftr" sz="quarter" idx="3"/>
            <p:custDataLst>
              <p:tags r:id="rId17"/>
            </p:custDataLst>
          </p:nvPr>
        </p:nvSpPr>
        <p:spPr>
          <a:xfrm>
            <a:off x="3124200" y="6356359"/>
            <a:ext cx="2895600" cy="366183"/>
          </a:xfrm>
          <a:prstGeom prst="rect">
            <a:avLst/>
          </a:prstGeom>
        </p:spPr>
        <p:txBody>
          <a:bodyPr vert="horz" lIns="91440" tIns="45720" rIns="91440" bIns="45720" rtlCol="0" anchor="ctr"/>
          <a:lstStyle>
            <a:lvl1pPr algn="ctr" fontAlgn="auto">
              <a:spcBef>
                <a:spcPct val="0"/>
              </a:spcBef>
              <a:spcAft>
                <a:spcPct val="0"/>
              </a:spcAft>
              <a:defRPr sz="1200">
                <a:solidFill>
                  <a:schemeClr val="tx1">
                    <a:tint val="75000"/>
                  </a:schemeClr>
                </a:solidFill>
                <a:latin typeface="+mn-lt"/>
                <a:ea typeface="+mn-ea"/>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4"/>
            <p:custDataLst>
              <p:tags r:id="rId18"/>
            </p:custDataLst>
          </p:nvPr>
        </p:nvSpPr>
        <p:spPr>
          <a:xfrm>
            <a:off x="6553200" y="6356359"/>
            <a:ext cx="2133600" cy="366183"/>
          </a:xfrm>
          <a:prstGeom prst="rect">
            <a:avLst/>
          </a:prstGeom>
        </p:spPr>
        <p:txBody>
          <a:bodyPr vert="horz" lIns="91440" tIns="45720" rIns="91440" bIns="45720" rtlCol="0" anchor="ctr"/>
          <a:lstStyle>
            <a:lvl1pPr algn="r" fontAlgn="auto">
              <a:spcBef>
                <a:spcPct val="0"/>
              </a:spcBef>
              <a:spcAft>
                <a:spcPct val="0"/>
              </a:spcAft>
              <a:defRPr sz="1200" smtClean="0">
                <a:solidFill>
                  <a:schemeClr val="tx1">
                    <a:tint val="75000"/>
                  </a:schemeClr>
                </a:solidFill>
                <a:latin typeface="+mn-lt"/>
                <a:ea typeface="+mn-ea"/>
              </a:defRPr>
            </a:lvl1pPr>
          </a:lstStyle>
          <a:p>
            <a:pPr>
              <a:defRPr/>
            </a:pPr>
            <a:fld id="{E106F70D-4FA0-4DEF-BFBB-9822302A2CE3}" type="slidenum">
              <a:rPr lang="zh-CN" altLang="en-US">
                <a:solidFill>
                  <a:prstClr val="black">
                    <a:tint val="75000"/>
                  </a:prstClr>
                </a:solidFill>
              </a:rPr>
              <a:pPr>
                <a:defRPr/>
              </a:pPr>
              <a:t>‹#›</a:t>
            </a:fld>
            <a:endParaRPr lang="zh-CN" altLang="en-US">
              <a:solidFill>
                <a:prstClr val="black">
                  <a:tint val="75000"/>
                </a:prstClr>
              </a:solidFill>
            </a:endParaRPr>
          </a:p>
        </p:txBody>
      </p:sp>
      <p:pic>
        <p:nvPicPr>
          <p:cNvPr id="1028" name="图片 1073743875" descr="学科网 zxxk.com"/>
          <p:cNvPicPr>
            <a:picLocks noChangeAspect="1"/>
          </p:cNvPicPr>
          <p:nvPr>
            <p:custDataLst>
              <p:tags r:id="rId21"/>
            </p:custDataLst>
          </p:nvPr>
        </p:nvPicPr>
        <p:blipFill>
          <a:blip r:embed="rId20" r:link="rId19"/>
          <a:stretch>
            <a:fillRect/>
          </a:stretch>
        </p:blipFill>
        <p:spPr>
          <a:xfrm>
            <a:off x="838200" y="365125"/>
            <a:ext cx="9525" cy="9525"/>
          </a:xfrm>
          <a:prstGeom prst="rect">
            <a:avLst/>
          </a:prstGeom>
          <a:noFill/>
          <a:ln>
            <a:noFill/>
            <a:miter lim="800000"/>
          </a:ln>
        </p:spPr>
      </p:pic>
    </p:spTree>
    <p:extLst>
      <p:ext uri="{BB962C8B-B14F-4D97-AF65-F5344CB8AC3E}">
        <p14:creationId xmlns:p14="http://schemas.microsoft.com/office/powerpoint/2010/main" val="97491154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p:timing/>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ea typeface="宋体"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itchFamily="2" charset="-122"/>
        </a:defRPr>
      </a:lvl9pPr>
    </p:titleStyle>
    <p:bodyStyle>
      <a:lvl1pPr marL="342900" indent="-342900" algn="l"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19"/>
          </p:custDataLst>
        </p:nvPr>
      </p:nvGrpSpPr>
      <p:grpSpPr>
        <a:xfrm>
          <a:off x="0" y="0"/>
          <a:ext cx="0" cy="0"/>
        </a:xfrm>
      </p:grpSpPr>
      <p:sp>
        <p:nvSpPr>
          <p:cNvPr id="2" name="标题占位符 1"/>
          <p:cNvSpPr>
            <a:spLocks noGrp="1"/>
          </p:cNvSpPr>
          <p:nvPr>
            <p:ph type="title"/>
            <p:custDataLst>
              <p:tags r:id="rId20"/>
            </p:custDataLst>
          </p:nvPr>
        </p:nvSpPr>
        <p:spPr>
          <a:xfrm>
            <a:off x="502413" y="443230"/>
            <a:ext cx="8139178" cy="441964"/>
          </a:xfrm>
          <a:prstGeom prst="rect">
            <a:avLst/>
          </a:prstGeom>
        </p:spPr>
        <p:txBody>
          <a:bodyPr vert="horz" wrap="square"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502413" y="961398"/>
            <a:ext cx="8139178" cy="5388907"/>
          </a:xfrm>
          <a:prstGeom prst="rect">
            <a:avLst/>
          </a:prstGeom>
        </p:spPr>
        <p:txBody>
          <a:bodyPr vert="horz" wrap="square" lIns="90170" tIns="46990" rIns="90170" bIns="469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2"/>
            </p:custDataLst>
          </p:nvPr>
        </p:nvSpPr>
        <p:spPr>
          <a:xfrm>
            <a:off x="659807" y="6349833"/>
            <a:ext cx="2025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itchFamily="34" charset="0"/>
                <a:ea typeface="隶书" panose="02010509060101010101" pitchFamily="49" charset="-122"/>
              </a:defRPr>
            </a:lvl1pPr>
          </a:lstStyle>
          <a:p>
            <a:fld id="{760FBDFE-C587-4B4C-A407-44438C67B59E}" type="datetimeFigureOut">
              <a:rPr lang="zh-CN" altLang="en-US" smtClean="0">
                <a:solidFill>
                  <a:srgbClr val="000000">
                    <a:tint val="75000"/>
                  </a:srgbClr>
                </a:solidFill>
              </a:rPr>
              <a:t>2021/9/16</a:t>
            </a:fld>
            <a:endParaRPr lang="zh-CN" altLang="en-US">
              <a:solidFill>
                <a:srgbClr val="000000">
                  <a:tint val="75000"/>
                </a:srgbClr>
              </a:solidFill>
            </a:endParaRPr>
          </a:p>
        </p:txBody>
      </p:sp>
      <p:sp>
        <p:nvSpPr>
          <p:cNvPr id="5" name="页脚占位符 4"/>
          <p:cNvSpPr>
            <a:spLocks noGrp="1"/>
          </p:cNvSpPr>
          <p:nvPr>
            <p:ph type="ftr" sz="quarter" idx="3"/>
            <p:custDataLst>
              <p:tags r:id="rId23"/>
            </p:custDataLst>
          </p:nvPr>
        </p:nvSpPr>
        <p:spPr>
          <a:xfrm>
            <a:off x="3087000" y="6349833"/>
            <a:ext cx="297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itchFamily="34" charset="0"/>
                <a:ea typeface="隶书" panose="02010509060101010101" pitchFamily="49" charset="-122"/>
              </a:defRPr>
            </a:lvl1pPr>
          </a:lstStyle>
          <a:p>
            <a:endParaRPr lang="zh-CN" altLang="en-US">
              <a:solidFill>
                <a:srgbClr val="000000">
                  <a:tint val="75000"/>
                </a:srgbClr>
              </a:solidFill>
            </a:endParaRPr>
          </a:p>
        </p:txBody>
      </p:sp>
      <p:sp>
        <p:nvSpPr>
          <p:cNvPr id="6" name="灯片编号占位符 5"/>
          <p:cNvSpPr>
            <a:spLocks noGrp="1"/>
          </p:cNvSpPr>
          <p:nvPr>
            <p:ph type="sldNum" sz="quarter" idx="4"/>
            <p:custDataLst>
              <p:tags r:id="rId24"/>
            </p:custDataLst>
          </p:nvPr>
        </p:nvSpPr>
        <p:spPr>
          <a:xfrm>
            <a:off x="6457950" y="6349833"/>
            <a:ext cx="2025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itchFamily="34" charset="0"/>
                <a:ea typeface="隶书" panose="02010509060101010101" pitchFamily="49"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sp>
        <p:nvSpPr>
          <p:cNvPr id="7" name="KSO_TEMPLATE" hidden="1"/>
          <p:cNvSpPr/>
          <p:nvPr>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pic>
        <p:nvPicPr>
          <p:cNvPr id="8" name="图片 1073743875" descr="学科网 zxxk.com"/>
          <p:cNvPicPr>
            <a:picLocks noChangeAspect="1"/>
          </p:cNvPicPr>
          <p:nvPr>
            <p:custDataLst>
              <p:tags r:id="rId28"/>
            </p:custDataLst>
          </p:nvPr>
        </p:nvPicPr>
        <p:blipFill>
          <a:blip r:embed="rId27" r:link="rId26"/>
          <a:stretch>
            <a:fillRect/>
          </a:stretch>
        </p:blipFill>
        <p:spPr>
          <a:xfrm>
            <a:off x="838200" y="365125"/>
            <a:ext cx="9525" cy="9525"/>
          </a:xfrm>
          <a:prstGeom prst="rect">
            <a:avLst/>
          </a:prstGeom>
          <a:noFill/>
          <a:ln>
            <a:noFill/>
            <a:miter lim="800000"/>
          </a:ln>
        </p:spPr>
      </p:pic>
    </p:spTree>
    <p:extLst>
      <p:ext uri="{BB962C8B-B14F-4D97-AF65-F5344CB8AC3E}">
        <p14:creationId xmlns:p14="http://schemas.microsoft.com/office/powerpoint/2010/main" val="2100643730"/>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88" r:id="rId15"/>
    <p:sldLayoutId id="2147483689" r:id="rId16"/>
    <p:sldLayoutId id="2147483690" r:id="rId17"/>
    <p:sldLayoutId id="2147483691"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itchFamily="34" charset="0"/>
          <a:ea typeface="隶书" panose="02010509060101010101"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solidFill>
          <a:uFillTx/>
          <a:latin typeface="Arial"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itchFamily="34" charset="0"/>
        <a:buChar char="•"/>
        <a:tabLst>
          <a:tab pos="1609725"/>
        </a:tabLst>
        <a:defRPr sz="1600" u="none" strike="noStrike" kern="1200" cap="none" spc="150" normalizeH="0" baseline="0">
          <a:solidFill>
            <a:schemeClr val="tx1"/>
          </a:solidFill>
          <a:uFillTx/>
          <a:latin typeface="Arial"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solidFill>
          <a:uFillTx/>
          <a:latin typeface="Arial"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solidFill>
          <a:uFillTx/>
          <a:latin typeface="Arial"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solidFill>
          <a:uFillTx/>
          <a:latin typeface="Arial"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19"/>
          </p:custDataLst>
        </p:nvPr>
      </p:nvGrpSpPr>
      <p:grpSpPr>
        <a:xfrm>
          <a:off x="0" y="0"/>
          <a:ext cx="0" cy="0"/>
        </a:xfrm>
      </p:grpSpPr>
      <p:sp>
        <p:nvSpPr>
          <p:cNvPr id="2" name="标题占位符 1"/>
          <p:cNvSpPr>
            <a:spLocks noGrp="1"/>
          </p:cNvSpPr>
          <p:nvPr>
            <p:ph type="title"/>
            <p:custDataLst>
              <p:tags r:id="rId20"/>
            </p:custDataLst>
          </p:nvPr>
        </p:nvSpPr>
        <p:spPr>
          <a:xfrm>
            <a:off x="502413" y="443230"/>
            <a:ext cx="8139178" cy="441964"/>
          </a:xfrm>
          <a:prstGeom prst="rect">
            <a:avLst/>
          </a:prstGeom>
        </p:spPr>
        <p:txBody>
          <a:bodyPr vert="horz" wrap="square"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502413" y="961398"/>
            <a:ext cx="8139178" cy="5388907"/>
          </a:xfrm>
          <a:prstGeom prst="rect">
            <a:avLst/>
          </a:prstGeom>
        </p:spPr>
        <p:txBody>
          <a:bodyPr vert="horz" wrap="square" lIns="90170" tIns="46990" rIns="90170" bIns="469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2"/>
            </p:custDataLst>
          </p:nvPr>
        </p:nvSpPr>
        <p:spPr>
          <a:xfrm>
            <a:off x="659807" y="6349833"/>
            <a:ext cx="2025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itchFamily="34" charset="0"/>
                <a:ea typeface="隶书" panose="02010509060101010101" pitchFamily="49" charset="-122"/>
              </a:defRPr>
            </a:lvl1pPr>
          </a:lstStyle>
          <a:p>
            <a:fld id="{760FBDFE-C587-4B4C-A407-44438C67B59E}" type="datetimeFigureOut">
              <a:rPr lang="zh-CN" altLang="en-US" smtClean="0">
                <a:solidFill>
                  <a:srgbClr val="000000">
                    <a:tint val="75000"/>
                  </a:srgbClr>
                </a:solidFill>
              </a:rPr>
              <a:t>2021/9/16</a:t>
            </a:fld>
            <a:endParaRPr lang="zh-CN" altLang="en-US">
              <a:solidFill>
                <a:srgbClr val="000000">
                  <a:tint val="75000"/>
                </a:srgbClr>
              </a:solidFill>
            </a:endParaRPr>
          </a:p>
        </p:txBody>
      </p:sp>
      <p:sp>
        <p:nvSpPr>
          <p:cNvPr id="5" name="页脚占位符 4"/>
          <p:cNvSpPr>
            <a:spLocks noGrp="1"/>
          </p:cNvSpPr>
          <p:nvPr>
            <p:ph type="ftr" sz="quarter" idx="3"/>
            <p:custDataLst>
              <p:tags r:id="rId23"/>
            </p:custDataLst>
          </p:nvPr>
        </p:nvSpPr>
        <p:spPr>
          <a:xfrm>
            <a:off x="3087000" y="6349833"/>
            <a:ext cx="297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itchFamily="34" charset="0"/>
                <a:ea typeface="隶书" panose="02010509060101010101" pitchFamily="49" charset="-122"/>
              </a:defRPr>
            </a:lvl1pPr>
          </a:lstStyle>
          <a:p>
            <a:endParaRPr lang="zh-CN" altLang="en-US">
              <a:solidFill>
                <a:srgbClr val="000000">
                  <a:tint val="75000"/>
                </a:srgbClr>
              </a:solidFill>
            </a:endParaRPr>
          </a:p>
        </p:txBody>
      </p:sp>
      <p:sp>
        <p:nvSpPr>
          <p:cNvPr id="6" name="灯片编号占位符 5"/>
          <p:cNvSpPr>
            <a:spLocks noGrp="1"/>
          </p:cNvSpPr>
          <p:nvPr>
            <p:ph type="sldNum" sz="quarter" idx="4"/>
            <p:custDataLst>
              <p:tags r:id="rId24"/>
            </p:custDataLst>
          </p:nvPr>
        </p:nvSpPr>
        <p:spPr>
          <a:xfrm>
            <a:off x="6457950" y="6349833"/>
            <a:ext cx="2025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itchFamily="34" charset="0"/>
                <a:ea typeface="隶书" panose="02010509060101010101" pitchFamily="49"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sp>
        <p:nvSpPr>
          <p:cNvPr id="7" name="KSO_TEMPLATE" hidden="1"/>
          <p:cNvSpPr/>
          <p:nvPr>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pic>
        <p:nvPicPr>
          <p:cNvPr id="8" name="图片 1073743875" descr="学科网 zxxk.com"/>
          <p:cNvPicPr>
            <a:picLocks noChangeAspect="1"/>
          </p:cNvPicPr>
          <p:nvPr>
            <p:custDataLst>
              <p:tags r:id="rId28"/>
            </p:custDataLst>
          </p:nvPr>
        </p:nvPicPr>
        <p:blipFill>
          <a:blip r:embed="rId27" r:link="rId26"/>
          <a:stretch>
            <a:fillRect/>
          </a:stretch>
        </p:blipFill>
        <p:spPr>
          <a:xfrm>
            <a:off x="838200" y="365125"/>
            <a:ext cx="9525" cy="9525"/>
          </a:xfrm>
          <a:prstGeom prst="rect">
            <a:avLst/>
          </a:prstGeom>
          <a:noFill/>
          <a:ln>
            <a:noFill/>
            <a:miter lim="800000"/>
          </a:ln>
        </p:spPr>
      </p:pic>
    </p:spTree>
    <p:extLst>
      <p:ext uri="{BB962C8B-B14F-4D97-AF65-F5344CB8AC3E}">
        <p14:creationId xmlns:p14="http://schemas.microsoft.com/office/powerpoint/2010/main" val="1102436150"/>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 id="2147483706" r:id="rId14"/>
    <p:sldLayoutId id="2147483707" r:id="rId15"/>
    <p:sldLayoutId id="2147483708" r:id="rId16"/>
    <p:sldLayoutId id="2147483709" r:id="rId17"/>
    <p:sldLayoutId id="2147483710"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itchFamily="34" charset="0"/>
          <a:ea typeface="隶书" panose="02010509060101010101"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solidFill>
          <a:uFillTx/>
          <a:latin typeface="Arial"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itchFamily="34" charset="0"/>
        <a:buChar char="•"/>
        <a:tabLst>
          <a:tab pos="1609725"/>
        </a:tabLst>
        <a:defRPr sz="1600" u="none" strike="noStrike" kern="1200" cap="none" spc="150" normalizeH="0" baseline="0">
          <a:solidFill>
            <a:schemeClr val="tx1"/>
          </a:solidFill>
          <a:uFillTx/>
          <a:latin typeface="Arial"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solidFill>
          <a:uFillTx/>
          <a:latin typeface="Arial"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solidFill>
          <a:uFillTx/>
          <a:latin typeface="Arial"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solidFill>
          <a:uFillTx/>
          <a:latin typeface="Arial"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1">
            <a:lum/>
          </a:blip>
          <a:stretch>
            <a:fillRect t="-9000" b="-9000"/>
          </a:stretch>
        </a:blipFill>
        <a:effectLst/>
      </p:bgPr>
    </p:bg>
    <p:spTree>
      <p:nvGrpSpPr>
        <p:cNvPr id="1" name=""/>
        <p:cNvGrpSpPr/>
        <p:nvPr>
          <p:custDataLst>
            <p:tags r:id="rId12"/>
          </p:custDataLst>
        </p:nvPr>
      </p:nvGrpSpPr>
      <p:grpSpPr>
        <a:xfrm>
          <a:off x="0" y="0"/>
          <a:ext cx="0" cy="0"/>
        </a:xfrm>
      </p:grpSpPr>
      <p:sp>
        <p:nvSpPr>
          <p:cNvPr id="2" name="标题占位符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793C165-EFF3-4626-9505-040E3AAF4CE6}"/>
              </a:ext>
            </a:extLst>
          </p:cNvPr>
          <p:cNvSpPr>
            <a:spLocks noGrp="1"/>
          </p:cNvSpPr>
          <p:nvPr>
            <p:ph type="title"/>
            <p:custDataLst>
              <p:tags r:id="rId13"/>
            </p:custDataLst>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2F30E8A-20DA-4285-A772-CBA4F12BB7E7}"/>
              </a:ext>
            </a:extLst>
          </p:cNvPr>
          <p:cNvSpPr>
            <a:spLocks noGrp="1"/>
          </p:cNvSpPr>
          <p:nvPr>
            <p:ph type="body" idx="1"/>
            <p:custDataLst>
              <p:tags r:id="rId14"/>
            </p:custDataLst>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0F82FA8-AF94-4AFE-9544-BDAAF6ED4205}"/>
              </a:ext>
            </a:extLst>
          </p:cNvPr>
          <p:cNvSpPr>
            <a:spLocks noGrp="1"/>
          </p:cNvSpPr>
          <p:nvPr>
            <p:ph type="dt" sz="half" idx="2"/>
            <p:custDataLst>
              <p:tags r:id="rId15"/>
            </p:custDataLst>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EBA3B0-DA36-4553-BC20-E61961B1ADB1}" type="datetimeFigureOut">
              <a:rPr lang="zh-CN" altLang="en-US" smtClean="0">
                <a:solidFill>
                  <a:prstClr val="black">
                    <a:tint val="75000"/>
                  </a:prstClr>
                </a:solidFill>
              </a:rPr>
              <a:t>2021/9/16</a:t>
            </a:fld>
            <a:endParaRPr lang="zh-CN" altLang="en-US">
              <a:solidFill>
                <a:prstClr val="black">
                  <a:tint val="75000"/>
                </a:prstClr>
              </a:solidFill>
            </a:endParaRPr>
          </a:p>
        </p:txBody>
      </p:sp>
      <p:sp>
        <p:nvSpPr>
          <p:cNvPr id="5" name="页脚占位符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0CF1F6A-5B00-478E-A592-AC8A53E8F210}"/>
              </a:ext>
            </a:extLst>
          </p:cNvPr>
          <p:cNvSpPr>
            <a:spLocks noGrp="1"/>
          </p:cNvSpPr>
          <p:nvPr>
            <p:ph type="ftr" sz="quarter" idx="3"/>
            <p:custDataLst>
              <p:tags r:id="rId16"/>
            </p:custDataLst>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21B9E1F-A15B-4EF6-A235-AF478AC5E3A8}"/>
              </a:ext>
            </a:extLst>
          </p:cNvPr>
          <p:cNvSpPr>
            <a:spLocks noGrp="1"/>
          </p:cNvSpPr>
          <p:nvPr>
            <p:ph type="sldNum" sz="quarter" idx="4"/>
            <p:custDataLst>
              <p:tags r:id="rId17"/>
            </p:custDataLst>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5ADD35-4DD5-4196-9B17-54B73E2295BA}" type="slidenum">
              <a:rPr lang="zh-CN" altLang="en-US" smtClean="0">
                <a:solidFill>
                  <a:prstClr val="black">
                    <a:tint val="75000"/>
                  </a:prstClr>
                </a:solidFill>
              </a:rPr>
              <a:t>‹#›</a:t>
            </a:fld>
            <a:endParaRPr lang="zh-CN" altLang="en-US">
              <a:solidFill>
                <a:prstClr val="black">
                  <a:tint val="75000"/>
                </a:prstClr>
              </a:solidFill>
            </a:endParaRPr>
          </a:p>
        </p:txBody>
      </p:sp>
      <p:pic>
        <p:nvPicPr>
          <p:cNvPr id="7" name="图片 1073743875" descr="学科网 zxxk.com"/>
          <p:cNvPicPr>
            <a:picLocks noChangeAspect="1"/>
          </p:cNvPicPr>
          <p:nvPr>
            <p:custDataLst>
              <p:tags r:id="rId20"/>
            </p:custDataLst>
          </p:nvPr>
        </p:nvPicPr>
        <p:blipFill>
          <a:blip r:embed="rId19" r:link="rId18"/>
          <a:stretch>
            <a:fillRect/>
          </a:stretch>
        </p:blipFill>
        <p:spPr>
          <a:xfrm>
            <a:off x="838200" y="365125"/>
            <a:ext cx="9525" cy="9525"/>
          </a:xfrm>
          <a:prstGeom prst="rect">
            <a:avLst/>
          </a:prstGeom>
          <a:noFill/>
          <a:ln>
            <a:noFill/>
            <a:miter lim="800000"/>
          </a:ln>
        </p:spPr>
      </p:pic>
    </p:spTree>
    <p:extLst>
      <p:ext uri="{BB962C8B-B14F-4D97-AF65-F5344CB8AC3E}">
        <p14:creationId xmlns:p14="http://schemas.microsoft.com/office/powerpoint/2010/main" val="444673213"/>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2">
            <a:alphaModFix amt="84000"/>
            <a:lum/>
          </a:blip>
          <a:stretch>
            <a:fillRect l="-6000" r="-6000"/>
          </a:stretch>
        </a:blipFill>
        <a:effectLst/>
      </p:bgPr>
    </p:bg>
    <p:spTree>
      <p:nvGrpSpPr>
        <p:cNvPr id="1" name=""/>
        <p:cNvGrpSpPr/>
        <p:nvPr>
          <p:custDataLst>
            <p:tags r:id="rId13"/>
          </p:custDataLst>
        </p:nvPr>
      </p:nvGrpSpPr>
      <p:grpSpPr>
        <a:xfrm>
          <a:off x="0" y="0"/>
          <a:ext cx="0" cy="0"/>
        </a:xfrm>
      </p:grpSpPr>
      <p:sp>
        <p:nvSpPr>
          <p:cNvPr id="2" name="标题占位符 1"/>
          <p:cNvSpPr>
            <a:spLocks noGrp="1"/>
          </p:cNvSpPr>
          <p:nvPr>
            <p:ph type="title"/>
            <p:custDataLst>
              <p:tags r:id="rId14"/>
            </p:custDataLst>
          </p:nvPr>
        </p:nvSpPr>
        <p:spPr>
          <a:xfrm>
            <a:off x="457200" y="274639"/>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15"/>
            </p:custDataLst>
          </p:nvPr>
        </p:nvSpPr>
        <p:spPr>
          <a:xfrm>
            <a:off x="457200" y="1600206"/>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custDataLst>
              <p:tags r:id="rId16"/>
            </p:custDataLst>
          </p:nvPr>
        </p:nvSpPr>
        <p:spPr>
          <a:xfrm>
            <a:off x="457200" y="6356359"/>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t>2021/9/16</a:t>
            </a:fld>
            <a:endParaRPr lang="zh-CN" altLang="en-US">
              <a:solidFill>
                <a:prstClr val="black">
                  <a:tint val="75000"/>
                </a:prstClr>
              </a:solidFill>
            </a:endParaRPr>
          </a:p>
        </p:txBody>
      </p:sp>
      <p:sp>
        <p:nvSpPr>
          <p:cNvPr id="5" name="页脚占位符 4"/>
          <p:cNvSpPr>
            <a:spLocks noGrp="1"/>
          </p:cNvSpPr>
          <p:nvPr>
            <p:ph type="ftr" sz="quarter" idx="3"/>
            <p:custDataLst>
              <p:tags r:id="rId17"/>
            </p:custDataLst>
          </p:nvPr>
        </p:nvSpPr>
        <p:spPr>
          <a:xfrm>
            <a:off x="3124200" y="6356359"/>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custDataLst>
              <p:tags r:id="rId18"/>
            </p:custDataLst>
          </p:nvPr>
        </p:nvSpPr>
        <p:spPr>
          <a:xfrm>
            <a:off x="6553200" y="6356359"/>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t>‹#›</a:t>
            </a:fld>
            <a:endParaRPr lang="zh-CN" altLang="en-US">
              <a:solidFill>
                <a:prstClr val="black">
                  <a:tint val="75000"/>
                </a:prstClr>
              </a:solidFill>
            </a:endParaRPr>
          </a:p>
        </p:txBody>
      </p:sp>
      <p:pic>
        <p:nvPicPr>
          <p:cNvPr id="7" name="图片 1073743875" descr="学科网 zxxk.com"/>
          <p:cNvPicPr>
            <a:picLocks noChangeAspect="1"/>
          </p:cNvPicPr>
          <p:nvPr>
            <p:custDataLst>
              <p:tags r:id="rId21"/>
            </p:custDataLst>
          </p:nvPr>
        </p:nvPicPr>
        <p:blipFill>
          <a:blip r:embed="rId20" r:link="rId19"/>
          <a:stretch>
            <a:fillRect/>
          </a:stretch>
        </p:blipFill>
        <p:spPr>
          <a:xfrm>
            <a:off x="838200" y="365125"/>
            <a:ext cx="9525" cy="9525"/>
          </a:xfrm>
          <a:prstGeom prst="rect">
            <a:avLst/>
          </a:prstGeom>
          <a:noFill/>
          <a:ln>
            <a:noFill/>
            <a:miter lim="800000"/>
          </a:ln>
        </p:spPr>
      </p:pic>
    </p:spTree>
    <p:extLst>
      <p:ext uri="{BB962C8B-B14F-4D97-AF65-F5344CB8AC3E}">
        <p14:creationId xmlns:p14="http://schemas.microsoft.com/office/powerpoint/2010/main" val="3051330476"/>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36" r:id="rId12"/>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2">
            <a:alphaModFix amt="84000"/>
            <a:lum/>
          </a:blip>
          <a:stretch>
            <a:fillRect l="-6000" r="-6000"/>
          </a:stretch>
        </a:blipFill>
        <a:effectLst/>
      </p:bgPr>
    </p:bg>
    <p:spTree>
      <p:nvGrpSpPr>
        <p:cNvPr id="1" name=""/>
        <p:cNvGrpSpPr/>
        <p:nvPr>
          <p:custDataLst>
            <p:tags r:id="rId13"/>
          </p:custDataLst>
        </p:nvPr>
      </p:nvGrpSpPr>
      <p:grpSpPr>
        <a:xfrm>
          <a:off x="0" y="0"/>
          <a:ext cx="0" cy="0"/>
        </a:xfrm>
      </p:grpSpPr>
      <p:sp>
        <p:nvSpPr>
          <p:cNvPr id="2" name="标题占位符 1"/>
          <p:cNvSpPr>
            <a:spLocks noGrp="1"/>
          </p:cNvSpPr>
          <p:nvPr>
            <p:ph type="title"/>
            <p:custDataLst>
              <p:tags r:id="rId14"/>
            </p:custDataLst>
          </p:nvPr>
        </p:nvSpPr>
        <p:spPr>
          <a:xfrm>
            <a:off x="457200" y="274639"/>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15"/>
            </p:custDataLst>
          </p:nvPr>
        </p:nvSpPr>
        <p:spPr>
          <a:xfrm>
            <a:off x="457200" y="1600206"/>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custDataLst>
              <p:tags r:id="rId16"/>
            </p:custDataLst>
          </p:nvPr>
        </p:nvSpPr>
        <p:spPr>
          <a:xfrm>
            <a:off x="457200" y="6356359"/>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t>2021/9/16</a:t>
            </a:fld>
            <a:endParaRPr lang="zh-CN" altLang="en-US">
              <a:solidFill>
                <a:prstClr val="black">
                  <a:tint val="75000"/>
                </a:prstClr>
              </a:solidFill>
            </a:endParaRPr>
          </a:p>
        </p:txBody>
      </p:sp>
      <p:sp>
        <p:nvSpPr>
          <p:cNvPr id="5" name="页脚占位符 4"/>
          <p:cNvSpPr>
            <a:spLocks noGrp="1"/>
          </p:cNvSpPr>
          <p:nvPr>
            <p:ph type="ftr" sz="quarter" idx="3"/>
            <p:custDataLst>
              <p:tags r:id="rId17"/>
            </p:custDataLst>
          </p:nvPr>
        </p:nvSpPr>
        <p:spPr>
          <a:xfrm>
            <a:off x="3124200" y="6356359"/>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custDataLst>
              <p:tags r:id="rId18"/>
            </p:custDataLst>
          </p:nvPr>
        </p:nvSpPr>
        <p:spPr>
          <a:xfrm>
            <a:off x="6553200" y="6356359"/>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t>‹#›</a:t>
            </a:fld>
            <a:endParaRPr lang="zh-CN" altLang="en-US">
              <a:solidFill>
                <a:prstClr val="black">
                  <a:tint val="75000"/>
                </a:prstClr>
              </a:solidFill>
            </a:endParaRPr>
          </a:p>
        </p:txBody>
      </p:sp>
      <p:pic>
        <p:nvPicPr>
          <p:cNvPr id="7" name="图片 1073743875" descr="学科网 zxxk.com"/>
          <p:cNvPicPr>
            <a:picLocks noChangeAspect="1"/>
          </p:cNvPicPr>
          <p:nvPr>
            <p:custDataLst>
              <p:tags r:id="rId21"/>
            </p:custDataLst>
          </p:nvPr>
        </p:nvPicPr>
        <p:blipFill>
          <a:blip r:embed="rId20" r:link="rId19"/>
          <a:stretch>
            <a:fillRect/>
          </a:stretch>
        </p:blipFill>
        <p:spPr>
          <a:xfrm>
            <a:off x="838200" y="365125"/>
            <a:ext cx="9525" cy="9525"/>
          </a:xfrm>
          <a:prstGeom prst="rect">
            <a:avLst/>
          </a:prstGeom>
          <a:noFill/>
          <a:ln>
            <a:noFill/>
            <a:miter lim="800000"/>
          </a:ln>
        </p:spPr>
      </p:pic>
    </p:spTree>
    <p:extLst>
      <p:ext uri="{BB962C8B-B14F-4D97-AF65-F5344CB8AC3E}">
        <p14:creationId xmlns:p14="http://schemas.microsoft.com/office/powerpoint/2010/main" val="874757178"/>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 id="2147483749" r:id="rId12"/>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724.xml" /><Relationship Id="rId3" Type="http://schemas.openxmlformats.org/officeDocument/2006/relationships/image" Target="../media/image12.jpeg" /><Relationship Id="rId4" Type="http://schemas.openxmlformats.org/officeDocument/2006/relationships/tags" Target="../tags/tag725.xml" /><Relationship Id="rId5" Type="http://schemas.openxmlformats.org/officeDocument/2006/relationships/tags" Target="../tags/tag726.xml" /><Relationship Id="rId6" Type="http://schemas.openxmlformats.org/officeDocument/2006/relationships/image" Target="../media/image13.png" /><Relationship Id="rId7" Type="http://schemas.openxmlformats.org/officeDocument/2006/relationships/tags" Target="../tags/tag727.xml" /><Relationship Id="rId8" Type="http://schemas.openxmlformats.org/officeDocument/2006/relationships/tags" Target="../tags/tag728.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90.xml" /><Relationship Id="rId2" Type="http://schemas.openxmlformats.org/officeDocument/2006/relationships/notesSlide" Target="../notesSlides/notesSlide2.xml" /><Relationship Id="rId3" Type="http://schemas.openxmlformats.org/officeDocument/2006/relationships/tags" Target="../tags/tag785.xml" /><Relationship Id="rId4" Type="http://schemas.openxmlformats.org/officeDocument/2006/relationships/tags" Target="../tags/tag786.xml" /><Relationship Id="rId5" Type="http://schemas.openxmlformats.org/officeDocument/2006/relationships/hyperlink" Target="&#25105;&#19982;&#22320;&#22363;%20-%20&#30334;&#24230;.mp4" TargetMode="External" /><Relationship Id="rId6" Type="http://schemas.openxmlformats.org/officeDocument/2006/relationships/tags" Target="../tags/tag787.xml" /><Relationship Id="rId7" Type="http://schemas.openxmlformats.org/officeDocument/2006/relationships/hyperlink" Target="file:///C:\Users\zy199\Desktop\&#25105;&#19982;&#22320;&#22363;%20-%20&#30334;&#24230;.mp4" TargetMode="Externa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image" Target="../media/image25.png" /><Relationship Id="rId11" Type="http://schemas.openxmlformats.org/officeDocument/2006/relationships/tags" Target="../tags/tag795.xml" /><Relationship Id="rId12" Type="http://schemas.openxmlformats.org/officeDocument/2006/relationships/tags" Target="../tags/tag796.xml" /><Relationship Id="rId13" Type="http://schemas.openxmlformats.org/officeDocument/2006/relationships/image" Target="../media/image26.jpeg" /><Relationship Id="rId14" Type="http://schemas.openxmlformats.org/officeDocument/2006/relationships/tags" Target="../tags/tag797.xml" /><Relationship Id="rId15" Type="http://schemas.openxmlformats.org/officeDocument/2006/relationships/tags" Target="../tags/tag798.xml" /><Relationship Id="rId16" Type="http://schemas.openxmlformats.org/officeDocument/2006/relationships/tags" Target="../tags/tag799.xml" /><Relationship Id="rId17" Type="http://schemas.openxmlformats.org/officeDocument/2006/relationships/tags" Target="../tags/tag800.xml" /><Relationship Id="rId18" Type="http://schemas.openxmlformats.org/officeDocument/2006/relationships/tags" Target="../tags/tag801.xml" /><Relationship Id="rId2" Type="http://schemas.openxmlformats.org/officeDocument/2006/relationships/tags" Target="../tags/tag788.xml" /><Relationship Id="rId3" Type="http://schemas.openxmlformats.org/officeDocument/2006/relationships/image" Target="../media/image16.png" /><Relationship Id="rId4" Type="http://schemas.openxmlformats.org/officeDocument/2006/relationships/tags" Target="../tags/tag789.xml" /><Relationship Id="rId5" Type="http://schemas.openxmlformats.org/officeDocument/2006/relationships/tags" Target="../tags/tag790.xml" /><Relationship Id="rId6" Type="http://schemas.openxmlformats.org/officeDocument/2006/relationships/tags" Target="../tags/tag791.xml" /><Relationship Id="rId7" Type="http://schemas.openxmlformats.org/officeDocument/2006/relationships/tags" Target="../tags/tag792.xml" /><Relationship Id="rId8" Type="http://schemas.openxmlformats.org/officeDocument/2006/relationships/tags" Target="../tags/tag793.xml" /><Relationship Id="rId9" Type="http://schemas.openxmlformats.org/officeDocument/2006/relationships/tags" Target="../tags/tag794.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809.xml" /><Relationship Id="rId11" Type="http://schemas.openxmlformats.org/officeDocument/2006/relationships/tags" Target="../tags/tag810.xml" /><Relationship Id="rId12" Type="http://schemas.openxmlformats.org/officeDocument/2006/relationships/tags" Target="../tags/tag811.xml" /><Relationship Id="rId2" Type="http://schemas.openxmlformats.org/officeDocument/2006/relationships/tags" Target="../tags/tag802.xml" /><Relationship Id="rId3" Type="http://schemas.openxmlformats.org/officeDocument/2006/relationships/image" Target="../media/image16.png" /><Relationship Id="rId4" Type="http://schemas.openxmlformats.org/officeDocument/2006/relationships/tags" Target="../tags/tag803.xml" /><Relationship Id="rId5" Type="http://schemas.openxmlformats.org/officeDocument/2006/relationships/tags" Target="../tags/tag804.xml" /><Relationship Id="rId6" Type="http://schemas.openxmlformats.org/officeDocument/2006/relationships/tags" Target="../tags/tag805.xml" /><Relationship Id="rId7" Type="http://schemas.openxmlformats.org/officeDocument/2006/relationships/tags" Target="../tags/tag806.xml" /><Relationship Id="rId8" Type="http://schemas.openxmlformats.org/officeDocument/2006/relationships/tags" Target="../tags/tag807.xml" /><Relationship Id="rId9" Type="http://schemas.openxmlformats.org/officeDocument/2006/relationships/tags" Target="../tags/tag808.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12.xml" /><Relationship Id="rId3" Type="http://schemas.openxmlformats.org/officeDocument/2006/relationships/image" Target="../media/image16.png" /><Relationship Id="rId4" Type="http://schemas.openxmlformats.org/officeDocument/2006/relationships/tags" Target="../tags/tag813.xml" /><Relationship Id="rId5" Type="http://schemas.openxmlformats.org/officeDocument/2006/relationships/tags" Target="../tags/tag814.xml" /><Relationship Id="rId6" Type="http://schemas.openxmlformats.org/officeDocument/2006/relationships/tags" Target="../tags/tag815.xml" /><Relationship Id="rId7" Type="http://schemas.openxmlformats.org/officeDocument/2006/relationships/tags" Target="../tags/tag816.xml" /><Relationship Id="rId8" Type="http://schemas.openxmlformats.org/officeDocument/2006/relationships/image" Target="../media/image27.wmf" /><Relationship Id="rId9" Type="http://schemas.openxmlformats.org/officeDocument/2006/relationships/tags" Target="../tags/tag81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3.xml" /><Relationship Id="rId3" Type="http://schemas.openxmlformats.org/officeDocument/2006/relationships/tags" Target="../tags/tag821.xml" /><Relationship Id="rId4" Type="http://schemas.openxmlformats.org/officeDocument/2006/relationships/tags" Target="../tags/tag822.xml" /><Relationship Id="rId5" Type="http://schemas.openxmlformats.org/officeDocument/2006/relationships/tags" Target="../tags/tag823.xml" /><Relationship Id="rId6" Type="http://schemas.openxmlformats.org/officeDocument/2006/relationships/tags" Target="../tags/tag82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4.xml" /><Relationship Id="rId3" Type="http://schemas.openxmlformats.org/officeDocument/2006/relationships/tags" Target="../tags/tag828.xml" /><Relationship Id="rId4" Type="http://schemas.openxmlformats.org/officeDocument/2006/relationships/tags" Target="../tags/tag829.xml" /><Relationship Id="rId5" Type="http://schemas.openxmlformats.org/officeDocument/2006/relationships/tags" Target="../tags/tag830.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5.xml" /><Relationship Id="rId3" Type="http://schemas.openxmlformats.org/officeDocument/2006/relationships/tags" Target="../tags/tag834.xml" /><Relationship Id="rId4" Type="http://schemas.openxmlformats.org/officeDocument/2006/relationships/tags" Target="../tags/tag835.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6.xml" /><Relationship Id="rId3" Type="http://schemas.openxmlformats.org/officeDocument/2006/relationships/tags" Target="../tags/tag839.xml" /><Relationship Id="rId4" Type="http://schemas.openxmlformats.org/officeDocument/2006/relationships/tags" Target="../tags/tag840.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848.xml" /><Relationship Id="rId11" Type="http://schemas.openxmlformats.org/officeDocument/2006/relationships/image" Target="../media/image28.jpeg" /><Relationship Id="rId12" Type="http://schemas.openxmlformats.org/officeDocument/2006/relationships/tags" Target="../tags/tag849.xml" /><Relationship Id="rId13" Type="http://schemas.openxmlformats.org/officeDocument/2006/relationships/tags" Target="../tags/tag850.xml" /><Relationship Id="rId14" Type="http://schemas.openxmlformats.org/officeDocument/2006/relationships/tags" Target="../tags/tag851.xml" /><Relationship Id="rId15" Type="http://schemas.openxmlformats.org/officeDocument/2006/relationships/tags" Target="../tags/tag852.xml" /><Relationship Id="rId16" Type="http://schemas.openxmlformats.org/officeDocument/2006/relationships/image" Target="../media/image29.jpeg" /><Relationship Id="rId17" Type="http://schemas.openxmlformats.org/officeDocument/2006/relationships/tags" Target="../tags/tag853.xml" /><Relationship Id="rId18" Type="http://schemas.openxmlformats.org/officeDocument/2006/relationships/tags" Target="../tags/tag854.xml" /><Relationship Id="rId19" Type="http://schemas.openxmlformats.org/officeDocument/2006/relationships/tags" Target="../tags/tag855.xml" /><Relationship Id="rId2" Type="http://schemas.openxmlformats.org/officeDocument/2006/relationships/tags" Target="../tags/tag841.xml" /><Relationship Id="rId20" Type="http://schemas.openxmlformats.org/officeDocument/2006/relationships/tags" Target="../tags/tag856.xml" /><Relationship Id="rId21" Type="http://schemas.openxmlformats.org/officeDocument/2006/relationships/tags" Target="../tags/tag857.xml" /><Relationship Id="rId22" Type="http://schemas.openxmlformats.org/officeDocument/2006/relationships/tags" Target="../tags/tag858.xml" /><Relationship Id="rId23" Type="http://schemas.openxmlformats.org/officeDocument/2006/relationships/tags" Target="../tags/tag859.xml" /><Relationship Id="rId24" Type="http://schemas.openxmlformats.org/officeDocument/2006/relationships/tags" Target="../tags/tag860.xml" /><Relationship Id="rId25" Type="http://schemas.openxmlformats.org/officeDocument/2006/relationships/tags" Target="../tags/tag861.xml" /><Relationship Id="rId26" Type="http://schemas.openxmlformats.org/officeDocument/2006/relationships/tags" Target="../tags/tag862.xml" /><Relationship Id="rId27" Type="http://schemas.openxmlformats.org/officeDocument/2006/relationships/tags" Target="../tags/tag863.xml" /><Relationship Id="rId28" Type="http://schemas.openxmlformats.org/officeDocument/2006/relationships/tags" Target="../tags/tag864.xml" /><Relationship Id="rId29" Type="http://schemas.openxmlformats.org/officeDocument/2006/relationships/tags" Target="../tags/tag865.xml" /><Relationship Id="rId3" Type="http://schemas.openxmlformats.org/officeDocument/2006/relationships/image" Target="../media/image16.png" /><Relationship Id="rId30" Type="http://schemas.openxmlformats.org/officeDocument/2006/relationships/tags" Target="../tags/tag866.xml" /><Relationship Id="rId31" Type="http://schemas.openxmlformats.org/officeDocument/2006/relationships/tags" Target="../tags/tag867.xml" /><Relationship Id="rId32" Type="http://schemas.openxmlformats.org/officeDocument/2006/relationships/tags" Target="../tags/tag868.xml" /><Relationship Id="rId33" Type="http://schemas.openxmlformats.org/officeDocument/2006/relationships/tags" Target="../tags/tag869.xml" /><Relationship Id="rId34" Type="http://schemas.openxmlformats.org/officeDocument/2006/relationships/tags" Target="../tags/tag870.xml" /><Relationship Id="rId35" Type="http://schemas.openxmlformats.org/officeDocument/2006/relationships/tags" Target="../tags/tag871.xml" /><Relationship Id="rId36" Type="http://schemas.openxmlformats.org/officeDocument/2006/relationships/tags" Target="../tags/tag872.xml" /><Relationship Id="rId37" Type="http://schemas.openxmlformats.org/officeDocument/2006/relationships/tags" Target="../tags/tag873.xml" /><Relationship Id="rId38" Type="http://schemas.openxmlformats.org/officeDocument/2006/relationships/tags" Target="../tags/tag874.xml" /><Relationship Id="rId4" Type="http://schemas.openxmlformats.org/officeDocument/2006/relationships/tags" Target="../tags/tag842.xml" /><Relationship Id="rId5" Type="http://schemas.openxmlformats.org/officeDocument/2006/relationships/tags" Target="../tags/tag843.xml" /><Relationship Id="rId6" Type="http://schemas.openxmlformats.org/officeDocument/2006/relationships/tags" Target="../tags/tag844.xml" /><Relationship Id="rId7" Type="http://schemas.openxmlformats.org/officeDocument/2006/relationships/tags" Target="../tags/tag845.xml" /><Relationship Id="rId8" Type="http://schemas.openxmlformats.org/officeDocument/2006/relationships/tags" Target="../tags/tag846.xml" /><Relationship Id="rId9" Type="http://schemas.openxmlformats.org/officeDocument/2006/relationships/tags" Target="../tags/tag84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75.xml" /><Relationship Id="rId3" Type="http://schemas.openxmlformats.org/officeDocument/2006/relationships/image" Target="../media/image16.png" /><Relationship Id="rId4" Type="http://schemas.openxmlformats.org/officeDocument/2006/relationships/tags" Target="../tags/tag876.xml" /><Relationship Id="rId5" Type="http://schemas.openxmlformats.org/officeDocument/2006/relationships/tags" Target="../tags/tag877.xml" /><Relationship Id="rId6" Type="http://schemas.openxmlformats.org/officeDocument/2006/relationships/tags" Target="../tags/tag878.xml" /><Relationship Id="rId7" Type="http://schemas.openxmlformats.org/officeDocument/2006/relationships/tags" Target="../tags/tag879.xml" /><Relationship Id="rId8" Type="http://schemas.openxmlformats.org/officeDocument/2006/relationships/tags" Target="../tags/tag880.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62.xml" /><Relationship Id="rId2" Type="http://schemas.openxmlformats.org/officeDocument/2006/relationships/tags" Target="../tags/tag729.xml" /><Relationship Id="rId3" Type="http://schemas.openxmlformats.org/officeDocument/2006/relationships/tags" Target="../tags/tag730.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62.xml" /><Relationship Id="rId2" Type="http://schemas.openxmlformats.org/officeDocument/2006/relationships/tags" Target="../tags/tag881.xml" /><Relationship Id="rId3" Type="http://schemas.openxmlformats.org/officeDocument/2006/relationships/tags" Target="../tags/tag88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67.xml" /><Relationship Id="rId10" Type="http://schemas.openxmlformats.org/officeDocument/2006/relationships/tags" Target="../tags/tag890.xml" /><Relationship Id="rId11" Type="http://schemas.openxmlformats.org/officeDocument/2006/relationships/tags" Target="../tags/tag891.xml" /><Relationship Id="rId2" Type="http://schemas.openxmlformats.org/officeDocument/2006/relationships/tags" Target="../tags/tag883.xml" /><Relationship Id="rId3" Type="http://schemas.openxmlformats.org/officeDocument/2006/relationships/image" Target="../media/image16.png" /><Relationship Id="rId4" Type="http://schemas.openxmlformats.org/officeDocument/2006/relationships/tags" Target="../tags/tag884.xml" /><Relationship Id="rId5" Type="http://schemas.openxmlformats.org/officeDocument/2006/relationships/tags" Target="../tags/tag885.xml" /><Relationship Id="rId6" Type="http://schemas.openxmlformats.org/officeDocument/2006/relationships/tags" Target="../tags/tag886.xml" /><Relationship Id="rId7" Type="http://schemas.openxmlformats.org/officeDocument/2006/relationships/tags" Target="../tags/tag887.xml" /><Relationship Id="rId8" Type="http://schemas.openxmlformats.org/officeDocument/2006/relationships/tags" Target="../tags/tag888.xml" /><Relationship Id="rId9" Type="http://schemas.openxmlformats.org/officeDocument/2006/relationships/tags" Target="../tags/tag889.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8.xml" /><Relationship Id="rId2" Type="http://schemas.openxmlformats.org/officeDocument/2006/relationships/tags" Target="../tags/tag892.xml" /><Relationship Id="rId3" Type="http://schemas.openxmlformats.org/officeDocument/2006/relationships/image" Target="../media/image16.png" /><Relationship Id="rId4" Type="http://schemas.openxmlformats.org/officeDocument/2006/relationships/tags" Target="../tags/tag893.xml" /><Relationship Id="rId5" Type="http://schemas.openxmlformats.org/officeDocument/2006/relationships/tags" Target="../tags/tag894.xml" /><Relationship Id="rId6" Type="http://schemas.openxmlformats.org/officeDocument/2006/relationships/tags" Target="../tags/tag895.xml" /><Relationship Id="rId7" Type="http://schemas.openxmlformats.org/officeDocument/2006/relationships/tags" Target="../tags/tag896.xml" /><Relationship Id="rId8" Type="http://schemas.openxmlformats.org/officeDocument/2006/relationships/image" Target="../media/image27.wmf" /><Relationship Id="rId9" Type="http://schemas.openxmlformats.org/officeDocument/2006/relationships/tags" Target="../tags/tag89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67.xml" /><Relationship Id="rId2" Type="http://schemas.openxmlformats.org/officeDocument/2006/relationships/tags" Target="../tags/tag898.xml" /><Relationship Id="rId3" Type="http://schemas.openxmlformats.org/officeDocument/2006/relationships/image" Target="../media/image16.png" /><Relationship Id="rId4" Type="http://schemas.openxmlformats.org/officeDocument/2006/relationships/tags" Target="../tags/tag899.xml" /><Relationship Id="rId5" Type="http://schemas.openxmlformats.org/officeDocument/2006/relationships/tags" Target="../tags/tag900.xml" /><Relationship Id="rId6" Type="http://schemas.openxmlformats.org/officeDocument/2006/relationships/tags" Target="../tags/tag901.xml" /><Relationship Id="rId7" Type="http://schemas.openxmlformats.org/officeDocument/2006/relationships/tags" Target="../tags/tag902.xml" /><Relationship Id="rId8" Type="http://schemas.openxmlformats.org/officeDocument/2006/relationships/tags" Target="../tags/tag903.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67.xml" /><Relationship Id="rId2" Type="http://schemas.openxmlformats.org/officeDocument/2006/relationships/tags" Target="../tags/tag904.xml" /><Relationship Id="rId3" Type="http://schemas.openxmlformats.org/officeDocument/2006/relationships/image" Target="../media/image16.png" /><Relationship Id="rId4" Type="http://schemas.openxmlformats.org/officeDocument/2006/relationships/tags" Target="../tags/tag905.xml" /><Relationship Id="rId5" Type="http://schemas.openxmlformats.org/officeDocument/2006/relationships/tags" Target="../tags/tag906.xml" /><Relationship Id="rId6" Type="http://schemas.openxmlformats.org/officeDocument/2006/relationships/tags" Target="../tags/tag907.xml" /><Relationship Id="rId7" Type="http://schemas.openxmlformats.org/officeDocument/2006/relationships/tags" Target="../tags/tag908.xml" /><Relationship Id="rId8" Type="http://schemas.openxmlformats.org/officeDocument/2006/relationships/tags" Target="../tags/tag909.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67.xml" /><Relationship Id="rId2" Type="http://schemas.openxmlformats.org/officeDocument/2006/relationships/tags" Target="../tags/tag910.xml" /><Relationship Id="rId3" Type="http://schemas.openxmlformats.org/officeDocument/2006/relationships/image" Target="../media/image16.png" /><Relationship Id="rId4" Type="http://schemas.openxmlformats.org/officeDocument/2006/relationships/tags" Target="../tags/tag911.xml" /><Relationship Id="rId5" Type="http://schemas.openxmlformats.org/officeDocument/2006/relationships/tags" Target="../tags/tag912.xml" /><Relationship Id="rId6" Type="http://schemas.openxmlformats.org/officeDocument/2006/relationships/tags" Target="../tags/tag913.xml" /><Relationship Id="rId7" Type="http://schemas.openxmlformats.org/officeDocument/2006/relationships/tags" Target="../tags/tag914.xml" /><Relationship Id="rId8" Type="http://schemas.openxmlformats.org/officeDocument/2006/relationships/tags" Target="../tags/tag915.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923.xml" /><Relationship Id="rId11" Type="http://schemas.openxmlformats.org/officeDocument/2006/relationships/tags" Target="../tags/tag924.xml" /><Relationship Id="rId12" Type="http://schemas.openxmlformats.org/officeDocument/2006/relationships/tags" Target="../tags/tag925.xml" /><Relationship Id="rId13" Type="http://schemas.openxmlformats.org/officeDocument/2006/relationships/tags" Target="../tags/tag926.xml" /><Relationship Id="rId14" Type="http://schemas.openxmlformats.org/officeDocument/2006/relationships/tags" Target="../tags/tag927.xml" /><Relationship Id="rId15" Type="http://schemas.openxmlformats.org/officeDocument/2006/relationships/tags" Target="../tags/tag928.xml" /><Relationship Id="rId16" Type="http://schemas.openxmlformats.org/officeDocument/2006/relationships/tags" Target="../tags/tag929.xml" /><Relationship Id="rId17" Type="http://schemas.openxmlformats.org/officeDocument/2006/relationships/tags" Target="../tags/tag930.xml" /><Relationship Id="rId18" Type="http://schemas.openxmlformats.org/officeDocument/2006/relationships/tags" Target="../tags/tag931.xml" /><Relationship Id="rId19" Type="http://schemas.openxmlformats.org/officeDocument/2006/relationships/tags" Target="../tags/tag932.xml" /><Relationship Id="rId2" Type="http://schemas.openxmlformats.org/officeDocument/2006/relationships/tags" Target="../tags/tag916.xml" /><Relationship Id="rId20" Type="http://schemas.openxmlformats.org/officeDocument/2006/relationships/tags" Target="../tags/tag933.xml" /><Relationship Id="rId21" Type="http://schemas.openxmlformats.org/officeDocument/2006/relationships/tags" Target="../tags/tag934.xml" /><Relationship Id="rId3" Type="http://schemas.openxmlformats.org/officeDocument/2006/relationships/image" Target="../media/image16.png" /><Relationship Id="rId4" Type="http://schemas.openxmlformats.org/officeDocument/2006/relationships/tags" Target="../tags/tag917.xml" /><Relationship Id="rId5" Type="http://schemas.openxmlformats.org/officeDocument/2006/relationships/tags" Target="../tags/tag918.xml" /><Relationship Id="rId6" Type="http://schemas.openxmlformats.org/officeDocument/2006/relationships/tags" Target="../tags/tag919.xml" /><Relationship Id="rId7" Type="http://schemas.openxmlformats.org/officeDocument/2006/relationships/tags" Target="../tags/tag920.xml" /><Relationship Id="rId8" Type="http://schemas.openxmlformats.org/officeDocument/2006/relationships/tags" Target="../tags/tag921.xml" /><Relationship Id="rId9" Type="http://schemas.openxmlformats.org/officeDocument/2006/relationships/tags" Target="../tags/tag92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67.xml" /><Relationship Id="rId10" Type="http://schemas.openxmlformats.org/officeDocument/2006/relationships/tags" Target="../tags/tag942.xml" /><Relationship Id="rId11" Type="http://schemas.openxmlformats.org/officeDocument/2006/relationships/tags" Target="../tags/tag943.xml" /><Relationship Id="rId12" Type="http://schemas.openxmlformats.org/officeDocument/2006/relationships/tags" Target="../tags/tag944.xml" /><Relationship Id="rId13" Type="http://schemas.openxmlformats.org/officeDocument/2006/relationships/tags" Target="../tags/tag945.xml" /><Relationship Id="rId14" Type="http://schemas.openxmlformats.org/officeDocument/2006/relationships/tags" Target="../tags/tag946.xml" /><Relationship Id="rId15" Type="http://schemas.openxmlformats.org/officeDocument/2006/relationships/tags" Target="../tags/tag947.xml" /><Relationship Id="rId16" Type="http://schemas.openxmlformats.org/officeDocument/2006/relationships/tags" Target="../tags/tag948.xml" /><Relationship Id="rId17" Type="http://schemas.openxmlformats.org/officeDocument/2006/relationships/tags" Target="../tags/tag949.xml" /><Relationship Id="rId18" Type="http://schemas.openxmlformats.org/officeDocument/2006/relationships/tags" Target="../tags/tag950.xml" /><Relationship Id="rId19" Type="http://schemas.openxmlformats.org/officeDocument/2006/relationships/tags" Target="../tags/tag951.xml" /><Relationship Id="rId2" Type="http://schemas.openxmlformats.org/officeDocument/2006/relationships/tags" Target="../tags/tag935.xml" /><Relationship Id="rId20" Type="http://schemas.openxmlformats.org/officeDocument/2006/relationships/tags" Target="../tags/tag952.xml" /><Relationship Id="rId21" Type="http://schemas.openxmlformats.org/officeDocument/2006/relationships/tags" Target="../tags/tag953.xml" /><Relationship Id="rId22" Type="http://schemas.openxmlformats.org/officeDocument/2006/relationships/tags" Target="../tags/tag954.xml" /><Relationship Id="rId3" Type="http://schemas.openxmlformats.org/officeDocument/2006/relationships/image" Target="../media/image16.png" /><Relationship Id="rId4" Type="http://schemas.openxmlformats.org/officeDocument/2006/relationships/tags" Target="../tags/tag936.xml" /><Relationship Id="rId5" Type="http://schemas.openxmlformats.org/officeDocument/2006/relationships/tags" Target="../tags/tag937.xml" /><Relationship Id="rId6" Type="http://schemas.openxmlformats.org/officeDocument/2006/relationships/tags" Target="../tags/tag938.xml" /><Relationship Id="rId7" Type="http://schemas.openxmlformats.org/officeDocument/2006/relationships/tags" Target="../tags/tag939.xml" /><Relationship Id="rId8" Type="http://schemas.openxmlformats.org/officeDocument/2006/relationships/tags" Target="../tags/tag940.xml" /><Relationship Id="rId9" Type="http://schemas.openxmlformats.org/officeDocument/2006/relationships/tags" Target="../tags/tag941.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55.xml" /><Relationship Id="rId3" Type="http://schemas.openxmlformats.org/officeDocument/2006/relationships/image" Target="../media/image16.png" /><Relationship Id="rId4" Type="http://schemas.openxmlformats.org/officeDocument/2006/relationships/tags" Target="../tags/tag956.xml" /><Relationship Id="rId5" Type="http://schemas.openxmlformats.org/officeDocument/2006/relationships/tags" Target="../tags/tag957.xml" /><Relationship Id="rId6" Type="http://schemas.openxmlformats.org/officeDocument/2006/relationships/tags" Target="../tags/tag958.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59.xml" /><Relationship Id="rId3" Type="http://schemas.openxmlformats.org/officeDocument/2006/relationships/image" Target="../media/image16.png" /><Relationship Id="rId4" Type="http://schemas.openxmlformats.org/officeDocument/2006/relationships/tags" Target="../tags/tag960.xml" /><Relationship Id="rId5" Type="http://schemas.openxmlformats.org/officeDocument/2006/relationships/tags" Target="../tags/tag961.xml" /><Relationship Id="rId6" Type="http://schemas.openxmlformats.org/officeDocument/2006/relationships/tags" Target="../tags/tag962.xml" /><Relationship Id="rId7" Type="http://schemas.openxmlformats.org/officeDocument/2006/relationships/tags" Target="../tags/tag963.xml" /><Relationship Id="rId8" Type="http://schemas.openxmlformats.org/officeDocument/2006/relationships/tags" Target="../tags/tag964.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15.jpeg" /><Relationship Id="rId11" Type="http://schemas.openxmlformats.org/officeDocument/2006/relationships/tags" Target="../tags/tag738.xml" /><Relationship Id="rId2" Type="http://schemas.openxmlformats.org/officeDocument/2006/relationships/tags" Target="../tags/tag731.xml" /><Relationship Id="rId3" Type="http://schemas.openxmlformats.org/officeDocument/2006/relationships/tags" Target="../tags/tag732.xml" /><Relationship Id="rId4" Type="http://schemas.openxmlformats.org/officeDocument/2006/relationships/tags" Target="../tags/tag733.xml" /><Relationship Id="rId5" Type="http://schemas.openxmlformats.org/officeDocument/2006/relationships/image" Target="../media/image14.jpeg" /><Relationship Id="rId6" Type="http://schemas.openxmlformats.org/officeDocument/2006/relationships/tags" Target="../tags/tag734.xml" /><Relationship Id="rId7" Type="http://schemas.openxmlformats.org/officeDocument/2006/relationships/tags" Target="../tags/tag735.xml" /><Relationship Id="rId8" Type="http://schemas.openxmlformats.org/officeDocument/2006/relationships/tags" Target="../tags/tag736.xml" /><Relationship Id="rId9" Type="http://schemas.openxmlformats.org/officeDocument/2006/relationships/tags" Target="../tags/tag737.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965.xml" /><Relationship Id="rId3" Type="http://schemas.openxmlformats.org/officeDocument/2006/relationships/image" Target="../media/image30.png" /><Relationship Id="rId4" Type="http://schemas.openxmlformats.org/officeDocument/2006/relationships/tags" Target="../tags/tag966.xml" /><Relationship Id="rId5" Type="http://schemas.openxmlformats.org/officeDocument/2006/relationships/tags" Target="../tags/tag967.xml" /><Relationship Id="rId6" Type="http://schemas.openxmlformats.org/officeDocument/2006/relationships/image" Target="../media/image31.png" /><Relationship Id="rId7" Type="http://schemas.openxmlformats.org/officeDocument/2006/relationships/tags" Target="../tags/tag968.xml" /><Relationship Id="rId8" Type="http://schemas.openxmlformats.org/officeDocument/2006/relationships/image" Target="../media/image32.png" /><Relationship Id="rId9" Type="http://schemas.openxmlformats.org/officeDocument/2006/relationships/tags" Target="../tags/tag969.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70.xml" /><Relationship Id="rId3" Type="http://schemas.openxmlformats.org/officeDocument/2006/relationships/image" Target="../media/image16.png" /><Relationship Id="rId4" Type="http://schemas.openxmlformats.org/officeDocument/2006/relationships/tags" Target="../tags/tag971.xml" /><Relationship Id="rId5" Type="http://schemas.openxmlformats.org/officeDocument/2006/relationships/tags" Target="../tags/tag972.xml" /><Relationship Id="rId6" Type="http://schemas.openxmlformats.org/officeDocument/2006/relationships/tags" Target="../tags/tag973.xml" /><Relationship Id="rId7" Type="http://schemas.openxmlformats.org/officeDocument/2006/relationships/tags" Target="../tags/tag974.xml" /><Relationship Id="rId8" Type="http://schemas.openxmlformats.org/officeDocument/2006/relationships/image" Target="../media/image33.png" /><Relationship Id="rId9" Type="http://schemas.openxmlformats.org/officeDocument/2006/relationships/tags" Target="../tags/tag975.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749.xml" /><Relationship Id="rId11" Type="http://schemas.openxmlformats.org/officeDocument/2006/relationships/tags" Target="../tags/tag750.xml" /><Relationship Id="rId12" Type="http://schemas.openxmlformats.org/officeDocument/2006/relationships/tags" Target="../tags/tag751.xml" /><Relationship Id="rId13" Type="http://schemas.openxmlformats.org/officeDocument/2006/relationships/image" Target="../media/image17.jpeg" /><Relationship Id="rId14" Type="http://schemas.openxmlformats.org/officeDocument/2006/relationships/tags" Target="../tags/tag752.xml" /><Relationship Id="rId15" Type="http://schemas.openxmlformats.org/officeDocument/2006/relationships/tags" Target="../tags/tag753.xml" /><Relationship Id="rId2" Type="http://schemas.openxmlformats.org/officeDocument/2006/relationships/notesSlide" Target="../notesSlides/notesSlide1.xml" /><Relationship Id="rId3" Type="http://schemas.openxmlformats.org/officeDocument/2006/relationships/tags" Target="../tags/tag743.xml" /><Relationship Id="rId4" Type="http://schemas.openxmlformats.org/officeDocument/2006/relationships/image" Target="../media/image16.png" /><Relationship Id="rId5" Type="http://schemas.openxmlformats.org/officeDocument/2006/relationships/tags" Target="../tags/tag744.xml" /><Relationship Id="rId6" Type="http://schemas.openxmlformats.org/officeDocument/2006/relationships/tags" Target="../tags/tag745.xml" /><Relationship Id="rId7" Type="http://schemas.openxmlformats.org/officeDocument/2006/relationships/tags" Target="../tags/tag746.xml" /><Relationship Id="rId8" Type="http://schemas.openxmlformats.org/officeDocument/2006/relationships/tags" Target="../tags/tag747.xml" /><Relationship Id="rId9" Type="http://schemas.openxmlformats.org/officeDocument/2006/relationships/tags" Target="../tags/tag748.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54.xml" /><Relationship Id="rId3" Type="http://schemas.openxmlformats.org/officeDocument/2006/relationships/tags" Target="../tags/tag755.xml" /><Relationship Id="rId4" Type="http://schemas.openxmlformats.org/officeDocument/2006/relationships/image" Target="../media/image16.png" /><Relationship Id="rId5" Type="http://schemas.openxmlformats.org/officeDocument/2006/relationships/tags" Target="../tags/tag756.xml" /><Relationship Id="rId6" Type="http://schemas.openxmlformats.org/officeDocument/2006/relationships/tags" Target="../tags/tag75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758.xml" /><Relationship Id="rId3" Type="http://schemas.openxmlformats.org/officeDocument/2006/relationships/tags" Target="../tags/tag759.xml" /><Relationship Id="rId4" Type="http://schemas.openxmlformats.org/officeDocument/2006/relationships/tags" Target="../tags/tag760.xml" /><Relationship Id="rId5" Type="http://schemas.openxmlformats.org/officeDocument/2006/relationships/image" Target="../media/image18.jpeg" /><Relationship Id="rId6" Type="http://schemas.openxmlformats.org/officeDocument/2006/relationships/tags" Target="../tags/tag761.xml" /><Relationship Id="rId7" Type="http://schemas.openxmlformats.org/officeDocument/2006/relationships/tags" Target="../tags/tag762.xml" /><Relationship Id="rId8" Type="http://schemas.openxmlformats.org/officeDocument/2006/relationships/tags" Target="../tags/tag763.xml" /><Relationship Id="rId9" Type="http://schemas.openxmlformats.org/officeDocument/2006/relationships/tags" Target="../tags/tag764.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65.xml" /><Relationship Id="rId3" Type="http://schemas.openxmlformats.org/officeDocument/2006/relationships/tags" Target="../tags/tag766.xml" /><Relationship Id="rId4" Type="http://schemas.openxmlformats.org/officeDocument/2006/relationships/image" Target="../media/image16.png" /><Relationship Id="rId5" Type="http://schemas.openxmlformats.org/officeDocument/2006/relationships/tags" Target="../tags/tag767.xml" /><Relationship Id="rId6" Type="http://schemas.openxmlformats.org/officeDocument/2006/relationships/tags" Target="../tags/tag768.xml" /><Relationship Id="rId7" Type="http://schemas.openxmlformats.org/officeDocument/2006/relationships/tags" Target="../tags/tag769.xml" /><Relationship Id="rId8" Type="http://schemas.openxmlformats.org/officeDocument/2006/relationships/hyperlink" Target="https://mp.weixin.qq.com/s/lQQUObj8j1_ftGZLmAA9jg" TargetMode="External" /><Relationship Id="rId9" Type="http://schemas.openxmlformats.org/officeDocument/2006/relationships/tags" Target="../tags/tag770.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6.xml" /><Relationship Id="rId2" Type="http://schemas.openxmlformats.org/officeDocument/2006/relationships/tags" Target="../tags/tag771.xml" /><Relationship Id="rId3" Type="http://schemas.openxmlformats.org/officeDocument/2006/relationships/image" Target="file:///C:\Users\35216\AppData\Local\Temp\wps\INetCache\91c18c25a964b24e14e206b8d13a5899" TargetMode="External" /><Relationship Id="rId4" Type="http://schemas.openxmlformats.org/officeDocument/2006/relationships/image" Target="../media/image19.jpeg" /><Relationship Id="rId5" Type="http://schemas.openxmlformats.org/officeDocument/2006/relationships/tags" Target="../tags/tag772.xml" /><Relationship Id="rId6" Type="http://schemas.openxmlformats.org/officeDocument/2006/relationships/tags" Target="../tags/tag773.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44.xml" /><Relationship Id="rId10" Type="http://schemas.openxmlformats.org/officeDocument/2006/relationships/image" Target="../media/image22.jpeg" /><Relationship Id="rId11" Type="http://schemas.openxmlformats.org/officeDocument/2006/relationships/tags" Target="../tags/tag777.xml" /><Relationship Id="rId12" Type="http://schemas.openxmlformats.org/officeDocument/2006/relationships/image" Target="file:///C:\Users\35216\AppData\Local\Temp\wps\INetCache\eed8d1751be511ee96b470e4d084d550" TargetMode="External" /><Relationship Id="rId13" Type="http://schemas.openxmlformats.org/officeDocument/2006/relationships/image" Target="../media/image23.jpeg" /><Relationship Id="rId14" Type="http://schemas.openxmlformats.org/officeDocument/2006/relationships/tags" Target="../tags/tag778.xml" /><Relationship Id="rId15" Type="http://schemas.openxmlformats.org/officeDocument/2006/relationships/image" Target="file:///C:\Users\35216\AppData\Local\Temp\wps\INetCache\86e6518d28a7554896a67608490066dc" TargetMode="External" /><Relationship Id="rId16" Type="http://schemas.openxmlformats.org/officeDocument/2006/relationships/image" Target="../media/image24.jpeg" /><Relationship Id="rId17" Type="http://schemas.openxmlformats.org/officeDocument/2006/relationships/tags" Target="../tags/tag779.xml" /><Relationship Id="rId18" Type="http://schemas.openxmlformats.org/officeDocument/2006/relationships/tags" Target="../tags/tag780.xml" /><Relationship Id="rId19" Type="http://schemas.openxmlformats.org/officeDocument/2006/relationships/tags" Target="../tags/tag781.xml" /><Relationship Id="rId2" Type="http://schemas.openxmlformats.org/officeDocument/2006/relationships/tags" Target="../tags/tag774.xml" /><Relationship Id="rId3" Type="http://schemas.openxmlformats.org/officeDocument/2006/relationships/image" Target="file:///C:\Users\35216\AppData\Local\Temp\wps\INetCache\8b39c821d4a41513ff0b1fbf403ec90d" TargetMode="External" /><Relationship Id="rId4" Type="http://schemas.openxmlformats.org/officeDocument/2006/relationships/image" Target="../media/image20.jpeg" /><Relationship Id="rId5" Type="http://schemas.openxmlformats.org/officeDocument/2006/relationships/tags" Target="../tags/tag775.xml" /><Relationship Id="rId6" Type="http://schemas.openxmlformats.org/officeDocument/2006/relationships/image" Target="file:///C:\Users\35216\AppData\Local\Temp\wps\INetCache\bc2e6765777d50954ffad36568ef3877" TargetMode="External" /><Relationship Id="rId7" Type="http://schemas.openxmlformats.org/officeDocument/2006/relationships/image" Target="../media/image21.jpeg" /><Relationship Id="rId8" Type="http://schemas.openxmlformats.org/officeDocument/2006/relationships/tags" Target="../tags/tag776.xml" /><Relationship Id="rId9" Type="http://schemas.openxmlformats.org/officeDocument/2006/relationships/image" Target="file:///C:\Users\35216\AppData\Local\Temp\wps\INetCache\e68f51f47aebaa5b278faf190c59d9d7" TargetMode="Externa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 name="图片 6" descr="C:\Users\mm\Desktop\ditantupian-12346275_1.jpgditantupian-12346275_1"/>
          <p:cNvPicPr/>
          <p:nvPr>
            <p:custDataLst>
              <p:tags r:id="rId4"/>
            </p:custDataLst>
          </p:nvPr>
        </p:nvPicPr>
        <p:blipFill>
          <a:blip r:embed="rId3">
            <a:lum bright="30000" contrast="-36000"/>
          </a:blip>
          <a:stretch>
            <a:fillRect/>
          </a:stretch>
        </p:blipFill>
        <p:spPr>
          <a:xfrm>
            <a:off x="-265430" y="636"/>
            <a:ext cx="9675495" cy="6857365"/>
          </a:xfrm>
          <a:prstGeom prst="rect">
            <a:avLst/>
          </a:prstGeom>
          <a:effectLst>
            <a:softEdge rad="495300"/>
          </a:effectLst>
          <a:scene3d>
            <a:camera prst="orthographicFront"/>
            <a:lightRig rig="threePt" dir="t"/>
          </a:scene3d>
        </p:spPr>
      </p:pic>
      <p:sp>
        <p:nvSpPr>
          <p:cNvPr id="2" name="圆角矩形 1"/>
          <p:cNvSpPr/>
          <p:nvPr>
            <p:custDataLst>
              <p:tags r:id="rId5"/>
            </p:custDataLst>
          </p:nvPr>
        </p:nvSpPr>
        <p:spPr>
          <a:xfrm>
            <a:off x="2535556" y="2787491"/>
            <a:ext cx="6180296" cy="746284"/>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5400" smtClean="0">
                <a:solidFill>
                  <a:schemeClr val="tx1"/>
                </a:solidFill>
                <a:latin typeface="华文行楷" panose="02010800040101010101" pitchFamily="2" charset="-122"/>
                <a:ea typeface="华文行楷" panose="02010800040101010101" pitchFamily="2" charset="-122"/>
                <a:cs typeface="仿宋" panose="02010609060101010101" charset="-122"/>
                <a:sym typeface="+mn-ea"/>
              </a:rPr>
              <a:t>——</a:t>
            </a:r>
            <a:r>
              <a:rPr lang="zh-CN" altLang="en-US" sz="5400" smtClean="0">
                <a:solidFill>
                  <a:schemeClr val="tx1"/>
                </a:solidFill>
                <a:latin typeface="华文行楷" panose="02010800040101010101" pitchFamily="2" charset="-122"/>
                <a:ea typeface="华文行楷" panose="02010800040101010101" pitchFamily="2" charset="-122"/>
                <a:cs typeface="仿宋" panose="02010609060101010101" charset="-122"/>
                <a:sym typeface="+mn-ea"/>
              </a:rPr>
              <a:t>《</a:t>
            </a:r>
            <a:r>
              <a:rPr lang="zh-CN" altLang="en-US" sz="5400">
                <a:solidFill>
                  <a:schemeClr val="tx1"/>
                </a:solidFill>
                <a:latin typeface="华文行楷" panose="02010800040101010101" pitchFamily="2" charset="-122"/>
                <a:ea typeface="华文行楷" panose="02010800040101010101" pitchFamily="2" charset="-122"/>
                <a:cs typeface="仿宋" panose="02010609060101010101" charset="-122"/>
                <a:sym typeface="+mn-ea"/>
              </a:rPr>
              <a:t>我与地坛》</a:t>
            </a:r>
            <a:endParaRPr lang="zh-CN" altLang="en-US" sz="8000">
              <a:solidFill>
                <a:schemeClr val="tx1"/>
              </a:solidFill>
              <a:latin typeface="华文行楷" panose="02010800040101010101" pitchFamily="2" charset="-122"/>
              <a:ea typeface="华文行楷" panose="02010800040101010101" pitchFamily="2" charset="-122"/>
              <a:sym typeface="+mn-ea"/>
            </a:endParaRPr>
          </a:p>
        </p:txBody>
      </p:sp>
      <p:pic>
        <p:nvPicPr>
          <p:cNvPr id="4" name="图片 3" descr="111"/>
          <p:cNvPicPr>
            <a:picLocks noChangeAspect="1"/>
          </p:cNvPicPr>
          <p:nvPr>
            <p:custDataLst>
              <p:tags r:id="rId7"/>
            </p:custDataLst>
          </p:nvPr>
        </p:nvPicPr>
        <p:blipFill>
          <a:blip r:embed="rId6">
            <a:clrChange>
              <a:clrFrom>
                <a:srgbClr val="ACACAC">
                  <a:alpha val="100000"/>
                </a:srgbClr>
              </a:clrFrom>
              <a:clrTo>
                <a:srgbClr val="ACACAC">
                  <a:alpha val="100000"/>
                  <a:alpha val="0"/>
                </a:srgbClr>
              </a:clrTo>
            </a:clrChange>
          </a:blip>
          <a:stretch>
            <a:fillRect/>
          </a:stretch>
        </p:blipFill>
        <p:spPr>
          <a:xfrm>
            <a:off x="322268" y="1163163"/>
            <a:ext cx="8821579" cy="1856899"/>
          </a:xfrm>
          <a:prstGeom prst="rect">
            <a:avLst/>
          </a:prstGeom>
          <a:ln>
            <a:noFill/>
          </a:ln>
          <a:effectLst>
            <a:glow rad="609600">
              <a:schemeClr val="accent1">
                <a:alpha val="59000"/>
              </a:schemeClr>
            </a:glow>
            <a:softEdge rad="0"/>
          </a:effectLst>
        </p:spPr>
      </p:pic>
    </p:spTree>
    <p:custDataLst>
      <p:tags r:id="rId8"/>
    </p:custDataLst>
    <p:extLst>
      <p:ext uri="{BB962C8B-B14F-4D97-AF65-F5344CB8AC3E}">
        <p14:creationId xmlns:p14="http://schemas.microsoft.com/office/powerpoint/2010/main" val="1496322703"/>
      </p:ext>
    </p:extLst>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2" presetClass="entr" presetSubtype="4"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ppt_y</p:attrName>
                                        </p:attrNameLst>
                                      </p:cBhvr>
                                      <p:tavLst>
                                        <p:tav tm="0">
                                          <p:val>
                                            <p:strVal val="#ppt_y+#ppt_h*1.125000"/>
                                          </p:val>
                                        </p:tav>
                                        <p:tav tm="100000">
                                          <p:val>
                                            <p:strVal val="#ppt_y"/>
                                          </p:val>
                                        </p:tav>
                                      </p:tavLst>
                                    </p:anim>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TextBox 1"/>
          <p:cNvSpPr txBox="1"/>
          <p:nvPr>
            <p:custDataLst>
              <p:tags r:id="rId4"/>
            </p:custDataLst>
          </p:nvPr>
        </p:nvSpPr>
        <p:spPr>
          <a:xfrm>
            <a:off x="4788024" y="5749230"/>
            <a:ext cx="3888432" cy="584775"/>
          </a:xfrm>
          <a:prstGeom prst="rect">
            <a:avLst/>
          </a:prstGeom>
          <a:noFill/>
        </p:spPr>
        <p:txBody>
          <a:bodyPr wrap="square" rtlCol="0">
            <a:spAutoFit/>
          </a:bodyPr>
          <a:lstStyle/>
          <a:p>
            <a:r>
              <a:rPr lang="en-US" altLang="zh-CN" sz="3200" smtClean="0">
                <a:hlinkClick r:id="rId5" action="ppaction://hlinkfile"/>
              </a:rPr>
              <a:t>《</a:t>
            </a:r>
            <a:r>
              <a:rPr lang="zh-CN" altLang="en-US" sz="3200" smtClean="0">
                <a:hlinkClick r:id="rId5" action="ppaction://hlinkfile"/>
              </a:rPr>
              <a:t>我与地坛</a:t>
            </a:r>
            <a:r>
              <a:rPr lang="en-US" altLang="zh-CN" sz="3200" smtClean="0">
                <a:hlinkClick r:id="rId5" action="ppaction://hlinkfile"/>
              </a:rPr>
              <a:t>》</a:t>
            </a:r>
            <a:r>
              <a:rPr lang="zh-CN" altLang="en-US" sz="3200" smtClean="0">
                <a:hlinkClick r:id="rId5" action="ppaction://hlinkfile"/>
              </a:rPr>
              <a:t>视频</a:t>
            </a:r>
            <a:endParaRPr lang="zh-CN" altLang="en-US" sz="3200"/>
          </a:p>
        </p:txBody>
      </p:sp>
      <p:sp>
        <p:nvSpPr>
          <p:cNvPr id="6" name="动作按钮: 前进或下一项 5">
            <a:hlinkClick r:id="rId7" action="ppaction://hlinkfile" highlightClick="1"/>
          </p:cNvPr>
          <p:cNvSpPr/>
          <p:nvPr>
            <p:custDataLst>
              <p:tags r:id="rId6"/>
            </p:custDataLst>
          </p:nvPr>
        </p:nvSpPr>
        <p:spPr>
          <a:xfrm>
            <a:off x="4211960" y="5612336"/>
            <a:ext cx="576064" cy="627743"/>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4390967"/>
      </p:ext>
    </p:extLst>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图片 8"/>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859570"/>
            <a:ext cx="9144000" cy="5138859"/>
          </a:xfrm>
          <a:prstGeom prst="rect">
            <a:avLst/>
          </a:prstGeom>
        </p:spPr>
      </p:pic>
      <p:sp>
        <p:nvSpPr>
          <p:cNvPr id="2" name="文本占位符 1"/>
          <p:cNvSpPr>
            <a:spLocks noGrp="1"/>
          </p:cNvSpPr>
          <p:nvPr>
            <p:ph type="body" sz="quarter" idx="10"/>
            <p:custDataLst>
              <p:tags r:id="rId5"/>
            </p:custDataLst>
          </p:nvPr>
        </p:nvSpPr>
        <p:spPr/>
        <p:txBody>
          <a:bodyPr>
            <a:normAutofit fontScale="77500" lnSpcReduction="20000"/>
          </a:bodyPr>
          <a:lstStyle/>
          <a:p>
            <a:endParaRPr lang="zh-CN" altLang="en-US">
              <a:sym typeface="宋体" pitchFamily="2" charset="-122"/>
            </a:endParaRPr>
          </a:p>
        </p:txBody>
      </p:sp>
      <p:sp>
        <p:nvSpPr>
          <p:cNvPr id="5" name="文本框 4"/>
          <p:cNvSpPr txBox="1"/>
          <p:nvPr>
            <p:custDataLst>
              <p:tags r:id="rId6"/>
            </p:custDataLst>
          </p:nvPr>
        </p:nvSpPr>
        <p:spPr>
          <a:xfrm>
            <a:off x="252297" y="1011625"/>
            <a:ext cx="8784199" cy="1077218"/>
          </a:xfrm>
          <a:prstGeom prst="rect">
            <a:avLst/>
          </a:prstGeom>
          <a:noFill/>
        </p:spPr>
        <p:txBody>
          <a:bodyPr wrap="square">
            <a:spAutoFit/>
          </a:bodyPr>
          <a:lstStyle/>
          <a:p>
            <a:r>
              <a:rPr lang="zh-CN" altLang="en-US" sz="3200" b="1">
                <a:latin typeface="宋体" pitchFamily="2" charset="-122"/>
                <a:sym typeface="宋体" pitchFamily="2" charset="-122"/>
              </a:rPr>
              <a:t>文章分为两部分，通过预习，我们知道这两部分分别写了什么内容？</a:t>
            </a:r>
          </a:p>
        </p:txBody>
      </p:sp>
      <p:cxnSp>
        <p:nvCxnSpPr>
          <p:cNvPr id="4" name="直接连接符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CA44669-34D0-44EC-B70B-35724CB588E6}"/>
              </a:ext>
            </a:extLst>
          </p:cNvPr>
          <p:cNvCxnSpPr/>
          <p:nvPr>
            <p:custDataLst>
              <p:tags r:id="rId7"/>
            </p:custDataLst>
          </p:nvPr>
        </p:nvCxnSpPr>
        <p:spPr>
          <a:xfrm>
            <a:off x="810929" y="2016612"/>
            <a:ext cx="7878765" cy="0"/>
          </a:xfrm>
          <a:prstGeom prst="line">
            <a:avLst/>
          </a:prstGeom>
          <a:ln w="57150" cmpd="thinThick">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3" name="组合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B00D689-1EC2-4323-91D1-71203451652C}"/>
              </a:ext>
            </a:extLst>
          </p:cNvPr>
          <p:cNvGrpSpPr/>
          <p:nvPr>
            <p:custDataLst>
              <p:tags r:id="rId8"/>
            </p:custDataLst>
          </p:nvPr>
        </p:nvGrpSpPr>
        <p:grpSpPr>
          <a:xfrm>
            <a:off x="843372" y="2929763"/>
            <a:ext cx="3070472" cy="2951727"/>
            <a:chOff x="1118920" y="2089738"/>
            <a:chExt cx="4093962" cy="3935637"/>
          </a:xfrm>
        </p:grpSpPr>
        <p:sp>
          <p:nvSpPr>
            <p:cNvPr id="7" name="文本框 6"/>
            <p:cNvSpPr txBox="1"/>
            <p:nvPr>
              <p:custDataLst>
                <p:tags r:id="rId9"/>
              </p:custDataLst>
            </p:nvPr>
          </p:nvSpPr>
          <p:spPr>
            <a:xfrm>
              <a:off x="1118920" y="5471378"/>
              <a:ext cx="4093962" cy="553997"/>
            </a:xfrm>
            <a:prstGeom prst="rect">
              <a:avLst/>
            </a:prstGeom>
            <a:solidFill>
              <a:srgbClr val="C00000"/>
            </a:solidFill>
          </p:spPr>
          <p:txBody>
            <a:bodyPr wrap="square" anchor="ctr">
              <a:spAutoFit/>
            </a:bodyPr>
            <a:lstStyle/>
            <a:p>
              <a:pPr algn="ctr"/>
              <a:r>
                <a:rPr lang="zh-CN" altLang="en-US" sz="2100" b="1">
                  <a:solidFill>
                    <a:schemeClr val="bg1"/>
                  </a:solidFill>
                  <a:latin typeface="宋体" pitchFamily="2" charset="-122"/>
                  <a:sym typeface="宋体" pitchFamily="2" charset="-122"/>
                </a:rPr>
                <a:t>我与地坛</a:t>
              </a:r>
            </a:p>
          </p:txBody>
        </p:sp>
        <p:pic>
          <p:nvPicPr>
            <p:cNvPr id="8" name="图片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0ECC24E5-1A1F-4A2A-9AAB-E1FB35218443}"/>
                </a:ext>
              </a:extLst>
            </p:cNvPr>
            <p:cNvPicPr>
              <a:picLocks noChangeAspect="1"/>
            </p:cNvPicPr>
            <p:nvPr>
              <p:custDataLst>
                <p:tags r:id="rId11"/>
              </p:custDataLst>
            </p:nvPr>
          </p:nvPicPr>
          <p:blipFill>
            <a:blip r:embed="rId10">
              <a:extLst>
                <a:ext uri="{28A0092B-C50C-407E-A947-70E740481C1C}">
                  <a14:useLocalDpi xmlns:a14="http://schemas.microsoft.com/office/drawing/2010/main"/>
                </a:ext>
              </a:extLst>
            </a:blip>
            <a:stretch>
              <a:fillRect/>
            </a:stretch>
          </p:blipFill>
          <p:spPr>
            <a:xfrm>
              <a:off x="1467387" y="2089738"/>
              <a:ext cx="3397028" cy="3397028"/>
            </a:xfrm>
            <a:prstGeom prst="rect">
              <a:avLst/>
            </a:prstGeom>
          </p:spPr>
        </p:pic>
      </p:grpSp>
      <p:grpSp>
        <p:nvGrpSpPr>
          <p:cNvPr id="6" name="组合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0597DEA9-8AB8-4E3D-AB58-B58F169383E6}"/>
              </a:ext>
            </a:extLst>
          </p:cNvPr>
          <p:cNvGrpSpPr/>
          <p:nvPr>
            <p:custDataLst>
              <p:tags r:id="rId12"/>
            </p:custDataLst>
          </p:nvPr>
        </p:nvGrpSpPr>
        <p:grpSpPr>
          <a:xfrm>
            <a:off x="5234338" y="3332379"/>
            <a:ext cx="3070472" cy="2549108"/>
            <a:chOff x="6979118" y="2694610"/>
            <a:chExt cx="4093962" cy="3398810"/>
          </a:xfrm>
        </p:grpSpPr>
        <p:pic>
          <p:nvPicPr>
            <p:cNvPr id="10" name="图片 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8799231-8E01-4C92-B3D1-5FF56D508BFB}"/>
                </a:ext>
              </a:extLst>
            </p:cNvPr>
            <p:cNvPicPr>
              <a:picLocks noChangeAspect="1"/>
            </p:cNvPicPr>
            <p:nvPr>
              <p:custDataLst>
                <p:tags r:id="rId14"/>
              </p:custDataLst>
            </p:nvPr>
          </p:nvPicPr>
          <p:blipFill>
            <a:blip r:embed="rId13">
              <a:extLst>
                <a:ext uri="{28A0092B-C50C-407E-A947-70E740481C1C}">
                  <a14:useLocalDpi xmlns:a14="http://schemas.microsoft.com/office/drawing/2010/main"/>
                </a:ext>
              </a:extLst>
            </a:blip>
            <a:stretch>
              <a:fillRect/>
            </a:stretch>
          </p:blipFill>
          <p:spPr>
            <a:xfrm>
              <a:off x="6979118" y="2694610"/>
              <a:ext cx="4093962" cy="2693827"/>
            </a:xfrm>
            <a:prstGeom prst="rect">
              <a:avLst/>
            </a:prstGeom>
          </p:spPr>
        </p:pic>
        <p:sp>
          <p:nvSpPr>
            <p:cNvPr id="11" name="文本框 1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504C731-CC4B-444C-81A3-55FBCE4C6C54}"/>
                </a:ext>
              </a:extLst>
            </p:cNvPr>
            <p:cNvSpPr txBox="1"/>
            <p:nvPr>
              <p:custDataLst>
                <p:tags r:id="rId15"/>
              </p:custDataLst>
            </p:nvPr>
          </p:nvSpPr>
          <p:spPr>
            <a:xfrm>
              <a:off x="6979118" y="5539423"/>
              <a:ext cx="4093962" cy="553997"/>
            </a:xfrm>
            <a:prstGeom prst="rect">
              <a:avLst/>
            </a:prstGeom>
            <a:solidFill>
              <a:srgbClr val="C00000"/>
            </a:solidFill>
          </p:spPr>
          <p:txBody>
            <a:bodyPr wrap="square" anchor="ctr">
              <a:spAutoFit/>
            </a:bodyPr>
            <a:lstStyle/>
            <a:p>
              <a:pPr algn="ctr"/>
              <a:r>
                <a:rPr lang="zh-CN" altLang="en-US" sz="2100" b="1">
                  <a:solidFill>
                    <a:schemeClr val="bg1"/>
                  </a:solidFill>
                  <a:latin typeface="宋体" pitchFamily="2" charset="-122"/>
                  <a:sym typeface="宋体" pitchFamily="2" charset="-122"/>
                </a:rPr>
                <a:t>我与母亲</a:t>
              </a:r>
            </a:p>
          </p:txBody>
        </p:sp>
      </p:grpSp>
      <p:sp>
        <p:nvSpPr>
          <p:cNvPr id="14" name="TextBox 9"/>
          <p:cNvSpPr/>
          <p:nvPr>
            <p:custDataLst>
              <p:tags r:id="rId16"/>
            </p:custDataLst>
          </p:nvPr>
        </p:nvSpPr>
        <p:spPr>
          <a:xfrm>
            <a:off x="791382" y="332660"/>
            <a:ext cx="3548062" cy="646331"/>
          </a:xfrm>
          <a:prstGeom prst="rect">
            <a:avLst/>
          </a:prstGeom>
          <a:solidFill>
            <a:srgbClr val="FF0000"/>
          </a:solidFill>
          <a:ln>
            <a:noFill/>
            <a:miter lim="800000"/>
          </a:ln>
        </p:spPr>
        <p:txBody>
          <a:bodyPr>
            <a:spAutoFit/>
          </a:bodyPr>
          <a:lstStyle>
            <a:lvl1pPr eaLnBrk="0" hangingPunct="0">
              <a:defRPr>
                <a:solidFill>
                  <a:srgbClr val="000000"/>
                </a:solidFill>
                <a:latin typeface="Arial"/>
                <a:ea typeface="宋体" charset="-122"/>
              </a:defRPr>
            </a:lvl1pPr>
            <a:lvl2pPr eaLnBrk="0" hangingPunct="0">
              <a:defRPr>
                <a:solidFill>
                  <a:srgbClr val="000000"/>
                </a:solidFill>
                <a:latin typeface="Arial"/>
                <a:ea typeface="宋体" charset="-122"/>
              </a:defRPr>
            </a:lvl2pPr>
            <a:lvl3pPr eaLnBrk="0" hangingPunct="0">
              <a:defRPr>
                <a:solidFill>
                  <a:srgbClr val="000000"/>
                </a:solidFill>
                <a:latin typeface="Arial"/>
                <a:ea typeface="宋体" charset="-122"/>
              </a:defRPr>
            </a:lvl3pPr>
            <a:lvl4pPr eaLnBrk="0" hangingPunct="0">
              <a:defRPr>
                <a:solidFill>
                  <a:srgbClr val="000000"/>
                </a:solidFill>
                <a:latin typeface="Arial"/>
                <a:ea typeface="宋体" charset="-122"/>
              </a:defRPr>
            </a:lvl4pPr>
            <a:lvl5pPr eaLnBrk="0" hangingPunct="0">
              <a:defRPr>
                <a:solidFill>
                  <a:srgbClr val="000000"/>
                </a:solidFill>
                <a:latin typeface="Arial"/>
                <a:ea typeface="宋体" charset="-122"/>
              </a:defRPr>
            </a:lvl5pPr>
            <a:lvl6pPr eaLnBrk="0" fontAlgn="base" hangingPunct="0">
              <a:spcBef>
                <a:spcPct val="0"/>
              </a:spcBef>
              <a:spcAft>
                <a:spcPct val="0"/>
              </a:spcAft>
              <a:buSzTx/>
              <a:buFont typeface="Arial"/>
              <a:defRPr>
                <a:solidFill>
                  <a:srgbClr val="000000"/>
                </a:solidFill>
                <a:latin typeface="Arial"/>
                <a:ea typeface="宋体" charset="-122"/>
              </a:defRPr>
            </a:lvl6pPr>
            <a:lvl7pPr eaLnBrk="0" fontAlgn="base" hangingPunct="0">
              <a:spcBef>
                <a:spcPct val="0"/>
              </a:spcBef>
              <a:spcAft>
                <a:spcPct val="0"/>
              </a:spcAft>
              <a:buSzTx/>
              <a:buFont typeface="Arial"/>
              <a:defRPr>
                <a:solidFill>
                  <a:srgbClr val="000000"/>
                </a:solidFill>
                <a:latin typeface="Arial"/>
                <a:ea typeface="宋体" charset="-122"/>
              </a:defRPr>
            </a:lvl7pPr>
            <a:lvl8pPr eaLnBrk="0" fontAlgn="base" hangingPunct="0">
              <a:spcBef>
                <a:spcPct val="0"/>
              </a:spcBef>
              <a:spcAft>
                <a:spcPct val="0"/>
              </a:spcAft>
              <a:buSzTx/>
              <a:buFont typeface="Arial"/>
              <a:defRPr>
                <a:solidFill>
                  <a:srgbClr val="000000"/>
                </a:solidFill>
                <a:latin typeface="Arial"/>
                <a:ea typeface="宋体" charset="-122"/>
              </a:defRPr>
            </a:lvl8pPr>
            <a:lvl9pPr eaLnBrk="0" fontAlgn="base" hangingPunct="0">
              <a:spcBef>
                <a:spcPct val="0"/>
              </a:spcBef>
              <a:spcAft>
                <a:spcPct val="0"/>
              </a:spcAft>
              <a:buSzTx/>
              <a:buFont typeface="Arial"/>
              <a:defRPr>
                <a:solidFill>
                  <a:srgbClr val="000000"/>
                </a:solidFill>
                <a:latin typeface="Arial"/>
                <a:ea typeface="宋体" charset="-122"/>
              </a:defRPr>
            </a:lvl9pPr>
          </a:lstStyle>
          <a:p>
            <a:r>
              <a:rPr lang="zh-CN" altLang="en-US" sz="3600">
                <a:solidFill>
                  <a:srgbClr val="FFFF00"/>
                </a:solidFill>
                <a:latin typeface="黑体" pitchFamily="49" charset="-122"/>
                <a:ea typeface="黑体" pitchFamily="49" charset="-122"/>
                <a:sym typeface="宋体" pitchFamily="2" charset="-122"/>
              </a:rPr>
              <a:t>整体感知</a:t>
            </a:r>
          </a:p>
        </p:txBody>
      </p:sp>
      <p:sp>
        <p:nvSpPr>
          <p:cNvPr id="12" name="文本框 11"/>
          <p:cNvSpPr txBox="1"/>
          <p:nvPr>
            <p:custDataLst>
              <p:tags r:id="rId17"/>
            </p:custDataLst>
          </p:nvPr>
        </p:nvSpPr>
        <p:spPr>
          <a:xfrm>
            <a:off x="748171" y="2074062"/>
            <a:ext cx="3346274" cy="1200329"/>
          </a:xfrm>
          <a:prstGeom prst="rect">
            <a:avLst/>
          </a:prstGeom>
          <a:solidFill>
            <a:schemeClr val="bg1">
              <a:lumMod val="85000"/>
            </a:schemeClr>
          </a:solidFill>
        </p:spPr>
        <p:txBody>
          <a:bodyPr wrap="square" rtlCol="0">
            <a:spAutoFit/>
          </a:bodyPr>
          <a:lstStyle/>
          <a:p>
            <a:r>
              <a:rPr lang="zh-CN" altLang="en-US" b="1">
                <a:latin typeface="宋体" pitchFamily="2" charset="-122"/>
              </a:rPr>
              <a:t>①（</a:t>
            </a:r>
            <a:r>
              <a:rPr lang="en-US" altLang="zh-CN" b="1">
                <a:latin typeface="宋体" pitchFamily="2" charset="-122"/>
              </a:rPr>
              <a:t>1-4</a:t>
            </a:r>
            <a:r>
              <a:rPr lang="zh-CN" altLang="en-US" b="1">
                <a:latin typeface="宋体" pitchFamily="2" charset="-122"/>
              </a:rPr>
              <a:t>段）</a:t>
            </a:r>
            <a:endParaRPr lang="en-US" altLang="zh-CN" b="1">
              <a:latin typeface="宋体" pitchFamily="2" charset="-122"/>
            </a:endParaRPr>
          </a:p>
          <a:p>
            <a:r>
              <a:rPr lang="zh-CN" altLang="en-US">
                <a:solidFill>
                  <a:srgbClr val="C00000"/>
                </a:solidFill>
                <a:latin typeface="宋体" pitchFamily="2" charset="-122"/>
              </a:rPr>
              <a:t>“我”与地坛的缘分。</a:t>
            </a:r>
          </a:p>
          <a:p>
            <a:r>
              <a:rPr lang="zh-CN" altLang="en-US" b="1">
                <a:latin typeface="宋体" pitchFamily="2" charset="-122"/>
              </a:rPr>
              <a:t>②（</a:t>
            </a:r>
            <a:r>
              <a:rPr lang="en-US" altLang="zh-CN" b="1">
                <a:latin typeface="宋体" pitchFamily="2" charset="-122"/>
              </a:rPr>
              <a:t>5-7</a:t>
            </a:r>
            <a:r>
              <a:rPr lang="zh-CN" altLang="en-US" b="1">
                <a:latin typeface="宋体" pitchFamily="2" charset="-122"/>
              </a:rPr>
              <a:t>段）</a:t>
            </a:r>
            <a:endParaRPr lang="en-US" altLang="zh-CN" b="1">
              <a:latin typeface="宋体" pitchFamily="2" charset="-122"/>
            </a:endParaRPr>
          </a:p>
          <a:p>
            <a:r>
              <a:rPr lang="zh-CN" altLang="en-US">
                <a:solidFill>
                  <a:srgbClr val="C00000"/>
                </a:solidFill>
                <a:latin typeface="宋体" pitchFamily="2" charset="-122"/>
              </a:rPr>
              <a:t>“我”在地坛的人生感悟。</a:t>
            </a:r>
          </a:p>
        </p:txBody>
      </p:sp>
      <p:sp>
        <p:nvSpPr>
          <p:cNvPr id="13" name="文本框 12"/>
          <p:cNvSpPr txBox="1"/>
          <p:nvPr>
            <p:custDataLst>
              <p:tags r:id="rId18"/>
            </p:custDataLst>
          </p:nvPr>
        </p:nvSpPr>
        <p:spPr>
          <a:xfrm>
            <a:off x="4722638" y="2074062"/>
            <a:ext cx="4073019" cy="1200329"/>
          </a:xfrm>
          <a:prstGeom prst="rect">
            <a:avLst/>
          </a:prstGeom>
          <a:solidFill>
            <a:schemeClr val="bg1">
              <a:lumMod val="85000"/>
            </a:schemeClr>
          </a:solidFill>
        </p:spPr>
        <p:txBody>
          <a:bodyPr wrap="square" rtlCol="0">
            <a:spAutoFit/>
          </a:bodyPr>
          <a:lstStyle>
            <a:defPPr>
              <a:defRPr lang="zh-CN"/>
            </a:defPPr>
            <a:lvl1pPr>
              <a:defRPr sz="2800">
                <a:solidFill>
                  <a:srgbClr val="C00000"/>
                </a:solidFill>
                <a:latin typeface="宋体" pitchFamily="2" charset="-122"/>
                <a:ea typeface="宋体" pitchFamily="2" charset="-122"/>
              </a:defRPr>
            </a:lvl1pPr>
          </a:lstStyle>
          <a:p>
            <a:r>
              <a:rPr lang="zh-CN" altLang="en-US" sz="1800" b="1">
                <a:solidFill>
                  <a:schemeClr val="tx1"/>
                </a:solidFill>
              </a:rPr>
              <a:t>①（</a:t>
            </a:r>
            <a:r>
              <a:rPr lang="en-US" altLang="zh-CN" sz="1800" b="1">
                <a:solidFill>
                  <a:schemeClr val="tx1"/>
                </a:solidFill>
              </a:rPr>
              <a:t>1-3</a:t>
            </a:r>
            <a:r>
              <a:rPr lang="zh-CN" altLang="en-US" sz="1800" b="1">
                <a:solidFill>
                  <a:schemeClr val="tx1"/>
                </a:solidFill>
              </a:rPr>
              <a:t>段）</a:t>
            </a:r>
            <a:r>
              <a:rPr lang="zh-CN" altLang="en-US" sz="1800"/>
              <a:t>写“我”曾经给母亲出了一个怎样的“难题”。</a:t>
            </a:r>
          </a:p>
          <a:p>
            <a:r>
              <a:rPr lang="zh-CN" altLang="en-US" sz="1800" b="1">
                <a:solidFill>
                  <a:schemeClr val="tx1"/>
                </a:solidFill>
              </a:rPr>
              <a:t>②（</a:t>
            </a:r>
            <a:r>
              <a:rPr lang="en-US" altLang="zh-CN" sz="1800" b="1">
                <a:solidFill>
                  <a:schemeClr val="tx1"/>
                </a:solidFill>
              </a:rPr>
              <a:t>4-10</a:t>
            </a:r>
            <a:r>
              <a:rPr lang="zh-CN" altLang="en-US" sz="1800" b="1">
                <a:solidFill>
                  <a:schemeClr val="tx1"/>
                </a:solidFill>
              </a:rPr>
              <a:t>段）</a:t>
            </a:r>
            <a:r>
              <a:rPr lang="zh-CN" altLang="en-US" sz="1800"/>
              <a:t>写“我”的创作取得了成功，母亲却不能分享“我”的快乐。</a:t>
            </a:r>
          </a:p>
        </p:txBody>
      </p:sp>
    </p:spTree>
    <p:extLst>
      <p:ext uri="{BB962C8B-B14F-4D97-AF65-F5344CB8AC3E}">
        <p14:creationId xmlns:p14="http://schemas.microsoft.com/office/powerpoint/2010/main" val="1326000282"/>
      </p:ext>
    </p:extLst>
  </p:cSld>
  <p:clrMapOvr>
    <a:masterClrMapping/>
  </p:clrMapOvr>
  <mc:AlternateContent>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nodeType="afterGroup">
                            <p:stCondLst>
                              <p:cond delay="500"/>
                            </p:stCondLst>
                            <p:childTnLst>
                              <p:par>
                                <p:cTn id="9" presetID="14" presetClass="entr" presetSubtype="10" fill="hold" nodeType="afterEffect">
                                  <p:stCondLst>
                                    <p:cond delay="500"/>
                                  </p:stCondLst>
                                  <p:childTnLst>
                                    <p:set>
                                      <p:cBhvr>
                                        <p:cTn id="10" dur="1" fill="hold">
                                          <p:stCondLst>
                                            <p:cond delay="0"/>
                                          </p:stCondLst>
                                        </p:cTn>
                                        <p:tgtEl>
                                          <p:spTgt spid="6"/>
                                        </p:tgtEl>
                                        <p:attrNameLst>
                                          <p:attrName>style.visibility</p:attrName>
                                        </p:attrNameLst>
                                      </p:cBhvr>
                                      <p:to>
                                        <p:strVal val="visible"/>
                                      </p:to>
                                    </p:set>
                                    <p:animEffect transition="in" filter="randombar(horizontal)">
                                      <p:cBhvr>
                                        <p:cTn id="11" dur="500"/>
                                        <p:tgtEl>
                                          <p:spTgt spid="6"/>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2">
                                            <p:bg/>
                                          </p:spTgt>
                                        </p:tgtEl>
                                        <p:attrNameLst>
                                          <p:attrName>style.visibility</p:attrName>
                                        </p:attrNameLst>
                                      </p:cBhvr>
                                      <p:to>
                                        <p:strVal val="visible"/>
                                      </p:to>
                                    </p:set>
                                  </p:childTnLst>
                                </p:cTn>
                              </p:par>
                            </p:childTnLst>
                          </p:cTn>
                        </p:par>
                        <p:par>
                          <p:cTn id="16" fill="hold" nodeType="afterGroup">
                            <p:stCondLst>
                              <p:cond delay="1"/>
                            </p:stCondLst>
                            <p:childTnLst>
                              <p:par>
                                <p:cTn id="17" presetID="1" presetClass="entr" presetSubtype="0" fill="hold" grpId="0" nodeType="afterEffect">
                                  <p:stCondLst>
                                    <p:cond delay="0"/>
                                  </p:stCondLst>
                                  <p:childTnLst>
                                    <p:set>
                                      <p:cBhvr>
                                        <p:cTn id="18" dur="1" fill="hold">
                                          <p:stCondLst>
                                            <p:cond delay="0"/>
                                          </p:stCondLst>
                                        </p:cTn>
                                        <p:tgtEl>
                                          <p:spTgt spid="12">
                                            <p:txEl>
                                              <p:pRg st="0" end="0"/>
                                            </p:txEl>
                                          </p:spTgt>
                                        </p:tgtEl>
                                        <p:attrNameLst>
                                          <p:attrName>style.visibility</p:attrName>
                                        </p:attrNameLst>
                                      </p:cBhvr>
                                      <p:to>
                                        <p:strVal val="visible"/>
                                      </p:to>
                                    </p:set>
                                  </p:childTnLst>
                                </p:cTn>
                              </p:par>
                            </p:childTnLst>
                          </p:cTn>
                        </p:par>
                        <p:par>
                          <p:cTn id="19" fill="hold" nodeType="afterGroup">
                            <p:stCondLst>
                              <p:cond delay="2"/>
                            </p:stCondLst>
                            <p:childTnLst>
                              <p:par>
                                <p:cTn id="20" presetID="1" presetClass="entr" presetSubtype="0" fill="hold" grpId="0" nodeType="afterEffect">
                                  <p:stCondLst>
                                    <p:cond delay="0"/>
                                  </p:stCondLst>
                                  <p:childTnLst>
                                    <p:set>
                                      <p:cBhvr>
                                        <p:cTn id="21" dur="1" fill="hold">
                                          <p:stCondLst>
                                            <p:cond delay="0"/>
                                          </p:stCondLst>
                                        </p:cTn>
                                        <p:tgtEl>
                                          <p:spTgt spid="12">
                                            <p:txEl>
                                              <p:pRg st="1" end="1"/>
                                            </p:txEl>
                                          </p:spTgt>
                                        </p:tgtEl>
                                        <p:attrNameLst>
                                          <p:attrName>style.visibility</p:attrName>
                                        </p:attrNameLst>
                                      </p:cBhvr>
                                      <p:to>
                                        <p:strVal val="visible"/>
                                      </p:to>
                                    </p:set>
                                  </p:childTnLst>
                                </p:cTn>
                              </p:par>
                            </p:childTnLst>
                          </p:cTn>
                        </p:par>
                        <p:par>
                          <p:cTn id="22" fill="hold" nodeType="afterGroup">
                            <p:stCondLst>
                              <p:cond delay="3"/>
                            </p:stCondLst>
                            <p:childTnLst>
                              <p:par>
                                <p:cTn id="23" presetID="1" presetClass="entr" presetSubtype="0" fill="hold" grpId="0" nodeType="afterEffect">
                                  <p:stCondLst>
                                    <p:cond delay="0"/>
                                  </p:stCondLst>
                                  <p:childTnLst>
                                    <p:set>
                                      <p:cBhvr>
                                        <p:cTn id="24" dur="1" fill="hold">
                                          <p:stCondLst>
                                            <p:cond delay="0"/>
                                          </p:stCondLst>
                                        </p:cTn>
                                        <p:tgtEl>
                                          <p:spTgt spid="12">
                                            <p:txEl>
                                              <p:pRg st="2" end="2"/>
                                            </p:txEl>
                                          </p:spTgt>
                                        </p:tgtEl>
                                        <p:attrNameLst>
                                          <p:attrName>style.visibility</p:attrName>
                                        </p:attrNameLst>
                                      </p:cBhvr>
                                      <p:to>
                                        <p:strVal val="visible"/>
                                      </p:to>
                                    </p:set>
                                  </p:childTnLst>
                                </p:cTn>
                              </p:par>
                            </p:childTnLst>
                          </p:cTn>
                        </p:par>
                        <p:par>
                          <p:cTn id="25" fill="hold" nodeType="afterGroup">
                            <p:stCondLst>
                              <p:cond delay="4"/>
                            </p:stCondLst>
                            <p:childTnLst>
                              <p:par>
                                <p:cTn id="26" presetID="1" presetClass="entr" presetSubtype="0" fill="hold" grpId="0" nodeType="afterEffect">
                                  <p:stCondLst>
                                    <p:cond delay="0"/>
                                  </p:stCondLst>
                                  <p:childTnLst>
                                    <p:set>
                                      <p:cBhvr>
                                        <p:cTn id="27"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28" fill="hold" nodeType="clickPar">
                      <p:stCondLst>
                        <p:cond delay="indefinite"/>
                      </p:stCondLst>
                      <p:childTnLst>
                        <p:par>
                          <p:cTn id="29" fill="hold" nodeType="afterGroup">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3">
                                            <p:bg/>
                                          </p:spTgt>
                                        </p:tgtEl>
                                        <p:attrNameLst>
                                          <p:attrName>style.visibility</p:attrName>
                                        </p:attrNameLst>
                                      </p:cBhvr>
                                      <p:to>
                                        <p:strVal val="visible"/>
                                      </p:to>
                                    </p:set>
                                  </p:childTnLst>
                                </p:cTn>
                              </p:par>
                            </p:childTnLst>
                          </p:cTn>
                        </p:par>
                        <p:par>
                          <p:cTn id="32" fill="hold" nodeType="afterGroup">
                            <p:stCondLst>
                              <p:cond delay="1"/>
                            </p:stCondLst>
                            <p:childTnLst>
                              <p:par>
                                <p:cTn id="33" presetID="1" presetClass="entr" presetSubtype="0" fill="hold" grpId="0" nodeType="afterEffect">
                                  <p:stCondLst>
                                    <p:cond delay="0"/>
                                  </p:stCondLst>
                                  <p:childTnLst>
                                    <p:set>
                                      <p:cBhvr>
                                        <p:cTn id="34" dur="1" fill="hold">
                                          <p:stCondLst>
                                            <p:cond delay="0"/>
                                          </p:stCondLst>
                                        </p:cTn>
                                        <p:tgtEl>
                                          <p:spTgt spid="13">
                                            <p:txEl>
                                              <p:pRg st="0" end="0"/>
                                            </p:txEl>
                                          </p:spTgt>
                                        </p:tgtEl>
                                        <p:attrNameLst>
                                          <p:attrName>style.visibility</p:attrName>
                                        </p:attrNameLst>
                                      </p:cBhvr>
                                      <p:to>
                                        <p:strVal val="visible"/>
                                      </p:to>
                                    </p:set>
                                  </p:childTnLst>
                                </p:cTn>
                              </p:par>
                            </p:childTnLst>
                          </p:cTn>
                        </p:par>
                        <p:par>
                          <p:cTn id="35" fill="hold" nodeType="afterGroup">
                            <p:stCondLst>
                              <p:cond delay="2"/>
                            </p:stCondLst>
                            <p:childTnLst>
                              <p:par>
                                <p:cTn id="36" presetID="1" presetClass="entr" presetSubtype="0" fill="hold" grpId="0" nodeType="afterEffect">
                                  <p:stCondLst>
                                    <p:cond delay="0"/>
                                  </p:stCondLst>
                                  <p:childTnLst>
                                    <p:set>
                                      <p:cBhvr>
                                        <p:cTn id="37"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uiExpand="1" build="p" bldLvl="5" animBg="1"/>
      <p:bldP spid="13" grpId="0" uiExpand="1" build="p" bldLvl="5" animBg="1"/>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859570"/>
            <a:ext cx="9144000" cy="5593766"/>
          </a:xfrm>
          <a:prstGeom prst="rect">
            <a:avLst/>
          </a:prstGeom>
        </p:spPr>
      </p:pic>
      <p:sp>
        <p:nvSpPr>
          <p:cNvPr id="68610" name="TextBox 6"/>
          <p:cNvSpPr>
            <a:spLocks noChangeArrowheads="1"/>
          </p:cNvSpPr>
          <p:nvPr>
            <p:custDataLst>
              <p:tags r:id="rId5"/>
            </p:custDataLst>
          </p:nvPr>
        </p:nvSpPr>
        <p:spPr bwMode="auto">
          <a:xfrm>
            <a:off x="406004" y="1673225"/>
            <a:ext cx="7046119" cy="556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rgbClr val="000000"/>
                </a:solidFill>
                <a:latin typeface="Arial"/>
                <a:ea typeface="宋体" charset="-122"/>
              </a:defRPr>
            </a:lvl1pPr>
            <a:lvl2pPr eaLnBrk="0" hangingPunct="0">
              <a:defRPr>
                <a:solidFill>
                  <a:srgbClr val="000000"/>
                </a:solidFill>
                <a:latin typeface="Arial"/>
                <a:ea typeface="宋体" charset="-122"/>
              </a:defRPr>
            </a:lvl2pPr>
            <a:lvl3pPr eaLnBrk="0" hangingPunct="0">
              <a:defRPr>
                <a:solidFill>
                  <a:srgbClr val="000000"/>
                </a:solidFill>
                <a:latin typeface="Arial"/>
                <a:ea typeface="宋体" charset="-122"/>
              </a:defRPr>
            </a:lvl3pPr>
            <a:lvl4pPr eaLnBrk="0" hangingPunct="0">
              <a:defRPr>
                <a:solidFill>
                  <a:srgbClr val="000000"/>
                </a:solidFill>
                <a:latin typeface="Arial"/>
                <a:ea typeface="宋体" charset="-122"/>
              </a:defRPr>
            </a:lvl4pPr>
            <a:lvl5pPr eaLnBrk="0" hangingPunct="0">
              <a:defRPr>
                <a:solidFill>
                  <a:srgbClr val="000000"/>
                </a:solidFill>
                <a:latin typeface="Arial"/>
                <a:ea typeface="宋体" charset="-122"/>
              </a:defRPr>
            </a:lvl5pPr>
            <a:lvl6pPr eaLnBrk="0" fontAlgn="base" hangingPunct="0">
              <a:spcBef>
                <a:spcPct val="0"/>
              </a:spcBef>
              <a:spcAft>
                <a:spcPct val="0"/>
              </a:spcAft>
              <a:buSzTx/>
              <a:buFont typeface="Arial"/>
              <a:defRPr>
                <a:solidFill>
                  <a:srgbClr val="000000"/>
                </a:solidFill>
                <a:latin typeface="Arial"/>
                <a:ea typeface="宋体" charset="-122"/>
              </a:defRPr>
            </a:lvl6pPr>
            <a:lvl7pPr eaLnBrk="0" fontAlgn="base" hangingPunct="0">
              <a:spcBef>
                <a:spcPct val="0"/>
              </a:spcBef>
              <a:spcAft>
                <a:spcPct val="0"/>
              </a:spcAft>
              <a:buSzTx/>
              <a:buFont typeface="Arial"/>
              <a:defRPr>
                <a:solidFill>
                  <a:srgbClr val="000000"/>
                </a:solidFill>
                <a:latin typeface="Arial"/>
                <a:ea typeface="宋体" charset="-122"/>
              </a:defRPr>
            </a:lvl7pPr>
            <a:lvl8pPr eaLnBrk="0" fontAlgn="base" hangingPunct="0">
              <a:spcBef>
                <a:spcPct val="0"/>
              </a:spcBef>
              <a:spcAft>
                <a:spcPct val="0"/>
              </a:spcAft>
              <a:buSzTx/>
              <a:buFont typeface="Arial"/>
              <a:defRPr>
                <a:solidFill>
                  <a:srgbClr val="000000"/>
                </a:solidFill>
                <a:latin typeface="Arial"/>
                <a:ea typeface="宋体" charset="-122"/>
              </a:defRPr>
            </a:lvl8pPr>
            <a:lvl9pPr eaLnBrk="0" fontAlgn="base" hangingPunct="0">
              <a:spcBef>
                <a:spcPct val="0"/>
              </a:spcBef>
              <a:spcAft>
                <a:spcPct val="0"/>
              </a:spcAft>
              <a:buSzTx/>
              <a:buFont typeface="Arial"/>
              <a:defRPr>
                <a:solidFill>
                  <a:srgbClr val="000000"/>
                </a:solidFill>
                <a:latin typeface="Arial"/>
                <a:ea typeface="宋体" charset="-122"/>
              </a:defRPr>
            </a:lvl9pPr>
          </a:lstStyle>
          <a:p>
            <a:pPr eaLnBrk="1" hangingPunct="1"/>
            <a:r>
              <a:rPr lang="en-US" altLang="zh-CN" sz="2400">
                <a:solidFill>
                  <a:srgbClr val="0070C0"/>
                </a:solidFill>
                <a:sym typeface="Calibri"/>
              </a:rPr>
              <a:t>1.</a:t>
            </a:r>
            <a:endParaRPr lang="en-US" altLang="zh-CN" sz="2400">
              <a:solidFill>
                <a:srgbClr val="0070C0"/>
              </a:solidFill>
              <a:latin typeface="黑体" pitchFamily="49" charset="-122"/>
              <a:ea typeface="黑体" pitchFamily="49" charset="-122"/>
              <a:sym typeface="Calibri"/>
            </a:endParaRPr>
          </a:p>
          <a:p>
            <a:pPr eaLnBrk="1" hangingPunct="1"/>
            <a:endParaRPr lang="en-US" altLang="zh-CN" sz="2400">
              <a:solidFill>
                <a:srgbClr val="0070C0"/>
              </a:solidFill>
              <a:sym typeface="Calibri"/>
            </a:endParaRPr>
          </a:p>
          <a:p>
            <a:pPr eaLnBrk="1" hangingPunct="1"/>
            <a:endParaRPr lang="en-US" altLang="zh-CN" sz="2400">
              <a:solidFill>
                <a:srgbClr val="0070C0"/>
              </a:solidFill>
              <a:sym typeface="Calibri"/>
            </a:endParaRPr>
          </a:p>
          <a:p>
            <a:pPr eaLnBrk="1" hangingPunct="1"/>
            <a:r>
              <a:rPr lang="en-US" altLang="zh-CN" sz="2400">
                <a:solidFill>
                  <a:srgbClr val="0070C0"/>
                </a:solidFill>
                <a:sym typeface="Calibri"/>
              </a:rPr>
              <a:t>2.</a:t>
            </a:r>
            <a:endParaRPr lang="en-US" altLang="zh-CN" sz="2000">
              <a:solidFill>
                <a:srgbClr val="0070C0"/>
              </a:solidFill>
              <a:sym typeface="Calibri"/>
            </a:endParaRPr>
          </a:p>
          <a:p>
            <a:pPr eaLnBrk="1" hangingPunct="1"/>
            <a:endParaRPr lang="en-US" altLang="zh-CN" sz="2400">
              <a:solidFill>
                <a:srgbClr val="0070C0"/>
              </a:solidFill>
              <a:sym typeface="Calibri"/>
            </a:endParaRPr>
          </a:p>
          <a:p>
            <a:pPr eaLnBrk="1" hangingPunct="1"/>
            <a:endParaRPr lang="en-US" altLang="zh-CN" sz="2400">
              <a:solidFill>
                <a:srgbClr val="0070C0"/>
              </a:solidFill>
              <a:sym typeface="Calibri"/>
            </a:endParaRPr>
          </a:p>
          <a:p>
            <a:pPr eaLnBrk="1" hangingPunct="1"/>
            <a:endParaRPr lang="en-US" altLang="zh-CN" sz="2400">
              <a:solidFill>
                <a:srgbClr val="0070C0"/>
              </a:solidFill>
              <a:sym typeface="Calibri"/>
            </a:endParaRPr>
          </a:p>
          <a:p>
            <a:pPr eaLnBrk="1" hangingPunct="1"/>
            <a:endParaRPr lang="en-US" altLang="zh-CN" sz="2400">
              <a:solidFill>
                <a:srgbClr val="0070C0"/>
              </a:solidFill>
              <a:sym typeface="Calibri"/>
            </a:endParaRPr>
          </a:p>
          <a:p>
            <a:pPr eaLnBrk="1" hangingPunct="1"/>
            <a:endParaRPr lang="en-US" altLang="zh-CN" sz="2000">
              <a:solidFill>
                <a:srgbClr val="0070C0"/>
              </a:solidFill>
              <a:sym typeface="Calibri"/>
            </a:endParaRPr>
          </a:p>
          <a:p>
            <a:pPr eaLnBrk="1" hangingPunct="1"/>
            <a:endParaRPr lang="zh-CN" altLang="zh-CN" sz="2000">
              <a:solidFill>
                <a:srgbClr val="0070C0"/>
              </a:solidFill>
              <a:sym typeface="Calibri"/>
            </a:endParaRPr>
          </a:p>
          <a:p>
            <a:pPr eaLnBrk="1" hangingPunct="1"/>
            <a:endParaRPr lang="en-US" altLang="zh-CN" sz="2000">
              <a:solidFill>
                <a:srgbClr val="0070C0"/>
              </a:solidFill>
              <a:sym typeface="Calibri"/>
            </a:endParaRPr>
          </a:p>
          <a:p>
            <a:pPr eaLnBrk="1" hangingPunct="1"/>
            <a:endParaRPr lang="en-US" altLang="zh-CN" sz="2400">
              <a:solidFill>
                <a:srgbClr val="0070C0"/>
              </a:solidFill>
              <a:sym typeface="Calibri"/>
            </a:endParaRPr>
          </a:p>
          <a:p>
            <a:pPr eaLnBrk="1" hangingPunct="1"/>
            <a:endParaRPr lang="en-US" altLang="zh-CN" sz="2000">
              <a:sym typeface="Calibri"/>
            </a:endParaRPr>
          </a:p>
          <a:p>
            <a:pPr eaLnBrk="1" hangingPunct="1"/>
            <a:endParaRPr lang="en-US" altLang="zh-CN" sz="2000">
              <a:sym typeface="Calibri"/>
            </a:endParaRPr>
          </a:p>
          <a:p>
            <a:pPr eaLnBrk="1" hangingPunct="1"/>
            <a:endParaRPr lang="zh-CN" altLang="zh-CN" sz="2000">
              <a:sym typeface="Calibri"/>
            </a:endParaRPr>
          </a:p>
          <a:p>
            <a:pPr eaLnBrk="1" hangingPunct="1"/>
            <a:endParaRPr lang="zh-CN" altLang="zh-CN" sz="2000">
              <a:sym typeface="Calibri"/>
            </a:endParaRPr>
          </a:p>
        </p:txBody>
      </p:sp>
      <p:sp>
        <p:nvSpPr>
          <p:cNvPr id="68611" name="TextBox 9"/>
          <p:cNvSpPr>
            <a:spLocks noChangeArrowheads="1"/>
          </p:cNvSpPr>
          <p:nvPr>
            <p:custDataLst>
              <p:tags r:id="rId6"/>
            </p:custDataLst>
          </p:nvPr>
        </p:nvSpPr>
        <p:spPr bwMode="auto">
          <a:xfrm>
            <a:off x="440531" y="1135063"/>
            <a:ext cx="63960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rgbClr val="000000"/>
                </a:solidFill>
                <a:latin typeface="Arial"/>
                <a:ea typeface="宋体" charset="-122"/>
              </a:defRPr>
            </a:lvl1pPr>
            <a:lvl2pPr eaLnBrk="0" hangingPunct="0">
              <a:defRPr>
                <a:solidFill>
                  <a:srgbClr val="000000"/>
                </a:solidFill>
                <a:latin typeface="Arial"/>
                <a:ea typeface="宋体" charset="-122"/>
              </a:defRPr>
            </a:lvl2pPr>
            <a:lvl3pPr eaLnBrk="0" hangingPunct="0">
              <a:defRPr>
                <a:solidFill>
                  <a:srgbClr val="000000"/>
                </a:solidFill>
                <a:latin typeface="Arial"/>
                <a:ea typeface="宋体" charset="-122"/>
              </a:defRPr>
            </a:lvl3pPr>
            <a:lvl4pPr eaLnBrk="0" hangingPunct="0">
              <a:defRPr>
                <a:solidFill>
                  <a:srgbClr val="000000"/>
                </a:solidFill>
                <a:latin typeface="Arial"/>
                <a:ea typeface="宋体" charset="-122"/>
              </a:defRPr>
            </a:lvl4pPr>
            <a:lvl5pPr eaLnBrk="0" hangingPunct="0">
              <a:defRPr>
                <a:solidFill>
                  <a:srgbClr val="000000"/>
                </a:solidFill>
                <a:latin typeface="Arial"/>
                <a:ea typeface="宋体" charset="-122"/>
              </a:defRPr>
            </a:lvl5pPr>
            <a:lvl6pPr eaLnBrk="0" fontAlgn="base" hangingPunct="0">
              <a:spcBef>
                <a:spcPct val="0"/>
              </a:spcBef>
              <a:spcAft>
                <a:spcPct val="0"/>
              </a:spcAft>
              <a:buSzTx/>
              <a:buFont typeface="Arial"/>
              <a:defRPr>
                <a:solidFill>
                  <a:srgbClr val="000000"/>
                </a:solidFill>
                <a:latin typeface="Arial"/>
                <a:ea typeface="宋体" charset="-122"/>
              </a:defRPr>
            </a:lvl6pPr>
            <a:lvl7pPr eaLnBrk="0" fontAlgn="base" hangingPunct="0">
              <a:spcBef>
                <a:spcPct val="0"/>
              </a:spcBef>
              <a:spcAft>
                <a:spcPct val="0"/>
              </a:spcAft>
              <a:buSzTx/>
              <a:buFont typeface="Arial"/>
              <a:defRPr>
                <a:solidFill>
                  <a:srgbClr val="000000"/>
                </a:solidFill>
                <a:latin typeface="Arial"/>
                <a:ea typeface="宋体" charset="-122"/>
              </a:defRPr>
            </a:lvl7pPr>
            <a:lvl8pPr eaLnBrk="0" fontAlgn="base" hangingPunct="0">
              <a:spcBef>
                <a:spcPct val="0"/>
              </a:spcBef>
              <a:spcAft>
                <a:spcPct val="0"/>
              </a:spcAft>
              <a:buSzTx/>
              <a:buFont typeface="Arial"/>
              <a:defRPr>
                <a:solidFill>
                  <a:srgbClr val="000000"/>
                </a:solidFill>
                <a:latin typeface="Arial"/>
                <a:ea typeface="宋体" charset="-122"/>
              </a:defRPr>
            </a:lvl8pPr>
            <a:lvl9pPr eaLnBrk="0" fontAlgn="base" hangingPunct="0">
              <a:spcBef>
                <a:spcPct val="0"/>
              </a:spcBef>
              <a:spcAft>
                <a:spcPct val="0"/>
              </a:spcAft>
              <a:buSzTx/>
              <a:buFont typeface="Arial"/>
              <a:defRPr>
                <a:solidFill>
                  <a:srgbClr val="000000"/>
                </a:solidFill>
                <a:latin typeface="Arial"/>
                <a:ea typeface="宋体" charset="-122"/>
              </a:defRPr>
            </a:lvl9pPr>
          </a:lstStyle>
          <a:p>
            <a:pPr eaLnBrk="1" hangingPunct="1"/>
            <a:r>
              <a:rPr lang="zh-CN" altLang="en-US" sz="2400">
                <a:latin typeface="黑体" pitchFamily="49" charset="-122"/>
                <a:ea typeface="黑体" pitchFamily="49" charset="-122"/>
                <a:sym typeface="Calibri"/>
              </a:rPr>
              <a:t>前</a:t>
            </a:r>
            <a:r>
              <a:rPr lang="en-US" altLang="zh-CN" sz="2400">
                <a:latin typeface="黑体" pitchFamily="49" charset="-122"/>
                <a:ea typeface="黑体" pitchFamily="49" charset="-122"/>
                <a:sym typeface="Calibri"/>
              </a:rPr>
              <a:t>10</a:t>
            </a:r>
            <a:r>
              <a:rPr lang="zh-CN" altLang="en-US" sz="2400">
                <a:latin typeface="黑体" pitchFamily="49" charset="-122"/>
                <a:ea typeface="黑体" pitchFamily="49" charset="-122"/>
                <a:sym typeface="Calibri"/>
              </a:rPr>
              <a:t>分钟主题讨论以下问题</a:t>
            </a:r>
            <a:r>
              <a:rPr lang="zh-CN" altLang="en-US" sz="2400" smtClean="0">
                <a:latin typeface="黑体" pitchFamily="49" charset="-122"/>
                <a:ea typeface="黑体" pitchFamily="49" charset="-122"/>
                <a:sym typeface="Calibri"/>
              </a:rPr>
              <a:t>（小组合作讨</a:t>
            </a:r>
            <a:r>
              <a:rPr lang="zh-CN" altLang="en-US" sz="2400">
                <a:latin typeface="黑体" pitchFamily="49" charset="-122"/>
                <a:ea typeface="黑体" pitchFamily="49" charset="-122"/>
                <a:sym typeface="Calibri"/>
              </a:rPr>
              <a:t>论）</a:t>
            </a:r>
          </a:p>
        </p:txBody>
      </p:sp>
      <p:sp>
        <p:nvSpPr>
          <p:cNvPr id="68612" name="TextBox 11"/>
          <p:cNvSpPr>
            <a:spLocks noChangeArrowheads="1"/>
          </p:cNvSpPr>
          <p:nvPr>
            <p:custDataLst>
              <p:tags r:id="rId7"/>
            </p:custDataLst>
          </p:nvPr>
        </p:nvSpPr>
        <p:spPr bwMode="auto">
          <a:xfrm>
            <a:off x="440531" y="5678488"/>
            <a:ext cx="7554516"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rgbClr val="000000"/>
                </a:solidFill>
                <a:latin typeface="Arial"/>
                <a:ea typeface="宋体" charset="-122"/>
              </a:defRPr>
            </a:lvl1pPr>
            <a:lvl2pPr eaLnBrk="0" hangingPunct="0">
              <a:defRPr>
                <a:solidFill>
                  <a:srgbClr val="000000"/>
                </a:solidFill>
                <a:latin typeface="Arial"/>
                <a:ea typeface="宋体" charset="-122"/>
              </a:defRPr>
            </a:lvl2pPr>
            <a:lvl3pPr eaLnBrk="0" hangingPunct="0">
              <a:defRPr>
                <a:solidFill>
                  <a:srgbClr val="000000"/>
                </a:solidFill>
                <a:latin typeface="Arial"/>
                <a:ea typeface="宋体" charset="-122"/>
              </a:defRPr>
            </a:lvl3pPr>
            <a:lvl4pPr eaLnBrk="0" hangingPunct="0">
              <a:defRPr>
                <a:solidFill>
                  <a:srgbClr val="000000"/>
                </a:solidFill>
                <a:latin typeface="Arial"/>
                <a:ea typeface="宋体" charset="-122"/>
              </a:defRPr>
            </a:lvl4pPr>
            <a:lvl5pPr eaLnBrk="0" hangingPunct="0">
              <a:defRPr>
                <a:solidFill>
                  <a:srgbClr val="000000"/>
                </a:solidFill>
                <a:latin typeface="Arial"/>
                <a:ea typeface="宋体" charset="-122"/>
              </a:defRPr>
            </a:lvl5pPr>
            <a:lvl6pPr eaLnBrk="0" fontAlgn="base" hangingPunct="0">
              <a:spcBef>
                <a:spcPct val="0"/>
              </a:spcBef>
              <a:spcAft>
                <a:spcPct val="0"/>
              </a:spcAft>
              <a:buSzTx/>
              <a:buFont typeface="Arial"/>
              <a:defRPr>
                <a:solidFill>
                  <a:srgbClr val="000000"/>
                </a:solidFill>
                <a:latin typeface="Arial"/>
                <a:ea typeface="宋体" charset="-122"/>
              </a:defRPr>
            </a:lvl6pPr>
            <a:lvl7pPr eaLnBrk="0" fontAlgn="base" hangingPunct="0">
              <a:spcBef>
                <a:spcPct val="0"/>
              </a:spcBef>
              <a:spcAft>
                <a:spcPct val="0"/>
              </a:spcAft>
              <a:buSzTx/>
              <a:buFont typeface="Arial"/>
              <a:defRPr>
                <a:solidFill>
                  <a:srgbClr val="000000"/>
                </a:solidFill>
                <a:latin typeface="Arial"/>
                <a:ea typeface="宋体" charset="-122"/>
              </a:defRPr>
            </a:lvl7pPr>
            <a:lvl8pPr eaLnBrk="0" fontAlgn="base" hangingPunct="0">
              <a:spcBef>
                <a:spcPct val="0"/>
              </a:spcBef>
              <a:spcAft>
                <a:spcPct val="0"/>
              </a:spcAft>
              <a:buSzTx/>
              <a:buFont typeface="Arial"/>
              <a:defRPr>
                <a:solidFill>
                  <a:srgbClr val="000000"/>
                </a:solidFill>
                <a:latin typeface="Arial"/>
                <a:ea typeface="宋体" charset="-122"/>
              </a:defRPr>
            </a:lvl8pPr>
            <a:lvl9pPr eaLnBrk="0" fontAlgn="base" hangingPunct="0">
              <a:spcBef>
                <a:spcPct val="0"/>
              </a:spcBef>
              <a:spcAft>
                <a:spcPct val="0"/>
              </a:spcAft>
              <a:buSzTx/>
              <a:buFont typeface="Arial"/>
              <a:defRPr>
                <a:solidFill>
                  <a:srgbClr val="000000"/>
                </a:solidFill>
                <a:latin typeface="Arial"/>
                <a:ea typeface="宋体" charset="-122"/>
              </a:defRPr>
            </a:lvl9pPr>
          </a:lstStyle>
          <a:p>
            <a:pPr eaLnBrk="1" hangingPunct="1"/>
            <a:r>
              <a:rPr lang="zh-CN" altLang="en-US" sz="2000">
                <a:solidFill>
                  <a:srgbClr val="FF0000"/>
                </a:solidFill>
                <a:latin typeface="黑体" pitchFamily="49" charset="-122"/>
                <a:ea typeface="黑体" pitchFamily="49" charset="-122"/>
                <a:sym typeface="Calibri"/>
              </a:rPr>
              <a:t>讨论要求</a:t>
            </a:r>
            <a:r>
              <a:rPr lang="zh-CN" altLang="en-US" sz="2000" smtClean="0">
                <a:solidFill>
                  <a:srgbClr val="FF0000"/>
                </a:solidFill>
                <a:latin typeface="黑体" pitchFamily="49" charset="-122"/>
                <a:ea typeface="黑体" pitchFamily="49" charset="-122"/>
                <a:sym typeface="Calibri"/>
              </a:rPr>
              <a:t>：问题</a:t>
            </a:r>
            <a:r>
              <a:rPr lang="en-US" altLang="zh-CN" sz="2000" smtClean="0">
                <a:solidFill>
                  <a:srgbClr val="FF0000"/>
                </a:solidFill>
                <a:latin typeface="黑体" pitchFamily="49" charset="-122"/>
                <a:ea typeface="黑体" pitchFamily="49" charset="-122"/>
                <a:sym typeface="Calibri"/>
              </a:rPr>
              <a:t>1</a:t>
            </a:r>
            <a:r>
              <a:rPr lang="zh-CN" altLang="en-US" sz="2000" smtClean="0">
                <a:solidFill>
                  <a:srgbClr val="FF0000"/>
                </a:solidFill>
                <a:latin typeface="黑体" pitchFamily="49" charset="-122"/>
                <a:ea typeface="黑体" pitchFamily="49" charset="-122"/>
                <a:sym typeface="Calibri"/>
              </a:rPr>
              <a:t>和</a:t>
            </a:r>
            <a:r>
              <a:rPr lang="en-US" altLang="zh-CN" sz="2000" smtClean="0">
                <a:solidFill>
                  <a:srgbClr val="FF0000"/>
                </a:solidFill>
                <a:latin typeface="黑体" pitchFamily="49" charset="-122"/>
                <a:ea typeface="黑体" pitchFamily="49" charset="-122"/>
                <a:sym typeface="Calibri"/>
              </a:rPr>
              <a:t>2</a:t>
            </a:r>
            <a:r>
              <a:rPr lang="zh-CN" altLang="en-US" sz="2000" smtClean="0">
                <a:solidFill>
                  <a:srgbClr val="FF0000"/>
                </a:solidFill>
                <a:latin typeface="黑体" pitchFamily="49" charset="-122"/>
                <a:ea typeface="黑体" pitchFamily="49" charset="-122"/>
                <a:sym typeface="Calibri"/>
              </a:rPr>
              <a:t>独</a:t>
            </a:r>
            <a:r>
              <a:rPr lang="zh-CN" altLang="en-US" sz="2000">
                <a:solidFill>
                  <a:srgbClr val="FF0000"/>
                </a:solidFill>
                <a:latin typeface="黑体" pitchFamily="49" charset="-122"/>
                <a:ea typeface="黑体" pitchFamily="49" charset="-122"/>
                <a:sym typeface="Calibri"/>
              </a:rPr>
              <a:t>立完成</a:t>
            </a:r>
            <a:r>
              <a:rPr lang="zh-CN" altLang="en-US" sz="2000" smtClean="0">
                <a:solidFill>
                  <a:srgbClr val="FF0000"/>
                </a:solidFill>
                <a:latin typeface="黑体" pitchFamily="49" charset="-122"/>
                <a:ea typeface="黑体" pitchFamily="49" charset="-122"/>
                <a:sym typeface="Calibri"/>
              </a:rPr>
              <a:t>；问题</a:t>
            </a:r>
            <a:r>
              <a:rPr lang="en-US" altLang="zh-CN" sz="2000" smtClean="0">
                <a:solidFill>
                  <a:srgbClr val="FF0000"/>
                </a:solidFill>
                <a:latin typeface="黑体" pitchFamily="49" charset="-122"/>
                <a:ea typeface="黑体" pitchFamily="49" charset="-122"/>
                <a:sym typeface="Calibri"/>
              </a:rPr>
              <a:t>3</a:t>
            </a:r>
            <a:r>
              <a:rPr lang="zh-CN" altLang="en-US" sz="2000" smtClean="0">
                <a:solidFill>
                  <a:srgbClr val="FF0000"/>
                </a:solidFill>
                <a:latin typeface="黑体" pitchFamily="49" charset="-122"/>
                <a:ea typeface="黑体" pitchFamily="49" charset="-122"/>
                <a:sym typeface="Calibri"/>
              </a:rPr>
              <a:t>先</a:t>
            </a:r>
            <a:r>
              <a:rPr lang="zh-CN" altLang="en-US" sz="2000">
                <a:solidFill>
                  <a:srgbClr val="FF0000"/>
                </a:solidFill>
                <a:latin typeface="黑体" pitchFamily="49" charset="-122"/>
                <a:ea typeface="黑体" pitchFamily="49" charset="-122"/>
                <a:sym typeface="Calibri"/>
              </a:rPr>
              <a:t>独立思考，再小组交</a:t>
            </a:r>
            <a:r>
              <a:rPr lang="zh-CN" altLang="en-US" sz="2000" smtClean="0">
                <a:solidFill>
                  <a:srgbClr val="FF0000"/>
                </a:solidFill>
                <a:latin typeface="黑体" pitchFamily="49" charset="-122"/>
                <a:ea typeface="黑体" pitchFamily="49" charset="-122"/>
                <a:sym typeface="Calibri"/>
              </a:rPr>
              <a:t>流</a:t>
            </a:r>
            <a:endParaRPr lang="zh-CN" altLang="en-US" sz="2000">
              <a:solidFill>
                <a:srgbClr val="FF0000"/>
              </a:solidFill>
              <a:latin typeface="黑体" pitchFamily="49" charset="-122"/>
              <a:ea typeface="黑体" pitchFamily="49" charset="-122"/>
              <a:sym typeface="Calibri"/>
            </a:endParaRPr>
          </a:p>
        </p:txBody>
      </p:sp>
      <p:sp>
        <p:nvSpPr>
          <p:cNvPr id="59397" name="TextBox 9"/>
          <p:cNvSpPr/>
          <p:nvPr>
            <p:custDataLst>
              <p:tags r:id="rId8"/>
            </p:custDataLst>
          </p:nvPr>
        </p:nvSpPr>
        <p:spPr>
          <a:xfrm>
            <a:off x="107504" y="0"/>
            <a:ext cx="3821559" cy="646331"/>
          </a:xfrm>
          <a:prstGeom prst="rect">
            <a:avLst/>
          </a:prstGeom>
          <a:solidFill>
            <a:srgbClr val="FF0000"/>
          </a:solidFill>
          <a:ln>
            <a:noFill/>
            <a:miter lim="800000"/>
          </a:ln>
        </p:spPr>
        <p:txBody>
          <a:bodyPr wrap="square">
            <a:spAutoFit/>
          </a:bodyPr>
          <a:lstStyle>
            <a:lvl1pPr eaLnBrk="0" hangingPunct="0">
              <a:defRPr>
                <a:solidFill>
                  <a:srgbClr val="000000"/>
                </a:solidFill>
                <a:latin typeface="Arial"/>
                <a:ea typeface="宋体" charset="-122"/>
              </a:defRPr>
            </a:lvl1pPr>
            <a:lvl2pPr eaLnBrk="0" hangingPunct="0">
              <a:defRPr>
                <a:solidFill>
                  <a:srgbClr val="000000"/>
                </a:solidFill>
                <a:latin typeface="Arial"/>
                <a:ea typeface="宋体" charset="-122"/>
              </a:defRPr>
            </a:lvl2pPr>
            <a:lvl3pPr eaLnBrk="0" hangingPunct="0">
              <a:defRPr>
                <a:solidFill>
                  <a:srgbClr val="000000"/>
                </a:solidFill>
                <a:latin typeface="Arial"/>
                <a:ea typeface="宋体" charset="-122"/>
              </a:defRPr>
            </a:lvl3pPr>
            <a:lvl4pPr eaLnBrk="0" hangingPunct="0">
              <a:defRPr>
                <a:solidFill>
                  <a:srgbClr val="000000"/>
                </a:solidFill>
                <a:latin typeface="Arial"/>
                <a:ea typeface="宋体" charset="-122"/>
              </a:defRPr>
            </a:lvl4pPr>
            <a:lvl5pPr eaLnBrk="0" hangingPunct="0">
              <a:defRPr>
                <a:solidFill>
                  <a:srgbClr val="000000"/>
                </a:solidFill>
                <a:latin typeface="Arial"/>
                <a:ea typeface="宋体" charset="-122"/>
              </a:defRPr>
            </a:lvl5pPr>
            <a:lvl6pPr eaLnBrk="0" fontAlgn="base" hangingPunct="0">
              <a:spcBef>
                <a:spcPct val="0"/>
              </a:spcBef>
              <a:spcAft>
                <a:spcPct val="0"/>
              </a:spcAft>
              <a:buSzTx/>
              <a:buFont typeface="Arial"/>
              <a:defRPr>
                <a:solidFill>
                  <a:srgbClr val="000000"/>
                </a:solidFill>
                <a:latin typeface="Arial"/>
                <a:ea typeface="宋体" charset="-122"/>
              </a:defRPr>
            </a:lvl6pPr>
            <a:lvl7pPr eaLnBrk="0" fontAlgn="base" hangingPunct="0">
              <a:spcBef>
                <a:spcPct val="0"/>
              </a:spcBef>
              <a:spcAft>
                <a:spcPct val="0"/>
              </a:spcAft>
              <a:buSzTx/>
              <a:buFont typeface="Arial"/>
              <a:defRPr>
                <a:solidFill>
                  <a:srgbClr val="000000"/>
                </a:solidFill>
                <a:latin typeface="Arial"/>
                <a:ea typeface="宋体" charset="-122"/>
              </a:defRPr>
            </a:lvl7pPr>
            <a:lvl8pPr eaLnBrk="0" fontAlgn="base" hangingPunct="0">
              <a:spcBef>
                <a:spcPct val="0"/>
              </a:spcBef>
              <a:spcAft>
                <a:spcPct val="0"/>
              </a:spcAft>
              <a:buSzTx/>
              <a:buFont typeface="Arial"/>
              <a:defRPr>
                <a:solidFill>
                  <a:srgbClr val="000000"/>
                </a:solidFill>
                <a:latin typeface="Arial"/>
                <a:ea typeface="宋体" charset="-122"/>
              </a:defRPr>
            </a:lvl8pPr>
            <a:lvl9pPr eaLnBrk="0" fontAlgn="base" hangingPunct="0">
              <a:spcBef>
                <a:spcPct val="0"/>
              </a:spcBef>
              <a:spcAft>
                <a:spcPct val="0"/>
              </a:spcAft>
              <a:buSzTx/>
              <a:buFont typeface="Arial"/>
              <a:defRPr>
                <a:solidFill>
                  <a:srgbClr val="000000"/>
                </a:solidFill>
                <a:latin typeface="Arial"/>
                <a:ea typeface="宋体" charset="-122"/>
              </a:defRPr>
            </a:lvl9pPr>
          </a:lstStyle>
          <a:p>
            <a:pPr algn="ctr" eaLnBrk="1" hangingPunct="1"/>
            <a:r>
              <a:rPr lang="zh-CN" altLang="en-US" sz="3600">
                <a:solidFill>
                  <a:srgbClr val="FFFF00"/>
                </a:solidFill>
                <a:latin typeface="黑体" pitchFamily="49" charset="-122"/>
                <a:ea typeface="黑体" pitchFamily="49" charset="-122"/>
                <a:sym typeface="Calibri"/>
              </a:rPr>
              <a:t>组学</a:t>
            </a:r>
            <a:r>
              <a:rPr lang="en-US" altLang="zh-CN" sz="3600">
                <a:solidFill>
                  <a:srgbClr val="FFFF00"/>
                </a:solidFill>
                <a:latin typeface="黑体" pitchFamily="49" charset="-122"/>
                <a:ea typeface="黑体" pitchFamily="49" charset="-122"/>
                <a:sym typeface="Calibri"/>
              </a:rPr>
              <a:t>•</a:t>
            </a:r>
            <a:r>
              <a:rPr lang="zh-CN" altLang="en-US" sz="3600">
                <a:solidFill>
                  <a:srgbClr val="FFFF00"/>
                </a:solidFill>
                <a:latin typeface="黑体" pitchFamily="49" charset="-122"/>
                <a:ea typeface="黑体" pitchFamily="49" charset="-122"/>
                <a:sym typeface="Calibri"/>
              </a:rPr>
              <a:t>互助讨论</a:t>
            </a:r>
          </a:p>
        </p:txBody>
      </p:sp>
      <p:sp>
        <p:nvSpPr>
          <p:cNvPr id="68614" name="TextBox 12"/>
          <p:cNvSpPr>
            <a:spLocks noChangeArrowheads="1"/>
          </p:cNvSpPr>
          <p:nvPr>
            <p:custDataLst>
              <p:tags r:id="rId9"/>
            </p:custDataLst>
          </p:nvPr>
        </p:nvSpPr>
        <p:spPr bwMode="auto">
          <a:xfrm>
            <a:off x="440531" y="4073525"/>
            <a:ext cx="67008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rgbClr val="000000"/>
                </a:solidFill>
                <a:latin typeface="Arial"/>
                <a:ea typeface="宋体" charset="-122"/>
              </a:defRPr>
            </a:lvl1pPr>
            <a:lvl2pPr eaLnBrk="0" hangingPunct="0">
              <a:defRPr>
                <a:solidFill>
                  <a:srgbClr val="000000"/>
                </a:solidFill>
                <a:latin typeface="Arial"/>
                <a:ea typeface="宋体" charset="-122"/>
              </a:defRPr>
            </a:lvl2pPr>
            <a:lvl3pPr eaLnBrk="0" hangingPunct="0">
              <a:defRPr>
                <a:solidFill>
                  <a:srgbClr val="000000"/>
                </a:solidFill>
                <a:latin typeface="Arial"/>
                <a:ea typeface="宋体" charset="-122"/>
              </a:defRPr>
            </a:lvl3pPr>
            <a:lvl4pPr eaLnBrk="0" hangingPunct="0">
              <a:defRPr>
                <a:solidFill>
                  <a:srgbClr val="000000"/>
                </a:solidFill>
                <a:latin typeface="Arial"/>
                <a:ea typeface="宋体" charset="-122"/>
              </a:defRPr>
            </a:lvl4pPr>
            <a:lvl5pPr eaLnBrk="0" hangingPunct="0">
              <a:defRPr>
                <a:solidFill>
                  <a:srgbClr val="000000"/>
                </a:solidFill>
                <a:latin typeface="Arial"/>
                <a:ea typeface="宋体" charset="-122"/>
              </a:defRPr>
            </a:lvl5pPr>
            <a:lvl6pPr eaLnBrk="0" fontAlgn="base" hangingPunct="0">
              <a:spcBef>
                <a:spcPct val="0"/>
              </a:spcBef>
              <a:spcAft>
                <a:spcPct val="0"/>
              </a:spcAft>
              <a:buSzTx/>
              <a:buFont typeface="Arial"/>
              <a:defRPr>
                <a:solidFill>
                  <a:srgbClr val="000000"/>
                </a:solidFill>
                <a:latin typeface="Arial"/>
                <a:ea typeface="宋体" charset="-122"/>
              </a:defRPr>
            </a:lvl6pPr>
            <a:lvl7pPr eaLnBrk="0" fontAlgn="base" hangingPunct="0">
              <a:spcBef>
                <a:spcPct val="0"/>
              </a:spcBef>
              <a:spcAft>
                <a:spcPct val="0"/>
              </a:spcAft>
              <a:buSzTx/>
              <a:buFont typeface="Arial"/>
              <a:defRPr>
                <a:solidFill>
                  <a:srgbClr val="000000"/>
                </a:solidFill>
                <a:latin typeface="Arial"/>
                <a:ea typeface="宋体" charset="-122"/>
              </a:defRPr>
            </a:lvl7pPr>
            <a:lvl8pPr eaLnBrk="0" fontAlgn="base" hangingPunct="0">
              <a:spcBef>
                <a:spcPct val="0"/>
              </a:spcBef>
              <a:spcAft>
                <a:spcPct val="0"/>
              </a:spcAft>
              <a:buSzTx/>
              <a:buFont typeface="Arial"/>
              <a:defRPr>
                <a:solidFill>
                  <a:srgbClr val="000000"/>
                </a:solidFill>
                <a:latin typeface="Arial"/>
                <a:ea typeface="宋体" charset="-122"/>
              </a:defRPr>
            </a:lvl8pPr>
            <a:lvl9pPr eaLnBrk="0" fontAlgn="base" hangingPunct="0">
              <a:spcBef>
                <a:spcPct val="0"/>
              </a:spcBef>
              <a:spcAft>
                <a:spcPct val="0"/>
              </a:spcAft>
              <a:buSzTx/>
              <a:buFont typeface="Arial"/>
              <a:defRPr>
                <a:solidFill>
                  <a:srgbClr val="000000"/>
                </a:solidFill>
                <a:latin typeface="Arial"/>
                <a:ea typeface="宋体" charset="-122"/>
              </a:defRPr>
            </a:lvl9pPr>
          </a:lstStyle>
          <a:p>
            <a:pPr eaLnBrk="1" hangingPunct="1"/>
            <a:r>
              <a:rPr lang="en-US" altLang="zh-CN" sz="2400">
                <a:solidFill>
                  <a:srgbClr val="0070C0"/>
                </a:solidFill>
                <a:sym typeface="Calibri"/>
              </a:rPr>
              <a:t>3.</a:t>
            </a:r>
            <a:endParaRPr lang="en-US" altLang="zh-CN">
              <a:solidFill>
                <a:srgbClr val="0070C0"/>
              </a:solidFill>
              <a:sym typeface="Calibri"/>
            </a:endParaRPr>
          </a:p>
        </p:txBody>
      </p:sp>
      <p:sp>
        <p:nvSpPr>
          <p:cNvPr id="68615" name="TextBox 2"/>
          <p:cNvSpPr>
            <a:spLocks noChangeArrowheads="1"/>
          </p:cNvSpPr>
          <p:nvPr>
            <p:custDataLst>
              <p:tags r:id="rId10"/>
            </p:custDataLst>
          </p:nvPr>
        </p:nvSpPr>
        <p:spPr bwMode="auto">
          <a:xfrm>
            <a:off x="715566" y="1673226"/>
            <a:ext cx="760085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rgbClr val="000000"/>
                </a:solidFill>
                <a:latin typeface="Arial"/>
                <a:ea typeface="宋体" charset="-122"/>
              </a:defRPr>
            </a:lvl1pPr>
            <a:lvl2pPr eaLnBrk="0" hangingPunct="0">
              <a:defRPr>
                <a:solidFill>
                  <a:srgbClr val="000000"/>
                </a:solidFill>
                <a:latin typeface="Arial"/>
                <a:ea typeface="宋体" charset="-122"/>
              </a:defRPr>
            </a:lvl2pPr>
            <a:lvl3pPr eaLnBrk="0" hangingPunct="0">
              <a:defRPr>
                <a:solidFill>
                  <a:srgbClr val="000000"/>
                </a:solidFill>
                <a:latin typeface="Arial"/>
                <a:ea typeface="宋体" charset="-122"/>
              </a:defRPr>
            </a:lvl3pPr>
            <a:lvl4pPr eaLnBrk="0" hangingPunct="0">
              <a:defRPr>
                <a:solidFill>
                  <a:srgbClr val="000000"/>
                </a:solidFill>
                <a:latin typeface="Arial"/>
                <a:ea typeface="宋体" charset="-122"/>
              </a:defRPr>
            </a:lvl4pPr>
            <a:lvl5pPr eaLnBrk="0" hangingPunct="0">
              <a:defRPr>
                <a:solidFill>
                  <a:srgbClr val="000000"/>
                </a:solidFill>
                <a:latin typeface="Arial"/>
                <a:ea typeface="宋体" charset="-122"/>
              </a:defRPr>
            </a:lvl5pPr>
            <a:lvl6pPr eaLnBrk="0" fontAlgn="base" hangingPunct="0">
              <a:spcBef>
                <a:spcPct val="0"/>
              </a:spcBef>
              <a:spcAft>
                <a:spcPct val="0"/>
              </a:spcAft>
              <a:buSzTx/>
              <a:buFont typeface="Arial"/>
              <a:defRPr>
                <a:solidFill>
                  <a:srgbClr val="000000"/>
                </a:solidFill>
                <a:latin typeface="Arial"/>
                <a:ea typeface="宋体" charset="-122"/>
              </a:defRPr>
            </a:lvl6pPr>
            <a:lvl7pPr eaLnBrk="0" fontAlgn="base" hangingPunct="0">
              <a:spcBef>
                <a:spcPct val="0"/>
              </a:spcBef>
              <a:spcAft>
                <a:spcPct val="0"/>
              </a:spcAft>
              <a:buSzTx/>
              <a:buFont typeface="Arial"/>
              <a:defRPr>
                <a:solidFill>
                  <a:srgbClr val="000000"/>
                </a:solidFill>
                <a:latin typeface="Arial"/>
                <a:ea typeface="宋体" charset="-122"/>
              </a:defRPr>
            </a:lvl7pPr>
            <a:lvl8pPr eaLnBrk="0" fontAlgn="base" hangingPunct="0">
              <a:spcBef>
                <a:spcPct val="0"/>
              </a:spcBef>
              <a:spcAft>
                <a:spcPct val="0"/>
              </a:spcAft>
              <a:buSzTx/>
              <a:buFont typeface="Arial"/>
              <a:defRPr>
                <a:solidFill>
                  <a:srgbClr val="000000"/>
                </a:solidFill>
                <a:latin typeface="Arial"/>
                <a:ea typeface="宋体" charset="-122"/>
              </a:defRPr>
            </a:lvl8pPr>
            <a:lvl9pPr eaLnBrk="0" fontAlgn="base" hangingPunct="0">
              <a:spcBef>
                <a:spcPct val="0"/>
              </a:spcBef>
              <a:spcAft>
                <a:spcPct val="0"/>
              </a:spcAft>
              <a:buSzTx/>
              <a:buFont typeface="Arial"/>
              <a:defRPr>
                <a:solidFill>
                  <a:srgbClr val="000000"/>
                </a:solidFill>
                <a:latin typeface="Arial"/>
                <a:ea typeface="宋体" charset="-122"/>
              </a:defRPr>
            </a:lvl9pPr>
          </a:lstStyle>
          <a:p>
            <a:pPr eaLnBrk="1" hangingPunct="1"/>
            <a:r>
              <a:rPr lang="zh-CN" altLang="en-US" sz="2400" b="1">
                <a:solidFill>
                  <a:srgbClr val="0070C0"/>
                </a:solidFill>
                <a:sym typeface="Calibri"/>
              </a:rPr>
              <a:t>地坛是如何帮助作者走出困境的？从课文的景物描写中体会地坛对作者的影响。</a:t>
            </a:r>
          </a:p>
        </p:txBody>
      </p:sp>
      <p:sp>
        <p:nvSpPr>
          <p:cNvPr id="59400" name="TextBox 4"/>
          <p:cNvSpPr/>
          <p:nvPr>
            <p:custDataLst>
              <p:tags r:id="rId11"/>
            </p:custDataLst>
          </p:nvPr>
        </p:nvSpPr>
        <p:spPr>
          <a:xfrm>
            <a:off x="715567" y="2819401"/>
            <a:ext cx="6425802" cy="461665"/>
          </a:xfrm>
          <a:prstGeom prst="rect">
            <a:avLst/>
          </a:prstGeom>
          <a:noFill/>
          <a:ln>
            <a:noFill/>
            <a:miter lim="800000"/>
          </a:ln>
        </p:spPr>
        <p:txBody>
          <a:bodyPr wrap="square">
            <a:spAutoFit/>
          </a:bodyPr>
          <a:lstStyle>
            <a:lvl1pPr eaLnBrk="0" hangingPunct="0">
              <a:defRPr>
                <a:solidFill>
                  <a:srgbClr val="000000"/>
                </a:solidFill>
                <a:latin typeface="Arial"/>
                <a:ea typeface="宋体" charset="-122"/>
              </a:defRPr>
            </a:lvl1pPr>
            <a:lvl2pPr eaLnBrk="0" hangingPunct="0">
              <a:defRPr>
                <a:solidFill>
                  <a:srgbClr val="000000"/>
                </a:solidFill>
                <a:latin typeface="Arial"/>
                <a:ea typeface="宋体" charset="-122"/>
              </a:defRPr>
            </a:lvl2pPr>
            <a:lvl3pPr eaLnBrk="0" hangingPunct="0">
              <a:defRPr>
                <a:solidFill>
                  <a:srgbClr val="000000"/>
                </a:solidFill>
                <a:latin typeface="Arial"/>
                <a:ea typeface="宋体" charset="-122"/>
              </a:defRPr>
            </a:lvl3pPr>
            <a:lvl4pPr eaLnBrk="0" hangingPunct="0">
              <a:defRPr>
                <a:solidFill>
                  <a:srgbClr val="000000"/>
                </a:solidFill>
                <a:latin typeface="Arial"/>
                <a:ea typeface="宋体" charset="-122"/>
              </a:defRPr>
            </a:lvl4pPr>
            <a:lvl5pPr eaLnBrk="0" hangingPunct="0">
              <a:defRPr>
                <a:solidFill>
                  <a:srgbClr val="000000"/>
                </a:solidFill>
                <a:latin typeface="Arial"/>
                <a:ea typeface="宋体" charset="-122"/>
              </a:defRPr>
            </a:lvl5pPr>
            <a:lvl6pPr eaLnBrk="0" fontAlgn="base" hangingPunct="0">
              <a:spcBef>
                <a:spcPct val="0"/>
              </a:spcBef>
              <a:spcAft>
                <a:spcPct val="0"/>
              </a:spcAft>
              <a:buSzTx/>
              <a:buFont typeface="Arial"/>
              <a:defRPr>
                <a:solidFill>
                  <a:srgbClr val="000000"/>
                </a:solidFill>
                <a:latin typeface="Arial"/>
                <a:ea typeface="宋体" charset="-122"/>
              </a:defRPr>
            </a:lvl6pPr>
            <a:lvl7pPr eaLnBrk="0" fontAlgn="base" hangingPunct="0">
              <a:spcBef>
                <a:spcPct val="0"/>
              </a:spcBef>
              <a:spcAft>
                <a:spcPct val="0"/>
              </a:spcAft>
              <a:buSzTx/>
              <a:buFont typeface="Arial"/>
              <a:defRPr>
                <a:solidFill>
                  <a:srgbClr val="000000"/>
                </a:solidFill>
                <a:latin typeface="Arial"/>
                <a:ea typeface="宋体" charset="-122"/>
              </a:defRPr>
            </a:lvl7pPr>
            <a:lvl8pPr eaLnBrk="0" fontAlgn="base" hangingPunct="0">
              <a:spcBef>
                <a:spcPct val="0"/>
              </a:spcBef>
              <a:spcAft>
                <a:spcPct val="0"/>
              </a:spcAft>
              <a:buSzTx/>
              <a:buFont typeface="Arial"/>
              <a:defRPr>
                <a:solidFill>
                  <a:srgbClr val="000000"/>
                </a:solidFill>
                <a:latin typeface="Arial"/>
                <a:ea typeface="宋体" charset="-122"/>
              </a:defRPr>
            </a:lvl8pPr>
            <a:lvl9pPr eaLnBrk="0" fontAlgn="base" hangingPunct="0">
              <a:spcBef>
                <a:spcPct val="0"/>
              </a:spcBef>
              <a:spcAft>
                <a:spcPct val="0"/>
              </a:spcAft>
              <a:buSzTx/>
              <a:buFont typeface="Arial"/>
              <a:defRPr>
                <a:solidFill>
                  <a:srgbClr val="000000"/>
                </a:solidFill>
                <a:latin typeface="Arial"/>
                <a:ea typeface="宋体" charset="-122"/>
              </a:defRPr>
            </a:lvl9pPr>
          </a:lstStyle>
          <a:p>
            <a:pPr eaLnBrk="1" hangingPunct="1"/>
            <a:r>
              <a:rPr lang="zh-CN" altLang="en-US" sz="2400" b="1">
                <a:solidFill>
                  <a:srgbClr val="0070C0"/>
                </a:solidFill>
                <a:sym typeface="Calibri"/>
              </a:rPr>
              <a:t>作者是怎样将“我”与“地坛”联系起来的？</a:t>
            </a:r>
          </a:p>
        </p:txBody>
      </p:sp>
      <p:sp>
        <p:nvSpPr>
          <p:cNvPr id="59401" name="TextBox 5"/>
          <p:cNvSpPr/>
          <p:nvPr>
            <p:custDataLst>
              <p:tags r:id="rId12"/>
            </p:custDataLst>
          </p:nvPr>
        </p:nvSpPr>
        <p:spPr>
          <a:xfrm>
            <a:off x="812006" y="4073525"/>
            <a:ext cx="7720434" cy="1200329"/>
          </a:xfrm>
          <a:prstGeom prst="rect">
            <a:avLst/>
          </a:prstGeom>
          <a:noFill/>
          <a:ln>
            <a:noFill/>
            <a:miter lim="800000"/>
          </a:ln>
        </p:spPr>
        <p:txBody>
          <a:bodyPr wrap="square">
            <a:spAutoFit/>
          </a:bodyPr>
          <a:lstStyle>
            <a:lvl1pPr eaLnBrk="0" hangingPunct="0">
              <a:defRPr>
                <a:solidFill>
                  <a:srgbClr val="000000"/>
                </a:solidFill>
                <a:latin typeface="Arial"/>
                <a:ea typeface="宋体" charset="-122"/>
              </a:defRPr>
            </a:lvl1pPr>
            <a:lvl2pPr eaLnBrk="0" hangingPunct="0">
              <a:defRPr>
                <a:solidFill>
                  <a:srgbClr val="000000"/>
                </a:solidFill>
                <a:latin typeface="Arial"/>
                <a:ea typeface="宋体" charset="-122"/>
              </a:defRPr>
            </a:lvl2pPr>
            <a:lvl3pPr eaLnBrk="0" hangingPunct="0">
              <a:defRPr>
                <a:solidFill>
                  <a:srgbClr val="000000"/>
                </a:solidFill>
                <a:latin typeface="Arial"/>
                <a:ea typeface="宋体" charset="-122"/>
              </a:defRPr>
            </a:lvl3pPr>
            <a:lvl4pPr eaLnBrk="0" hangingPunct="0">
              <a:defRPr>
                <a:solidFill>
                  <a:srgbClr val="000000"/>
                </a:solidFill>
                <a:latin typeface="Arial"/>
                <a:ea typeface="宋体" charset="-122"/>
              </a:defRPr>
            </a:lvl4pPr>
            <a:lvl5pPr eaLnBrk="0" hangingPunct="0">
              <a:defRPr>
                <a:solidFill>
                  <a:srgbClr val="000000"/>
                </a:solidFill>
                <a:latin typeface="Arial"/>
                <a:ea typeface="宋体" charset="-122"/>
              </a:defRPr>
            </a:lvl5pPr>
            <a:lvl6pPr eaLnBrk="0" fontAlgn="base" hangingPunct="0">
              <a:spcBef>
                <a:spcPct val="0"/>
              </a:spcBef>
              <a:spcAft>
                <a:spcPct val="0"/>
              </a:spcAft>
              <a:buSzTx/>
              <a:buFont typeface="Arial"/>
              <a:defRPr>
                <a:solidFill>
                  <a:srgbClr val="000000"/>
                </a:solidFill>
                <a:latin typeface="Arial"/>
                <a:ea typeface="宋体" charset="-122"/>
              </a:defRPr>
            </a:lvl6pPr>
            <a:lvl7pPr eaLnBrk="0" fontAlgn="base" hangingPunct="0">
              <a:spcBef>
                <a:spcPct val="0"/>
              </a:spcBef>
              <a:spcAft>
                <a:spcPct val="0"/>
              </a:spcAft>
              <a:buSzTx/>
              <a:buFont typeface="Arial"/>
              <a:defRPr>
                <a:solidFill>
                  <a:srgbClr val="000000"/>
                </a:solidFill>
                <a:latin typeface="Arial"/>
                <a:ea typeface="宋体" charset="-122"/>
              </a:defRPr>
            </a:lvl7pPr>
            <a:lvl8pPr eaLnBrk="0" fontAlgn="base" hangingPunct="0">
              <a:spcBef>
                <a:spcPct val="0"/>
              </a:spcBef>
              <a:spcAft>
                <a:spcPct val="0"/>
              </a:spcAft>
              <a:buSzTx/>
              <a:buFont typeface="Arial"/>
              <a:defRPr>
                <a:solidFill>
                  <a:srgbClr val="000000"/>
                </a:solidFill>
                <a:latin typeface="Arial"/>
                <a:ea typeface="宋体" charset="-122"/>
              </a:defRPr>
            </a:lvl8pPr>
            <a:lvl9pPr eaLnBrk="0" fontAlgn="base" hangingPunct="0">
              <a:spcBef>
                <a:spcPct val="0"/>
              </a:spcBef>
              <a:spcAft>
                <a:spcPct val="0"/>
              </a:spcAft>
              <a:buSzTx/>
              <a:buFont typeface="Arial"/>
              <a:defRPr>
                <a:solidFill>
                  <a:srgbClr val="000000"/>
                </a:solidFill>
                <a:latin typeface="Arial"/>
                <a:ea typeface="宋体" charset="-122"/>
              </a:defRPr>
            </a:lvl9pPr>
          </a:lstStyle>
          <a:p>
            <a:pPr eaLnBrk="1" hangingPunct="1"/>
            <a:r>
              <a:rPr lang="zh-CN" altLang="en-US" sz="2400" b="1">
                <a:solidFill>
                  <a:srgbClr val="0070C0"/>
                </a:solidFill>
                <a:sym typeface="Calibri"/>
              </a:rPr>
              <a:t>作者瘫痪后，在十五年的漫长岁月中，由“失魂落魄”到小说获奖，思想感情经历了一个怎样的变化过程？这样的变化，与地坛这个环境有怎样的关系？</a:t>
            </a:r>
          </a:p>
        </p:txBody>
      </p:sp>
    </p:spTree>
    <p:extLst>
      <p:ext uri="{BB962C8B-B14F-4D97-AF65-F5344CB8AC3E}">
        <p14:creationId xmlns:p14="http://schemas.microsoft.com/office/powerpoint/2010/main" val="1898773145"/>
      </p:ext>
    </p:extLst>
  </p:cSld>
  <p:clrMapOvr>
    <a:masterClrMapping/>
  </p:clrMapOvr>
  <p:transition>
    <p:fade/>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859570"/>
            <a:ext cx="9144000" cy="5138859"/>
          </a:xfrm>
          <a:prstGeom prst="rect">
            <a:avLst/>
          </a:prstGeom>
        </p:spPr>
      </p:pic>
      <p:sp>
        <p:nvSpPr>
          <p:cNvPr id="69634" name="TextBox 9"/>
          <p:cNvSpPr>
            <a:spLocks noChangeArrowheads="1"/>
          </p:cNvSpPr>
          <p:nvPr>
            <p:custDataLst>
              <p:tags r:id="rId5"/>
            </p:custDataLst>
          </p:nvPr>
        </p:nvSpPr>
        <p:spPr bwMode="auto">
          <a:xfrm>
            <a:off x="320279" y="1457326"/>
            <a:ext cx="8036719" cy="438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rgbClr val="000000"/>
                </a:solidFill>
                <a:latin typeface="Arial"/>
                <a:ea typeface="宋体" charset="-122"/>
              </a:defRPr>
            </a:lvl1pPr>
            <a:lvl2pPr eaLnBrk="0" hangingPunct="0">
              <a:defRPr>
                <a:solidFill>
                  <a:srgbClr val="000000"/>
                </a:solidFill>
                <a:latin typeface="Arial"/>
                <a:ea typeface="宋体" charset="-122"/>
              </a:defRPr>
            </a:lvl2pPr>
            <a:lvl3pPr eaLnBrk="0" hangingPunct="0">
              <a:defRPr>
                <a:solidFill>
                  <a:srgbClr val="000000"/>
                </a:solidFill>
                <a:latin typeface="Arial"/>
                <a:ea typeface="宋体" charset="-122"/>
              </a:defRPr>
            </a:lvl3pPr>
            <a:lvl4pPr eaLnBrk="0" hangingPunct="0">
              <a:defRPr>
                <a:solidFill>
                  <a:srgbClr val="000000"/>
                </a:solidFill>
                <a:latin typeface="Arial"/>
                <a:ea typeface="宋体" charset="-122"/>
              </a:defRPr>
            </a:lvl4pPr>
            <a:lvl5pPr eaLnBrk="0" hangingPunct="0">
              <a:defRPr>
                <a:solidFill>
                  <a:srgbClr val="000000"/>
                </a:solidFill>
                <a:latin typeface="Arial"/>
                <a:ea typeface="宋体" charset="-122"/>
              </a:defRPr>
            </a:lvl5pPr>
            <a:lvl6pPr eaLnBrk="0" fontAlgn="base" hangingPunct="0">
              <a:spcBef>
                <a:spcPct val="0"/>
              </a:spcBef>
              <a:spcAft>
                <a:spcPct val="0"/>
              </a:spcAft>
              <a:buSzTx/>
              <a:buFont typeface="Arial"/>
              <a:defRPr>
                <a:solidFill>
                  <a:srgbClr val="000000"/>
                </a:solidFill>
                <a:latin typeface="Arial"/>
                <a:ea typeface="宋体" charset="-122"/>
              </a:defRPr>
            </a:lvl6pPr>
            <a:lvl7pPr eaLnBrk="0" fontAlgn="base" hangingPunct="0">
              <a:spcBef>
                <a:spcPct val="0"/>
              </a:spcBef>
              <a:spcAft>
                <a:spcPct val="0"/>
              </a:spcAft>
              <a:buSzTx/>
              <a:buFont typeface="Arial"/>
              <a:defRPr>
                <a:solidFill>
                  <a:srgbClr val="000000"/>
                </a:solidFill>
                <a:latin typeface="Arial"/>
                <a:ea typeface="宋体" charset="-122"/>
              </a:defRPr>
            </a:lvl7pPr>
            <a:lvl8pPr eaLnBrk="0" fontAlgn="base" hangingPunct="0">
              <a:spcBef>
                <a:spcPct val="0"/>
              </a:spcBef>
              <a:spcAft>
                <a:spcPct val="0"/>
              </a:spcAft>
              <a:buSzTx/>
              <a:buFont typeface="Arial"/>
              <a:defRPr>
                <a:solidFill>
                  <a:srgbClr val="000000"/>
                </a:solidFill>
                <a:latin typeface="Arial"/>
                <a:ea typeface="宋体" charset="-122"/>
              </a:defRPr>
            </a:lvl8pPr>
            <a:lvl9pPr eaLnBrk="0" fontAlgn="base" hangingPunct="0">
              <a:spcBef>
                <a:spcPct val="0"/>
              </a:spcBef>
              <a:spcAft>
                <a:spcPct val="0"/>
              </a:spcAft>
              <a:buSzTx/>
              <a:buFont typeface="Arial"/>
              <a:defRPr>
                <a:solidFill>
                  <a:srgbClr val="000000"/>
                </a:solidFill>
                <a:latin typeface="Arial"/>
                <a:ea typeface="宋体" charset="-122"/>
              </a:defRPr>
            </a:lvl9pPr>
          </a:lstStyle>
          <a:p>
            <a:pPr algn="ctr" eaLnBrk="1" hangingPunct="1"/>
            <a:r>
              <a:rPr lang="zh-CN" altLang="en-US" sz="11500" smtClean="0">
                <a:solidFill>
                  <a:srgbClr val="FF0000"/>
                </a:solidFill>
                <a:latin typeface="黑体" pitchFamily="49" charset="-122"/>
                <a:ea typeface="黑体" pitchFamily="49" charset="-122"/>
                <a:sym typeface="Calibri"/>
              </a:rPr>
              <a:t>风采展示</a:t>
            </a:r>
            <a:endParaRPr lang="en-US" altLang="zh-CN" sz="11500">
              <a:solidFill>
                <a:srgbClr val="FF0000"/>
              </a:solidFill>
              <a:latin typeface="黑体" pitchFamily="49" charset="-122"/>
              <a:ea typeface="黑体" pitchFamily="49" charset="-122"/>
              <a:sym typeface="Calibri"/>
            </a:endParaRPr>
          </a:p>
          <a:p>
            <a:pPr algn="ctr" eaLnBrk="1" hangingPunct="1"/>
            <a:r>
              <a:rPr lang="zh-CN" altLang="en-US" sz="4400" smtClean="0">
                <a:solidFill>
                  <a:srgbClr val="FF0000"/>
                </a:solidFill>
                <a:latin typeface="黑体" pitchFamily="49" charset="-122"/>
                <a:ea typeface="黑体" pitchFamily="49" charset="-122"/>
                <a:sym typeface="Calibri"/>
              </a:rPr>
              <a:t>要求：</a:t>
            </a:r>
            <a:endParaRPr lang="en-US" altLang="zh-CN" sz="4400">
              <a:solidFill>
                <a:srgbClr val="FF0000"/>
              </a:solidFill>
              <a:latin typeface="黑体" pitchFamily="49" charset="-122"/>
              <a:ea typeface="黑体" pitchFamily="49" charset="-122"/>
              <a:sym typeface="Calibri"/>
            </a:endParaRPr>
          </a:p>
          <a:p>
            <a:pPr algn="ctr" eaLnBrk="1" hangingPunct="1"/>
            <a:r>
              <a:rPr lang="zh-CN" altLang="en-US" sz="4400">
                <a:solidFill>
                  <a:srgbClr val="FF0000"/>
                </a:solidFill>
                <a:latin typeface="黑体" pitchFamily="49" charset="-122"/>
                <a:ea typeface="黑体" pitchFamily="49" charset="-122"/>
                <a:sym typeface="Calibri"/>
              </a:rPr>
              <a:t> 面向同学  声音洪亮</a:t>
            </a:r>
            <a:endParaRPr lang="en-US" altLang="zh-CN" sz="4400">
              <a:solidFill>
                <a:srgbClr val="FF0000"/>
              </a:solidFill>
              <a:latin typeface="黑体" pitchFamily="49" charset="-122"/>
              <a:ea typeface="黑体" pitchFamily="49" charset="-122"/>
              <a:sym typeface="Calibri"/>
            </a:endParaRPr>
          </a:p>
          <a:p>
            <a:pPr algn="ctr" eaLnBrk="1" hangingPunct="1"/>
            <a:r>
              <a:rPr lang="zh-CN" altLang="en-US" sz="4400">
                <a:solidFill>
                  <a:srgbClr val="FF0000"/>
                </a:solidFill>
                <a:latin typeface="黑体" pitchFamily="49" charset="-122"/>
                <a:ea typeface="黑体" pitchFamily="49" charset="-122"/>
                <a:sym typeface="Calibri"/>
              </a:rPr>
              <a:t> </a:t>
            </a:r>
            <a:r>
              <a:rPr lang="zh-CN" altLang="en-US" sz="4400" smtClean="0">
                <a:solidFill>
                  <a:srgbClr val="FF0000"/>
                </a:solidFill>
                <a:latin typeface="黑体" pitchFamily="49" charset="-122"/>
                <a:ea typeface="黑体" pitchFamily="49" charset="-122"/>
                <a:sym typeface="Calibri"/>
              </a:rPr>
              <a:t>回答迅</a:t>
            </a:r>
            <a:r>
              <a:rPr lang="zh-CN" altLang="en-US" sz="4400">
                <a:solidFill>
                  <a:srgbClr val="FF0000"/>
                </a:solidFill>
                <a:latin typeface="黑体" pitchFamily="49" charset="-122"/>
                <a:ea typeface="黑体" pitchFamily="49" charset="-122"/>
                <a:sym typeface="Calibri"/>
              </a:rPr>
              <a:t>速  </a:t>
            </a:r>
            <a:r>
              <a:rPr lang="zh-CN" altLang="en-US" sz="4400" smtClean="0">
                <a:solidFill>
                  <a:srgbClr val="FF0000"/>
                </a:solidFill>
                <a:latin typeface="黑体" pitchFamily="49" charset="-122"/>
                <a:ea typeface="黑体" pitchFamily="49" charset="-122"/>
                <a:sym typeface="Calibri"/>
              </a:rPr>
              <a:t>质疑补充</a:t>
            </a:r>
            <a:endParaRPr lang="en-US" altLang="zh-CN" sz="4400">
              <a:solidFill>
                <a:srgbClr val="FF0000"/>
              </a:solidFill>
              <a:latin typeface="黑体" pitchFamily="49" charset="-122"/>
              <a:ea typeface="黑体" pitchFamily="49" charset="-122"/>
              <a:sym typeface="Calibri"/>
            </a:endParaRPr>
          </a:p>
          <a:p>
            <a:pPr algn="ctr" eaLnBrk="1" hangingPunct="1"/>
            <a:r>
              <a:rPr lang="zh-CN" altLang="en-US" sz="3200">
                <a:solidFill>
                  <a:srgbClr val="002060"/>
                </a:solidFill>
                <a:latin typeface="黑体" pitchFamily="49" charset="-122"/>
                <a:ea typeface="黑体" pitchFamily="49" charset="-122"/>
                <a:sym typeface="Calibri"/>
              </a:rPr>
              <a:t>规范用语：我提问 我回答  我质疑 我补充</a:t>
            </a:r>
          </a:p>
        </p:txBody>
      </p:sp>
      <p:sp>
        <p:nvSpPr>
          <p:cNvPr id="60419" name="TextBox 5"/>
          <p:cNvSpPr/>
          <p:nvPr>
            <p:custDataLst>
              <p:tags r:id="rId6"/>
            </p:custDataLst>
          </p:nvPr>
        </p:nvSpPr>
        <p:spPr>
          <a:xfrm>
            <a:off x="179512" y="44624"/>
            <a:ext cx="3816424" cy="646331"/>
          </a:xfrm>
          <a:prstGeom prst="rect">
            <a:avLst/>
          </a:prstGeom>
          <a:solidFill>
            <a:srgbClr val="FF0000"/>
          </a:solidFill>
          <a:ln>
            <a:noFill/>
            <a:miter lim="800000"/>
          </a:ln>
        </p:spPr>
        <p:txBody>
          <a:bodyPr wrap="square">
            <a:spAutoFit/>
          </a:bodyPr>
          <a:lstStyle>
            <a:lvl1pPr eaLnBrk="0" hangingPunct="0">
              <a:defRPr>
                <a:solidFill>
                  <a:srgbClr val="000000"/>
                </a:solidFill>
                <a:latin typeface="Arial"/>
                <a:ea typeface="宋体" charset="-122"/>
              </a:defRPr>
            </a:lvl1pPr>
            <a:lvl2pPr eaLnBrk="0" hangingPunct="0">
              <a:defRPr>
                <a:solidFill>
                  <a:srgbClr val="000000"/>
                </a:solidFill>
                <a:latin typeface="Arial"/>
                <a:ea typeface="宋体" charset="-122"/>
              </a:defRPr>
            </a:lvl2pPr>
            <a:lvl3pPr eaLnBrk="0" hangingPunct="0">
              <a:defRPr>
                <a:solidFill>
                  <a:srgbClr val="000000"/>
                </a:solidFill>
                <a:latin typeface="Arial"/>
                <a:ea typeface="宋体" charset="-122"/>
              </a:defRPr>
            </a:lvl3pPr>
            <a:lvl4pPr eaLnBrk="0" hangingPunct="0">
              <a:defRPr>
                <a:solidFill>
                  <a:srgbClr val="000000"/>
                </a:solidFill>
                <a:latin typeface="Arial"/>
                <a:ea typeface="宋体" charset="-122"/>
              </a:defRPr>
            </a:lvl4pPr>
            <a:lvl5pPr eaLnBrk="0" hangingPunct="0">
              <a:defRPr>
                <a:solidFill>
                  <a:srgbClr val="000000"/>
                </a:solidFill>
                <a:latin typeface="Arial"/>
                <a:ea typeface="宋体" charset="-122"/>
              </a:defRPr>
            </a:lvl5pPr>
            <a:lvl6pPr eaLnBrk="0" fontAlgn="base" hangingPunct="0">
              <a:spcBef>
                <a:spcPct val="0"/>
              </a:spcBef>
              <a:spcAft>
                <a:spcPct val="0"/>
              </a:spcAft>
              <a:buSzTx/>
              <a:buFont typeface="Arial"/>
              <a:defRPr>
                <a:solidFill>
                  <a:srgbClr val="000000"/>
                </a:solidFill>
                <a:latin typeface="Arial"/>
                <a:ea typeface="宋体" charset="-122"/>
              </a:defRPr>
            </a:lvl6pPr>
            <a:lvl7pPr eaLnBrk="0" fontAlgn="base" hangingPunct="0">
              <a:spcBef>
                <a:spcPct val="0"/>
              </a:spcBef>
              <a:spcAft>
                <a:spcPct val="0"/>
              </a:spcAft>
              <a:buSzTx/>
              <a:buFont typeface="Arial"/>
              <a:defRPr>
                <a:solidFill>
                  <a:srgbClr val="000000"/>
                </a:solidFill>
                <a:latin typeface="Arial"/>
                <a:ea typeface="宋体" charset="-122"/>
              </a:defRPr>
            </a:lvl7pPr>
            <a:lvl8pPr eaLnBrk="0" fontAlgn="base" hangingPunct="0">
              <a:spcBef>
                <a:spcPct val="0"/>
              </a:spcBef>
              <a:spcAft>
                <a:spcPct val="0"/>
              </a:spcAft>
              <a:buSzTx/>
              <a:buFont typeface="Arial"/>
              <a:defRPr>
                <a:solidFill>
                  <a:srgbClr val="000000"/>
                </a:solidFill>
                <a:latin typeface="Arial"/>
                <a:ea typeface="宋体" charset="-122"/>
              </a:defRPr>
            </a:lvl8pPr>
            <a:lvl9pPr eaLnBrk="0" fontAlgn="base" hangingPunct="0">
              <a:spcBef>
                <a:spcPct val="0"/>
              </a:spcBef>
              <a:spcAft>
                <a:spcPct val="0"/>
              </a:spcAft>
              <a:buSzTx/>
              <a:buFont typeface="Arial"/>
              <a:defRPr>
                <a:solidFill>
                  <a:srgbClr val="000000"/>
                </a:solidFill>
                <a:latin typeface="Arial"/>
                <a:ea typeface="宋体" charset="-122"/>
              </a:defRPr>
            </a:lvl9pPr>
          </a:lstStyle>
          <a:p>
            <a:pPr algn="ctr" eaLnBrk="1" hangingPunct="1"/>
            <a:r>
              <a:rPr lang="zh-CN" altLang="en-US" sz="3600">
                <a:solidFill>
                  <a:srgbClr val="FFFF00"/>
                </a:solidFill>
                <a:latin typeface="黑体" pitchFamily="49" charset="-122"/>
                <a:ea typeface="黑体" pitchFamily="49" charset="-122"/>
                <a:sym typeface="Calibri"/>
              </a:rPr>
              <a:t>展学</a:t>
            </a:r>
            <a:r>
              <a:rPr lang="en-US" altLang="zh-CN" sz="3600">
                <a:solidFill>
                  <a:srgbClr val="FFFF00"/>
                </a:solidFill>
                <a:latin typeface="黑体" pitchFamily="49" charset="-122"/>
                <a:ea typeface="黑体" pitchFamily="49" charset="-122"/>
                <a:sym typeface="Calibri"/>
              </a:rPr>
              <a:t>•</a:t>
            </a:r>
            <a:r>
              <a:rPr lang="zh-CN" altLang="en-US" sz="3600">
                <a:solidFill>
                  <a:srgbClr val="FFFF00"/>
                </a:solidFill>
                <a:latin typeface="黑体" pitchFamily="49" charset="-122"/>
                <a:ea typeface="黑体" pitchFamily="49" charset="-122"/>
                <a:sym typeface="Calibri"/>
              </a:rPr>
              <a:t>激情展示</a:t>
            </a:r>
          </a:p>
        </p:txBody>
      </p:sp>
      <p:sp>
        <p:nvSpPr>
          <p:cNvPr id="3" name="TextBox 2"/>
          <p:cNvSpPr txBox="1"/>
          <p:nvPr>
            <p:custDataLst>
              <p:tags r:id="rId7"/>
            </p:custDataLst>
          </p:nvPr>
        </p:nvSpPr>
        <p:spPr>
          <a:xfrm>
            <a:off x="7596336" y="3428999"/>
            <a:ext cx="1224136" cy="369332"/>
          </a:xfrm>
          <a:prstGeom prst="rect">
            <a:avLst/>
          </a:prstGeom>
          <a:noFill/>
        </p:spPr>
        <p:txBody>
          <a:bodyPr wrap="square" rtlCol="0">
            <a:spAutoFit/>
          </a:bodyPr>
          <a:lstStyle/>
          <a:p>
            <a:r>
              <a:rPr lang="en-US" altLang="zh-CN" smtClean="0"/>
              <a:t>10</a:t>
            </a:r>
            <a:r>
              <a:rPr lang="zh-CN" altLang="en-US" smtClean="0"/>
              <a:t>分钟</a:t>
            </a:r>
            <a:endParaRPr lang="zh-CN" altLang="en-US"/>
          </a:p>
        </p:txBody>
      </p:sp>
      <p:pic>
        <p:nvPicPr>
          <p:cNvPr id="6" name="Image1"/>
          <p:cNvPicPr>
            <a:picLocks noChangeArrowheads="1"/>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bwMode="auto">
          <a:xfrm>
            <a:off x="7291536" y="3391931"/>
            <a:ext cx="3048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Tree>
    <p:extLst>
      <p:ext uri="{BB962C8B-B14F-4D97-AF65-F5344CB8AC3E}">
        <p14:creationId xmlns:p14="http://schemas.microsoft.com/office/powerpoint/2010/main" val="2622699253"/>
      </p:ext>
    </p:extLst>
  </p:cSld>
  <p:clrMapOvr>
    <a:masterClrMapping/>
  </p:clrMapOvr>
  <p:transition>
    <p:fade/>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89090" name="流程图: 内部贮存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A68A7C9-2530-4133-9405-3097EBBCD3C8}"/>
              </a:ext>
            </a:extLst>
          </p:cNvPr>
          <p:cNvSpPr>
            <a:spLocks noChangeArrowheads="1"/>
          </p:cNvSpPr>
          <p:nvPr>
            <p:custDataLst>
              <p:tags r:id="rId4"/>
            </p:custDataLst>
          </p:nvPr>
        </p:nvSpPr>
        <p:spPr bwMode="auto">
          <a:xfrm>
            <a:off x="28575" y="881063"/>
            <a:ext cx="9086850" cy="2122487"/>
          </a:xfrm>
          <a:prstGeom prst="flowChartProcess">
            <a:avLst/>
          </a:prstGeom>
          <a:solidFill>
            <a:srgbClr val="FFFFFF"/>
          </a:solidFill>
          <a:ln w="50800" cap="flat" algn="ctr">
            <a:solidFill>
              <a:srgbClr val="0078F0"/>
            </a:solidFill>
            <a:prstDash val="solid"/>
            <a:round/>
            <a:headEnd type="none" w="med" len="med"/>
            <a:tailEnd type="none" w="med" len="med"/>
          </a:ln>
        </p:spPr>
        <p:txBody>
          <a:bodyPr anchor="ctr">
            <a:spAutoFit/>
          </a:bodyPr>
          <a:lstStyle/>
          <a:p>
            <a:r>
              <a:rPr lang="zh-CN" altLang="en-US" sz="3600" b="1">
                <a:solidFill>
                  <a:srgbClr val="FF0000"/>
                </a:solidFill>
                <a:effectLst>
                  <a:outerShdw blurRad="38100" dist="38100" dir="2700000" algn="tl">
                    <a:srgbClr val="C0C0C0"/>
                  </a:outerShdw>
                </a:effectLst>
                <a:latin typeface="微软简综艺" charset="0"/>
              </a:rPr>
              <a:t> </a:t>
            </a:r>
            <a:r>
              <a:rPr lang="zh-CN" altLang="en-US" sz="3200" b="1">
                <a:solidFill>
                  <a:srgbClr val="FF0000"/>
                </a:solidFill>
                <a:effectLst>
                  <a:outerShdw blurRad="38100" dist="38100" dir="2700000" algn="tl">
                    <a:srgbClr val="C0C0C0"/>
                  </a:outerShdw>
                </a:effectLst>
                <a:latin typeface="微软简综艺" charset="0"/>
              </a:rPr>
              <a:t>  </a:t>
            </a:r>
            <a:r>
              <a:rPr lang="zh-CN" altLang="zh-CN" sz="3200" b="1">
                <a:effectLst>
                  <a:outerShdw blurRad="38100" dist="38100" dir="2700000" algn="tl">
                    <a:srgbClr val="C0C0C0"/>
                  </a:outerShdw>
                </a:effectLst>
                <a:latin typeface="楷体" panose="02010609060101010101" pitchFamily="49" charset="-122"/>
                <a:ea typeface="楷体" panose="02010609060101010101" pitchFamily="49" charset="-122"/>
              </a:rPr>
              <a:t>四百多年里，它一面剥蚀了古殿檐头浮夸的琉璃，淡褪了门壁上炫耀的朱红，坍圮了一段段高墙又散落了玉砌雕栏，祭坛四周的老柏树愈见苍幽，到处的野草荒藤也都茂盛得自在坦荡。</a:t>
            </a:r>
          </a:p>
        </p:txBody>
      </p:sp>
      <p:sp>
        <p:nvSpPr>
          <p:cNvPr id="89091" name="流程图: 内部贮存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A3E262F-855C-45C9-9608-9441A83EF379}"/>
              </a:ext>
            </a:extLst>
          </p:cNvPr>
          <p:cNvSpPr>
            <a:spLocks noChangeArrowheads="1"/>
          </p:cNvSpPr>
          <p:nvPr>
            <p:custDataLst>
              <p:tags r:id="rId5"/>
            </p:custDataLst>
          </p:nvPr>
        </p:nvSpPr>
        <p:spPr bwMode="auto">
          <a:xfrm>
            <a:off x="28575" y="3805238"/>
            <a:ext cx="9086850" cy="2122487"/>
          </a:xfrm>
          <a:prstGeom prst="flowChartProcess">
            <a:avLst/>
          </a:prstGeom>
          <a:solidFill>
            <a:srgbClr val="FFFFFF"/>
          </a:solidFill>
          <a:ln w="50800" cap="flat" algn="ctr">
            <a:solidFill>
              <a:srgbClr val="FFC000"/>
            </a:solidFill>
            <a:prstDash val="solid"/>
            <a:round/>
            <a:headEnd type="none" w="med" len="med"/>
            <a:tailEnd type="none" w="med" len="med"/>
          </a:ln>
        </p:spPr>
        <p:txBody>
          <a:bodyPr anchor="ctr">
            <a:spAutoFit/>
          </a:bodyPr>
          <a:lstStyle/>
          <a:p>
            <a:r>
              <a:rPr lang="zh-CN" altLang="en-US" sz="3600" b="1">
                <a:solidFill>
                  <a:srgbClr val="FF0000"/>
                </a:solidFill>
                <a:effectLst>
                  <a:outerShdw blurRad="38100" dist="38100" dir="2700000" algn="tl">
                    <a:srgbClr val="C0C0C0"/>
                  </a:outerShdw>
                </a:effectLst>
                <a:latin typeface="微软简综艺" charset="0"/>
              </a:rPr>
              <a:t> </a:t>
            </a:r>
            <a:r>
              <a:rPr lang="zh-CN" altLang="en-US" sz="3200" b="1">
                <a:solidFill>
                  <a:srgbClr val="FF0000"/>
                </a:solidFill>
                <a:effectLst>
                  <a:outerShdw blurRad="38100" dist="38100" dir="2700000" algn="tl">
                    <a:srgbClr val="C0C0C0"/>
                  </a:outerShdw>
                </a:effectLst>
                <a:latin typeface="微软简综艺" charset="0"/>
              </a:rPr>
              <a:t>  </a:t>
            </a:r>
            <a:r>
              <a:rPr lang="zh-CN" altLang="zh-CN" sz="3200" b="1">
                <a:solidFill>
                  <a:srgbClr val="003C78"/>
                </a:solidFill>
                <a:effectLst>
                  <a:outerShdw blurRad="38100" dist="38100" dir="2700000" algn="tl">
                    <a:srgbClr val="C0C0C0"/>
                  </a:outerShdw>
                </a:effectLst>
                <a:latin typeface="方正粗黑宋简体" panose="02000000000000000000" pitchFamily="2" charset="-122"/>
                <a:ea typeface="方正粗黑宋简体" panose="02000000000000000000" pitchFamily="2" charset="-122"/>
              </a:rPr>
              <a:t>形象地描绘出了地坛的命运。“剥蚀”“淡褪”“坍圮”“散落”写出了地坛遭遇的苦难；“老柏树”的“苍幽”、“野草荒藤”的“茂盛”“坦荡”写出地坛充满了生命的顽强与活力。</a:t>
            </a:r>
          </a:p>
        </p:txBody>
      </p:sp>
      <p:sp>
        <p:nvSpPr>
          <p:cNvPr id="4" name="TextBox 7"/>
          <p:cNvSpPr/>
          <p:nvPr>
            <p:custDataLst>
              <p:tags r:id="rId6"/>
            </p:custDataLst>
          </p:nvPr>
        </p:nvSpPr>
        <p:spPr>
          <a:xfrm>
            <a:off x="52114" y="116632"/>
            <a:ext cx="3548062" cy="646113"/>
          </a:xfrm>
          <a:prstGeom prst="rect">
            <a:avLst/>
          </a:prstGeom>
          <a:solidFill>
            <a:srgbClr val="FF0000"/>
          </a:solidFill>
          <a:ln>
            <a:noFill/>
            <a:miter lim="800000"/>
          </a:ln>
        </p:spPr>
        <p:txBody>
          <a:bodyPr>
            <a:spAutoFit/>
          </a:bodyPr>
          <a:lstStyle>
            <a:lvl1pPr eaLnBrk="0" hangingPunct="0">
              <a:defRPr>
                <a:solidFill>
                  <a:srgbClr val="000000"/>
                </a:solidFill>
                <a:latin typeface="Arial"/>
                <a:ea typeface="宋体" charset="-122"/>
              </a:defRPr>
            </a:lvl1pPr>
            <a:lvl2pPr eaLnBrk="0" hangingPunct="0">
              <a:defRPr>
                <a:solidFill>
                  <a:srgbClr val="000000"/>
                </a:solidFill>
                <a:latin typeface="Arial"/>
                <a:ea typeface="宋体" charset="-122"/>
              </a:defRPr>
            </a:lvl2pPr>
            <a:lvl3pPr eaLnBrk="0" hangingPunct="0">
              <a:defRPr>
                <a:solidFill>
                  <a:srgbClr val="000000"/>
                </a:solidFill>
                <a:latin typeface="Arial"/>
                <a:ea typeface="宋体" charset="-122"/>
              </a:defRPr>
            </a:lvl3pPr>
            <a:lvl4pPr eaLnBrk="0" hangingPunct="0">
              <a:defRPr>
                <a:solidFill>
                  <a:srgbClr val="000000"/>
                </a:solidFill>
                <a:latin typeface="Arial"/>
                <a:ea typeface="宋体" charset="-122"/>
              </a:defRPr>
            </a:lvl4pPr>
            <a:lvl5pPr eaLnBrk="0" hangingPunct="0">
              <a:defRPr>
                <a:solidFill>
                  <a:srgbClr val="000000"/>
                </a:solidFill>
                <a:latin typeface="Arial"/>
                <a:ea typeface="宋体" charset="-122"/>
              </a:defRPr>
            </a:lvl5pPr>
            <a:lvl6pPr eaLnBrk="0" fontAlgn="base" hangingPunct="0">
              <a:spcBef>
                <a:spcPct val="0"/>
              </a:spcBef>
              <a:spcAft>
                <a:spcPct val="0"/>
              </a:spcAft>
              <a:buSzTx/>
              <a:buFont typeface="Arial"/>
              <a:defRPr>
                <a:solidFill>
                  <a:srgbClr val="000000"/>
                </a:solidFill>
                <a:latin typeface="Arial"/>
                <a:ea typeface="宋体" charset="-122"/>
              </a:defRPr>
            </a:lvl6pPr>
            <a:lvl7pPr eaLnBrk="0" fontAlgn="base" hangingPunct="0">
              <a:spcBef>
                <a:spcPct val="0"/>
              </a:spcBef>
              <a:spcAft>
                <a:spcPct val="0"/>
              </a:spcAft>
              <a:buSzTx/>
              <a:buFont typeface="Arial"/>
              <a:defRPr>
                <a:solidFill>
                  <a:srgbClr val="000000"/>
                </a:solidFill>
                <a:latin typeface="Arial"/>
                <a:ea typeface="宋体" charset="-122"/>
              </a:defRPr>
            </a:lvl7pPr>
            <a:lvl8pPr eaLnBrk="0" fontAlgn="base" hangingPunct="0">
              <a:spcBef>
                <a:spcPct val="0"/>
              </a:spcBef>
              <a:spcAft>
                <a:spcPct val="0"/>
              </a:spcAft>
              <a:buSzTx/>
              <a:buFont typeface="Arial"/>
              <a:defRPr>
                <a:solidFill>
                  <a:srgbClr val="000000"/>
                </a:solidFill>
                <a:latin typeface="Arial"/>
                <a:ea typeface="宋体" charset="-122"/>
              </a:defRPr>
            </a:lvl8pPr>
            <a:lvl9pPr eaLnBrk="0" fontAlgn="base" hangingPunct="0">
              <a:spcBef>
                <a:spcPct val="0"/>
              </a:spcBef>
              <a:spcAft>
                <a:spcPct val="0"/>
              </a:spcAft>
              <a:buSzTx/>
              <a:buFont typeface="Arial"/>
              <a:defRPr>
                <a:solidFill>
                  <a:srgbClr val="000000"/>
                </a:solidFill>
                <a:latin typeface="Arial"/>
                <a:ea typeface="宋体" charset="-122"/>
              </a:defRPr>
            </a:lvl9pPr>
          </a:lstStyle>
          <a:p>
            <a:pPr algn="ctr" eaLnBrk="1" hangingPunct="1"/>
            <a:r>
              <a:rPr lang="zh-CN" altLang="en-US" sz="3600">
                <a:solidFill>
                  <a:srgbClr val="FFFF00"/>
                </a:solidFill>
                <a:latin typeface="黑体" pitchFamily="49" charset="-122"/>
                <a:ea typeface="黑体" pitchFamily="49" charset="-122"/>
                <a:sym typeface="Calibri"/>
              </a:rPr>
              <a:t>展学</a:t>
            </a:r>
            <a:r>
              <a:rPr lang="en-US" altLang="zh-CN" sz="3600">
                <a:solidFill>
                  <a:srgbClr val="FFFF00"/>
                </a:solidFill>
                <a:latin typeface="黑体" pitchFamily="49" charset="-122"/>
                <a:ea typeface="黑体" pitchFamily="49" charset="-122"/>
                <a:sym typeface="Calibri"/>
              </a:rPr>
              <a:t>•</a:t>
            </a:r>
            <a:r>
              <a:rPr lang="zh-CN" altLang="en-US" sz="3600">
                <a:solidFill>
                  <a:srgbClr val="FFFF00"/>
                </a:solidFill>
                <a:latin typeface="黑体" pitchFamily="49" charset="-122"/>
                <a:ea typeface="黑体" pitchFamily="49" charset="-122"/>
                <a:sym typeface="Calibri"/>
              </a:rPr>
              <a:t>精讲点拨</a:t>
            </a:r>
          </a:p>
        </p:txBody>
      </p:sp>
    </p:spTree>
    <p:extLst>
      <p:ext uri="{BB962C8B-B14F-4D97-AF65-F5344CB8AC3E}">
        <p14:creationId xmlns:p14="http://schemas.microsoft.com/office/powerpoint/2010/main" val="1283902544"/>
      </p:ext>
    </p:extLst>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89090"/>
                                        </p:tgtEl>
                                        <p:attrNameLst>
                                          <p:attrName>style.visibility</p:attrName>
                                        </p:attrNameLst>
                                      </p:cBhvr>
                                      <p:to>
                                        <p:strVal val="visible"/>
                                      </p:to>
                                    </p:set>
                                    <p:animEffect transition="in" filter="strips(downLeft)">
                                      <p:cBhvr>
                                        <p:cTn id="7" dur="500" fill="hold"/>
                                        <p:tgtEl>
                                          <p:spTgt spid="8909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89091"/>
                                        </p:tgtEl>
                                        <p:attrNameLst>
                                          <p:attrName>style.visibility</p:attrName>
                                        </p:attrNameLst>
                                      </p:cBhvr>
                                      <p:to>
                                        <p:strVal val="visible"/>
                                      </p:to>
                                    </p:set>
                                    <p:animEffect transition="in" filter="strips(downLeft)">
                                      <p:cBhvr>
                                        <p:cTn id="12" dur="500" fill="hold"/>
                                        <p:tgtEl>
                                          <p:spTgt spid="890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0" grpId="0"/>
      <p:bldP spid="89091"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90114" name="流程图: 内部贮存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D8253BA-AF74-448A-8C3D-2B4449B5E1A1}"/>
              </a:ext>
            </a:extLst>
          </p:cNvPr>
          <p:cNvSpPr>
            <a:spLocks noChangeArrowheads="1"/>
          </p:cNvSpPr>
          <p:nvPr>
            <p:custDataLst>
              <p:tags r:id="rId4"/>
            </p:custDataLst>
          </p:nvPr>
        </p:nvSpPr>
        <p:spPr bwMode="auto">
          <a:xfrm>
            <a:off x="28575" y="184150"/>
            <a:ext cx="9086850" cy="3230563"/>
          </a:xfrm>
          <a:prstGeom prst="flowChartProcess">
            <a:avLst/>
          </a:prstGeom>
          <a:solidFill>
            <a:srgbClr val="FFFFFF"/>
          </a:solidFill>
          <a:ln w="50800" cap="flat" algn="ctr">
            <a:solidFill>
              <a:srgbClr val="0078F0"/>
            </a:solidFill>
            <a:prstDash val="solid"/>
            <a:round/>
            <a:headEnd type="none" w="med" len="med"/>
            <a:tailEnd type="none" w="med" len="med"/>
          </a:ln>
        </p:spPr>
        <p:txBody>
          <a:bodyPr anchor="ctr">
            <a:spAutoFit/>
          </a:bodyPr>
          <a:lstStyle/>
          <a:p>
            <a:r>
              <a:rPr lang="zh-CN" altLang="en-US" sz="3600" b="1">
                <a:solidFill>
                  <a:srgbClr val="FF0000"/>
                </a:solidFill>
                <a:effectLst>
                  <a:outerShdw blurRad="38100" dist="38100" dir="2700000" algn="tl">
                    <a:srgbClr val="C0C0C0"/>
                  </a:outerShdw>
                </a:effectLst>
                <a:latin typeface="微软简综艺" charset="0"/>
              </a:rPr>
              <a:t> </a:t>
            </a:r>
            <a:r>
              <a:rPr lang="zh-CN" altLang="en-US" sz="3200" b="1">
                <a:solidFill>
                  <a:srgbClr val="FF0000"/>
                </a:solidFill>
                <a:effectLst>
                  <a:outerShdw blurRad="38100" dist="38100" dir="2700000" algn="tl">
                    <a:srgbClr val="C0C0C0"/>
                  </a:outerShdw>
                </a:effectLst>
                <a:latin typeface="微软简综艺" charset="0"/>
              </a:rPr>
              <a:t> </a:t>
            </a:r>
            <a:r>
              <a:rPr lang="zh-CN" altLang="zh-CN" sz="2800" b="1">
                <a:effectLst>
                  <a:outerShdw blurRad="38100" dist="38100" dir="2700000" algn="tl">
                    <a:srgbClr val="C0C0C0"/>
                  </a:outerShdw>
                </a:effectLst>
                <a:latin typeface="楷体" panose="02010609060101010101" pitchFamily="49" charset="-122"/>
                <a:ea typeface="楷体" panose="02010609060101010101" pitchFamily="49" charset="-122"/>
              </a:rPr>
              <a:t> “蜂儿如一朵小雾稳稳地停在半空；蚂蚁摇头晃脑捋着触须，猛然间想透了什么，转身疾行而去；瓢虫爬得不耐烦了，累了祈祷一回便支开翅膀，忽悠一下升空了；树干上留着一只蝉蜕，寂寞如一间空屋；露水在草叶上滚动，聚集，压弯了草叶轰然坠地摔开万道金光。</a:t>
            </a:r>
            <a:r>
              <a:rPr lang="en-US" altLang="zh-CN" sz="2800" b="1">
                <a:effectLst>
                  <a:outerShdw blurRad="38100" dist="38100" dir="2700000" algn="tl">
                    <a:srgbClr val="C0C0C0"/>
                  </a:outerShdw>
                </a:effectLst>
                <a:latin typeface="楷体" panose="02010609060101010101" pitchFamily="49" charset="-122"/>
                <a:ea typeface="楷体" panose="02010609060101010101" pitchFamily="49" charset="-122"/>
              </a:rPr>
              <a:t>”</a:t>
            </a:r>
            <a:endParaRPr lang="zh-CN" altLang="zh-CN" sz="2800" b="1">
              <a:effectLst>
                <a:outerShdw blurRad="38100" dist="38100" dir="2700000" algn="tl">
                  <a:srgbClr val="C0C0C0"/>
                </a:outerShdw>
              </a:effectLst>
              <a:latin typeface="楷体" panose="02010609060101010101" pitchFamily="49" charset="-122"/>
              <a:ea typeface="楷体" panose="02010609060101010101" pitchFamily="49" charset="-122"/>
            </a:endParaRPr>
          </a:p>
          <a:p>
            <a:r>
              <a:rPr lang="en-US" altLang="zh-CN" sz="2800" b="1">
                <a:effectLst>
                  <a:outerShdw blurRad="38100" dist="38100" dir="2700000" algn="tl">
                    <a:srgbClr val="C0C0C0"/>
                  </a:outerShdw>
                </a:effectLst>
                <a:latin typeface="楷体" panose="02010609060101010101" pitchFamily="49" charset="-122"/>
                <a:ea typeface="楷体" panose="02010609060101010101" pitchFamily="49" charset="-122"/>
              </a:rPr>
              <a:t>“</a:t>
            </a:r>
            <a:r>
              <a:rPr lang="zh-CN" altLang="zh-CN" sz="2800" b="1">
                <a:effectLst>
                  <a:outerShdw blurRad="38100" dist="38100" dir="2700000" algn="tl">
                    <a:srgbClr val="C0C0C0"/>
                  </a:outerShdw>
                </a:effectLst>
                <a:latin typeface="楷体" panose="02010609060101010101" pitchFamily="49" charset="-122"/>
                <a:ea typeface="楷体" panose="02010609060101010101" pitchFamily="49" charset="-122"/>
              </a:rPr>
              <a:t>满园子都是草木竞相生长弄出的响动，窸窸窣窣片刻不息。</a:t>
            </a:r>
            <a:r>
              <a:rPr lang="en-US" altLang="zh-CN" sz="2800" b="1">
                <a:effectLst>
                  <a:outerShdw blurRad="38100" dist="38100" dir="2700000" algn="tl">
                    <a:srgbClr val="C0C0C0"/>
                  </a:outerShdw>
                </a:effectLst>
                <a:latin typeface="楷体" panose="02010609060101010101" pitchFamily="49" charset="-122"/>
                <a:ea typeface="楷体" panose="02010609060101010101" pitchFamily="49" charset="-122"/>
              </a:rPr>
              <a:t>”</a:t>
            </a:r>
            <a:r>
              <a:rPr lang="zh-CN" altLang="zh-CN" sz="2800" b="1">
                <a:effectLst>
                  <a:outerShdw blurRad="38100" dist="38100" dir="2700000" algn="tl">
                    <a:srgbClr val="C0C0C0"/>
                  </a:outerShdw>
                </a:effectLst>
                <a:latin typeface="楷体" panose="02010609060101010101" pitchFamily="49" charset="-122"/>
                <a:ea typeface="楷体" panose="02010609060101010101" pitchFamily="49" charset="-122"/>
              </a:rPr>
              <a:t>这都是真实的记录，</a:t>
            </a:r>
            <a:r>
              <a:rPr lang="zh-CN" altLang="zh-CN" sz="2800" b="1" u="sng">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园子荒芜但并不衰败</a:t>
            </a:r>
            <a:r>
              <a:rPr lang="zh-CN" altLang="zh-CN" sz="2800" b="1">
                <a:effectLst>
                  <a:outerShdw blurRad="38100" dist="38100" dir="2700000" algn="tl">
                    <a:srgbClr val="C0C0C0"/>
                  </a:outerShdw>
                </a:effectLst>
                <a:latin typeface="楷体" panose="02010609060101010101" pitchFamily="49" charset="-122"/>
                <a:ea typeface="楷体" panose="02010609060101010101" pitchFamily="49" charset="-122"/>
              </a:rPr>
              <a:t>。</a:t>
            </a:r>
          </a:p>
        </p:txBody>
      </p:sp>
      <p:sp>
        <p:nvSpPr>
          <p:cNvPr id="90115" name="流程图: 内部贮存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C965562A-C05F-4E88-AD29-7BA6B8EC7F10}"/>
              </a:ext>
            </a:extLst>
          </p:cNvPr>
          <p:cNvSpPr>
            <a:spLocks noChangeArrowheads="1"/>
          </p:cNvSpPr>
          <p:nvPr>
            <p:custDataLst>
              <p:tags r:id="rId5"/>
            </p:custDataLst>
          </p:nvPr>
        </p:nvSpPr>
        <p:spPr bwMode="auto">
          <a:xfrm>
            <a:off x="28575" y="3543300"/>
            <a:ext cx="9086850" cy="3106738"/>
          </a:xfrm>
          <a:prstGeom prst="flowChartProcess">
            <a:avLst/>
          </a:prstGeom>
          <a:solidFill>
            <a:srgbClr val="FFFFFF"/>
          </a:solidFill>
          <a:ln w="50800" cap="flat" algn="ctr">
            <a:solidFill>
              <a:srgbClr val="00B0F0"/>
            </a:solidFill>
            <a:prstDash val="solid"/>
            <a:round/>
            <a:headEnd type="none" w="med" len="med"/>
            <a:tailEnd type="none" w="med" len="med"/>
          </a:ln>
        </p:spPr>
        <p:txBody>
          <a:bodyPr anchor="ctr">
            <a:spAutoFit/>
          </a:bodyPr>
          <a:lstStyle/>
          <a:p>
            <a:r>
              <a:rPr lang="zh-CN" altLang="en-US" sz="3600" b="1">
                <a:solidFill>
                  <a:srgbClr val="003C78"/>
                </a:solidFill>
                <a:effectLst>
                  <a:outerShdw blurRad="38100" dist="38100" dir="2700000" algn="tl">
                    <a:srgbClr val="C0C0C0"/>
                  </a:outerShdw>
                </a:effectLst>
                <a:latin typeface="方正粗黑宋简体" panose="02000000000000000000" pitchFamily="2" charset="-122"/>
                <a:ea typeface="方正粗黑宋简体" panose="02000000000000000000" pitchFamily="2" charset="-122"/>
              </a:rPr>
              <a:t> </a:t>
            </a:r>
            <a:r>
              <a:rPr lang="zh-CN" altLang="en-US" sz="3200" b="1">
                <a:solidFill>
                  <a:srgbClr val="003C78"/>
                </a:solidFill>
                <a:effectLst>
                  <a:outerShdw blurRad="38100" dist="38100" dir="2700000" algn="tl">
                    <a:srgbClr val="C0C0C0"/>
                  </a:outerShdw>
                </a:effectLst>
                <a:latin typeface="方正粗黑宋简体" panose="02000000000000000000" pitchFamily="2" charset="-122"/>
                <a:ea typeface="方正粗黑宋简体" panose="02000000000000000000" pitchFamily="2" charset="-122"/>
              </a:rPr>
              <a:t>    </a:t>
            </a:r>
            <a:r>
              <a:rPr lang="zh-CN" altLang="zh-CN" sz="3200" b="1">
                <a:solidFill>
                  <a:srgbClr val="003C78"/>
                </a:solidFill>
                <a:effectLst>
                  <a:outerShdw blurRad="38100" dist="38100" dir="2700000" algn="tl">
                    <a:srgbClr val="C0C0C0"/>
                  </a:outerShdw>
                </a:effectLst>
                <a:latin typeface="方正粗黑宋简体" panose="02000000000000000000" pitchFamily="2" charset="-122"/>
                <a:ea typeface="方正粗黑宋简体" panose="02000000000000000000" pitchFamily="2" charset="-122"/>
              </a:rPr>
              <a:t>园子饱经风雨，历经沧桑，但园中的小生命们却以它们独特的方式演绎着生命的顽强。不衰败的古园使作者感受到了生命的涌动，促使他思考生与死的问题，促使他与生命抗争。他从中获得了宝贵的启示：园子虽荒芜，但并不衰败；那么我虽残疾，却不应颓废。</a:t>
            </a:r>
          </a:p>
        </p:txBody>
      </p:sp>
    </p:spTree>
    <p:extLst>
      <p:ext uri="{BB962C8B-B14F-4D97-AF65-F5344CB8AC3E}">
        <p14:creationId xmlns:p14="http://schemas.microsoft.com/office/powerpoint/2010/main" val="4293283772"/>
      </p:ext>
    </p:extLst>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90114"/>
                                        </p:tgtEl>
                                        <p:attrNameLst>
                                          <p:attrName>style.visibility</p:attrName>
                                        </p:attrNameLst>
                                      </p:cBhvr>
                                      <p:to>
                                        <p:strVal val="visible"/>
                                      </p:to>
                                    </p:set>
                                    <p:animEffect transition="in" filter="strips(downLeft)">
                                      <p:cBhvr>
                                        <p:cTn id="7" dur="500" fill="hold"/>
                                        <p:tgtEl>
                                          <p:spTgt spid="9011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90115"/>
                                        </p:tgtEl>
                                        <p:attrNameLst>
                                          <p:attrName>style.visibility</p:attrName>
                                        </p:attrNameLst>
                                      </p:cBhvr>
                                      <p:to>
                                        <p:strVal val="visible"/>
                                      </p:to>
                                    </p:set>
                                    <p:animEffect transition="in" filter="strips(downLeft)">
                                      <p:cBhvr>
                                        <p:cTn id="12" dur="500" fill="hold"/>
                                        <p:tgtEl>
                                          <p:spTgt spid="90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4" grpId="0"/>
      <p:bldP spid="90115"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91138" name="流程图: 内部贮存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17D65AA-29E2-4CDD-A764-905A857B1273}"/>
              </a:ext>
            </a:extLst>
          </p:cNvPr>
          <p:cNvSpPr>
            <a:spLocks noChangeArrowheads="1"/>
          </p:cNvSpPr>
          <p:nvPr>
            <p:custDataLst>
              <p:tags r:id="rId4"/>
            </p:custDataLst>
          </p:nvPr>
        </p:nvSpPr>
        <p:spPr bwMode="auto">
          <a:xfrm>
            <a:off x="28575" y="541338"/>
            <a:ext cx="9086850" cy="5384800"/>
          </a:xfrm>
          <a:prstGeom prst="flowChartProcess">
            <a:avLst/>
          </a:prstGeom>
          <a:solidFill>
            <a:srgbClr val="FFFFFF"/>
          </a:solidFill>
          <a:ln w="50800" cap="flat" algn="ctr">
            <a:solidFill>
              <a:srgbClr val="0078F0"/>
            </a:solidFill>
            <a:prstDash val="solid"/>
            <a:round/>
            <a:headEnd type="none" w="med" len="med"/>
            <a:tailEnd type="none" w="med" len="med"/>
          </a:ln>
        </p:spPr>
        <p:txBody>
          <a:bodyPr anchor="ctr">
            <a:spAutoFit/>
          </a:bodyPr>
          <a:lstStyle/>
          <a:p>
            <a:r>
              <a:rPr lang="zh-CN" altLang="en-US" sz="3600" b="1">
                <a:solidFill>
                  <a:srgbClr val="FF0000"/>
                </a:solidFill>
                <a:effectLst>
                  <a:outerShdw blurRad="38100" dist="38100" dir="2700000" algn="tl">
                    <a:srgbClr val="C0C0C0"/>
                  </a:outerShdw>
                </a:effectLst>
                <a:latin typeface="微软简综艺" charset="0"/>
              </a:rPr>
              <a:t> </a:t>
            </a:r>
            <a:r>
              <a:rPr lang="zh-CN" altLang="en-US" sz="3200" b="1">
                <a:solidFill>
                  <a:srgbClr val="FF0000"/>
                </a:solidFill>
                <a:effectLst>
                  <a:outerShdw blurRad="38100" dist="38100" dir="2700000" algn="tl">
                    <a:srgbClr val="C0C0C0"/>
                  </a:outerShdw>
                </a:effectLst>
                <a:latin typeface="微软简综艺" charset="0"/>
              </a:rPr>
              <a:t> </a:t>
            </a:r>
            <a:r>
              <a:rPr lang="zh-CN" altLang="en-US" sz="2800" b="1">
                <a:solidFill>
                  <a:srgbClr val="FF0000"/>
                </a:solidFill>
                <a:effectLst>
                  <a:outerShdw blurRad="38100" dist="38100" dir="2700000" algn="tl">
                    <a:srgbClr val="C0C0C0"/>
                  </a:outerShdw>
                </a:effectLst>
                <a:latin typeface="微软简综艺" charset="0"/>
              </a:rPr>
              <a:t> </a:t>
            </a:r>
            <a:r>
              <a:rPr lang="zh-CN" altLang="zh-CN" sz="2800" b="1">
                <a:effectLst>
                  <a:outerShdw blurRad="38100" dist="38100" dir="2700000" algn="tl">
                    <a:srgbClr val="C0C0C0"/>
                  </a:outerShdw>
                </a:effectLst>
                <a:latin typeface="楷体" panose="02010609060101010101" pitchFamily="49" charset="-122"/>
                <a:ea typeface="楷体" panose="02010609060101010101" pitchFamily="49" charset="-122"/>
              </a:rPr>
              <a:t>譬如祭坛石门中的</a:t>
            </a:r>
            <a:r>
              <a:rPr lang="zh-CN" altLang="zh-CN" sz="2800" b="1" u="sng">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落日</a:t>
            </a:r>
            <a:r>
              <a:rPr lang="zh-CN" altLang="zh-CN" sz="2800" b="1">
                <a:effectLst>
                  <a:outerShdw blurRad="38100" dist="38100" dir="2700000" algn="tl">
                    <a:srgbClr val="C0C0C0"/>
                  </a:outerShdw>
                </a:effectLst>
                <a:latin typeface="楷体" panose="02010609060101010101" pitchFamily="49" charset="-122"/>
                <a:ea typeface="楷体" panose="02010609060101010101" pitchFamily="49" charset="-122"/>
              </a:rPr>
              <a:t>，寂静的光辉平铺的-刻，地上的每一个坎坷都被映照得</a:t>
            </a:r>
            <a:r>
              <a:rPr lang="zh-CN" altLang="zh-CN" sz="2800" b="1" u="sng">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灿烂</a:t>
            </a:r>
            <a:r>
              <a:rPr lang="zh-CN" altLang="zh-CN" sz="2800" b="1">
                <a:effectLst>
                  <a:outerShdw blurRad="38100" dist="38100" dir="2700000" algn="tl">
                    <a:srgbClr val="C0C0C0"/>
                  </a:outerShdw>
                </a:effectLst>
                <a:latin typeface="楷体" panose="02010609060101010101" pitchFamily="49" charset="-122"/>
                <a:ea typeface="楷体" panose="02010609060101010101" pitchFamily="49" charset="-122"/>
              </a:rPr>
              <a:t>；譬如在园中最为落寞的时间，-群</a:t>
            </a:r>
            <a:r>
              <a:rPr lang="zh-CN" altLang="zh-CN" sz="2800" b="1" u="sng">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雨燕</a:t>
            </a:r>
            <a:r>
              <a:rPr lang="zh-CN" altLang="zh-CN" sz="2800" b="1">
                <a:effectLst>
                  <a:outerShdw blurRad="38100" dist="38100" dir="2700000" algn="tl">
                    <a:srgbClr val="C0C0C0"/>
                  </a:outerShdw>
                </a:effectLst>
                <a:latin typeface="楷体" panose="02010609060101010101" pitchFamily="49" charset="-122"/>
                <a:ea typeface="楷体" panose="02010609060101010101" pitchFamily="49" charset="-122"/>
              </a:rPr>
              <a:t>便出来</a:t>
            </a:r>
            <a:r>
              <a:rPr lang="zh-CN" altLang="zh-CN" sz="2800" b="1" u="sng">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高歌</a:t>
            </a:r>
            <a:r>
              <a:rPr lang="zh-CN" altLang="zh-CN" sz="2800" b="1">
                <a:effectLst>
                  <a:outerShdw blurRad="38100" dist="38100" dir="2700000" algn="tl">
                    <a:srgbClr val="C0C0C0"/>
                  </a:outerShdw>
                </a:effectLst>
                <a:latin typeface="楷体" panose="02010609060101010101" pitchFamily="49" charset="-122"/>
                <a:ea typeface="楷体" panose="02010609060101010101" pitchFamily="49" charset="-122"/>
              </a:rPr>
              <a:t>，把天地都叫喊得</a:t>
            </a:r>
            <a:r>
              <a:rPr lang="zh-CN" altLang="zh-CN" sz="2800" b="1" u="sng">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苍凉</a:t>
            </a:r>
            <a:r>
              <a:rPr lang="zh-CN" altLang="zh-CN" sz="2800" b="1">
                <a:effectLst>
                  <a:outerShdw blurRad="38100" dist="38100" dir="2700000" algn="tl">
                    <a:srgbClr val="C0C0C0"/>
                  </a:outerShdw>
                </a:effectLst>
                <a:latin typeface="楷体" panose="02010609060101010101" pitchFamily="49" charset="-122"/>
                <a:ea typeface="楷体" panose="02010609060101010101" pitchFamily="49" charset="-122"/>
              </a:rPr>
              <a:t>；譬如冬天雪地上</a:t>
            </a:r>
            <a:r>
              <a:rPr lang="zh-CN" altLang="zh-CN" sz="2800" b="1" u="sng">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孩子的脚印</a:t>
            </a:r>
            <a:r>
              <a:rPr lang="zh-CN" altLang="zh-CN" sz="2800" b="1">
                <a:effectLst>
                  <a:outerShdw blurRad="38100" dist="38100" dir="2700000" algn="tl">
                    <a:srgbClr val="C0C0C0"/>
                  </a:outerShdw>
                </a:effectLst>
                <a:latin typeface="楷体" panose="02010609060101010101" pitchFamily="49" charset="-122"/>
                <a:ea typeface="楷体" panose="02010609060101010101" pitchFamily="49" charset="-122"/>
              </a:rPr>
              <a:t>，总让人猜想他们是谁，曾在哪儿做过些什么、然后又都到哪儿去了；譬如那些</a:t>
            </a:r>
            <a:r>
              <a:rPr lang="zh-CN" altLang="zh-CN" sz="2800" b="1" u="sng">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苍黑的古柏</a:t>
            </a:r>
            <a:r>
              <a:rPr lang="zh-CN" altLang="zh-CN" sz="2800" b="1">
                <a:effectLst>
                  <a:outerShdw blurRad="38100" dist="38100" dir="2700000" algn="tl">
                    <a:srgbClr val="C0C0C0"/>
                  </a:outerShdw>
                </a:effectLst>
                <a:latin typeface="楷体" panose="02010609060101010101" pitchFamily="49" charset="-122"/>
                <a:ea typeface="楷体" panose="02010609060101010101" pitchFamily="49" charset="-122"/>
              </a:rPr>
              <a:t>，你忧郁的时候它们</a:t>
            </a:r>
            <a:r>
              <a:rPr lang="zh-CN" altLang="zh-CN" sz="2800" b="1" u="sng">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镇静</a:t>
            </a:r>
            <a:r>
              <a:rPr lang="zh-CN" altLang="zh-CN" sz="2800" b="1">
                <a:effectLst>
                  <a:outerShdw blurRad="38100" dist="38100" dir="2700000" algn="tl">
                    <a:srgbClr val="C0C0C0"/>
                  </a:outerShdw>
                </a:effectLst>
                <a:latin typeface="楷体" panose="02010609060101010101" pitchFamily="49" charset="-122"/>
                <a:ea typeface="楷体" panose="02010609060101010101" pitchFamily="49" charset="-122"/>
              </a:rPr>
              <a:t>地站在那儿，你欣喜的时候它们依然</a:t>
            </a:r>
            <a:r>
              <a:rPr lang="zh-CN" altLang="zh-CN" sz="2800" b="1" u="sng">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镇静</a:t>
            </a:r>
            <a:r>
              <a:rPr lang="zh-CN" altLang="zh-CN" sz="2800" b="1">
                <a:effectLst>
                  <a:outerShdw blurRad="38100" dist="38100" dir="2700000" algn="tl">
                    <a:srgbClr val="C0C0C0"/>
                  </a:outerShdw>
                </a:effectLst>
                <a:latin typeface="楷体" panose="02010609060101010101" pitchFamily="49" charset="-122"/>
                <a:ea typeface="楷体" panose="02010609060101010101" pitchFamily="49" charset="-122"/>
              </a:rPr>
              <a:t>地站在那儿，它们没日没夜地站在那儿从你没有出生一直站到这个世界上又没了你的时候；譬如</a:t>
            </a:r>
            <a:r>
              <a:rPr lang="zh-CN" altLang="zh-CN" sz="2800" b="1" u="sng">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暴雨骤临园中</a:t>
            </a:r>
            <a:r>
              <a:rPr lang="zh-CN" altLang="zh-CN" sz="2800" b="1">
                <a:effectLst>
                  <a:outerShdw blurRad="38100" dist="38100" dir="2700000" algn="tl">
                    <a:srgbClr val="C0C0C0"/>
                  </a:outerShdw>
                </a:effectLst>
                <a:latin typeface="楷体" panose="02010609060101010101" pitchFamily="49" charset="-122"/>
                <a:ea typeface="楷体" panose="02010609060101010101" pitchFamily="49" charset="-122"/>
              </a:rPr>
              <a:t>，激起一阵阵</a:t>
            </a:r>
            <a:r>
              <a:rPr lang="zh-CN" altLang="zh-CN" sz="2800" b="1" u="sng">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灼烈而清纯</a:t>
            </a:r>
            <a:r>
              <a:rPr lang="zh-CN" altLang="zh-CN" sz="2800" b="1">
                <a:effectLst>
                  <a:outerShdw blurRad="38100" dist="38100" dir="2700000" algn="tl">
                    <a:srgbClr val="C0C0C0"/>
                  </a:outerShdw>
                </a:effectLst>
                <a:latin typeface="楷体" panose="02010609060101010101" pitchFamily="49" charset="-122"/>
                <a:ea typeface="楷体" panose="02010609060101010101" pitchFamily="49" charset="-122"/>
              </a:rPr>
              <a:t>的草木和泥土的</a:t>
            </a:r>
            <a:r>
              <a:rPr lang="zh-CN" altLang="zh-CN" sz="2800" b="1" u="sng">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气味</a:t>
            </a:r>
            <a:r>
              <a:rPr lang="zh-CN" altLang="zh-CN" sz="2800" b="1">
                <a:effectLst>
                  <a:outerShdw blurRad="38100" dist="38100" dir="2700000" algn="tl">
                    <a:srgbClr val="C0C0C0"/>
                  </a:outerShdw>
                </a:effectLst>
                <a:latin typeface="楷体" panose="02010609060101010101" pitchFamily="49" charset="-122"/>
                <a:ea typeface="楷体" panose="02010609060101010101" pitchFamily="49" charset="-122"/>
              </a:rPr>
              <a:t>，让人想起无数个夏天的事件；譬如</a:t>
            </a:r>
            <a:r>
              <a:rPr lang="zh-CN" altLang="zh-CN" sz="2800" b="1" u="sng">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秋风忽至</a:t>
            </a:r>
            <a:r>
              <a:rPr lang="zh-CN" altLang="zh-CN" sz="2800" b="1">
                <a:effectLst>
                  <a:outerShdw blurRad="38100" dist="38100" dir="2700000" algn="tl">
                    <a:srgbClr val="C0C0C0"/>
                  </a:outerShdw>
                </a:effectLst>
                <a:latin typeface="楷体" panose="02010609060101010101" pitchFamily="49" charset="-122"/>
                <a:ea typeface="楷体" panose="02010609060101010101" pitchFamily="49" charset="-122"/>
              </a:rPr>
              <a:t>，再有--场</a:t>
            </a:r>
            <a:r>
              <a:rPr lang="zh-CN" altLang="zh-CN" sz="2800" b="1" u="sng">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早霜</a:t>
            </a:r>
            <a:r>
              <a:rPr lang="zh-CN" altLang="zh-CN" sz="2800" b="1">
                <a:effectLst>
                  <a:outerShdw blurRad="38100" dist="38100" dir="2700000" algn="tl">
                    <a:srgbClr val="C0C0C0"/>
                  </a:outerShdw>
                </a:effectLst>
                <a:latin typeface="楷体" panose="02010609060101010101" pitchFamily="49" charset="-122"/>
                <a:ea typeface="楷体" panose="02010609060101010101" pitchFamily="49" charset="-122"/>
              </a:rPr>
              <a:t>，</a:t>
            </a:r>
            <a:r>
              <a:rPr lang="zh-CN" altLang="zh-CN" sz="2800" b="1" u="sng">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落叶</a:t>
            </a:r>
            <a:r>
              <a:rPr lang="zh-CN" altLang="zh-CN" sz="2800" b="1">
                <a:effectLst>
                  <a:outerShdw blurRad="38100" dist="38100" dir="2700000" algn="tl">
                    <a:srgbClr val="C0C0C0"/>
                  </a:outerShdw>
                </a:effectLst>
                <a:latin typeface="楷体" panose="02010609060101010101" pitchFamily="49" charset="-122"/>
                <a:ea typeface="楷体" panose="02010609060101010101" pitchFamily="49" charset="-122"/>
              </a:rPr>
              <a:t>或飘摇歌舞或坦然安卧，满园中播散着</a:t>
            </a:r>
            <a:r>
              <a:rPr lang="zh-CN" altLang="zh-CN" sz="2800" b="1" u="sng">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熨帖而微苦的味道</a:t>
            </a:r>
            <a:r>
              <a:rPr lang="zh-CN" altLang="zh-CN" sz="2800" b="1">
                <a:effectLst>
                  <a:outerShdw blurRad="38100" dist="38100" dir="2700000" algn="tl">
                    <a:srgbClr val="C0C0C0"/>
                  </a:outerShdw>
                </a:effectLst>
                <a:latin typeface="楷体" panose="02010609060101010101" pitchFamily="49" charset="-122"/>
                <a:ea typeface="楷体" panose="02010609060101010101" pitchFamily="49" charset="-122"/>
              </a:rPr>
              <a:t>。</a:t>
            </a:r>
          </a:p>
        </p:txBody>
      </p:sp>
    </p:spTree>
    <p:extLst>
      <p:ext uri="{BB962C8B-B14F-4D97-AF65-F5344CB8AC3E}">
        <p14:creationId xmlns:p14="http://schemas.microsoft.com/office/powerpoint/2010/main" val="2800618826"/>
      </p:ext>
    </p:extLst>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91138"/>
                                        </p:tgtEl>
                                        <p:attrNameLst>
                                          <p:attrName>style.visibility</p:attrName>
                                        </p:attrNameLst>
                                      </p:cBhvr>
                                      <p:to>
                                        <p:strVal val="visible"/>
                                      </p:to>
                                    </p:set>
                                    <p:animEffect transition="in" filter="strips(downLeft)">
                                      <p:cBhvr>
                                        <p:cTn id="7" dur="500" fill="hold"/>
                                        <p:tgtEl>
                                          <p:spTgt spid="91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8"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92162" name="流程图: 内部贮存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AFA3869-EFC4-492B-90C9-6097D0197BAD}"/>
              </a:ext>
            </a:extLst>
          </p:cNvPr>
          <p:cNvSpPr>
            <a:spLocks noChangeArrowheads="1"/>
          </p:cNvSpPr>
          <p:nvPr>
            <p:custDataLst>
              <p:tags r:id="rId4"/>
            </p:custDataLst>
          </p:nvPr>
        </p:nvSpPr>
        <p:spPr bwMode="auto">
          <a:xfrm>
            <a:off x="28575" y="1412875"/>
            <a:ext cx="9086850" cy="4032250"/>
          </a:xfrm>
          <a:prstGeom prst="flowChartProcess">
            <a:avLst/>
          </a:prstGeom>
          <a:solidFill>
            <a:srgbClr val="FFFFFF"/>
          </a:solidFill>
          <a:ln w="50800" cap="flat" algn="ctr">
            <a:solidFill>
              <a:srgbClr val="00B4B4"/>
            </a:solidFill>
            <a:prstDash val="solid"/>
            <a:round/>
            <a:headEnd type="none" w="med" len="med"/>
            <a:tailEnd type="none" w="med" len="med"/>
          </a:ln>
        </p:spPr>
        <p:txBody>
          <a:bodyPr anchor="ctr">
            <a:spAutoFit/>
          </a:bodyPr>
          <a:lstStyle/>
          <a:p>
            <a:r>
              <a:rPr lang="zh-CN" altLang="en-US" sz="4000">
                <a:solidFill>
                  <a:srgbClr val="FF0000"/>
                </a:solidFill>
                <a:effectLst>
                  <a:outerShdw blurRad="38100" dist="38100" dir="2700000" algn="tl">
                    <a:srgbClr val="C0C0C0"/>
                  </a:outerShdw>
                </a:effectLst>
                <a:latin typeface="微软简综艺" charset="0"/>
              </a:rPr>
              <a:t> </a:t>
            </a:r>
            <a:r>
              <a:rPr lang="zh-CN" altLang="en-US" sz="3600">
                <a:solidFill>
                  <a:srgbClr val="FF0000"/>
                </a:solidFill>
                <a:effectLst>
                  <a:outerShdw blurRad="38100" dist="38100" dir="2700000" algn="tl">
                    <a:srgbClr val="C0C0C0"/>
                  </a:outerShdw>
                </a:effectLst>
                <a:latin typeface="微软简综艺" charset="0"/>
              </a:rPr>
              <a:t>  </a:t>
            </a:r>
            <a:r>
              <a:rPr lang="zh-CN" altLang="zh-CN" sz="3600">
                <a:solidFill>
                  <a:srgbClr val="003C78"/>
                </a:solidFill>
                <a:effectLst>
                  <a:outerShdw blurRad="38100" dist="38100" dir="2700000" algn="tl">
                    <a:srgbClr val="C0C0C0"/>
                  </a:outerShdw>
                </a:effectLst>
                <a:latin typeface="方正粗黑宋简体" panose="02000000000000000000" pitchFamily="2" charset="-122"/>
                <a:ea typeface="方正粗黑宋简体" panose="02000000000000000000" pitchFamily="2" charset="-122"/>
              </a:rPr>
              <a:t>形象而全面地回答了该怎样活的问题。“灿烂”是说生命的辉煌，“苍凉”是说生命的旷达，“脚印”是说生命的探索，“古柏”是说生命的宁静、永恒，“气味”是说生命的活力，“落叶”是说生命坦荡，它们合起来就是生命的全部。诗一样的语言，给人以无限的启迪与美感。</a:t>
            </a:r>
          </a:p>
        </p:txBody>
      </p:sp>
    </p:spTree>
    <p:extLst>
      <p:ext uri="{BB962C8B-B14F-4D97-AF65-F5344CB8AC3E}">
        <p14:creationId xmlns:p14="http://schemas.microsoft.com/office/powerpoint/2010/main" val="3200401683"/>
      </p:ext>
    </p:extLst>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92162"/>
                                        </p:tgtEl>
                                        <p:attrNameLst>
                                          <p:attrName>style.visibility</p:attrName>
                                        </p:attrNameLst>
                                      </p:cBhvr>
                                      <p:to>
                                        <p:strVal val="visible"/>
                                      </p:to>
                                    </p:set>
                                    <p:animEffect transition="in" filter="strips(downLeft)">
                                      <p:cBhvr>
                                        <p:cTn id="7" dur="500" fill="hold"/>
                                        <p:tgtEl>
                                          <p:spTgt spid="921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2"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859570"/>
            <a:ext cx="9144000" cy="5138859"/>
          </a:xfrm>
          <a:prstGeom prst="rect">
            <a:avLst/>
          </a:prstGeom>
        </p:spPr>
      </p:pic>
      <p:sp>
        <p:nvSpPr>
          <p:cNvPr id="4" name="文本框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DCB4C9A-33A1-4BA3-B01A-6BDB1B776145}"/>
              </a:ext>
            </a:extLst>
          </p:cNvPr>
          <p:cNvSpPr txBox="1"/>
          <p:nvPr>
            <p:custDataLst>
              <p:tags r:id="rId5"/>
            </p:custDataLst>
          </p:nvPr>
        </p:nvSpPr>
        <p:spPr>
          <a:xfrm>
            <a:off x="3654029" y="4563666"/>
            <a:ext cx="2321719" cy="783590"/>
          </a:xfrm>
          <a:prstGeom prst="rect">
            <a:avLst/>
          </a:prstGeom>
          <a:noFill/>
          <a:ln w="9525">
            <a:noFill/>
          </a:ln>
        </p:spPr>
        <p:txBody>
          <a:bodyPr anchor="t">
            <a:spAutoFit/>
          </a:bodyPr>
          <a:lstStyle/>
          <a:p>
            <a:pPr>
              <a:spcBef>
                <a:spcPct val="50000"/>
              </a:spcBef>
            </a:pPr>
            <a:r>
              <a:rPr lang="zh-CN" altLang="en-US" b="1">
                <a:solidFill>
                  <a:srgbClr val="0000FF"/>
                </a:solidFill>
                <a:latin typeface="Arial" pitchFamily="34" charset="0"/>
                <a:ea typeface="隶书" panose="02010509060101010101" charset="-122"/>
              </a:rPr>
              <a:t>死是节日  生是幸福</a:t>
            </a:r>
          </a:p>
          <a:p>
            <a:pPr>
              <a:spcBef>
                <a:spcPct val="50000"/>
              </a:spcBef>
            </a:pPr>
            <a:r>
              <a:rPr lang="zh-CN" altLang="en-US" b="1">
                <a:solidFill>
                  <a:srgbClr val="0000FF"/>
                </a:solidFill>
                <a:latin typeface="Arial" pitchFamily="34" charset="0"/>
                <a:ea typeface="隶书" panose="02010509060101010101" charset="-122"/>
              </a:rPr>
              <a:t>        热爱生命</a:t>
            </a:r>
          </a:p>
        </p:txBody>
      </p:sp>
      <p:sp>
        <p:nvSpPr>
          <p:cNvPr id="5" name="直接连接符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41B8947-8723-4BF0-AC44-B9CC3BC2C287}"/>
              </a:ext>
            </a:extLst>
          </p:cNvPr>
          <p:cNvSpPr/>
          <p:nvPr>
            <p:custDataLst>
              <p:tags r:id="rId6"/>
            </p:custDataLst>
          </p:nvPr>
        </p:nvSpPr>
        <p:spPr>
          <a:xfrm flipH="1">
            <a:off x="4680347" y="1646639"/>
            <a:ext cx="0" cy="1403747"/>
          </a:xfrm>
          <a:prstGeom prst="line">
            <a:avLst/>
          </a:prstGeom>
          <a:ln w="9525" cap="flat" cmpd="sng">
            <a:solidFill>
              <a:schemeClr val="tx1"/>
            </a:solidFill>
            <a:prstDash val="solid"/>
            <a:round/>
            <a:headEnd type="none" w="med" len="med"/>
            <a:tailEnd type="triangle" w="med" len="med"/>
          </a:ln>
        </p:spPr>
        <p:txBody>
          <a:bodyPr/>
          <a:lstStyle/>
          <a:p>
            <a:endParaRPr sz="1350"/>
          </a:p>
        </p:txBody>
      </p:sp>
      <p:sp>
        <p:nvSpPr>
          <p:cNvPr id="6" name="椭圆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0CB6964-C237-4C06-9205-D8CFFA956930}"/>
              </a:ext>
            </a:extLst>
          </p:cNvPr>
          <p:cNvSpPr/>
          <p:nvPr>
            <p:custDataLst>
              <p:tags r:id="rId7"/>
            </p:custDataLst>
          </p:nvPr>
        </p:nvSpPr>
        <p:spPr>
          <a:xfrm>
            <a:off x="3977881" y="2025254"/>
            <a:ext cx="1404938" cy="594122"/>
          </a:xfrm>
          <a:prstGeom prst="ellipse">
            <a:avLst/>
          </a:prstGeom>
          <a:solidFill>
            <a:schemeClr val="accent1"/>
          </a:solidFill>
          <a:ln w="9525" cap="flat" cmpd="sng">
            <a:solidFill>
              <a:schemeClr val="tx1"/>
            </a:solidFill>
            <a:prstDash val="solid"/>
            <a:round/>
            <a:headEnd type="none" w="med" len="med"/>
            <a:tailEnd type="none" w="med" len="med"/>
          </a:ln>
        </p:spPr>
        <p:txBody>
          <a:bodyPr anchor="t"/>
          <a:lstStyle/>
          <a:p>
            <a:endParaRPr lang="zh-CN" altLang="en-US" sz="1350">
              <a:latin typeface="Arial" pitchFamily="34" charset="0"/>
              <a:ea typeface="宋体" pitchFamily="2" charset="-122"/>
            </a:endParaRPr>
          </a:p>
        </p:txBody>
      </p:sp>
      <p:sp>
        <p:nvSpPr>
          <p:cNvPr id="7" name="矩形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17E6F84-C5BE-4C89-B63D-91C805522865}"/>
              </a:ext>
            </a:extLst>
          </p:cNvPr>
          <p:cNvSpPr/>
          <p:nvPr>
            <p:custDataLst>
              <p:tags r:id="rId8"/>
            </p:custDataLst>
          </p:nvPr>
        </p:nvSpPr>
        <p:spPr>
          <a:xfrm>
            <a:off x="1656162" y="1431131"/>
            <a:ext cx="1750219" cy="342900"/>
          </a:xfrm>
          <a:prstGeom prst="rect">
            <a:avLst/>
          </a:prstGeom>
        </p:spPr>
        <p:txBody>
          <a:bodyPr wrap="none" fromWordArt="1">
            <a:prstTxWarp prst="textPlain">
              <a:avLst>
                <a:gd name="adj" fmla="val 50000"/>
              </a:avLst>
            </a:prstTxWarp>
            <a:normAutofit fontScale="75000" lnSpcReduction="20000"/>
          </a:bodyPr>
          <a:lstStyle/>
          <a:p>
            <a:pPr algn="ctr"/>
            <a:r>
              <a:rPr lang="zh-CN" altLang="en-US" sz="2700" b="1">
                <a:ln w="19050" cap="flat" cmpd="sng">
                  <a:solidFill>
                    <a:srgbClr val="99CCFF"/>
                  </a:solidFill>
                  <a:prstDash val="solid"/>
                  <a:round/>
                  <a:headEnd type="none" w="med" len="med"/>
                  <a:tailEnd type="none" w="med" len="med"/>
                </a:ln>
                <a:solidFill>
                  <a:srgbClr val="0066CC"/>
                </a:solidFill>
                <a:latin typeface="宋体" pitchFamily="2" charset="-122"/>
                <a:ea typeface="宋体" pitchFamily="2" charset="-122"/>
              </a:rPr>
              <a:t>地坛（景）</a:t>
            </a:r>
          </a:p>
        </p:txBody>
      </p:sp>
      <p:sp>
        <p:nvSpPr>
          <p:cNvPr id="8" name="矩形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0E3B5CC6-AEAB-452E-B29E-705572D61084}"/>
              </a:ext>
            </a:extLst>
          </p:cNvPr>
          <p:cNvSpPr/>
          <p:nvPr>
            <p:custDataLst>
              <p:tags r:id="rId9"/>
            </p:custDataLst>
          </p:nvPr>
        </p:nvSpPr>
        <p:spPr>
          <a:xfrm>
            <a:off x="5813822" y="1431131"/>
            <a:ext cx="1400175" cy="342900"/>
          </a:xfrm>
          <a:prstGeom prst="rect">
            <a:avLst/>
          </a:prstGeom>
        </p:spPr>
        <p:txBody>
          <a:bodyPr wrap="none" fromWordArt="1">
            <a:prstTxWarp prst="textPlain">
              <a:avLst>
                <a:gd name="adj" fmla="val 50000"/>
              </a:avLst>
            </a:prstTxWarp>
            <a:normAutofit fontScale="75000" lnSpcReduction="20000"/>
          </a:bodyPr>
          <a:lstStyle/>
          <a:p>
            <a:pPr algn="ctr"/>
            <a:r>
              <a:rPr lang="zh-CN" altLang="en-US" sz="2700" b="1">
                <a:ln w="19050" cap="flat" cmpd="sng">
                  <a:solidFill>
                    <a:srgbClr val="99CCFF"/>
                  </a:solidFill>
                  <a:prstDash val="solid"/>
                  <a:round/>
                  <a:headEnd type="none" w="med" len="med"/>
                  <a:tailEnd type="none" w="med" len="med"/>
                </a:ln>
                <a:solidFill>
                  <a:srgbClr val="0066CC"/>
                </a:solidFill>
                <a:latin typeface="宋体" pitchFamily="2" charset="-122"/>
                <a:ea typeface="宋体" pitchFamily="2" charset="-122"/>
              </a:rPr>
              <a:t>我（人）</a:t>
            </a:r>
          </a:p>
        </p:txBody>
      </p:sp>
      <p:sp>
        <p:nvSpPr>
          <p:cNvPr id="9" name="矩形 8" descr="白色大理石">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F6E30EB-D1CB-41EC-92D3-146FEAA9AB8E}"/>
              </a:ext>
            </a:extLst>
          </p:cNvPr>
          <p:cNvSpPr/>
          <p:nvPr>
            <p:custDataLst>
              <p:tags r:id="rId10"/>
            </p:custDataLst>
          </p:nvPr>
        </p:nvSpPr>
        <p:spPr>
          <a:xfrm>
            <a:off x="2033588" y="2132410"/>
            <a:ext cx="809625" cy="323850"/>
          </a:xfrm>
          <a:prstGeom prst="rect">
            <a:avLst/>
          </a:prstGeom>
        </p:spPr>
        <p:txBody>
          <a:bodyPr wrap="none" fromWordArt="1">
            <a:prstTxWarp prst="textPlain">
              <a:avLst>
                <a:gd name="adj" fmla="val 50000"/>
              </a:avLst>
            </a:prstTxWarp>
            <a:normAutofit fontScale="65000" lnSpcReduction="20000"/>
            <a:scene3d>
              <a:camera prst="legacyObliqueRight">
                <a:rot lat="0" lon="0" rev="0"/>
              </a:camera>
              <a:lightRig rig="legacyHarsh3" dir="t"/>
            </a:scene3d>
            <a:sp3d extrusionH="100000" prstMaterial="legacyMatte">
              <a:extrusionClr>
                <a:srgbClr val="663300"/>
              </a:extrusionClr>
            </a:sp3d>
          </a:bodyPr>
          <a:lstStyle/>
          <a:p>
            <a:pPr algn="ctr"/>
            <a:r>
              <a:rPr lang="zh-CN" altLang="en-US" sz="2700" b="1">
                <a:blipFill rotWithShape="0">
                  <a:blip r:embed="rId11"/>
                  <a:stretch>
                    <a:fillRect/>
                  </a:stretch>
                </a:blipFill>
                <a:latin typeface="宋体" pitchFamily="2" charset="-122"/>
                <a:ea typeface="宋体" pitchFamily="2" charset="-122"/>
              </a:rPr>
              <a:t>荒芜</a:t>
            </a:r>
          </a:p>
        </p:txBody>
      </p:sp>
      <p:sp>
        <p:nvSpPr>
          <p:cNvPr id="10" name="矩形 9" descr="白色大理石">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C10FA29-74A2-4A7E-9E31-2EA9A225B855}"/>
              </a:ext>
            </a:extLst>
          </p:cNvPr>
          <p:cNvSpPr/>
          <p:nvPr>
            <p:custDataLst>
              <p:tags r:id="rId12"/>
            </p:custDataLst>
          </p:nvPr>
        </p:nvSpPr>
        <p:spPr>
          <a:xfrm>
            <a:off x="6137674" y="2078831"/>
            <a:ext cx="700088" cy="342900"/>
          </a:xfrm>
          <a:prstGeom prst="rect">
            <a:avLst/>
          </a:prstGeom>
        </p:spPr>
        <p:txBody>
          <a:bodyPr wrap="none" fromWordArt="1">
            <a:prstTxWarp prst="textPlain">
              <a:avLst>
                <a:gd name="adj" fmla="val 50000"/>
              </a:avLst>
            </a:prstTxWarp>
            <a:normAutofit fontScale="75000" lnSpcReduction="20000"/>
            <a:scene3d>
              <a:camera prst="legacyObliqueRight">
                <a:rot lat="0" lon="0" rev="0"/>
              </a:camera>
              <a:lightRig rig="legacyHarsh3" dir="t"/>
            </a:scene3d>
            <a:sp3d extrusionH="100000" prstMaterial="legacyMatte">
              <a:extrusionClr>
                <a:srgbClr val="663300"/>
              </a:extrusionClr>
            </a:sp3d>
          </a:bodyPr>
          <a:lstStyle/>
          <a:p>
            <a:pPr algn="ctr"/>
            <a:r>
              <a:rPr lang="zh-CN" altLang="en-US" sz="2700" b="1">
                <a:blipFill rotWithShape="0">
                  <a:blip r:embed="rId11"/>
                  <a:stretch>
                    <a:fillRect/>
                  </a:stretch>
                </a:blipFill>
                <a:latin typeface="宋体" pitchFamily="2" charset="-122"/>
                <a:ea typeface="宋体" pitchFamily="2" charset="-122"/>
              </a:rPr>
              <a:t>残废</a:t>
            </a:r>
          </a:p>
        </p:txBody>
      </p:sp>
      <p:sp>
        <p:nvSpPr>
          <p:cNvPr id="11" name="矩形 1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B6DC0D94-B442-4E4C-95A0-297F4E25A5AF}"/>
              </a:ext>
            </a:extLst>
          </p:cNvPr>
          <p:cNvSpPr/>
          <p:nvPr>
            <p:custDataLst>
              <p:tags r:id="rId13"/>
            </p:custDataLst>
          </p:nvPr>
        </p:nvSpPr>
        <p:spPr>
          <a:xfrm>
            <a:off x="1709740" y="2943225"/>
            <a:ext cx="1750219" cy="342900"/>
          </a:xfrm>
          <a:prstGeom prst="rect">
            <a:avLst/>
          </a:prstGeom>
        </p:spPr>
        <p:txBody>
          <a:bodyPr wrap="none" fromWordArt="1">
            <a:prstTxWarp prst="textPlain">
              <a:avLst>
                <a:gd name="adj" fmla="val 50000"/>
              </a:avLst>
            </a:prstTxWarp>
            <a:normAutofit fontScale="75000" lnSpcReduction="20000"/>
            <a:scene3d>
              <a:camera prst="legacyPerspectiveTopLeft">
                <a:rot lat="0" lon="0" rev="0"/>
              </a:camera>
              <a:lightRig rig="legacyNormal3" dir="r"/>
            </a:scene3d>
            <a:sp3d extrusionH="201600" prstMaterial="legacyMetal">
              <a:extrusionClr>
                <a:srgbClr val="FFFFFF"/>
              </a:extrusionClr>
            </a:sp3d>
          </a:bodyPr>
          <a:lstStyle/>
          <a:p>
            <a:pPr algn="ctr"/>
            <a:r>
              <a:rPr lang="zh-CN" altLang="en-US" sz="2700" b="1">
                <a:solidFill>
                  <a:srgbClr val="FF0000"/>
                </a:solidFill>
                <a:latin typeface="宋体" pitchFamily="2" charset="-122"/>
                <a:ea typeface="宋体" pitchFamily="2" charset="-122"/>
              </a:rPr>
              <a:t>被人们遗忘</a:t>
            </a:r>
          </a:p>
        </p:txBody>
      </p:sp>
      <p:sp>
        <p:nvSpPr>
          <p:cNvPr id="12" name="矩形 1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332113A-DAB2-4F67-982D-8AA8EBEFCF09}"/>
              </a:ext>
            </a:extLst>
          </p:cNvPr>
          <p:cNvSpPr/>
          <p:nvPr>
            <p:custDataLst>
              <p:tags r:id="rId14"/>
            </p:custDataLst>
          </p:nvPr>
        </p:nvSpPr>
        <p:spPr>
          <a:xfrm>
            <a:off x="5760246" y="2888456"/>
            <a:ext cx="1750219" cy="342900"/>
          </a:xfrm>
          <a:prstGeom prst="rect">
            <a:avLst/>
          </a:prstGeom>
        </p:spPr>
        <p:txBody>
          <a:bodyPr wrap="none" fromWordArt="1">
            <a:prstTxWarp prst="textPlain">
              <a:avLst>
                <a:gd name="adj" fmla="val 50000"/>
              </a:avLst>
            </a:prstTxWarp>
            <a:normAutofit fontScale="75000" lnSpcReduction="20000"/>
            <a:scene3d>
              <a:camera prst="legacyPerspectiveTopLeft">
                <a:rot lat="0" lon="0" rev="0"/>
              </a:camera>
              <a:lightRig rig="legacyNormal3" dir="r"/>
            </a:scene3d>
            <a:sp3d extrusionH="201600" prstMaterial="legacyMetal">
              <a:extrusionClr>
                <a:srgbClr val="FFFFFF"/>
              </a:extrusionClr>
            </a:sp3d>
          </a:bodyPr>
          <a:lstStyle/>
          <a:p>
            <a:pPr algn="ctr"/>
            <a:r>
              <a:rPr lang="zh-CN" altLang="en-US" sz="2700" b="1">
                <a:solidFill>
                  <a:srgbClr val="FF0000"/>
                </a:solidFill>
                <a:latin typeface="宋体" pitchFamily="2" charset="-122"/>
                <a:ea typeface="宋体" pitchFamily="2" charset="-122"/>
              </a:rPr>
              <a:t>被社会抛弃</a:t>
            </a:r>
          </a:p>
        </p:txBody>
      </p:sp>
      <p:sp>
        <p:nvSpPr>
          <p:cNvPr id="13" name="矩形 1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338DA05-7F61-43A3-A8F2-9E301F270329}"/>
              </a:ext>
            </a:extLst>
          </p:cNvPr>
          <p:cNvSpPr/>
          <p:nvPr>
            <p:custDataLst>
              <p:tags r:id="rId15"/>
            </p:custDataLst>
          </p:nvPr>
        </p:nvSpPr>
        <p:spPr>
          <a:xfrm>
            <a:off x="1818086" y="3861197"/>
            <a:ext cx="1400175" cy="342900"/>
          </a:xfrm>
          <a:prstGeom prst="rect">
            <a:avLst/>
          </a:prstGeom>
        </p:spPr>
        <p:txBody>
          <a:bodyPr wrap="none" fromWordArt="1">
            <a:prstTxWarp prst="textPlain">
              <a:avLst>
                <a:gd name="adj" fmla="val 50000"/>
              </a:avLst>
            </a:prstTxWarp>
            <a:normAutofit fontScale="75000" lnSpcReduction="20000"/>
            <a:scene3d>
              <a:camera prst="legacyObliqueRight">
                <a:rot lat="0" lon="0" rev="0"/>
              </a:camera>
              <a:lightRig rig="legacyHarsh3" dir="t"/>
            </a:scene3d>
            <a:sp3d extrusionH="100000" prstMaterial="legacyMatte">
              <a:extrusionClr>
                <a:srgbClr val="663300"/>
              </a:extrusionClr>
            </a:sp3d>
          </a:bodyPr>
          <a:lstStyle/>
          <a:p>
            <a:pPr algn="ctr"/>
            <a:r>
              <a:rPr lang="zh-CN" altLang="en-US" sz="2700" b="1">
                <a:blipFill rotWithShape="0">
                  <a:blip r:embed="rId16"/>
                  <a:stretch>
                    <a:fillRect/>
                  </a:stretch>
                </a:blipFill>
                <a:latin typeface="宋体" pitchFamily="2" charset="-122"/>
                <a:ea typeface="宋体" pitchFamily="2" charset="-122"/>
              </a:rPr>
              <a:t>但不衰败</a:t>
            </a:r>
          </a:p>
        </p:txBody>
      </p:sp>
      <p:sp>
        <p:nvSpPr>
          <p:cNvPr id="14" name="直接连接符 1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01249903-397F-4140-AB2E-BC058774B1F7}"/>
              </a:ext>
            </a:extLst>
          </p:cNvPr>
          <p:cNvSpPr/>
          <p:nvPr>
            <p:custDataLst>
              <p:tags r:id="rId17"/>
            </p:custDataLst>
          </p:nvPr>
        </p:nvSpPr>
        <p:spPr>
          <a:xfrm>
            <a:off x="3815956" y="1646635"/>
            <a:ext cx="1727597" cy="0"/>
          </a:xfrm>
          <a:prstGeom prst="line">
            <a:avLst/>
          </a:prstGeom>
          <a:ln w="9525" cap="flat" cmpd="sng">
            <a:solidFill>
              <a:schemeClr val="tx1"/>
            </a:solidFill>
            <a:prstDash val="solid"/>
            <a:round/>
            <a:headEnd type="none" w="med" len="med"/>
            <a:tailEnd type="none" w="med" len="med"/>
          </a:ln>
        </p:spPr>
        <p:txBody>
          <a:bodyPr/>
          <a:lstStyle/>
          <a:p>
            <a:endParaRPr sz="1350"/>
          </a:p>
        </p:txBody>
      </p:sp>
      <p:sp>
        <p:nvSpPr>
          <p:cNvPr id="15" name="直接连接符 1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A857E5F-B65D-407D-87BC-459869CF1314}"/>
              </a:ext>
            </a:extLst>
          </p:cNvPr>
          <p:cNvSpPr/>
          <p:nvPr>
            <p:custDataLst>
              <p:tags r:id="rId18"/>
            </p:custDataLst>
          </p:nvPr>
        </p:nvSpPr>
        <p:spPr>
          <a:xfrm>
            <a:off x="3762377" y="3050381"/>
            <a:ext cx="1781175" cy="0"/>
          </a:xfrm>
          <a:prstGeom prst="line">
            <a:avLst/>
          </a:prstGeom>
          <a:ln w="9525" cap="flat" cmpd="sng">
            <a:solidFill>
              <a:schemeClr val="tx1"/>
            </a:solidFill>
            <a:prstDash val="solid"/>
            <a:round/>
            <a:headEnd type="none" w="med" len="med"/>
            <a:tailEnd type="none" w="med" len="med"/>
          </a:ln>
        </p:spPr>
        <p:txBody>
          <a:bodyPr/>
          <a:lstStyle/>
          <a:p>
            <a:endParaRPr sz="1350"/>
          </a:p>
        </p:txBody>
      </p:sp>
      <p:sp>
        <p:nvSpPr>
          <p:cNvPr id="16" name="矩形 15">
            <a:hlinkClick action="ppaction://noaction"/>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846612B-7BE2-4CE6-883D-F201F6D6AB59}"/>
              </a:ext>
            </a:extLst>
          </p:cNvPr>
          <p:cNvSpPr/>
          <p:nvPr>
            <p:custDataLst>
              <p:tags r:id="rId19"/>
            </p:custDataLst>
          </p:nvPr>
        </p:nvSpPr>
        <p:spPr>
          <a:xfrm>
            <a:off x="4086227" y="3213501"/>
            <a:ext cx="1350169" cy="215503"/>
          </a:xfrm>
          <a:prstGeom prst="rect">
            <a:avLst/>
          </a:prstGeom>
        </p:spPr>
        <p:txBody>
          <a:bodyPr wrap="none" fromWordArt="1">
            <a:prstTxWarp prst="textPlain">
              <a:avLst>
                <a:gd name="adj" fmla="val 50000"/>
              </a:avLst>
            </a:prstTxWarp>
            <a:normAutofit fontScale="37500" lnSpcReduction="20000"/>
          </a:bodyPr>
          <a:lstStyle/>
          <a:p>
            <a:pPr algn="ctr"/>
            <a:r>
              <a:rPr lang="zh-CN" altLang="en-US" sz="2700" b="1">
                <a:ln w="9525" cap="flat" cmpd="sng">
                  <a:solidFill>
                    <a:srgbClr val="000000"/>
                  </a:solidFill>
                  <a:prstDash val="solid"/>
                  <a:round/>
                  <a:headEnd type="none" w="med" len="med"/>
                  <a:tailEnd type="none" w="med" len="med"/>
                </a:ln>
                <a:solidFill>
                  <a:srgbClr val="000000"/>
                </a:solidFill>
                <a:latin typeface="宋体" pitchFamily="2" charset="-122"/>
                <a:ea typeface="宋体" pitchFamily="2" charset="-122"/>
              </a:rPr>
              <a:t>同病相怜</a:t>
            </a:r>
          </a:p>
        </p:txBody>
      </p:sp>
      <p:sp>
        <p:nvSpPr>
          <p:cNvPr id="17" name="直接连接符 1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3045B79-99B5-4167-B044-4D411C8877F5}"/>
              </a:ext>
            </a:extLst>
          </p:cNvPr>
          <p:cNvSpPr/>
          <p:nvPr>
            <p:custDataLst>
              <p:tags r:id="rId20"/>
            </p:custDataLst>
          </p:nvPr>
        </p:nvSpPr>
        <p:spPr>
          <a:xfrm flipH="1">
            <a:off x="2465785" y="1808560"/>
            <a:ext cx="0" cy="270272"/>
          </a:xfrm>
          <a:prstGeom prst="line">
            <a:avLst/>
          </a:prstGeom>
          <a:ln w="9525" cap="flat" cmpd="sng">
            <a:solidFill>
              <a:schemeClr val="tx1"/>
            </a:solidFill>
            <a:prstDash val="solid"/>
            <a:round/>
            <a:headEnd type="none" w="med" len="med"/>
            <a:tailEnd type="triangle" w="med" len="med"/>
          </a:ln>
        </p:spPr>
        <p:txBody>
          <a:bodyPr/>
          <a:lstStyle/>
          <a:p>
            <a:endParaRPr sz="1350"/>
          </a:p>
        </p:txBody>
      </p:sp>
      <p:sp>
        <p:nvSpPr>
          <p:cNvPr id="18" name="直接连接符 1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F95EFF3-643F-4861-B6A5-83D8B8E21420}"/>
              </a:ext>
            </a:extLst>
          </p:cNvPr>
          <p:cNvSpPr/>
          <p:nvPr>
            <p:custDataLst>
              <p:tags r:id="rId21"/>
            </p:custDataLst>
          </p:nvPr>
        </p:nvSpPr>
        <p:spPr>
          <a:xfrm flipH="1">
            <a:off x="2412206" y="2511029"/>
            <a:ext cx="0" cy="377428"/>
          </a:xfrm>
          <a:prstGeom prst="line">
            <a:avLst/>
          </a:prstGeom>
          <a:ln w="9525" cap="flat" cmpd="sng">
            <a:solidFill>
              <a:schemeClr val="tx1"/>
            </a:solidFill>
            <a:prstDash val="solid"/>
            <a:round/>
            <a:headEnd type="none" w="med" len="med"/>
            <a:tailEnd type="triangle" w="med" len="med"/>
          </a:ln>
        </p:spPr>
        <p:txBody>
          <a:bodyPr/>
          <a:lstStyle/>
          <a:p>
            <a:endParaRPr sz="1350"/>
          </a:p>
        </p:txBody>
      </p:sp>
      <p:sp>
        <p:nvSpPr>
          <p:cNvPr id="19" name="直接连接符 1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207AB08-022F-4FD2-A07F-CBEC7BA49781}"/>
              </a:ext>
            </a:extLst>
          </p:cNvPr>
          <p:cNvSpPr/>
          <p:nvPr>
            <p:custDataLst>
              <p:tags r:id="rId22"/>
            </p:custDataLst>
          </p:nvPr>
        </p:nvSpPr>
        <p:spPr>
          <a:xfrm flipH="1">
            <a:off x="6462713" y="1754981"/>
            <a:ext cx="0" cy="323850"/>
          </a:xfrm>
          <a:prstGeom prst="line">
            <a:avLst/>
          </a:prstGeom>
          <a:ln w="9525" cap="flat" cmpd="sng">
            <a:solidFill>
              <a:schemeClr val="tx1"/>
            </a:solidFill>
            <a:prstDash val="solid"/>
            <a:round/>
            <a:headEnd type="none" w="med" len="med"/>
            <a:tailEnd type="triangle" w="med" len="med"/>
          </a:ln>
        </p:spPr>
        <p:txBody>
          <a:bodyPr/>
          <a:lstStyle/>
          <a:p>
            <a:endParaRPr sz="1350"/>
          </a:p>
        </p:txBody>
      </p:sp>
      <p:sp>
        <p:nvSpPr>
          <p:cNvPr id="20" name="直接连接符 1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7E96FE4-87EE-488D-8483-D6C6227E3BE5}"/>
              </a:ext>
            </a:extLst>
          </p:cNvPr>
          <p:cNvSpPr/>
          <p:nvPr>
            <p:custDataLst>
              <p:tags r:id="rId23"/>
            </p:custDataLst>
          </p:nvPr>
        </p:nvSpPr>
        <p:spPr>
          <a:xfrm flipH="1">
            <a:off x="6462713" y="2457454"/>
            <a:ext cx="0" cy="377429"/>
          </a:xfrm>
          <a:prstGeom prst="line">
            <a:avLst/>
          </a:prstGeom>
          <a:ln w="9525" cap="flat" cmpd="sng">
            <a:solidFill>
              <a:schemeClr val="tx1"/>
            </a:solidFill>
            <a:prstDash val="solid"/>
            <a:round/>
            <a:headEnd type="none" w="med" len="med"/>
            <a:tailEnd type="triangle" w="med" len="med"/>
          </a:ln>
        </p:spPr>
        <p:txBody>
          <a:bodyPr/>
          <a:lstStyle/>
          <a:p>
            <a:endParaRPr sz="1350"/>
          </a:p>
        </p:txBody>
      </p:sp>
      <p:sp>
        <p:nvSpPr>
          <p:cNvPr id="21" name="直接连接符 2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E3FF122-E7A9-4583-B801-FE41BAE726DD}"/>
              </a:ext>
            </a:extLst>
          </p:cNvPr>
          <p:cNvSpPr/>
          <p:nvPr>
            <p:custDataLst>
              <p:tags r:id="rId24"/>
            </p:custDataLst>
          </p:nvPr>
        </p:nvSpPr>
        <p:spPr>
          <a:xfrm flipH="1">
            <a:off x="2412206" y="3320656"/>
            <a:ext cx="0" cy="432197"/>
          </a:xfrm>
          <a:prstGeom prst="line">
            <a:avLst/>
          </a:prstGeom>
          <a:ln w="9525" cap="flat" cmpd="sng">
            <a:solidFill>
              <a:schemeClr val="tx1"/>
            </a:solidFill>
            <a:prstDash val="solid"/>
            <a:round/>
            <a:headEnd type="none" w="med" len="med"/>
            <a:tailEnd type="triangle" w="med" len="med"/>
          </a:ln>
        </p:spPr>
        <p:txBody>
          <a:bodyPr/>
          <a:lstStyle/>
          <a:p>
            <a:endParaRPr sz="1350"/>
          </a:p>
        </p:txBody>
      </p:sp>
      <p:sp>
        <p:nvSpPr>
          <p:cNvPr id="22" name="直接连接符 2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C484AAF8-3FA8-4351-8F45-35ED7A3F083D}"/>
              </a:ext>
            </a:extLst>
          </p:cNvPr>
          <p:cNvSpPr/>
          <p:nvPr>
            <p:custDataLst>
              <p:tags r:id="rId25"/>
            </p:custDataLst>
          </p:nvPr>
        </p:nvSpPr>
        <p:spPr>
          <a:xfrm flipH="1">
            <a:off x="6462713" y="3267075"/>
            <a:ext cx="0" cy="485775"/>
          </a:xfrm>
          <a:prstGeom prst="line">
            <a:avLst/>
          </a:prstGeom>
          <a:ln w="9525" cap="flat" cmpd="sng">
            <a:solidFill>
              <a:schemeClr val="tx1"/>
            </a:solidFill>
            <a:prstDash val="solid"/>
            <a:round/>
            <a:headEnd type="none" w="med" len="med"/>
            <a:tailEnd type="triangle" w="med" len="med"/>
          </a:ln>
        </p:spPr>
        <p:txBody>
          <a:bodyPr/>
          <a:lstStyle/>
          <a:p>
            <a:endParaRPr sz="1350"/>
          </a:p>
        </p:txBody>
      </p:sp>
      <p:sp>
        <p:nvSpPr>
          <p:cNvPr id="23" name="矩形 22" descr="绿色大理石">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114804C-916D-4371-9C4F-B38AE62D1167}"/>
              </a:ext>
            </a:extLst>
          </p:cNvPr>
          <p:cNvSpPr/>
          <p:nvPr>
            <p:custDataLst>
              <p:tags r:id="rId26"/>
            </p:custDataLst>
          </p:nvPr>
        </p:nvSpPr>
        <p:spPr>
          <a:xfrm>
            <a:off x="5872163" y="3842147"/>
            <a:ext cx="1400175" cy="342900"/>
          </a:xfrm>
          <a:prstGeom prst="rect">
            <a:avLst/>
          </a:prstGeom>
        </p:spPr>
        <p:txBody>
          <a:bodyPr wrap="none" fromWordArt="1">
            <a:prstTxWarp prst="textPlain">
              <a:avLst>
                <a:gd name="adj" fmla="val 50000"/>
              </a:avLst>
            </a:prstTxWarp>
            <a:normAutofit fontScale="75000" lnSpcReduction="20000"/>
            <a:scene3d>
              <a:camera prst="legacyObliqueRight">
                <a:rot lat="0" lon="0" rev="0"/>
              </a:camera>
              <a:lightRig rig="legacyHarsh3" dir="t"/>
            </a:scene3d>
            <a:sp3d extrusionH="100000" prstMaterial="legacyMatte">
              <a:extrusionClr>
                <a:srgbClr val="663300"/>
              </a:extrusionClr>
            </a:sp3d>
          </a:bodyPr>
          <a:lstStyle/>
          <a:p>
            <a:pPr algn="ctr"/>
            <a:r>
              <a:rPr lang="zh-CN" altLang="en-US" sz="2700" b="1">
                <a:blipFill rotWithShape="0">
                  <a:blip r:embed="rId16"/>
                  <a:stretch>
                    <a:fillRect/>
                  </a:stretch>
                </a:blipFill>
                <a:latin typeface="宋体" pitchFamily="2" charset="-122"/>
                <a:ea typeface="宋体" pitchFamily="2" charset="-122"/>
              </a:rPr>
              <a:t>豁达顽强</a:t>
            </a:r>
          </a:p>
        </p:txBody>
      </p:sp>
      <p:sp>
        <p:nvSpPr>
          <p:cNvPr id="24" name="文本框 2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5363EAF-644D-4743-A32D-5C65693F8F5B}"/>
              </a:ext>
            </a:extLst>
          </p:cNvPr>
          <p:cNvSpPr txBox="1"/>
          <p:nvPr>
            <p:custDataLst>
              <p:tags r:id="rId27"/>
            </p:custDataLst>
          </p:nvPr>
        </p:nvSpPr>
        <p:spPr>
          <a:xfrm>
            <a:off x="1601393" y="4593431"/>
            <a:ext cx="2214563" cy="645160"/>
          </a:xfrm>
          <a:prstGeom prst="rect">
            <a:avLst/>
          </a:prstGeom>
          <a:noFill/>
          <a:ln w="9525">
            <a:noFill/>
          </a:ln>
        </p:spPr>
        <p:txBody>
          <a:bodyPr anchor="t">
            <a:spAutoFit/>
          </a:bodyPr>
          <a:lstStyle/>
          <a:p>
            <a:pPr>
              <a:spcBef>
                <a:spcPct val="50000"/>
              </a:spcBef>
            </a:pPr>
            <a:r>
              <a:rPr lang="zh-CN" altLang="en-US" sz="3600" b="1">
                <a:solidFill>
                  <a:srgbClr val="FF0000"/>
                </a:solidFill>
                <a:latin typeface="Arial" pitchFamily="34" charset="0"/>
                <a:ea typeface="隶书" panose="02010509060101010101" charset="-122"/>
              </a:rPr>
              <a:t>生命律动</a:t>
            </a:r>
          </a:p>
        </p:txBody>
      </p:sp>
      <p:sp>
        <p:nvSpPr>
          <p:cNvPr id="25" name="文本框 24">
            <a:hlinkClick action="ppaction://noaction"/>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7B2970E-D12B-4533-9CBA-B08659067904}"/>
              </a:ext>
            </a:extLst>
          </p:cNvPr>
          <p:cNvSpPr txBox="1"/>
          <p:nvPr>
            <p:custDataLst>
              <p:tags r:id="rId28"/>
            </p:custDataLst>
          </p:nvPr>
        </p:nvSpPr>
        <p:spPr>
          <a:xfrm>
            <a:off x="5651899" y="4593431"/>
            <a:ext cx="2349103" cy="645160"/>
          </a:xfrm>
          <a:prstGeom prst="rect">
            <a:avLst/>
          </a:prstGeom>
          <a:noFill/>
          <a:ln w="9525">
            <a:noFill/>
          </a:ln>
        </p:spPr>
        <p:txBody>
          <a:bodyPr anchor="t">
            <a:spAutoFit/>
          </a:bodyPr>
          <a:lstStyle/>
          <a:p>
            <a:pPr>
              <a:spcBef>
                <a:spcPct val="50000"/>
              </a:spcBef>
            </a:pPr>
            <a:r>
              <a:rPr lang="zh-CN" altLang="en-US" sz="3600" b="1">
                <a:solidFill>
                  <a:srgbClr val="FF0000"/>
                </a:solidFill>
                <a:latin typeface="Arial" pitchFamily="34" charset="0"/>
                <a:ea typeface="隶书" panose="02010509060101010101" charset="-122"/>
              </a:rPr>
              <a:t>看透生死</a:t>
            </a:r>
          </a:p>
        </p:txBody>
      </p:sp>
      <p:sp>
        <p:nvSpPr>
          <p:cNvPr id="26" name="直接连接符 2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C241EA89-25B0-426C-A64B-3D8EEE83B7C7}"/>
              </a:ext>
            </a:extLst>
          </p:cNvPr>
          <p:cNvSpPr/>
          <p:nvPr>
            <p:custDataLst>
              <p:tags r:id="rId29"/>
            </p:custDataLst>
          </p:nvPr>
        </p:nvSpPr>
        <p:spPr>
          <a:xfrm flipH="1">
            <a:off x="2412206" y="4292208"/>
            <a:ext cx="0" cy="486965"/>
          </a:xfrm>
          <a:prstGeom prst="line">
            <a:avLst/>
          </a:prstGeom>
          <a:ln w="9525" cap="flat" cmpd="sng">
            <a:solidFill>
              <a:schemeClr val="tx1"/>
            </a:solidFill>
            <a:prstDash val="solid"/>
            <a:round/>
            <a:headEnd type="none" w="med" len="med"/>
            <a:tailEnd type="triangle" w="med" len="med"/>
          </a:ln>
        </p:spPr>
        <p:txBody>
          <a:bodyPr/>
          <a:lstStyle/>
          <a:p>
            <a:endParaRPr sz="1350"/>
          </a:p>
        </p:txBody>
      </p:sp>
      <p:sp>
        <p:nvSpPr>
          <p:cNvPr id="27" name="直接连接符 2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C6C1284-6C23-4C4B-9B31-0BBD4388B759}"/>
              </a:ext>
            </a:extLst>
          </p:cNvPr>
          <p:cNvSpPr/>
          <p:nvPr>
            <p:custDataLst>
              <p:tags r:id="rId30"/>
            </p:custDataLst>
          </p:nvPr>
        </p:nvSpPr>
        <p:spPr>
          <a:xfrm flipH="1">
            <a:off x="6462713" y="4293398"/>
            <a:ext cx="0" cy="485775"/>
          </a:xfrm>
          <a:prstGeom prst="line">
            <a:avLst/>
          </a:prstGeom>
          <a:ln w="9525" cap="flat" cmpd="sng">
            <a:solidFill>
              <a:schemeClr val="tx1"/>
            </a:solidFill>
            <a:prstDash val="solid"/>
            <a:round/>
            <a:headEnd type="none" w="med" len="med"/>
            <a:tailEnd type="triangle" w="med" len="med"/>
          </a:ln>
        </p:spPr>
        <p:txBody>
          <a:bodyPr/>
          <a:lstStyle/>
          <a:p>
            <a:endParaRPr sz="1350"/>
          </a:p>
        </p:txBody>
      </p:sp>
      <p:sp>
        <p:nvSpPr>
          <p:cNvPr id="28" name="直接连接符 2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152956B-CCDB-45B5-928A-967BBDFF47FA}"/>
              </a:ext>
            </a:extLst>
          </p:cNvPr>
          <p:cNvSpPr/>
          <p:nvPr>
            <p:custDataLst>
              <p:tags r:id="rId31"/>
            </p:custDataLst>
          </p:nvPr>
        </p:nvSpPr>
        <p:spPr>
          <a:xfrm>
            <a:off x="3762375" y="4941094"/>
            <a:ext cx="1835944" cy="0"/>
          </a:xfrm>
          <a:prstGeom prst="line">
            <a:avLst/>
          </a:prstGeom>
          <a:ln w="9525" cap="flat" cmpd="sng">
            <a:solidFill>
              <a:schemeClr val="tx1"/>
            </a:solidFill>
            <a:prstDash val="solid"/>
            <a:round/>
            <a:headEnd type="none" w="med" len="med"/>
            <a:tailEnd type="triangle" w="med" len="med"/>
          </a:ln>
        </p:spPr>
        <p:txBody>
          <a:bodyPr/>
          <a:lstStyle/>
          <a:p>
            <a:endParaRPr sz="1350"/>
          </a:p>
        </p:txBody>
      </p:sp>
      <p:sp>
        <p:nvSpPr>
          <p:cNvPr id="29" name="直接连接符 2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4039209-53E6-45FA-AF99-8BF3C36D5F93}"/>
              </a:ext>
            </a:extLst>
          </p:cNvPr>
          <p:cNvSpPr/>
          <p:nvPr>
            <p:custDataLst>
              <p:tags r:id="rId32"/>
            </p:custDataLst>
          </p:nvPr>
        </p:nvSpPr>
        <p:spPr>
          <a:xfrm flipH="1">
            <a:off x="4680347" y="3537351"/>
            <a:ext cx="0" cy="1350169"/>
          </a:xfrm>
          <a:prstGeom prst="line">
            <a:avLst/>
          </a:prstGeom>
          <a:ln w="9525" cap="flat" cmpd="sng">
            <a:solidFill>
              <a:schemeClr val="tx1"/>
            </a:solidFill>
            <a:prstDash val="solid"/>
            <a:round/>
            <a:headEnd type="none" w="med" len="med"/>
            <a:tailEnd type="triangle" w="med" len="med"/>
          </a:ln>
        </p:spPr>
        <p:txBody>
          <a:bodyPr/>
          <a:lstStyle/>
          <a:p>
            <a:endParaRPr sz="1350"/>
          </a:p>
        </p:txBody>
      </p:sp>
      <p:sp>
        <p:nvSpPr>
          <p:cNvPr id="30" name="椭圆 2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78CB771-0B46-46BD-9381-AC5E7DB12F00}"/>
              </a:ext>
            </a:extLst>
          </p:cNvPr>
          <p:cNvSpPr/>
          <p:nvPr>
            <p:custDataLst>
              <p:tags r:id="rId33"/>
            </p:custDataLst>
          </p:nvPr>
        </p:nvSpPr>
        <p:spPr>
          <a:xfrm>
            <a:off x="3976690" y="3861197"/>
            <a:ext cx="1459706" cy="594122"/>
          </a:xfrm>
          <a:prstGeom prst="ellipse">
            <a:avLst/>
          </a:prstGeom>
          <a:solidFill>
            <a:schemeClr val="accent1"/>
          </a:solidFill>
          <a:ln w="9525" cap="flat" cmpd="sng">
            <a:solidFill>
              <a:schemeClr val="tx1"/>
            </a:solidFill>
            <a:prstDash val="solid"/>
            <a:round/>
            <a:headEnd type="none" w="med" len="med"/>
            <a:tailEnd type="none" w="med" len="med"/>
          </a:ln>
        </p:spPr>
        <p:txBody>
          <a:bodyPr anchor="t"/>
          <a:lstStyle/>
          <a:p>
            <a:endParaRPr lang="zh-CN" altLang="en-US" sz="1350">
              <a:latin typeface="Arial" pitchFamily="34" charset="0"/>
              <a:ea typeface="宋体" pitchFamily="2" charset="-122"/>
            </a:endParaRPr>
          </a:p>
        </p:txBody>
      </p:sp>
      <p:sp>
        <p:nvSpPr>
          <p:cNvPr id="31" name="文本框 3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E62F649-48D6-448F-B933-714C12A52116}"/>
              </a:ext>
            </a:extLst>
          </p:cNvPr>
          <p:cNvSpPr txBox="1"/>
          <p:nvPr>
            <p:custDataLst>
              <p:tags r:id="rId34"/>
            </p:custDataLst>
          </p:nvPr>
        </p:nvSpPr>
        <p:spPr>
          <a:xfrm>
            <a:off x="4031617" y="3837305"/>
            <a:ext cx="2105660" cy="645160"/>
          </a:xfrm>
          <a:prstGeom prst="rect">
            <a:avLst/>
          </a:prstGeom>
          <a:noFill/>
          <a:ln w="9525">
            <a:noFill/>
          </a:ln>
        </p:spPr>
        <p:txBody>
          <a:bodyPr wrap="square" anchor="t">
            <a:spAutoFit/>
          </a:bodyPr>
          <a:lstStyle/>
          <a:p>
            <a:pPr>
              <a:spcBef>
                <a:spcPct val="50000"/>
              </a:spcBef>
            </a:pPr>
            <a:r>
              <a:rPr lang="zh-CN" altLang="en-US" sz="3600" b="1">
                <a:solidFill>
                  <a:srgbClr val="FF0000"/>
                </a:solidFill>
                <a:latin typeface="Arial" pitchFamily="34" charset="0"/>
                <a:ea typeface="隶书" panose="02010509060101010101" charset="-122"/>
              </a:rPr>
              <a:t>启  示</a:t>
            </a:r>
          </a:p>
        </p:txBody>
      </p:sp>
      <p:sp>
        <p:nvSpPr>
          <p:cNvPr id="32" name="文本框 3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CECC5FA8-845D-43D9-BBD3-EC6272B0C119}"/>
              </a:ext>
            </a:extLst>
          </p:cNvPr>
          <p:cNvSpPr txBox="1"/>
          <p:nvPr>
            <p:custDataLst>
              <p:tags r:id="rId35"/>
            </p:custDataLst>
          </p:nvPr>
        </p:nvSpPr>
        <p:spPr>
          <a:xfrm>
            <a:off x="4031457" y="1939052"/>
            <a:ext cx="1675210" cy="645160"/>
          </a:xfrm>
          <a:prstGeom prst="rect">
            <a:avLst/>
          </a:prstGeom>
          <a:noFill/>
          <a:ln w="9525">
            <a:noFill/>
          </a:ln>
        </p:spPr>
        <p:txBody>
          <a:bodyPr anchor="t">
            <a:spAutoFit/>
          </a:bodyPr>
          <a:lstStyle/>
          <a:p>
            <a:pPr>
              <a:spcBef>
                <a:spcPct val="50000"/>
              </a:spcBef>
            </a:pPr>
            <a:r>
              <a:rPr lang="zh-CN" altLang="en-US" sz="3600" b="1">
                <a:solidFill>
                  <a:srgbClr val="FF0000"/>
                </a:solidFill>
                <a:latin typeface="Arial" pitchFamily="34" charset="0"/>
                <a:ea typeface="隶书" panose="02010509060101010101" charset="-122"/>
              </a:rPr>
              <a:t>颓  废</a:t>
            </a:r>
          </a:p>
        </p:txBody>
      </p:sp>
      <p:sp>
        <p:nvSpPr>
          <p:cNvPr id="34" name="文本框 4611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1ABF98A-C5A3-4B8D-8469-E77B3401F722}"/>
              </a:ext>
            </a:extLst>
          </p:cNvPr>
          <p:cNvSpPr txBox="1"/>
          <p:nvPr>
            <p:custDataLst>
              <p:tags r:id="rId36"/>
            </p:custDataLst>
          </p:nvPr>
        </p:nvSpPr>
        <p:spPr>
          <a:xfrm>
            <a:off x="-204250" y="1233492"/>
            <a:ext cx="1661993" cy="4386263"/>
          </a:xfrm>
          <a:prstGeom prst="rect">
            <a:avLst/>
          </a:prstGeom>
          <a:noFill/>
          <a:ln w="9525">
            <a:noFill/>
          </a:ln>
        </p:spPr>
        <p:txBody>
          <a:bodyPr vert="eaVert" wrap="square" anchor="ctr" anchorCtr="0">
            <a:spAutoFit/>
          </a:bodyPr>
          <a:lstStyle/>
          <a:p>
            <a:pPr>
              <a:spcBef>
                <a:spcPct val="50000"/>
              </a:spcBef>
            </a:pPr>
            <a:r>
              <a:rPr lang="zh-CN" altLang="en-US" sz="2400">
                <a:solidFill>
                  <a:schemeClr val="tx1"/>
                </a:solidFill>
                <a:latin typeface="隶书" panose="02010509060101010101" charset="-122"/>
                <a:ea typeface="隶书" panose="02010509060101010101" charset="-122"/>
              </a:rPr>
              <a:t>地坛给了我怎样的帮助？</a:t>
            </a:r>
          </a:p>
          <a:p>
            <a:pPr>
              <a:spcBef>
                <a:spcPct val="50000"/>
              </a:spcBef>
            </a:pPr>
            <a:r>
              <a:rPr lang="zh-CN" altLang="en-US" sz="2400">
                <a:solidFill>
                  <a:schemeClr val="tx1"/>
                </a:solidFill>
                <a:latin typeface="隶书" panose="02010509060101010101" charset="-122"/>
                <a:ea typeface="隶书" panose="02010509060101010101" charset="-122"/>
                <a:sym typeface="+mn-ea"/>
              </a:rPr>
              <a:t>问题总结：</a:t>
            </a:r>
            <a:endParaRPr lang="zh-CN" altLang="en-US" sz="2400">
              <a:solidFill>
                <a:schemeClr val="tx1"/>
              </a:solidFill>
              <a:latin typeface="隶书" panose="02010509060101010101" charset="-122"/>
              <a:ea typeface="隶书" panose="02010509060101010101" charset="-122"/>
            </a:endParaRPr>
          </a:p>
          <a:p>
            <a:pPr>
              <a:spcBef>
                <a:spcPct val="50000"/>
              </a:spcBef>
            </a:pPr>
            <a:endParaRPr lang="zh-CN" altLang="en-US" sz="2400">
              <a:solidFill>
                <a:schemeClr val="tx1"/>
              </a:solidFill>
              <a:latin typeface="隶书" panose="02010509060101010101" charset="-122"/>
              <a:ea typeface="隶书" panose="02010509060101010101" charset="-122"/>
            </a:endParaRPr>
          </a:p>
        </p:txBody>
      </p:sp>
      <p:sp>
        <p:nvSpPr>
          <p:cNvPr id="3" name="TextBox 2"/>
          <p:cNvSpPr txBox="1"/>
          <p:nvPr>
            <p:custDataLst>
              <p:tags r:id="rId37"/>
            </p:custDataLst>
          </p:nvPr>
        </p:nvSpPr>
        <p:spPr>
          <a:xfrm>
            <a:off x="122498" y="663615"/>
            <a:ext cx="8964488" cy="861774"/>
          </a:xfrm>
          <a:prstGeom prst="rect">
            <a:avLst/>
          </a:prstGeom>
          <a:noFill/>
        </p:spPr>
        <p:txBody>
          <a:bodyPr wrap="square" rtlCol="0">
            <a:spAutoFit/>
          </a:bodyPr>
          <a:lstStyle/>
          <a:p>
            <a:r>
              <a:rPr lang="en-US" altLang="zh-CN" sz="3200" b="1">
                <a:solidFill>
                  <a:srgbClr val="FF0000"/>
                </a:solidFill>
                <a:sym typeface="Calibri"/>
              </a:rPr>
              <a:t>2.</a:t>
            </a:r>
            <a:r>
              <a:rPr lang="zh-CN" altLang="en-US" sz="3200" b="1">
                <a:solidFill>
                  <a:srgbClr val="FF0000"/>
                </a:solidFill>
                <a:sym typeface="Calibri"/>
              </a:rPr>
              <a:t>作者是怎样将“我”与“地坛”联系起来的？</a:t>
            </a:r>
          </a:p>
          <a:p>
            <a:endParaRPr lang="zh-CN" altLang="en-US"/>
          </a:p>
        </p:txBody>
      </p:sp>
      <p:sp>
        <p:nvSpPr>
          <p:cNvPr id="35" name="TextBox 7"/>
          <p:cNvSpPr/>
          <p:nvPr>
            <p:custDataLst>
              <p:tags r:id="rId38"/>
            </p:custDataLst>
          </p:nvPr>
        </p:nvSpPr>
        <p:spPr>
          <a:xfrm>
            <a:off x="123826" y="17284"/>
            <a:ext cx="3638550" cy="646331"/>
          </a:xfrm>
          <a:prstGeom prst="rect">
            <a:avLst/>
          </a:prstGeom>
          <a:solidFill>
            <a:srgbClr val="FF0000"/>
          </a:solidFill>
          <a:ln>
            <a:noFill/>
            <a:miter lim="800000"/>
          </a:ln>
        </p:spPr>
        <p:txBody>
          <a:bodyPr wrap="square">
            <a:spAutoFit/>
          </a:bodyPr>
          <a:lstStyle>
            <a:lvl1pPr eaLnBrk="0" hangingPunct="0">
              <a:defRPr>
                <a:solidFill>
                  <a:srgbClr val="000000"/>
                </a:solidFill>
                <a:latin typeface="Arial"/>
                <a:ea typeface="宋体" charset="-122"/>
              </a:defRPr>
            </a:lvl1pPr>
            <a:lvl2pPr eaLnBrk="0" hangingPunct="0">
              <a:defRPr>
                <a:solidFill>
                  <a:srgbClr val="000000"/>
                </a:solidFill>
                <a:latin typeface="Arial"/>
                <a:ea typeface="宋体" charset="-122"/>
              </a:defRPr>
            </a:lvl2pPr>
            <a:lvl3pPr eaLnBrk="0" hangingPunct="0">
              <a:defRPr>
                <a:solidFill>
                  <a:srgbClr val="000000"/>
                </a:solidFill>
                <a:latin typeface="Arial"/>
                <a:ea typeface="宋体" charset="-122"/>
              </a:defRPr>
            </a:lvl3pPr>
            <a:lvl4pPr eaLnBrk="0" hangingPunct="0">
              <a:defRPr>
                <a:solidFill>
                  <a:srgbClr val="000000"/>
                </a:solidFill>
                <a:latin typeface="Arial"/>
                <a:ea typeface="宋体" charset="-122"/>
              </a:defRPr>
            </a:lvl4pPr>
            <a:lvl5pPr eaLnBrk="0" hangingPunct="0">
              <a:defRPr>
                <a:solidFill>
                  <a:srgbClr val="000000"/>
                </a:solidFill>
                <a:latin typeface="Arial"/>
                <a:ea typeface="宋体" charset="-122"/>
              </a:defRPr>
            </a:lvl5pPr>
            <a:lvl6pPr eaLnBrk="0" fontAlgn="base" hangingPunct="0">
              <a:spcBef>
                <a:spcPct val="0"/>
              </a:spcBef>
              <a:spcAft>
                <a:spcPct val="0"/>
              </a:spcAft>
              <a:buSzTx/>
              <a:buFont typeface="Arial"/>
              <a:defRPr>
                <a:solidFill>
                  <a:srgbClr val="000000"/>
                </a:solidFill>
                <a:latin typeface="Arial"/>
                <a:ea typeface="宋体" charset="-122"/>
              </a:defRPr>
            </a:lvl6pPr>
            <a:lvl7pPr eaLnBrk="0" fontAlgn="base" hangingPunct="0">
              <a:spcBef>
                <a:spcPct val="0"/>
              </a:spcBef>
              <a:spcAft>
                <a:spcPct val="0"/>
              </a:spcAft>
              <a:buSzTx/>
              <a:buFont typeface="Arial"/>
              <a:defRPr>
                <a:solidFill>
                  <a:srgbClr val="000000"/>
                </a:solidFill>
                <a:latin typeface="Arial"/>
                <a:ea typeface="宋体" charset="-122"/>
              </a:defRPr>
            </a:lvl7pPr>
            <a:lvl8pPr eaLnBrk="0" fontAlgn="base" hangingPunct="0">
              <a:spcBef>
                <a:spcPct val="0"/>
              </a:spcBef>
              <a:spcAft>
                <a:spcPct val="0"/>
              </a:spcAft>
              <a:buSzTx/>
              <a:buFont typeface="Arial"/>
              <a:defRPr>
                <a:solidFill>
                  <a:srgbClr val="000000"/>
                </a:solidFill>
                <a:latin typeface="Arial"/>
                <a:ea typeface="宋体" charset="-122"/>
              </a:defRPr>
            </a:lvl8pPr>
            <a:lvl9pPr eaLnBrk="0" fontAlgn="base" hangingPunct="0">
              <a:spcBef>
                <a:spcPct val="0"/>
              </a:spcBef>
              <a:spcAft>
                <a:spcPct val="0"/>
              </a:spcAft>
              <a:buSzTx/>
              <a:buFont typeface="Arial"/>
              <a:defRPr>
                <a:solidFill>
                  <a:srgbClr val="000000"/>
                </a:solidFill>
                <a:latin typeface="Arial"/>
                <a:ea typeface="宋体" charset="-122"/>
              </a:defRPr>
            </a:lvl9pPr>
          </a:lstStyle>
          <a:p>
            <a:pPr algn="ctr" eaLnBrk="1" hangingPunct="1"/>
            <a:r>
              <a:rPr lang="zh-CN" altLang="en-US" sz="3600">
                <a:solidFill>
                  <a:srgbClr val="FFFF00"/>
                </a:solidFill>
                <a:latin typeface="黑体" pitchFamily="49" charset="-122"/>
                <a:ea typeface="黑体" pitchFamily="49" charset="-122"/>
                <a:sym typeface="Calibri"/>
              </a:rPr>
              <a:t>展学</a:t>
            </a:r>
            <a:r>
              <a:rPr lang="en-US" altLang="zh-CN" sz="3600">
                <a:solidFill>
                  <a:srgbClr val="FFFF00"/>
                </a:solidFill>
                <a:latin typeface="黑体" pitchFamily="49" charset="-122"/>
                <a:ea typeface="黑体" pitchFamily="49" charset="-122"/>
                <a:sym typeface="Calibri"/>
              </a:rPr>
              <a:t>•</a:t>
            </a:r>
            <a:r>
              <a:rPr lang="zh-CN" altLang="en-US" sz="3600">
                <a:solidFill>
                  <a:srgbClr val="FFFF00"/>
                </a:solidFill>
                <a:latin typeface="黑体" pitchFamily="49" charset="-122"/>
                <a:ea typeface="黑体" pitchFamily="49" charset="-122"/>
                <a:sym typeface="Calibri"/>
              </a:rPr>
              <a:t>精讲点拨</a:t>
            </a:r>
          </a:p>
        </p:txBody>
      </p:sp>
    </p:spTree>
    <p:extLst>
      <p:ext uri="{BB962C8B-B14F-4D97-AF65-F5344CB8AC3E}">
        <p14:creationId xmlns:p14="http://schemas.microsoft.com/office/powerpoint/2010/main" val="1709634003"/>
      </p:ext>
    </p:extLst>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500"/>
                                        <p:tgtEl>
                                          <p:spTgt spid="7"/>
                                        </p:tgtEl>
                                      </p:cBhvr>
                                    </p:animEffect>
                                  </p:childTnLst>
                                </p:cTn>
                              </p:par>
                            </p:childTnLst>
                          </p:cTn>
                        </p:par>
                        <p:par>
                          <p:cTn id="8" fill="hold" nodeType="afterGroup">
                            <p:stCondLst>
                              <p:cond delay="500"/>
                            </p:stCondLst>
                            <p:childTnLst>
                              <p:par>
                                <p:cTn id="9" presetID="2" presetClass="entr" presetSubtype="4"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amond(in)">
                                      <p:cBhvr>
                                        <p:cTn id="17" dur="2000"/>
                                        <p:tgtEl>
                                          <p:spTgt spid="8"/>
                                        </p:tgtEl>
                                      </p:cBhvr>
                                    </p:animEffect>
                                  </p:childTnLst>
                                </p:cTn>
                              </p:par>
                            </p:childTnLst>
                          </p:cTn>
                        </p:par>
                        <p:par>
                          <p:cTn id="18" fill="hold" nodeType="afterGroup">
                            <p:stCondLst>
                              <p:cond delay="2000"/>
                            </p:stCondLst>
                            <p:childTnLst>
                              <p:par>
                                <p:cTn id="19" presetID="2" presetClass="entr" presetSubtype="4"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ppt_x"/>
                                          </p:val>
                                        </p:tav>
                                        <p:tav tm="100000">
                                          <p:val>
                                            <p:strVal val="#ppt_x"/>
                                          </p:val>
                                        </p:tav>
                                      </p:tavLst>
                                    </p:anim>
                                    <p:anim calcmode="lin" valueType="num">
                                      <p:cBhvr additive="base">
                                        <p:cTn id="22" dur="500" fill="hold"/>
                                        <p:tgtEl>
                                          <p:spTgt spid="17"/>
                                        </p:tgtEl>
                                        <p:attrNameLst>
                                          <p:attrName>ppt_y</p:attrName>
                                        </p:attrNameLst>
                                      </p:cBhvr>
                                      <p:tavLst>
                                        <p:tav tm="0">
                                          <p:val>
                                            <p:strVal val="1+#ppt_h/2"/>
                                          </p:val>
                                        </p:tav>
                                        <p:tav tm="100000">
                                          <p:val>
                                            <p:strVal val="#ppt_y"/>
                                          </p:val>
                                        </p:tav>
                                      </p:tavLst>
                                    </p:anim>
                                  </p:childTnLst>
                                </p:cTn>
                              </p:par>
                            </p:childTnLst>
                          </p:cTn>
                        </p:par>
                        <p:par>
                          <p:cTn id="23" fill="hold" nodeType="afterGroup">
                            <p:stCondLst>
                              <p:cond delay="2500"/>
                            </p:stCondLst>
                            <p:childTnLst>
                              <p:par>
                                <p:cTn id="24" presetID="2" presetClass="entr" presetSubtype="4"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500" fill="hold"/>
                                        <p:tgtEl>
                                          <p:spTgt spid="19"/>
                                        </p:tgtEl>
                                        <p:attrNameLst>
                                          <p:attrName>ppt_x</p:attrName>
                                        </p:attrNameLst>
                                      </p:cBhvr>
                                      <p:tavLst>
                                        <p:tav tm="0">
                                          <p:val>
                                            <p:strVal val="#ppt_x"/>
                                          </p:val>
                                        </p:tav>
                                        <p:tav tm="100000">
                                          <p:val>
                                            <p:strVal val="#ppt_x"/>
                                          </p:val>
                                        </p:tav>
                                      </p:tavLst>
                                    </p:anim>
                                    <p:anim calcmode="lin" valueType="num">
                                      <p:cBhvr additive="base">
                                        <p:cTn id="27"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 presetClass="entr" presetSubtype="4"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ppt_x"/>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4" fill="hold" nodeType="clickPar">
                      <p:stCondLst>
                        <p:cond delay="indefinite"/>
                      </p:stCondLst>
                      <p:childTnLst>
                        <p:par>
                          <p:cTn id="35" fill="hold" nodeType="afterGroup">
                            <p:stCondLst>
                              <p:cond delay="0"/>
                            </p:stCondLst>
                            <p:childTnLst>
                              <p:par>
                                <p:cTn id="36" presetID="2" presetClass="entr" presetSubtype="4" fill="hold" nodeType="click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fill="hold"/>
                                        <p:tgtEl>
                                          <p:spTgt spid="10"/>
                                        </p:tgtEl>
                                        <p:attrNameLst>
                                          <p:attrName>ppt_x</p:attrName>
                                        </p:attrNameLst>
                                      </p:cBhvr>
                                      <p:tavLst>
                                        <p:tav tm="0">
                                          <p:val>
                                            <p:strVal val="#ppt_x"/>
                                          </p:val>
                                        </p:tav>
                                        <p:tav tm="100000">
                                          <p:val>
                                            <p:strVal val="#ppt_x"/>
                                          </p:val>
                                        </p:tav>
                                      </p:tavLst>
                                    </p:anim>
                                    <p:anim calcmode="lin" valueType="num">
                                      <p:cBhvr additive="base">
                                        <p:cTn id="39" dur="500" fill="hold"/>
                                        <p:tgtEl>
                                          <p:spTgt spid="10"/>
                                        </p:tgtEl>
                                        <p:attrNameLst>
                                          <p:attrName>ppt_y</p:attrName>
                                        </p:attrNameLst>
                                      </p:cBhvr>
                                      <p:tavLst>
                                        <p:tav tm="0">
                                          <p:val>
                                            <p:strVal val="1+#ppt_h/2"/>
                                          </p:val>
                                        </p:tav>
                                        <p:tav tm="100000">
                                          <p:val>
                                            <p:strVal val="#ppt_y"/>
                                          </p:val>
                                        </p:tav>
                                      </p:tavLst>
                                    </p:anim>
                                  </p:childTnLst>
                                </p:cTn>
                              </p:par>
                            </p:childTnLst>
                          </p:cTn>
                        </p:par>
                        <p:par>
                          <p:cTn id="40" fill="hold" nodeType="afterGroup">
                            <p:stCondLst>
                              <p:cond delay="500"/>
                            </p:stCondLst>
                            <p:childTnLst>
                              <p:par>
                                <p:cTn id="41" presetID="4" presetClass="entr" presetSubtype="16"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box(in)">
                                      <p:cBhvr>
                                        <p:cTn id="43" dur="500"/>
                                        <p:tgtEl>
                                          <p:spTgt spid="18"/>
                                        </p:tgtEl>
                                      </p:cBhvr>
                                    </p:animEffect>
                                  </p:childTnLst>
                                </p:cTn>
                              </p:par>
                            </p:childTnLst>
                          </p:cTn>
                        </p:par>
                        <p:par>
                          <p:cTn id="44" fill="hold" nodeType="afterGroup">
                            <p:stCondLst>
                              <p:cond delay="1000"/>
                            </p:stCondLst>
                            <p:childTnLst>
                              <p:par>
                                <p:cTn id="45" presetID="2" presetClass="entr" presetSubtype="4" fill="hold" nodeType="after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500" fill="hold"/>
                                        <p:tgtEl>
                                          <p:spTgt spid="20"/>
                                        </p:tgtEl>
                                        <p:attrNameLst>
                                          <p:attrName>ppt_x</p:attrName>
                                        </p:attrNameLst>
                                      </p:cBhvr>
                                      <p:tavLst>
                                        <p:tav tm="0">
                                          <p:val>
                                            <p:strVal val="#ppt_x"/>
                                          </p:val>
                                        </p:tav>
                                        <p:tav tm="100000">
                                          <p:val>
                                            <p:strVal val="#ppt_x"/>
                                          </p:val>
                                        </p:tav>
                                      </p:tavLst>
                                    </p:anim>
                                    <p:anim calcmode="lin" valueType="num">
                                      <p:cBhvr additive="base">
                                        <p:cTn id="4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49" fill="hold" nodeType="clickPar">
                      <p:stCondLst>
                        <p:cond delay="indefinite"/>
                      </p:stCondLst>
                      <p:childTnLst>
                        <p:par>
                          <p:cTn id="50" fill="hold" nodeType="afterGroup">
                            <p:stCondLst>
                              <p:cond delay="0"/>
                            </p:stCondLst>
                            <p:childTnLst>
                              <p:par>
                                <p:cTn id="51" presetID="2" presetClass="entr" presetSubtype="4" fill="hold" nodeType="click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additive="base">
                                        <p:cTn id="53" dur="500" fill="hold"/>
                                        <p:tgtEl>
                                          <p:spTgt spid="11"/>
                                        </p:tgtEl>
                                        <p:attrNameLst>
                                          <p:attrName>ppt_x</p:attrName>
                                        </p:attrNameLst>
                                      </p:cBhvr>
                                      <p:tavLst>
                                        <p:tav tm="0">
                                          <p:val>
                                            <p:strVal val="#ppt_x"/>
                                          </p:val>
                                        </p:tav>
                                        <p:tav tm="100000">
                                          <p:val>
                                            <p:strVal val="#ppt_x"/>
                                          </p:val>
                                        </p:tav>
                                      </p:tavLst>
                                    </p:anim>
                                    <p:anim calcmode="lin" valueType="num">
                                      <p:cBhvr additive="base">
                                        <p:cTn id="5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5" fill="hold" nodeType="clickPar">
                      <p:stCondLst>
                        <p:cond delay="indefinite"/>
                      </p:stCondLst>
                      <p:childTnLst>
                        <p:par>
                          <p:cTn id="56" fill="hold" nodeType="afterGroup">
                            <p:stCondLst>
                              <p:cond delay="0"/>
                            </p:stCondLst>
                            <p:childTnLst>
                              <p:par>
                                <p:cTn id="57" presetID="2" presetClass="entr" presetSubtype="4" fill="hold" nodeType="click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additive="base">
                                        <p:cTn id="59" dur="500" fill="hold"/>
                                        <p:tgtEl>
                                          <p:spTgt spid="12"/>
                                        </p:tgtEl>
                                        <p:attrNameLst>
                                          <p:attrName>ppt_x</p:attrName>
                                        </p:attrNameLst>
                                      </p:cBhvr>
                                      <p:tavLst>
                                        <p:tav tm="0">
                                          <p:val>
                                            <p:strVal val="#ppt_x"/>
                                          </p:val>
                                        </p:tav>
                                        <p:tav tm="100000">
                                          <p:val>
                                            <p:strVal val="#ppt_x"/>
                                          </p:val>
                                        </p:tav>
                                      </p:tavLst>
                                    </p:anim>
                                    <p:anim calcmode="lin" valueType="num">
                                      <p:cBhvr additive="base">
                                        <p:cTn id="60" dur="500" fill="hold"/>
                                        <p:tgtEl>
                                          <p:spTgt spid="12"/>
                                        </p:tgtEl>
                                        <p:attrNameLst>
                                          <p:attrName>ppt_y</p:attrName>
                                        </p:attrNameLst>
                                      </p:cBhvr>
                                      <p:tavLst>
                                        <p:tav tm="0">
                                          <p:val>
                                            <p:strVal val="1+#ppt_h/2"/>
                                          </p:val>
                                        </p:tav>
                                        <p:tav tm="100000">
                                          <p:val>
                                            <p:strVal val="#ppt_y"/>
                                          </p:val>
                                        </p:tav>
                                      </p:tavLst>
                                    </p:anim>
                                  </p:childTnLst>
                                </p:cTn>
                              </p:par>
                            </p:childTnLst>
                          </p:cTn>
                        </p:par>
                        <p:par>
                          <p:cTn id="61" fill="hold" nodeType="afterGroup">
                            <p:stCondLst>
                              <p:cond delay="500"/>
                            </p:stCondLst>
                            <p:childTnLst>
                              <p:par>
                                <p:cTn id="62" presetID="2" presetClass="entr" presetSubtype="4" fill="hold" nodeType="afterEffect">
                                  <p:stCondLst>
                                    <p:cond delay="0"/>
                                  </p:stCondLst>
                                  <p:childTnLst>
                                    <p:set>
                                      <p:cBhvr>
                                        <p:cTn id="63" dur="1" fill="hold">
                                          <p:stCondLst>
                                            <p:cond delay="0"/>
                                          </p:stCondLst>
                                        </p:cTn>
                                        <p:tgtEl>
                                          <p:spTgt spid="5"/>
                                        </p:tgtEl>
                                        <p:attrNameLst>
                                          <p:attrName>style.visibility</p:attrName>
                                        </p:attrNameLst>
                                      </p:cBhvr>
                                      <p:to>
                                        <p:strVal val="visible"/>
                                      </p:to>
                                    </p:set>
                                    <p:anim calcmode="lin" valueType="num">
                                      <p:cBhvr additive="base">
                                        <p:cTn id="64" dur="500" fill="hold"/>
                                        <p:tgtEl>
                                          <p:spTgt spid="5"/>
                                        </p:tgtEl>
                                        <p:attrNameLst>
                                          <p:attrName>ppt_x</p:attrName>
                                        </p:attrNameLst>
                                      </p:cBhvr>
                                      <p:tavLst>
                                        <p:tav tm="0">
                                          <p:val>
                                            <p:strVal val="#ppt_x"/>
                                          </p:val>
                                        </p:tav>
                                        <p:tav tm="100000">
                                          <p:val>
                                            <p:strVal val="#ppt_x"/>
                                          </p:val>
                                        </p:tav>
                                      </p:tavLst>
                                    </p:anim>
                                    <p:anim calcmode="lin" valueType="num">
                                      <p:cBhvr additive="base">
                                        <p:cTn id="6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66" fill="hold" nodeType="clickPar">
                      <p:stCondLst>
                        <p:cond delay="indefinite"/>
                      </p:stCondLst>
                      <p:childTnLst>
                        <p:par>
                          <p:cTn id="67" fill="hold" nodeType="afterGroup">
                            <p:stCondLst>
                              <p:cond delay="0"/>
                            </p:stCondLst>
                            <p:childTnLst>
                              <p:par>
                                <p:cTn id="68" presetID="8" presetClass="entr" presetSubtype="16" fill="hold" nodeType="clickEffect">
                                  <p:stCondLst>
                                    <p:cond delay="0"/>
                                  </p:stCondLst>
                                  <p:childTnLst>
                                    <p:set>
                                      <p:cBhvr>
                                        <p:cTn id="69" dur="1" fill="hold">
                                          <p:stCondLst>
                                            <p:cond delay="0"/>
                                          </p:stCondLst>
                                        </p:cTn>
                                        <p:tgtEl>
                                          <p:spTgt spid="6"/>
                                        </p:tgtEl>
                                        <p:attrNameLst>
                                          <p:attrName>style.visibility</p:attrName>
                                        </p:attrNameLst>
                                      </p:cBhvr>
                                      <p:to>
                                        <p:strVal val="visible"/>
                                      </p:to>
                                    </p:set>
                                    <p:animEffect transition="in" filter="diamond(in)">
                                      <p:cBhvr>
                                        <p:cTn id="70" dur="2000"/>
                                        <p:tgtEl>
                                          <p:spTgt spid="6"/>
                                        </p:tgtEl>
                                      </p:cBhvr>
                                    </p:animEffect>
                                  </p:childTnLst>
                                </p:cTn>
                              </p:par>
                            </p:childTnLst>
                          </p:cTn>
                        </p:par>
                      </p:childTnLst>
                    </p:cTn>
                  </p:par>
                  <p:par>
                    <p:cTn id="71" fill="hold" nodeType="clickPar">
                      <p:stCondLst>
                        <p:cond delay="indefinite"/>
                      </p:stCondLst>
                      <p:childTnLst>
                        <p:par>
                          <p:cTn id="72" fill="hold" nodeType="afterGroup">
                            <p:stCondLst>
                              <p:cond delay="0"/>
                            </p:stCondLst>
                            <p:childTnLst>
                              <p:par>
                                <p:cTn id="73" presetID="2" presetClass="entr" presetSubtype="4" fill="hold" grpId="0" nodeType="clickEffect">
                                  <p:stCondLst>
                                    <p:cond delay="0"/>
                                  </p:stCondLst>
                                  <p:childTnLst>
                                    <p:set>
                                      <p:cBhvr>
                                        <p:cTn id="74" dur="1" fill="hold">
                                          <p:stCondLst>
                                            <p:cond delay="0"/>
                                          </p:stCondLst>
                                        </p:cTn>
                                        <p:tgtEl>
                                          <p:spTgt spid="32"/>
                                        </p:tgtEl>
                                        <p:attrNameLst>
                                          <p:attrName>style.visibility</p:attrName>
                                        </p:attrNameLst>
                                      </p:cBhvr>
                                      <p:to>
                                        <p:strVal val="visible"/>
                                      </p:to>
                                    </p:set>
                                    <p:anim calcmode="lin" valueType="num">
                                      <p:cBhvr additive="base">
                                        <p:cTn id="75" dur="500" fill="hold"/>
                                        <p:tgtEl>
                                          <p:spTgt spid="32"/>
                                        </p:tgtEl>
                                        <p:attrNameLst>
                                          <p:attrName>ppt_x</p:attrName>
                                        </p:attrNameLst>
                                      </p:cBhvr>
                                      <p:tavLst>
                                        <p:tav tm="0">
                                          <p:val>
                                            <p:strVal val="#ppt_x"/>
                                          </p:val>
                                        </p:tav>
                                        <p:tav tm="100000">
                                          <p:val>
                                            <p:strVal val="#ppt_x"/>
                                          </p:val>
                                        </p:tav>
                                      </p:tavLst>
                                    </p:anim>
                                    <p:anim calcmode="lin" valueType="num">
                                      <p:cBhvr additive="base">
                                        <p:cTn id="76" dur="500" fill="hold"/>
                                        <p:tgtEl>
                                          <p:spTgt spid="32"/>
                                        </p:tgtEl>
                                        <p:attrNameLst>
                                          <p:attrName>ppt_y</p:attrName>
                                        </p:attrNameLst>
                                      </p:cBhvr>
                                      <p:tavLst>
                                        <p:tav tm="0">
                                          <p:val>
                                            <p:strVal val="1+#ppt_h/2"/>
                                          </p:val>
                                        </p:tav>
                                        <p:tav tm="100000">
                                          <p:val>
                                            <p:strVal val="#ppt_y"/>
                                          </p:val>
                                        </p:tav>
                                      </p:tavLst>
                                    </p:anim>
                                  </p:childTnLst>
                                </p:cTn>
                              </p:par>
                            </p:childTnLst>
                          </p:cTn>
                        </p:par>
                        <p:par>
                          <p:cTn id="77" fill="hold" nodeType="afterGroup">
                            <p:stCondLst>
                              <p:cond delay="500"/>
                            </p:stCondLst>
                            <p:childTnLst>
                              <p:par>
                                <p:cTn id="78" presetID="2" presetClass="entr" presetSubtype="4" fill="hold" nodeType="afterEffect">
                                  <p:stCondLst>
                                    <p:cond delay="0"/>
                                  </p:stCondLst>
                                  <p:childTnLst>
                                    <p:set>
                                      <p:cBhvr>
                                        <p:cTn id="79" dur="1" fill="hold">
                                          <p:stCondLst>
                                            <p:cond delay="0"/>
                                          </p:stCondLst>
                                        </p:cTn>
                                        <p:tgtEl>
                                          <p:spTgt spid="15"/>
                                        </p:tgtEl>
                                        <p:attrNameLst>
                                          <p:attrName>style.visibility</p:attrName>
                                        </p:attrNameLst>
                                      </p:cBhvr>
                                      <p:to>
                                        <p:strVal val="visible"/>
                                      </p:to>
                                    </p:set>
                                    <p:anim calcmode="lin" valueType="num">
                                      <p:cBhvr additive="base">
                                        <p:cTn id="80" dur="500" fill="hold"/>
                                        <p:tgtEl>
                                          <p:spTgt spid="15"/>
                                        </p:tgtEl>
                                        <p:attrNameLst>
                                          <p:attrName>ppt_x</p:attrName>
                                        </p:attrNameLst>
                                      </p:cBhvr>
                                      <p:tavLst>
                                        <p:tav tm="0">
                                          <p:val>
                                            <p:strVal val="#ppt_x"/>
                                          </p:val>
                                        </p:tav>
                                        <p:tav tm="100000">
                                          <p:val>
                                            <p:strVal val="#ppt_x"/>
                                          </p:val>
                                        </p:tav>
                                      </p:tavLst>
                                    </p:anim>
                                    <p:anim calcmode="lin" valueType="num">
                                      <p:cBhvr additive="base">
                                        <p:cTn id="81"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82" fill="hold" nodeType="clickPar">
                      <p:stCondLst>
                        <p:cond delay="indefinite"/>
                      </p:stCondLst>
                      <p:childTnLst>
                        <p:par>
                          <p:cTn id="83" fill="hold" nodeType="afterGroup">
                            <p:stCondLst>
                              <p:cond delay="0"/>
                            </p:stCondLst>
                            <p:childTnLst>
                              <p:par>
                                <p:cTn id="84" presetID="4" presetClass="entr" presetSubtype="16" fill="hold" nodeType="clickEffect">
                                  <p:stCondLst>
                                    <p:cond delay="0"/>
                                  </p:stCondLst>
                                  <p:childTnLst>
                                    <p:set>
                                      <p:cBhvr>
                                        <p:cTn id="85" dur="1" fill="hold">
                                          <p:stCondLst>
                                            <p:cond delay="0"/>
                                          </p:stCondLst>
                                        </p:cTn>
                                        <p:tgtEl>
                                          <p:spTgt spid="16"/>
                                        </p:tgtEl>
                                        <p:attrNameLst>
                                          <p:attrName>style.visibility</p:attrName>
                                        </p:attrNameLst>
                                      </p:cBhvr>
                                      <p:to>
                                        <p:strVal val="visible"/>
                                      </p:to>
                                    </p:set>
                                    <p:animEffect transition="in" filter="box(in)">
                                      <p:cBhvr>
                                        <p:cTn id="86" dur="500"/>
                                        <p:tgtEl>
                                          <p:spTgt spid="16"/>
                                        </p:tgtEl>
                                      </p:cBhvr>
                                    </p:animEffect>
                                  </p:childTnLst>
                                </p:cTn>
                              </p:par>
                            </p:childTnLst>
                          </p:cTn>
                        </p:par>
                        <p:par>
                          <p:cTn id="87" fill="hold" nodeType="afterGroup">
                            <p:stCondLst>
                              <p:cond delay="500"/>
                            </p:stCondLst>
                            <p:childTnLst>
                              <p:par>
                                <p:cTn id="88" presetID="2" presetClass="entr" presetSubtype="4" fill="hold" nodeType="afterEffect">
                                  <p:stCondLst>
                                    <p:cond delay="0"/>
                                  </p:stCondLst>
                                  <p:childTnLst>
                                    <p:set>
                                      <p:cBhvr>
                                        <p:cTn id="89" dur="1" fill="hold">
                                          <p:stCondLst>
                                            <p:cond delay="0"/>
                                          </p:stCondLst>
                                        </p:cTn>
                                        <p:tgtEl>
                                          <p:spTgt spid="21"/>
                                        </p:tgtEl>
                                        <p:attrNameLst>
                                          <p:attrName>style.visibility</p:attrName>
                                        </p:attrNameLst>
                                      </p:cBhvr>
                                      <p:to>
                                        <p:strVal val="visible"/>
                                      </p:to>
                                    </p:set>
                                    <p:anim calcmode="lin" valueType="num">
                                      <p:cBhvr additive="base">
                                        <p:cTn id="90" dur="500" fill="hold"/>
                                        <p:tgtEl>
                                          <p:spTgt spid="21"/>
                                        </p:tgtEl>
                                        <p:attrNameLst>
                                          <p:attrName>ppt_x</p:attrName>
                                        </p:attrNameLst>
                                      </p:cBhvr>
                                      <p:tavLst>
                                        <p:tav tm="0">
                                          <p:val>
                                            <p:strVal val="#ppt_x"/>
                                          </p:val>
                                        </p:tav>
                                        <p:tav tm="100000">
                                          <p:val>
                                            <p:strVal val="#ppt_x"/>
                                          </p:val>
                                        </p:tav>
                                      </p:tavLst>
                                    </p:anim>
                                    <p:anim calcmode="lin" valueType="num">
                                      <p:cBhvr additive="base">
                                        <p:cTn id="91" dur="500" fill="hold"/>
                                        <p:tgtEl>
                                          <p:spTgt spid="21"/>
                                        </p:tgtEl>
                                        <p:attrNameLst>
                                          <p:attrName>ppt_y</p:attrName>
                                        </p:attrNameLst>
                                      </p:cBhvr>
                                      <p:tavLst>
                                        <p:tav tm="0">
                                          <p:val>
                                            <p:strVal val="1+#ppt_h/2"/>
                                          </p:val>
                                        </p:tav>
                                        <p:tav tm="100000">
                                          <p:val>
                                            <p:strVal val="#ppt_y"/>
                                          </p:val>
                                        </p:tav>
                                      </p:tavLst>
                                    </p:anim>
                                  </p:childTnLst>
                                </p:cTn>
                              </p:par>
                            </p:childTnLst>
                          </p:cTn>
                        </p:par>
                        <p:par>
                          <p:cTn id="92" fill="hold" nodeType="afterGroup">
                            <p:stCondLst>
                              <p:cond delay="1000"/>
                            </p:stCondLst>
                            <p:childTnLst>
                              <p:par>
                                <p:cTn id="93" presetID="2" presetClass="entr" presetSubtype="4" fill="hold" nodeType="afterEffect">
                                  <p:stCondLst>
                                    <p:cond delay="0"/>
                                  </p:stCondLst>
                                  <p:childTnLst>
                                    <p:set>
                                      <p:cBhvr>
                                        <p:cTn id="94" dur="1" fill="hold">
                                          <p:stCondLst>
                                            <p:cond delay="0"/>
                                          </p:stCondLst>
                                        </p:cTn>
                                        <p:tgtEl>
                                          <p:spTgt spid="22"/>
                                        </p:tgtEl>
                                        <p:attrNameLst>
                                          <p:attrName>style.visibility</p:attrName>
                                        </p:attrNameLst>
                                      </p:cBhvr>
                                      <p:to>
                                        <p:strVal val="visible"/>
                                      </p:to>
                                    </p:set>
                                    <p:anim calcmode="lin" valueType="num">
                                      <p:cBhvr additive="base">
                                        <p:cTn id="95" dur="500" fill="hold"/>
                                        <p:tgtEl>
                                          <p:spTgt spid="22"/>
                                        </p:tgtEl>
                                        <p:attrNameLst>
                                          <p:attrName>ppt_x</p:attrName>
                                        </p:attrNameLst>
                                      </p:cBhvr>
                                      <p:tavLst>
                                        <p:tav tm="0">
                                          <p:val>
                                            <p:strVal val="#ppt_x"/>
                                          </p:val>
                                        </p:tav>
                                        <p:tav tm="100000">
                                          <p:val>
                                            <p:strVal val="#ppt_x"/>
                                          </p:val>
                                        </p:tav>
                                      </p:tavLst>
                                    </p:anim>
                                    <p:anim calcmode="lin" valueType="num">
                                      <p:cBhvr additive="base">
                                        <p:cTn id="9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97" fill="hold" nodeType="clickPar">
                      <p:stCondLst>
                        <p:cond delay="indefinite"/>
                      </p:stCondLst>
                      <p:childTnLst>
                        <p:par>
                          <p:cTn id="98" fill="hold" nodeType="afterGroup">
                            <p:stCondLst>
                              <p:cond delay="0"/>
                            </p:stCondLst>
                            <p:childTnLst>
                              <p:par>
                                <p:cTn id="99" presetID="8" presetClass="entr" presetSubtype="16" fill="hold" nodeType="clickEffect">
                                  <p:stCondLst>
                                    <p:cond delay="0"/>
                                  </p:stCondLst>
                                  <p:childTnLst>
                                    <p:set>
                                      <p:cBhvr>
                                        <p:cTn id="100" dur="1" fill="hold">
                                          <p:stCondLst>
                                            <p:cond delay="0"/>
                                          </p:stCondLst>
                                        </p:cTn>
                                        <p:tgtEl>
                                          <p:spTgt spid="13"/>
                                        </p:tgtEl>
                                        <p:attrNameLst>
                                          <p:attrName>style.visibility</p:attrName>
                                        </p:attrNameLst>
                                      </p:cBhvr>
                                      <p:to>
                                        <p:strVal val="visible"/>
                                      </p:to>
                                    </p:set>
                                    <p:animEffect transition="in" filter="diamond(in)">
                                      <p:cBhvr>
                                        <p:cTn id="101" dur="2000"/>
                                        <p:tgtEl>
                                          <p:spTgt spid="13"/>
                                        </p:tgtEl>
                                      </p:cBhvr>
                                    </p:animEffect>
                                  </p:childTnLst>
                                </p:cTn>
                              </p:par>
                            </p:childTnLst>
                          </p:cTn>
                        </p:par>
                        <p:par>
                          <p:cTn id="102" fill="hold" nodeType="afterGroup">
                            <p:stCondLst>
                              <p:cond delay="2000"/>
                            </p:stCondLst>
                            <p:childTnLst>
                              <p:par>
                                <p:cTn id="103" presetID="2" presetClass="entr" presetSubtype="4" fill="hold" nodeType="afterEffect">
                                  <p:stCondLst>
                                    <p:cond delay="0"/>
                                  </p:stCondLst>
                                  <p:childTnLst>
                                    <p:set>
                                      <p:cBhvr>
                                        <p:cTn id="104" dur="1" fill="hold">
                                          <p:stCondLst>
                                            <p:cond delay="0"/>
                                          </p:stCondLst>
                                        </p:cTn>
                                        <p:tgtEl>
                                          <p:spTgt spid="26"/>
                                        </p:tgtEl>
                                        <p:attrNameLst>
                                          <p:attrName>style.visibility</p:attrName>
                                        </p:attrNameLst>
                                      </p:cBhvr>
                                      <p:to>
                                        <p:strVal val="visible"/>
                                      </p:to>
                                    </p:set>
                                    <p:anim calcmode="lin" valueType="num">
                                      <p:cBhvr additive="base">
                                        <p:cTn id="105" dur="500" fill="hold"/>
                                        <p:tgtEl>
                                          <p:spTgt spid="26"/>
                                        </p:tgtEl>
                                        <p:attrNameLst>
                                          <p:attrName>ppt_x</p:attrName>
                                        </p:attrNameLst>
                                      </p:cBhvr>
                                      <p:tavLst>
                                        <p:tav tm="0">
                                          <p:val>
                                            <p:strVal val="#ppt_x"/>
                                          </p:val>
                                        </p:tav>
                                        <p:tav tm="100000">
                                          <p:val>
                                            <p:strVal val="#ppt_x"/>
                                          </p:val>
                                        </p:tav>
                                      </p:tavLst>
                                    </p:anim>
                                    <p:anim calcmode="lin" valueType="num">
                                      <p:cBhvr additive="base">
                                        <p:cTn id="106"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07" fill="hold" nodeType="clickPar">
                      <p:stCondLst>
                        <p:cond delay="indefinite"/>
                      </p:stCondLst>
                      <p:childTnLst>
                        <p:par>
                          <p:cTn id="108" fill="hold" nodeType="afterGroup">
                            <p:stCondLst>
                              <p:cond delay="0"/>
                            </p:stCondLst>
                            <p:childTnLst>
                              <p:par>
                                <p:cTn id="109" presetID="2" presetClass="entr" presetSubtype="4" fill="hold" grpId="0" nodeType="clickEffect">
                                  <p:stCondLst>
                                    <p:cond delay="0"/>
                                  </p:stCondLst>
                                  <p:childTnLst>
                                    <p:set>
                                      <p:cBhvr>
                                        <p:cTn id="110" dur="1" fill="hold">
                                          <p:stCondLst>
                                            <p:cond delay="0"/>
                                          </p:stCondLst>
                                        </p:cTn>
                                        <p:tgtEl>
                                          <p:spTgt spid="24"/>
                                        </p:tgtEl>
                                        <p:attrNameLst>
                                          <p:attrName>style.visibility</p:attrName>
                                        </p:attrNameLst>
                                      </p:cBhvr>
                                      <p:to>
                                        <p:strVal val="visible"/>
                                      </p:to>
                                    </p:set>
                                    <p:anim calcmode="lin" valueType="num">
                                      <p:cBhvr additive="base">
                                        <p:cTn id="111" dur="500" fill="hold"/>
                                        <p:tgtEl>
                                          <p:spTgt spid="24"/>
                                        </p:tgtEl>
                                        <p:attrNameLst>
                                          <p:attrName>ppt_x</p:attrName>
                                        </p:attrNameLst>
                                      </p:cBhvr>
                                      <p:tavLst>
                                        <p:tav tm="0">
                                          <p:val>
                                            <p:strVal val="#ppt_x"/>
                                          </p:val>
                                        </p:tav>
                                        <p:tav tm="100000">
                                          <p:val>
                                            <p:strVal val="#ppt_x"/>
                                          </p:val>
                                        </p:tav>
                                      </p:tavLst>
                                    </p:anim>
                                    <p:anim calcmode="lin" valueType="num">
                                      <p:cBhvr additive="base">
                                        <p:cTn id="112" dur="500" fill="hold"/>
                                        <p:tgtEl>
                                          <p:spTgt spid="24"/>
                                        </p:tgtEl>
                                        <p:attrNameLst>
                                          <p:attrName>ppt_y</p:attrName>
                                        </p:attrNameLst>
                                      </p:cBhvr>
                                      <p:tavLst>
                                        <p:tav tm="0">
                                          <p:val>
                                            <p:strVal val="1+#ppt_h/2"/>
                                          </p:val>
                                        </p:tav>
                                        <p:tav tm="100000">
                                          <p:val>
                                            <p:strVal val="#ppt_y"/>
                                          </p:val>
                                        </p:tav>
                                      </p:tavLst>
                                    </p:anim>
                                  </p:childTnLst>
                                </p:cTn>
                              </p:par>
                            </p:childTnLst>
                          </p:cTn>
                        </p:par>
                        <p:par>
                          <p:cTn id="113" fill="hold" nodeType="afterGroup">
                            <p:stCondLst>
                              <p:cond delay="500"/>
                            </p:stCondLst>
                            <p:childTnLst>
                              <p:par>
                                <p:cTn id="114" presetID="2" presetClass="entr" presetSubtype="4" fill="hold" nodeType="afterEffect">
                                  <p:stCondLst>
                                    <p:cond delay="0"/>
                                  </p:stCondLst>
                                  <p:childTnLst>
                                    <p:set>
                                      <p:cBhvr>
                                        <p:cTn id="115" dur="1" fill="hold">
                                          <p:stCondLst>
                                            <p:cond delay="0"/>
                                          </p:stCondLst>
                                        </p:cTn>
                                        <p:tgtEl>
                                          <p:spTgt spid="29"/>
                                        </p:tgtEl>
                                        <p:attrNameLst>
                                          <p:attrName>style.visibility</p:attrName>
                                        </p:attrNameLst>
                                      </p:cBhvr>
                                      <p:to>
                                        <p:strVal val="visible"/>
                                      </p:to>
                                    </p:set>
                                    <p:anim calcmode="lin" valueType="num">
                                      <p:cBhvr additive="base">
                                        <p:cTn id="116" dur="500" fill="hold"/>
                                        <p:tgtEl>
                                          <p:spTgt spid="29"/>
                                        </p:tgtEl>
                                        <p:attrNameLst>
                                          <p:attrName>ppt_x</p:attrName>
                                        </p:attrNameLst>
                                      </p:cBhvr>
                                      <p:tavLst>
                                        <p:tav tm="0">
                                          <p:val>
                                            <p:strVal val="#ppt_x"/>
                                          </p:val>
                                        </p:tav>
                                        <p:tav tm="100000">
                                          <p:val>
                                            <p:strVal val="#ppt_x"/>
                                          </p:val>
                                        </p:tav>
                                      </p:tavLst>
                                    </p:anim>
                                    <p:anim calcmode="lin" valueType="num">
                                      <p:cBhvr additive="base">
                                        <p:cTn id="117"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118" fill="hold" nodeType="clickPar">
                      <p:stCondLst>
                        <p:cond delay="indefinite"/>
                      </p:stCondLst>
                      <p:childTnLst>
                        <p:par>
                          <p:cTn id="119" fill="hold" nodeType="afterGroup">
                            <p:stCondLst>
                              <p:cond delay="0"/>
                            </p:stCondLst>
                            <p:childTnLst>
                              <p:par>
                                <p:cTn id="120" presetID="5" presetClass="entr" presetSubtype="10" fill="hold" nodeType="clickEffect">
                                  <p:stCondLst>
                                    <p:cond delay="0"/>
                                  </p:stCondLst>
                                  <p:childTnLst>
                                    <p:set>
                                      <p:cBhvr>
                                        <p:cTn id="121" dur="1" fill="hold">
                                          <p:stCondLst>
                                            <p:cond delay="0"/>
                                          </p:stCondLst>
                                        </p:cTn>
                                        <p:tgtEl>
                                          <p:spTgt spid="23"/>
                                        </p:tgtEl>
                                        <p:attrNameLst>
                                          <p:attrName>style.visibility</p:attrName>
                                        </p:attrNameLst>
                                      </p:cBhvr>
                                      <p:to>
                                        <p:strVal val="visible"/>
                                      </p:to>
                                    </p:set>
                                    <p:animEffect transition="in" filter="checkerboard(across)">
                                      <p:cBhvr>
                                        <p:cTn id="122" dur="500"/>
                                        <p:tgtEl>
                                          <p:spTgt spid="23"/>
                                        </p:tgtEl>
                                      </p:cBhvr>
                                    </p:animEffect>
                                  </p:childTnLst>
                                </p:cTn>
                              </p:par>
                            </p:childTnLst>
                          </p:cTn>
                        </p:par>
                      </p:childTnLst>
                    </p:cTn>
                  </p:par>
                  <p:par>
                    <p:cTn id="123" fill="hold" nodeType="clickPar">
                      <p:stCondLst>
                        <p:cond delay="indefinite"/>
                      </p:stCondLst>
                      <p:childTnLst>
                        <p:par>
                          <p:cTn id="124" fill="hold" nodeType="afterGroup">
                            <p:stCondLst>
                              <p:cond delay="0"/>
                            </p:stCondLst>
                            <p:childTnLst>
                              <p:par>
                                <p:cTn id="125" presetID="4" presetClass="entr" presetSubtype="16" fill="hold" nodeType="clickEffect">
                                  <p:stCondLst>
                                    <p:cond delay="0"/>
                                  </p:stCondLst>
                                  <p:childTnLst>
                                    <p:set>
                                      <p:cBhvr>
                                        <p:cTn id="126" dur="1" fill="hold">
                                          <p:stCondLst>
                                            <p:cond delay="0"/>
                                          </p:stCondLst>
                                        </p:cTn>
                                        <p:tgtEl>
                                          <p:spTgt spid="30"/>
                                        </p:tgtEl>
                                        <p:attrNameLst>
                                          <p:attrName>style.visibility</p:attrName>
                                        </p:attrNameLst>
                                      </p:cBhvr>
                                      <p:to>
                                        <p:strVal val="visible"/>
                                      </p:to>
                                    </p:set>
                                    <p:animEffect transition="in" filter="box(in)">
                                      <p:cBhvr>
                                        <p:cTn id="127" dur="500"/>
                                        <p:tgtEl>
                                          <p:spTgt spid="30"/>
                                        </p:tgtEl>
                                      </p:cBhvr>
                                    </p:animEffect>
                                  </p:childTnLst>
                                </p:cTn>
                              </p:par>
                            </p:childTnLst>
                          </p:cTn>
                        </p:par>
                      </p:childTnLst>
                    </p:cTn>
                  </p:par>
                  <p:par>
                    <p:cTn id="128" fill="hold" nodeType="clickPar">
                      <p:stCondLst>
                        <p:cond delay="indefinite"/>
                      </p:stCondLst>
                      <p:childTnLst>
                        <p:par>
                          <p:cTn id="129" fill="hold" nodeType="afterGroup">
                            <p:stCondLst>
                              <p:cond delay="0"/>
                            </p:stCondLst>
                            <p:childTnLst>
                              <p:par>
                                <p:cTn id="130" presetID="4" presetClass="entr" presetSubtype="16" fill="hold" grpId="0" nodeType="clickEffect">
                                  <p:stCondLst>
                                    <p:cond delay="0"/>
                                  </p:stCondLst>
                                  <p:childTnLst>
                                    <p:set>
                                      <p:cBhvr>
                                        <p:cTn id="131" dur="1" fill="hold">
                                          <p:stCondLst>
                                            <p:cond delay="0"/>
                                          </p:stCondLst>
                                        </p:cTn>
                                        <p:tgtEl>
                                          <p:spTgt spid="31"/>
                                        </p:tgtEl>
                                        <p:attrNameLst>
                                          <p:attrName>style.visibility</p:attrName>
                                        </p:attrNameLst>
                                      </p:cBhvr>
                                      <p:to>
                                        <p:strVal val="visible"/>
                                      </p:to>
                                    </p:set>
                                    <p:animEffect transition="in" filter="box(in)">
                                      <p:cBhvr>
                                        <p:cTn id="132" dur="500"/>
                                        <p:tgtEl>
                                          <p:spTgt spid="31"/>
                                        </p:tgtEl>
                                      </p:cBhvr>
                                    </p:animEffect>
                                  </p:childTnLst>
                                </p:cTn>
                              </p:par>
                            </p:childTnLst>
                          </p:cTn>
                        </p:par>
                      </p:childTnLst>
                    </p:cTn>
                  </p:par>
                  <p:par>
                    <p:cTn id="133" fill="hold" nodeType="clickPar">
                      <p:stCondLst>
                        <p:cond delay="indefinite"/>
                      </p:stCondLst>
                      <p:childTnLst>
                        <p:par>
                          <p:cTn id="134" fill="hold" nodeType="afterGroup">
                            <p:stCondLst>
                              <p:cond delay="0"/>
                            </p:stCondLst>
                            <p:childTnLst>
                              <p:par>
                                <p:cTn id="135" presetID="8" presetClass="entr" presetSubtype="16" fill="hold" grpId="0" nodeType="clickEffect">
                                  <p:stCondLst>
                                    <p:cond delay="0"/>
                                  </p:stCondLst>
                                  <p:childTnLst>
                                    <p:set>
                                      <p:cBhvr>
                                        <p:cTn id="136" dur="1" fill="hold">
                                          <p:stCondLst>
                                            <p:cond delay="0"/>
                                          </p:stCondLst>
                                        </p:cTn>
                                        <p:tgtEl>
                                          <p:spTgt spid="4"/>
                                        </p:tgtEl>
                                        <p:attrNameLst>
                                          <p:attrName>style.visibility</p:attrName>
                                        </p:attrNameLst>
                                      </p:cBhvr>
                                      <p:to>
                                        <p:strVal val="visible"/>
                                      </p:to>
                                    </p:set>
                                    <p:animEffect transition="in" filter="diamond(in)">
                                      <p:cBhvr>
                                        <p:cTn id="137" dur="2000"/>
                                        <p:tgtEl>
                                          <p:spTgt spid="4"/>
                                        </p:tgtEl>
                                      </p:cBhvr>
                                    </p:animEffect>
                                  </p:childTnLst>
                                </p:cTn>
                              </p:par>
                            </p:childTnLst>
                          </p:cTn>
                        </p:par>
                        <p:par>
                          <p:cTn id="138" fill="hold" nodeType="afterGroup">
                            <p:stCondLst>
                              <p:cond delay="2000"/>
                            </p:stCondLst>
                            <p:childTnLst>
                              <p:par>
                                <p:cTn id="139" presetID="2" presetClass="entr" presetSubtype="4" fill="hold" nodeType="afterEffect">
                                  <p:stCondLst>
                                    <p:cond delay="0"/>
                                  </p:stCondLst>
                                  <p:childTnLst>
                                    <p:set>
                                      <p:cBhvr>
                                        <p:cTn id="140" dur="1" fill="hold">
                                          <p:stCondLst>
                                            <p:cond delay="0"/>
                                          </p:stCondLst>
                                        </p:cTn>
                                        <p:tgtEl>
                                          <p:spTgt spid="28"/>
                                        </p:tgtEl>
                                        <p:attrNameLst>
                                          <p:attrName>style.visibility</p:attrName>
                                        </p:attrNameLst>
                                      </p:cBhvr>
                                      <p:to>
                                        <p:strVal val="visible"/>
                                      </p:to>
                                    </p:set>
                                    <p:anim calcmode="lin" valueType="num">
                                      <p:cBhvr additive="base">
                                        <p:cTn id="141" dur="500" fill="hold"/>
                                        <p:tgtEl>
                                          <p:spTgt spid="28"/>
                                        </p:tgtEl>
                                        <p:attrNameLst>
                                          <p:attrName>ppt_x</p:attrName>
                                        </p:attrNameLst>
                                      </p:cBhvr>
                                      <p:tavLst>
                                        <p:tav tm="0">
                                          <p:val>
                                            <p:strVal val="#ppt_x"/>
                                          </p:val>
                                        </p:tav>
                                        <p:tav tm="100000">
                                          <p:val>
                                            <p:strVal val="#ppt_x"/>
                                          </p:val>
                                        </p:tav>
                                      </p:tavLst>
                                    </p:anim>
                                    <p:anim calcmode="lin" valueType="num">
                                      <p:cBhvr additive="base">
                                        <p:cTn id="142" dur="500" fill="hold"/>
                                        <p:tgtEl>
                                          <p:spTgt spid="28"/>
                                        </p:tgtEl>
                                        <p:attrNameLst>
                                          <p:attrName>ppt_y</p:attrName>
                                        </p:attrNameLst>
                                      </p:cBhvr>
                                      <p:tavLst>
                                        <p:tav tm="0">
                                          <p:val>
                                            <p:strVal val="1+#ppt_h/2"/>
                                          </p:val>
                                        </p:tav>
                                        <p:tav tm="100000">
                                          <p:val>
                                            <p:strVal val="#ppt_y"/>
                                          </p:val>
                                        </p:tav>
                                      </p:tavLst>
                                    </p:anim>
                                  </p:childTnLst>
                                </p:cTn>
                              </p:par>
                            </p:childTnLst>
                          </p:cTn>
                        </p:par>
                        <p:par>
                          <p:cTn id="143" fill="hold" nodeType="afterGroup">
                            <p:stCondLst>
                              <p:cond delay="2500"/>
                            </p:stCondLst>
                            <p:childTnLst>
                              <p:par>
                                <p:cTn id="144" presetID="2" presetClass="entr" presetSubtype="4" fill="hold" nodeType="afterEffect">
                                  <p:stCondLst>
                                    <p:cond delay="0"/>
                                  </p:stCondLst>
                                  <p:childTnLst>
                                    <p:set>
                                      <p:cBhvr>
                                        <p:cTn id="145" dur="1" fill="hold">
                                          <p:stCondLst>
                                            <p:cond delay="0"/>
                                          </p:stCondLst>
                                        </p:cTn>
                                        <p:tgtEl>
                                          <p:spTgt spid="27"/>
                                        </p:tgtEl>
                                        <p:attrNameLst>
                                          <p:attrName>style.visibility</p:attrName>
                                        </p:attrNameLst>
                                      </p:cBhvr>
                                      <p:to>
                                        <p:strVal val="visible"/>
                                      </p:to>
                                    </p:set>
                                    <p:anim calcmode="lin" valueType="num">
                                      <p:cBhvr additive="base">
                                        <p:cTn id="146" dur="500" fill="hold"/>
                                        <p:tgtEl>
                                          <p:spTgt spid="27"/>
                                        </p:tgtEl>
                                        <p:attrNameLst>
                                          <p:attrName>ppt_x</p:attrName>
                                        </p:attrNameLst>
                                      </p:cBhvr>
                                      <p:tavLst>
                                        <p:tav tm="0">
                                          <p:val>
                                            <p:strVal val="#ppt_x"/>
                                          </p:val>
                                        </p:tav>
                                        <p:tav tm="100000">
                                          <p:val>
                                            <p:strVal val="#ppt_x"/>
                                          </p:val>
                                        </p:tav>
                                      </p:tavLst>
                                    </p:anim>
                                    <p:anim calcmode="lin" valueType="num">
                                      <p:cBhvr additive="base">
                                        <p:cTn id="147"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148" fill="hold" nodeType="clickPar">
                      <p:stCondLst>
                        <p:cond delay="indefinite"/>
                      </p:stCondLst>
                      <p:childTnLst>
                        <p:par>
                          <p:cTn id="149" fill="hold" nodeType="afterGroup">
                            <p:stCondLst>
                              <p:cond delay="0"/>
                            </p:stCondLst>
                            <p:childTnLst>
                              <p:par>
                                <p:cTn id="150" presetID="5" presetClass="entr" presetSubtype="10" fill="hold" grpId="0" nodeType="clickEffect">
                                  <p:stCondLst>
                                    <p:cond delay="0"/>
                                  </p:stCondLst>
                                  <p:childTnLst>
                                    <p:set>
                                      <p:cBhvr>
                                        <p:cTn id="151" dur="1" fill="hold">
                                          <p:stCondLst>
                                            <p:cond delay="0"/>
                                          </p:stCondLst>
                                        </p:cTn>
                                        <p:tgtEl>
                                          <p:spTgt spid="25"/>
                                        </p:tgtEl>
                                        <p:attrNameLst>
                                          <p:attrName>style.visibility</p:attrName>
                                        </p:attrNameLst>
                                      </p:cBhvr>
                                      <p:to>
                                        <p:strVal val="visible"/>
                                      </p:to>
                                    </p:set>
                                    <p:animEffect transition="in" filter="checkerboard(across)">
                                      <p:cBhvr>
                                        <p:cTn id="15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4" grpId="0"/>
      <p:bldP spid="25" grpId="0"/>
      <p:bldP spid="31" grpId="0"/>
      <p:bldP spid="32"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859570"/>
            <a:ext cx="9144000" cy="5138859"/>
          </a:xfrm>
          <a:prstGeom prst="rect">
            <a:avLst/>
          </a:prstGeom>
        </p:spPr>
      </p:pic>
      <p:sp>
        <p:nvSpPr>
          <p:cNvPr id="65538" name="TextBox 8"/>
          <p:cNvSpPr/>
          <p:nvPr>
            <p:custDataLst>
              <p:tags r:id="rId5"/>
            </p:custDataLst>
          </p:nvPr>
        </p:nvSpPr>
        <p:spPr>
          <a:xfrm>
            <a:off x="235744" y="1079500"/>
            <a:ext cx="8872760" cy="1255728"/>
          </a:xfrm>
          <a:prstGeom prst="rect">
            <a:avLst/>
          </a:prstGeom>
          <a:noFill/>
          <a:ln>
            <a:noFill/>
            <a:miter lim="800000"/>
          </a:ln>
        </p:spPr>
        <p:txBody>
          <a:bodyPr wrap="square">
            <a:spAutoFit/>
          </a:bodyPr>
          <a:lstStyle>
            <a:lvl1pPr eaLnBrk="0" hangingPunct="0">
              <a:defRPr>
                <a:solidFill>
                  <a:srgbClr val="000000"/>
                </a:solidFill>
                <a:latin typeface="Arial"/>
                <a:ea typeface="宋体" charset="-122"/>
              </a:defRPr>
            </a:lvl1pPr>
            <a:lvl2pPr eaLnBrk="0" hangingPunct="0">
              <a:defRPr>
                <a:solidFill>
                  <a:srgbClr val="000000"/>
                </a:solidFill>
                <a:latin typeface="Arial"/>
                <a:ea typeface="宋体" charset="-122"/>
              </a:defRPr>
            </a:lvl2pPr>
            <a:lvl3pPr eaLnBrk="0" hangingPunct="0">
              <a:defRPr>
                <a:solidFill>
                  <a:srgbClr val="000000"/>
                </a:solidFill>
                <a:latin typeface="Arial"/>
                <a:ea typeface="宋体" charset="-122"/>
              </a:defRPr>
            </a:lvl3pPr>
            <a:lvl4pPr eaLnBrk="0" hangingPunct="0">
              <a:defRPr>
                <a:solidFill>
                  <a:srgbClr val="000000"/>
                </a:solidFill>
                <a:latin typeface="Arial"/>
                <a:ea typeface="宋体" charset="-122"/>
              </a:defRPr>
            </a:lvl4pPr>
            <a:lvl5pPr eaLnBrk="0" hangingPunct="0">
              <a:defRPr>
                <a:solidFill>
                  <a:srgbClr val="000000"/>
                </a:solidFill>
                <a:latin typeface="Arial"/>
                <a:ea typeface="宋体" charset="-122"/>
              </a:defRPr>
            </a:lvl5pPr>
            <a:lvl6pPr eaLnBrk="0" fontAlgn="base" hangingPunct="0">
              <a:spcBef>
                <a:spcPct val="0"/>
              </a:spcBef>
              <a:spcAft>
                <a:spcPct val="0"/>
              </a:spcAft>
              <a:buSzTx/>
              <a:buFont typeface="Arial"/>
              <a:defRPr>
                <a:solidFill>
                  <a:srgbClr val="000000"/>
                </a:solidFill>
                <a:latin typeface="Arial"/>
                <a:ea typeface="宋体" charset="-122"/>
              </a:defRPr>
            </a:lvl6pPr>
            <a:lvl7pPr eaLnBrk="0" fontAlgn="base" hangingPunct="0">
              <a:spcBef>
                <a:spcPct val="0"/>
              </a:spcBef>
              <a:spcAft>
                <a:spcPct val="0"/>
              </a:spcAft>
              <a:buSzTx/>
              <a:buFont typeface="Arial"/>
              <a:defRPr>
                <a:solidFill>
                  <a:srgbClr val="000000"/>
                </a:solidFill>
                <a:latin typeface="Arial"/>
                <a:ea typeface="宋体" charset="-122"/>
              </a:defRPr>
            </a:lvl7pPr>
            <a:lvl8pPr eaLnBrk="0" fontAlgn="base" hangingPunct="0">
              <a:spcBef>
                <a:spcPct val="0"/>
              </a:spcBef>
              <a:spcAft>
                <a:spcPct val="0"/>
              </a:spcAft>
              <a:buSzTx/>
              <a:buFont typeface="Arial"/>
              <a:defRPr>
                <a:solidFill>
                  <a:srgbClr val="000000"/>
                </a:solidFill>
                <a:latin typeface="Arial"/>
                <a:ea typeface="宋体" charset="-122"/>
              </a:defRPr>
            </a:lvl8pPr>
            <a:lvl9pPr eaLnBrk="0" fontAlgn="base" hangingPunct="0">
              <a:spcBef>
                <a:spcPct val="0"/>
              </a:spcBef>
              <a:spcAft>
                <a:spcPct val="0"/>
              </a:spcAft>
              <a:buSzTx/>
              <a:buFont typeface="Arial"/>
              <a:defRPr>
                <a:solidFill>
                  <a:srgbClr val="000000"/>
                </a:solidFill>
                <a:latin typeface="Arial"/>
                <a:ea typeface="宋体" charset="-122"/>
              </a:defRPr>
            </a:lvl9pPr>
          </a:lstStyle>
          <a:p>
            <a:pPr>
              <a:lnSpc>
                <a:spcPct val="90000"/>
              </a:lnSpc>
              <a:spcBef>
                <a:spcPts val="1000"/>
              </a:spcBef>
            </a:pPr>
            <a:r>
              <a:rPr lang="en-US" altLang="zh-CN" sz="2800" b="1">
                <a:solidFill>
                  <a:srgbClr val="FF0000"/>
                </a:solidFill>
                <a:sym typeface="Calibri"/>
              </a:rPr>
              <a:t>3.</a:t>
            </a:r>
            <a:r>
              <a:rPr lang="zh-CN" altLang="en-US" sz="2800" b="1">
                <a:solidFill>
                  <a:srgbClr val="FF0000"/>
                </a:solidFill>
                <a:sym typeface="Calibri"/>
              </a:rPr>
              <a:t>作者瘫痪后，在十五年的漫长岁月中，由“失魂落魄”到小说获奖，思想感情经历了一个怎样的变化过程？这样的变化，与地坛这个环境有怎样的关系？</a:t>
            </a:r>
          </a:p>
        </p:txBody>
      </p:sp>
      <p:sp>
        <p:nvSpPr>
          <p:cNvPr id="65539" name="TextBox 7"/>
          <p:cNvSpPr/>
          <p:nvPr>
            <p:custDataLst>
              <p:tags r:id="rId6"/>
            </p:custDataLst>
          </p:nvPr>
        </p:nvSpPr>
        <p:spPr>
          <a:xfrm>
            <a:off x="123825" y="0"/>
            <a:ext cx="4376167" cy="646331"/>
          </a:xfrm>
          <a:prstGeom prst="rect">
            <a:avLst/>
          </a:prstGeom>
          <a:solidFill>
            <a:srgbClr val="FF0000"/>
          </a:solidFill>
          <a:ln>
            <a:noFill/>
            <a:miter lim="800000"/>
          </a:ln>
        </p:spPr>
        <p:txBody>
          <a:bodyPr wrap="square">
            <a:spAutoFit/>
          </a:bodyPr>
          <a:lstStyle>
            <a:lvl1pPr eaLnBrk="0" hangingPunct="0">
              <a:defRPr>
                <a:solidFill>
                  <a:srgbClr val="000000"/>
                </a:solidFill>
                <a:latin typeface="Arial"/>
                <a:ea typeface="宋体" charset="-122"/>
              </a:defRPr>
            </a:lvl1pPr>
            <a:lvl2pPr eaLnBrk="0" hangingPunct="0">
              <a:defRPr>
                <a:solidFill>
                  <a:srgbClr val="000000"/>
                </a:solidFill>
                <a:latin typeface="Arial"/>
                <a:ea typeface="宋体" charset="-122"/>
              </a:defRPr>
            </a:lvl2pPr>
            <a:lvl3pPr eaLnBrk="0" hangingPunct="0">
              <a:defRPr>
                <a:solidFill>
                  <a:srgbClr val="000000"/>
                </a:solidFill>
                <a:latin typeface="Arial"/>
                <a:ea typeface="宋体" charset="-122"/>
              </a:defRPr>
            </a:lvl3pPr>
            <a:lvl4pPr eaLnBrk="0" hangingPunct="0">
              <a:defRPr>
                <a:solidFill>
                  <a:srgbClr val="000000"/>
                </a:solidFill>
                <a:latin typeface="Arial"/>
                <a:ea typeface="宋体" charset="-122"/>
              </a:defRPr>
            </a:lvl4pPr>
            <a:lvl5pPr eaLnBrk="0" hangingPunct="0">
              <a:defRPr>
                <a:solidFill>
                  <a:srgbClr val="000000"/>
                </a:solidFill>
                <a:latin typeface="Arial"/>
                <a:ea typeface="宋体" charset="-122"/>
              </a:defRPr>
            </a:lvl5pPr>
            <a:lvl6pPr eaLnBrk="0" fontAlgn="base" hangingPunct="0">
              <a:spcBef>
                <a:spcPct val="0"/>
              </a:spcBef>
              <a:spcAft>
                <a:spcPct val="0"/>
              </a:spcAft>
              <a:buSzTx/>
              <a:buFont typeface="Arial"/>
              <a:defRPr>
                <a:solidFill>
                  <a:srgbClr val="000000"/>
                </a:solidFill>
                <a:latin typeface="Arial"/>
                <a:ea typeface="宋体" charset="-122"/>
              </a:defRPr>
            </a:lvl6pPr>
            <a:lvl7pPr eaLnBrk="0" fontAlgn="base" hangingPunct="0">
              <a:spcBef>
                <a:spcPct val="0"/>
              </a:spcBef>
              <a:spcAft>
                <a:spcPct val="0"/>
              </a:spcAft>
              <a:buSzTx/>
              <a:buFont typeface="Arial"/>
              <a:defRPr>
                <a:solidFill>
                  <a:srgbClr val="000000"/>
                </a:solidFill>
                <a:latin typeface="Arial"/>
                <a:ea typeface="宋体" charset="-122"/>
              </a:defRPr>
            </a:lvl7pPr>
            <a:lvl8pPr eaLnBrk="0" fontAlgn="base" hangingPunct="0">
              <a:spcBef>
                <a:spcPct val="0"/>
              </a:spcBef>
              <a:spcAft>
                <a:spcPct val="0"/>
              </a:spcAft>
              <a:buSzTx/>
              <a:buFont typeface="Arial"/>
              <a:defRPr>
                <a:solidFill>
                  <a:srgbClr val="000000"/>
                </a:solidFill>
                <a:latin typeface="Arial"/>
                <a:ea typeface="宋体" charset="-122"/>
              </a:defRPr>
            </a:lvl8pPr>
            <a:lvl9pPr eaLnBrk="0" fontAlgn="base" hangingPunct="0">
              <a:spcBef>
                <a:spcPct val="0"/>
              </a:spcBef>
              <a:spcAft>
                <a:spcPct val="0"/>
              </a:spcAft>
              <a:buSzTx/>
              <a:buFont typeface="Arial"/>
              <a:defRPr>
                <a:solidFill>
                  <a:srgbClr val="000000"/>
                </a:solidFill>
                <a:latin typeface="Arial"/>
                <a:ea typeface="宋体" charset="-122"/>
              </a:defRPr>
            </a:lvl9pPr>
          </a:lstStyle>
          <a:p>
            <a:pPr algn="ctr" eaLnBrk="1" hangingPunct="1"/>
            <a:r>
              <a:rPr lang="zh-CN" altLang="en-US" sz="3600">
                <a:solidFill>
                  <a:srgbClr val="FFFF00"/>
                </a:solidFill>
                <a:latin typeface="黑体" pitchFamily="49" charset="-122"/>
                <a:ea typeface="黑体" pitchFamily="49" charset="-122"/>
                <a:sym typeface="Calibri"/>
              </a:rPr>
              <a:t>展学</a:t>
            </a:r>
            <a:r>
              <a:rPr lang="en-US" altLang="zh-CN" sz="3600">
                <a:solidFill>
                  <a:srgbClr val="FFFF00"/>
                </a:solidFill>
                <a:latin typeface="黑体" pitchFamily="49" charset="-122"/>
                <a:ea typeface="黑体" pitchFamily="49" charset="-122"/>
                <a:sym typeface="Calibri"/>
              </a:rPr>
              <a:t>•</a:t>
            </a:r>
            <a:r>
              <a:rPr lang="zh-CN" altLang="en-US" sz="3600">
                <a:solidFill>
                  <a:srgbClr val="FFFF00"/>
                </a:solidFill>
                <a:latin typeface="黑体" pitchFamily="49" charset="-122"/>
                <a:ea typeface="黑体" pitchFamily="49" charset="-122"/>
                <a:sym typeface="Calibri"/>
              </a:rPr>
              <a:t>精讲点拨</a:t>
            </a:r>
          </a:p>
        </p:txBody>
      </p:sp>
      <p:sp>
        <p:nvSpPr>
          <p:cNvPr id="74756" name="矩形 4"/>
          <p:cNvSpPr>
            <a:spLocks noChangeArrowheads="1"/>
          </p:cNvSpPr>
          <p:nvPr>
            <p:custDataLst>
              <p:tags r:id="rId7"/>
            </p:custDataLst>
          </p:nvPr>
        </p:nvSpPr>
        <p:spPr bwMode="auto">
          <a:xfrm>
            <a:off x="123825" y="1214438"/>
            <a:ext cx="6580585" cy="1198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Lst>
        </p:spPr>
        <p:txBody>
          <a:bodyPr>
            <a:spAutoFit/>
          </a:bodyPr>
          <a:lstStyle>
            <a:lvl1pPr eaLnBrk="0" hangingPunct="0">
              <a:defRPr>
                <a:solidFill>
                  <a:srgbClr val="000000"/>
                </a:solidFill>
                <a:latin typeface="Arial"/>
                <a:ea typeface="宋体" charset="-122"/>
              </a:defRPr>
            </a:lvl1pPr>
            <a:lvl2pPr eaLnBrk="0" hangingPunct="0">
              <a:defRPr>
                <a:solidFill>
                  <a:srgbClr val="000000"/>
                </a:solidFill>
                <a:latin typeface="Arial"/>
                <a:ea typeface="宋体" charset="-122"/>
              </a:defRPr>
            </a:lvl2pPr>
            <a:lvl3pPr eaLnBrk="0" hangingPunct="0">
              <a:defRPr>
                <a:solidFill>
                  <a:srgbClr val="000000"/>
                </a:solidFill>
                <a:latin typeface="Arial"/>
                <a:ea typeface="宋体" charset="-122"/>
              </a:defRPr>
            </a:lvl3pPr>
            <a:lvl4pPr eaLnBrk="0" hangingPunct="0">
              <a:defRPr>
                <a:solidFill>
                  <a:srgbClr val="000000"/>
                </a:solidFill>
                <a:latin typeface="Arial"/>
                <a:ea typeface="宋体" charset="-122"/>
              </a:defRPr>
            </a:lvl4pPr>
            <a:lvl5pPr eaLnBrk="0" hangingPunct="0">
              <a:defRPr>
                <a:solidFill>
                  <a:srgbClr val="000000"/>
                </a:solidFill>
                <a:latin typeface="Arial"/>
                <a:ea typeface="宋体" charset="-122"/>
              </a:defRPr>
            </a:lvl5pPr>
            <a:lvl6pPr eaLnBrk="0" fontAlgn="base" hangingPunct="0">
              <a:spcBef>
                <a:spcPct val="0"/>
              </a:spcBef>
              <a:spcAft>
                <a:spcPct val="0"/>
              </a:spcAft>
              <a:buSzTx/>
              <a:buFont typeface="Arial"/>
              <a:defRPr>
                <a:solidFill>
                  <a:srgbClr val="000000"/>
                </a:solidFill>
                <a:latin typeface="Arial"/>
                <a:ea typeface="宋体" charset="-122"/>
              </a:defRPr>
            </a:lvl6pPr>
            <a:lvl7pPr eaLnBrk="0" fontAlgn="base" hangingPunct="0">
              <a:spcBef>
                <a:spcPct val="0"/>
              </a:spcBef>
              <a:spcAft>
                <a:spcPct val="0"/>
              </a:spcAft>
              <a:buSzTx/>
              <a:buFont typeface="Arial"/>
              <a:defRPr>
                <a:solidFill>
                  <a:srgbClr val="000000"/>
                </a:solidFill>
                <a:latin typeface="Arial"/>
                <a:ea typeface="宋体" charset="-122"/>
              </a:defRPr>
            </a:lvl7pPr>
            <a:lvl8pPr eaLnBrk="0" fontAlgn="base" hangingPunct="0">
              <a:spcBef>
                <a:spcPct val="0"/>
              </a:spcBef>
              <a:spcAft>
                <a:spcPct val="0"/>
              </a:spcAft>
              <a:buSzTx/>
              <a:buFont typeface="Arial"/>
              <a:defRPr>
                <a:solidFill>
                  <a:srgbClr val="000000"/>
                </a:solidFill>
                <a:latin typeface="Arial"/>
                <a:ea typeface="宋体" charset="-122"/>
              </a:defRPr>
            </a:lvl8pPr>
            <a:lvl9pPr eaLnBrk="0" fontAlgn="base" hangingPunct="0">
              <a:spcBef>
                <a:spcPct val="0"/>
              </a:spcBef>
              <a:spcAft>
                <a:spcPct val="0"/>
              </a:spcAft>
              <a:buSzTx/>
              <a:buFont typeface="Arial"/>
              <a:defRPr>
                <a:solidFill>
                  <a:srgbClr val="000000"/>
                </a:solidFill>
                <a:latin typeface="Arial"/>
                <a:ea typeface="宋体" charset="-122"/>
              </a:defRPr>
            </a:lvl9pPr>
          </a:lstStyle>
          <a:p>
            <a:pPr eaLnBrk="1" hangingPunct="1">
              <a:buFontTx/>
              <a:buNone/>
            </a:pPr>
            <a:endParaRPr lang="en-US" altLang="zh-CN" sz="3600" b="1">
              <a:latin typeface="宋体" charset="-122"/>
              <a:sym typeface="宋体" charset="-122"/>
            </a:endParaRPr>
          </a:p>
          <a:p>
            <a:pPr eaLnBrk="1" hangingPunct="1">
              <a:buFontTx/>
              <a:buNone/>
            </a:pPr>
            <a:endParaRPr lang="zh-CN" altLang="en-US" sz="3600"/>
          </a:p>
        </p:txBody>
      </p:sp>
      <p:sp>
        <p:nvSpPr>
          <p:cNvPr id="65541" name="TextBox 1"/>
          <p:cNvSpPr txBox="1"/>
          <p:nvPr>
            <p:custDataLst>
              <p:tags r:id="rId8"/>
            </p:custDataLst>
          </p:nvPr>
        </p:nvSpPr>
        <p:spPr>
          <a:xfrm>
            <a:off x="317897" y="2608264"/>
            <a:ext cx="8502575" cy="3108543"/>
          </a:xfrm>
          <a:prstGeom prst="rect">
            <a:avLst/>
          </a:prstGeom>
          <a:noFill/>
          <a:ln w="9525" cap="flat" cmpd="sng" algn="ctr">
            <a:noFill/>
            <a:prstDash val="solid"/>
            <a:round/>
            <a:headEnd type="none" w="med" len="med"/>
            <a:tailEnd type="none" w="med" len="med"/>
          </a:ln>
        </p:spPr>
        <p:txBody>
          <a:bodyPr wrap="square">
            <a:spAutoFit/>
          </a:bodyPr>
          <a:lstStyle>
            <a:lvl1pPr eaLnBrk="0" hangingPunct="0">
              <a:defRPr>
                <a:solidFill>
                  <a:srgbClr val="000000"/>
                </a:solidFill>
                <a:latin typeface="Arial"/>
                <a:ea typeface="宋体" charset="-122"/>
              </a:defRPr>
            </a:lvl1pPr>
            <a:lvl2pPr eaLnBrk="0" hangingPunct="0">
              <a:defRPr>
                <a:solidFill>
                  <a:srgbClr val="000000"/>
                </a:solidFill>
                <a:latin typeface="Arial"/>
                <a:ea typeface="宋体" charset="-122"/>
              </a:defRPr>
            </a:lvl2pPr>
            <a:lvl3pPr eaLnBrk="0" hangingPunct="0">
              <a:defRPr>
                <a:solidFill>
                  <a:srgbClr val="000000"/>
                </a:solidFill>
                <a:latin typeface="Arial"/>
                <a:ea typeface="宋体" charset="-122"/>
              </a:defRPr>
            </a:lvl3pPr>
            <a:lvl4pPr eaLnBrk="0" hangingPunct="0">
              <a:defRPr>
                <a:solidFill>
                  <a:srgbClr val="000000"/>
                </a:solidFill>
                <a:latin typeface="Arial"/>
                <a:ea typeface="宋体" charset="-122"/>
              </a:defRPr>
            </a:lvl4pPr>
            <a:lvl5pPr eaLnBrk="0" hangingPunct="0">
              <a:defRPr>
                <a:solidFill>
                  <a:srgbClr val="000000"/>
                </a:solidFill>
                <a:latin typeface="Arial"/>
                <a:ea typeface="宋体" charset="-122"/>
              </a:defRPr>
            </a:lvl5pPr>
            <a:lvl6pPr eaLnBrk="0" fontAlgn="base" hangingPunct="0">
              <a:spcBef>
                <a:spcPct val="0"/>
              </a:spcBef>
              <a:spcAft>
                <a:spcPct val="0"/>
              </a:spcAft>
              <a:buSzTx/>
              <a:buFont typeface="Arial"/>
              <a:defRPr>
                <a:solidFill>
                  <a:srgbClr val="000000"/>
                </a:solidFill>
                <a:latin typeface="Arial"/>
                <a:ea typeface="宋体" charset="-122"/>
              </a:defRPr>
            </a:lvl6pPr>
            <a:lvl7pPr eaLnBrk="0" fontAlgn="base" hangingPunct="0">
              <a:spcBef>
                <a:spcPct val="0"/>
              </a:spcBef>
              <a:spcAft>
                <a:spcPct val="0"/>
              </a:spcAft>
              <a:buSzTx/>
              <a:buFont typeface="Arial"/>
              <a:defRPr>
                <a:solidFill>
                  <a:srgbClr val="000000"/>
                </a:solidFill>
                <a:latin typeface="Arial"/>
                <a:ea typeface="宋体" charset="-122"/>
              </a:defRPr>
            </a:lvl7pPr>
            <a:lvl8pPr eaLnBrk="0" fontAlgn="base" hangingPunct="0">
              <a:spcBef>
                <a:spcPct val="0"/>
              </a:spcBef>
              <a:spcAft>
                <a:spcPct val="0"/>
              </a:spcAft>
              <a:buSzTx/>
              <a:buFont typeface="Arial"/>
              <a:defRPr>
                <a:solidFill>
                  <a:srgbClr val="000000"/>
                </a:solidFill>
                <a:latin typeface="Arial"/>
                <a:ea typeface="宋体" charset="-122"/>
              </a:defRPr>
            </a:lvl8pPr>
            <a:lvl9pPr eaLnBrk="0" fontAlgn="base" hangingPunct="0">
              <a:spcBef>
                <a:spcPct val="0"/>
              </a:spcBef>
              <a:spcAft>
                <a:spcPct val="0"/>
              </a:spcAft>
              <a:buSzTx/>
              <a:buFont typeface="Arial"/>
              <a:defRPr>
                <a:solidFill>
                  <a:srgbClr val="000000"/>
                </a:solidFill>
                <a:latin typeface="Arial"/>
                <a:ea typeface="宋体" charset="-122"/>
              </a:defRPr>
            </a:lvl9pPr>
          </a:lstStyle>
          <a:p>
            <a:pPr eaLnBrk="1" hangingPunct="1"/>
            <a:r>
              <a:rPr lang="zh-CN" altLang="en-US" sz="2800">
                <a:solidFill>
                  <a:srgbClr val="6794CE"/>
                </a:solidFill>
                <a:latin typeface="宋体" charset="-122"/>
              </a:rPr>
              <a:t>    </a:t>
            </a:r>
            <a:r>
              <a:rPr lang="zh-CN" altLang="en-US" sz="2800" b="1" smtClean="0">
                <a:solidFill>
                  <a:schemeClr val="accent1"/>
                </a:solidFill>
                <a:latin typeface="宋体" charset="-122"/>
              </a:rPr>
              <a:t>作</a:t>
            </a:r>
            <a:r>
              <a:rPr lang="zh-CN" altLang="en-US" sz="2800" b="1">
                <a:solidFill>
                  <a:schemeClr val="accent1"/>
                </a:solidFill>
                <a:latin typeface="宋体" charset="-122"/>
              </a:rPr>
              <a:t>者的思想感情经历了一个从苦闷、绝望到充满希望的过程。是地坛这种难以言传的包孕着永恒与瞬间、古老与新鲜、沉寂与涌动、博大与纤细的双重境界给了作家的心灵以强烈的震动。文章中的地坛，令作者感到的便是地坛在看似沉寂、荒凉、萧瑟、幽深之中的那种醇厚沉重、超然博大的历史沧桑和喧嚣不已、生生不息的生命意</a:t>
            </a:r>
            <a:r>
              <a:rPr lang="zh-CN" altLang="en-US" sz="2800" b="1" smtClean="0">
                <a:solidFill>
                  <a:schemeClr val="accent1"/>
                </a:solidFill>
                <a:latin typeface="宋体" charset="-122"/>
              </a:rPr>
              <a:t>识。</a:t>
            </a:r>
            <a:endParaRPr lang="zh-CN" altLang="en-US" sz="2800" b="1">
              <a:solidFill>
                <a:schemeClr val="accent1"/>
              </a:solidFill>
              <a:latin typeface="宋体" charset="-122"/>
            </a:endParaRPr>
          </a:p>
        </p:txBody>
      </p:sp>
    </p:spTree>
    <p:extLst>
      <p:ext uri="{BB962C8B-B14F-4D97-AF65-F5344CB8AC3E}">
        <p14:creationId xmlns:p14="http://schemas.microsoft.com/office/powerpoint/2010/main" val="1712309046"/>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5538"/>
                                        </p:tgtEl>
                                        <p:attrNameLst>
                                          <p:attrName>style.visibility</p:attrName>
                                        </p:attrNameLst>
                                      </p:cBhvr>
                                      <p:to>
                                        <p:strVal val="visible"/>
                                      </p:to>
                                    </p:set>
                                    <p:anim calcmode="lin" valueType="num">
                                      <p:cBhvr>
                                        <p:cTn id="7" dur="500" fill="hold"/>
                                        <p:tgtEl>
                                          <p:spTgt spid="65538"/>
                                        </p:tgtEl>
                                        <p:attrNameLst>
                                          <p:attrName>ppt_x</p:attrName>
                                        </p:attrNameLst>
                                      </p:cBhvr>
                                      <p:tavLst>
                                        <p:tav tm="0">
                                          <p:val>
                                            <p:strVal val="#ppt_x"/>
                                          </p:val>
                                        </p:tav>
                                        <p:tav tm="100000">
                                          <p:val>
                                            <p:strVal val="#ppt_x"/>
                                          </p:val>
                                        </p:tav>
                                      </p:tavLst>
                                    </p:anim>
                                    <p:anim calcmode="lin" valueType="num">
                                      <p:cBhvr>
                                        <p:cTn id="8" dur="500" fill="hold"/>
                                        <p:tgtEl>
                                          <p:spTgt spid="6553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2" presetClass="entr" presetSubtype="0" fill="hold" nodeType="clickEffect">
                                  <p:stCondLst>
                                    <p:cond delay="0"/>
                                  </p:stCondLst>
                                  <p:childTnLst>
                                    <p:set>
                                      <p:cBhvr>
                                        <p:cTn id="12" dur="1" fill="hold">
                                          <p:stCondLst>
                                            <p:cond delay="0"/>
                                          </p:stCondLst>
                                        </p:cTn>
                                        <p:tgtEl>
                                          <p:spTgt spid="65541">
                                            <p:txEl>
                                              <p:pRg st="0" end="0"/>
                                            </p:txEl>
                                          </p:spTgt>
                                        </p:tgtEl>
                                        <p:attrNameLst>
                                          <p:attrName>style.visibility</p:attrName>
                                        </p:attrNameLst>
                                      </p:cBhvr>
                                      <p:to>
                                        <p:strVal val="visible"/>
                                      </p:to>
                                    </p:set>
                                    <p:animEffect transition="in" filter="fade">
                                      <p:cBhvr>
                                        <p:cTn id="13" dur="1000" fill="hold"/>
                                        <p:tgtEl>
                                          <p:spTgt spid="65541">
                                            <p:txEl>
                                              <p:pRg st="0" end="0"/>
                                            </p:txEl>
                                          </p:spTgt>
                                        </p:tgtEl>
                                      </p:cBhvr>
                                    </p:animEffect>
                                    <p:anim calcmode="lin" valueType="num">
                                      <p:cBhvr>
                                        <p:cTn id="14" dur="1000" fill="hold"/>
                                        <p:tgtEl>
                                          <p:spTgt spid="65541">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6554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8"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9D02AD7-02EE-4275-BF76-F0B5AF4C6B57}"/>
              </a:ext>
            </a:extLst>
          </p:cNvPr>
          <p:cNvSpPr>
            <a:spLocks noGrp="1"/>
          </p:cNvSpPr>
          <p:nvPr>
            <p:ph type="title"/>
            <p:custDataLst>
              <p:tags r:id="rId3"/>
            </p:custDataLst>
          </p:nvPr>
        </p:nvSpPr>
        <p:spPr>
          <a:xfrm>
            <a:off x="1907704" y="5373216"/>
            <a:ext cx="5318619" cy="1063624"/>
          </a:xfrm>
        </p:spPr>
        <p:txBody>
          <a:bodyPr>
            <a:noAutofit/>
          </a:bodyPr>
          <a:lstStyle/>
          <a:p>
            <a:r>
              <a:rPr lang="zh-CN" altLang="en-US" sz="6600" smtClean="0">
                <a:latin typeface="华文行楷" panose="02010800040101010101" pitchFamily="2" charset="-122"/>
                <a:ea typeface="华文行楷" panose="02010800040101010101" pitchFamily="2" charset="-122"/>
              </a:rPr>
              <a:t>    我</a:t>
            </a:r>
            <a:r>
              <a:rPr lang="zh-CN" altLang="en-US" sz="6600">
                <a:latin typeface="华文行楷" panose="02010800040101010101" pitchFamily="2" charset="-122"/>
                <a:ea typeface="华文行楷" panose="02010800040101010101" pitchFamily="2" charset="-122"/>
              </a:rPr>
              <a:t>与地</a:t>
            </a:r>
            <a:r>
              <a:rPr lang="zh-CN" altLang="en-US" sz="6600" smtClean="0">
                <a:latin typeface="华文行楷" panose="02010800040101010101" pitchFamily="2" charset="-122"/>
                <a:ea typeface="华文行楷" panose="02010800040101010101" pitchFamily="2" charset="-122"/>
              </a:rPr>
              <a:t>坛</a:t>
            </a:r>
            <a:br>
              <a:rPr lang="en-US" altLang="zh-CN" sz="6600">
                <a:latin typeface="华文行楷" panose="02010800040101010101" pitchFamily="2" charset="-122"/>
                <a:ea typeface="华文行楷" panose="02010800040101010101" pitchFamily="2" charset="-122"/>
              </a:rPr>
            </a:br>
            <a:r>
              <a:rPr lang="zh-CN" altLang="en-US" sz="6600" smtClean="0">
                <a:latin typeface="华文行楷" panose="02010800040101010101" pitchFamily="2" charset="-122"/>
                <a:ea typeface="华文行楷" panose="02010800040101010101" pitchFamily="2" charset="-122"/>
              </a:rPr>
              <a:t>（第一课时</a:t>
            </a:r>
            <a:r>
              <a:rPr lang="zh-CN" altLang="en-US" sz="6600">
                <a:latin typeface="华文行楷" panose="02010800040101010101" pitchFamily="2" charset="-122"/>
                <a:ea typeface="华文行楷" panose="02010800040101010101" pitchFamily="2" charset="-122"/>
              </a:rPr>
              <a:t>）</a:t>
            </a:r>
          </a:p>
        </p:txBody>
      </p:sp>
    </p:spTree>
    <p:extLst>
      <p:ext uri="{BB962C8B-B14F-4D97-AF65-F5344CB8AC3E}">
        <p14:creationId xmlns:p14="http://schemas.microsoft.com/office/powerpoint/2010/main" val="866675001"/>
      </p:ext>
    </p:ext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9D02AD7-02EE-4275-BF76-F0B5AF4C6B57}"/>
              </a:ext>
            </a:extLst>
          </p:cNvPr>
          <p:cNvSpPr>
            <a:spLocks noGrp="1"/>
          </p:cNvSpPr>
          <p:nvPr>
            <p:ph type="title"/>
            <p:custDataLst>
              <p:tags r:id="rId3"/>
            </p:custDataLst>
          </p:nvPr>
        </p:nvSpPr>
        <p:spPr>
          <a:xfrm>
            <a:off x="1907704" y="5373216"/>
            <a:ext cx="5318619" cy="1063624"/>
          </a:xfrm>
        </p:spPr>
        <p:txBody>
          <a:bodyPr>
            <a:noAutofit/>
          </a:bodyPr>
          <a:lstStyle/>
          <a:p>
            <a:r>
              <a:rPr lang="zh-CN" altLang="en-US" sz="6600" smtClean="0">
                <a:latin typeface="华文行楷" panose="02010800040101010101" pitchFamily="2" charset="-122"/>
                <a:ea typeface="华文行楷" panose="02010800040101010101" pitchFamily="2" charset="-122"/>
              </a:rPr>
              <a:t>    我</a:t>
            </a:r>
            <a:r>
              <a:rPr lang="zh-CN" altLang="en-US" sz="6600">
                <a:latin typeface="华文行楷" panose="02010800040101010101" pitchFamily="2" charset="-122"/>
                <a:ea typeface="华文行楷" panose="02010800040101010101" pitchFamily="2" charset="-122"/>
              </a:rPr>
              <a:t>与地</a:t>
            </a:r>
            <a:r>
              <a:rPr lang="zh-CN" altLang="en-US" sz="6600" smtClean="0">
                <a:latin typeface="华文行楷" panose="02010800040101010101" pitchFamily="2" charset="-122"/>
                <a:ea typeface="华文行楷" panose="02010800040101010101" pitchFamily="2" charset="-122"/>
              </a:rPr>
              <a:t>坛</a:t>
            </a:r>
            <a:br>
              <a:rPr lang="en-US" altLang="zh-CN" sz="6600">
                <a:latin typeface="华文行楷" panose="02010800040101010101" pitchFamily="2" charset="-122"/>
                <a:ea typeface="华文行楷" panose="02010800040101010101" pitchFamily="2" charset="-122"/>
              </a:rPr>
            </a:br>
            <a:r>
              <a:rPr lang="zh-CN" altLang="en-US" sz="6600" smtClean="0">
                <a:latin typeface="华文行楷" panose="02010800040101010101" pitchFamily="2" charset="-122"/>
                <a:ea typeface="华文行楷" panose="02010800040101010101" pitchFamily="2" charset="-122"/>
              </a:rPr>
              <a:t>（第</a:t>
            </a:r>
            <a:r>
              <a:rPr lang="zh-CN" altLang="en-US" sz="6600">
                <a:latin typeface="华文行楷" panose="02010800040101010101" pitchFamily="2" charset="-122"/>
                <a:ea typeface="华文行楷" panose="02010800040101010101" pitchFamily="2" charset="-122"/>
              </a:rPr>
              <a:t>二课</a:t>
            </a:r>
            <a:r>
              <a:rPr lang="zh-CN" altLang="en-US" sz="6600" smtClean="0">
                <a:latin typeface="华文行楷" panose="02010800040101010101" pitchFamily="2" charset="-122"/>
                <a:ea typeface="华文行楷" panose="02010800040101010101" pitchFamily="2" charset="-122"/>
              </a:rPr>
              <a:t>时</a:t>
            </a:r>
            <a:r>
              <a:rPr lang="zh-CN" altLang="en-US" sz="6600">
                <a:latin typeface="华文行楷" panose="02010800040101010101" pitchFamily="2" charset="-122"/>
                <a:ea typeface="华文行楷" panose="02010800040101010101" pitchFamily="2" charset="-122"/>
              </a:rPr>
              <a:t>）</a:t>
            </a:r>
          </a:p>
        </p:txBody>
      </p:sp>
    </p:spTree>
    <p:extLst>
      <p:ext uri="{BB962C8B-B14F-4D97-AF65-F5344CB8AC3E}">
        <p14:creationId xmlns:p14="http://schemas.microsoft.com/office/powerpoint/2010/main" val="3898561552"/>
      </p:ext>
    </p:ext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859570"/>
            <a:ext cx="9144000" cy="5138859"/>
          </a:xfrm>
          <a:prstGeom prst="rect">
            <a:avLst/>
          </a:prstGeom>
        </p:spPr>
      </p:pic>
      <p:sp>
        <p:nvSpPr>
          <p:cNvPr id="78850" name="TextBox 6"/>
          <p:cNvSpPr>
            <a:spLocks noChangeArrowheads="1"/>
          </p:cNvSpPr>
          <p:nvPr>
            <p:custDataLst>
              <p:tags r:id="rId5"/>
            </p:custDataLst>
          </p:nvPr>
        </p:nvSpPr>
        <p:spPr bwMode="auto">
          <a:xfrm>
            <a:off x="406004" y="1673226"/>
            <a:ext cx="7046119" cy="446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rgbClr val="000000"/>
                </a:solidFill>
                <a:latin typeface="Arial"/>
                <a:ea typeface="宋体" charset="-122"/>
              </a:defRPr>
            </a:lvl1pPr>
            <a:lvl2pPr eaLnBrk="0" hangingPunct="0">
              <a:defRPr>
                <a:solidFill>
                  <a:srgbClr val="000000"/>
                </a:solidFill>
                <a:latin typeface="Arial"/>
                <a:ea typeface="宋体" charset="-122"/>
              </a:defRPr>
            </a:lvl2pPr>
            <a:lvl3pPr eaLnBrk="0" hangingPunct="0">
              <a:defRPr>
                <a:solidFill>
                  <a:srgbClr val="000000"/>
                </a:solidFill>
                <a:latin typeface="Arial"/>
                <a:ea typeface="宋体" charset="-122"/>
              </a:defRPr>
            </a:lvl3pPr>
            <a:lvl4pPr eaLnBrk="0" hangingPunct="0">
              <a:defRPr>
                <a:solidFill>
                  <a:srgbClr val="000000"/>
                </a:solidFill>
                <a:latin typeface="Arial"/>
                <a:ea typeface="宋体" charset="-122"/>
              </a:defRPr>
            </a:lvl4pPr>
            <a:lvl5pPr eaLnBrk="0" hangingPunct="0">
              <a:defRPr>
                <a:solidFill>
                  <a:srgbClr val="000000"/>
                </a:solidFill>
                <a:latin typeface="Arial"/>
                <a:ea typeface="宋体" charset="-122"/>
              </a:defRPr>
            </a:lvl5pPr>
            <a:lvl6pPr eaLnBrk="0" fontAlgn="base" hangingPunct="0">
              <a:spcBef>
                <a:spcPct val="0"/>
              </a:spcBef>
              <a:spcAft>
                <a:spcPct val="0"/>
              </a:spcAft>
              <a:buSzTx/>
              <a:buFont typeface="Arial"/>
              <a:defRPr>
                <a:solidFill>
                  <a:srgbClr val="000000"/>
                </a:solidFill>
                <a:latin typeface="Arial"/>
                <a:ea typeface="宋体" charset="-122"/>
              </a:defRPr>
            </a:lvl6pPr>
            <a:lvl7pPr eaLnBrk="0" fontAlgn="base" hangingPunct="0">
              <a:spcBef>
                <a:spcPct val="0"/>
              </a:spcBef>
              <a:spcAft>
                <a:spcPct val="0"/>
              </a:spcAft>
              <a:buSzTx/>
              <a:buFont typeface="Arial"/>
              <a:defRPr>
                <a:solidFill>
                  <a:srgbClr val="000000"/>
                </a:solidFill>
                <a:latin typeface="Arial"/>
                <a:ea typeface="宋体" charset="-122"/>
              </a:defRPr>
            </a:lvl7pPr>
            <a:lvl8pPr eaLnBrk="0" fontAlgn="base" hangingPunct="0">
              <a:spcBef>
                <a:spcPct val="0"/>
              </a:spcBef>
              <a:spcAft>
                <a:spcPct val="0"/>
              </a:spcAft>
              <a:buSzTx/>
              <a:buFont typeface="Arial"/>
              <a:defRPr>
                <a:solidFill>
                  <a:srgbClr val="000000"/>
                </a:solidFill>
                <a:latin typeface="Arial"/>
                <a:ea typeface="宋体" charset="-122"/>
              </a:defRPr>
            </a:lvl8pPr>
            <a:lvl9pPr eaLnBrk="0" fontAlgn="base" hangingPunct="0">
              <a:spcBef>
                <a:spcPct val="0"/>
              </a:spcBef>
              <a:spcAft>
                <a:spcPct val="0"/>
              </a:spcAft>
              <a:buSzTx/>
              <a:buFont typeface="Arial"/>
              <a:defRPr>
                <a:solidFill>
                  <a:srgbClr val="000000"/>
                </a:solidFill>
                <a:latin typeface="Arial"/>
                <a:ea typeface="宋体" charset="-122"/>
              </a:defRPr>
            </a:lvl9pPr>
          </a:lstStyle>
          <a:p>
            <a:pPr eaLnBrk="1" hangingPunct="1"/>
            <a:endParaRPr lang="en-US" altLang="zh-CN" sz="2400">
              <a:solidFill>
                <a:srgbClr val="FF0000"/>
              </a:solidFill>
              <a:latin typeface="黑体" pitchFamily="49" charset="-122"/>
              <a:ea typeface="黑体" pitchFamily="49" charset="-122"/>
              <a:sym typeface="Calibri"/>
            </a:endParaRPr>
          </a:p>
          <a:p>
            <a:pPr eaLnBrk="1" hangingPunct="1"/>
            <a:endParaRPr lang="en-US" altLang="zh-CN" sz="2400">
              <a:sym typeface="Calibri"/>
            </a:endParaRPr>
          </a:p>
          <a:p>
            <a:pPr eaLnBrk="1" hangingPunct="1"/>
            <a:endParaRPr lang="en-US" altLang="zh-CN" sz="2000">
              <a:solidFill>
                <a:srgbClr val="FF0000"/>
              </a:solidFill>
              <a:sym typeface="Calibri"/>
            </a:endParaRPr>
          </a:p>
          <a:p>
            <a:pPr eaLnBrk="1" hangingPunct="1"/>
            <a:endParaRPr lang="en-US" altLang="zh-CN" sz="2400">
              <a:sym typeface="Calibri"/>
            </a:endParaRPr>
          </a:p>
          <a:p>
            <a:pPr eaLnBrk="1" hangingPunct="1"/>
            <a:endParaRPr lang="en-US" altLang="zh-CN" sz="2400">
              <a:solidFill>
                <a:srgbClr val="FF0000"/>
              </a:solidFill>
              <a:sym typeface="Calibri"/>
            </a:endParaRPr>
          </a:p>
          <a:p>
            <a:pPr eaLnBrk="1" hangingPunct="1"/>
            <a:endParaRPr lang="en-US" altLang="zh-CN" sz="2000">
              <a:solidFill>
                <a:srgbClr val="FF0000"/>
              </a:solidFill>
              <a:sym typeface="Calibri"/>
            </a:endParaRPr>
          </a:p>
          <a:p>
            <a:pPr eaLnBrk="1" hangingPunct="1"/>
            <a:endParaRPr lang="zh-CN" altLang="zh-CN" sz="2000">
              <a:solidFill>
                <a:srgbClr val="FF0000"/>
              </a:solidFill>
              <a:sym typeface="Calibri"/>
            </a:endParaRPr>
          </a:p>
          <a:p>
            <a:pPr eaLnBrk="1" hangingPunct="1"/>
            <a:endParaRPr lang="en-US" altLang="zh-CN" sz="2000">
              <a:sym typeface="Calibri"/>
            </a:endParaRPr>
          </a:p>
          <a:p>
            <a:pPr eaLnBrk="1" hangingPunct="1"/>
            <a:endParaRPr lang="en-US" altLang="zh-CN" sz="2400">
              <a:solidFill>
                <a:srgbClr val="FF0000"/>
              </a:solidFill>
              <a:sym typeface="Calibri"/>
            </a:endParaRPr>
          </a:p>
          <a:p>
            <a:pPr eaLnBrk="1" hangingPunct="1"/>
            <a:endParaRPr lang="en-US" altLang="zh-CN" sz="2000">
              <a:sym typeface="Calibri"/>
            </a:endParaRPr>
          </a:p>
          <a:p>
            <a:pPr eaLnBrk="1" hangingPunct="1"/>
            <a:endParaRPr lang="en-US" altLang="zh-CN" sz="2000">
              <a:sym typeface="Calibri"/>
            </a:endParaRPr>
          </a:p>
          <a:p>
            <a:pPr eaLnBrk="1" hangingPunct="1"/>
            <a:endParaRPr lang="zh-CN" altLang="zh-CN" sz="2000">
              <a:sym typeface="Calibri"/>
            </a:endParaRPr>
          </a:p>
          <a:p>
            <a:pPr eaLnBrk="1" hangingPunct="1"/>
            <a:endParaRPr lang="zh-CN" altLang="zh-CN" sz="2000">
              <a:sym typeface="Calibri"/>
            </a:endParaRPr>
          </a:p>
        </p:txBody>
      </p:sp>
      <p:sp>
        <p:nvSpPr>
          <p:cNvPr id="78851" name="TextBox 9"/>
          <p:cNvSpPr>
            <a:spLocks noChangeArrowheads="1"/>
          </p:cNvSpPr>
          <p:nvPr>
            <p:custDataLst>
              <p:tags r:id="rId6"/>
            </p:custDataLst>
          </p:nvPr>
        </p:nvSpPr>
        <p:spPr bwMode="auto">
          <a:xfrm>
            <a:off x="440531" y="1001713"/>
            <a:ext cx="63960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rgbClr val="000000"/>
                </a:solidFill>
                <a:latin typeface="Arial"/>
                <a:ea typeface="宋体" charset="-122"/>
              </a:defRPr>
            </a:lvl1pPr>
            <a:lvl2pPr eaLnBrk="0" hangingPunct="0">
              <a:defRPr>
                <a:solidFill>
                  <a:srgbClr val="000000"/>
                </a:solidFill>
                <a:latin typeface="Arial"/>
                <a:ea typeface="宋体" charset="-122"/>
              </a:defRPr>
            </a:lvl2pPr>
            <a:lvl3pPr eaLnBrk="0" hangingPunct="0">
              <a:defRPr>
                <a:solidFill>
                  <a:srgbClr val="000000"/>
                </a:solidFill>
                <a:latin typeface="Arial"/>
                <a:ea typeface="宋体" charset="-122"/>
              </a:defRPr>
            </a:lvl3pPr>
            <a:lvl4pPr eaLnBrk="0" hangingPunct="0">
              <a:defRPr>
                <a:solidFill>
                  <a:srgbClr val="000000"/>
                </a:solidFill>
                <a:latin typeface="Arial"/>
                <a:ea typeface="宋体" charset="-122"/>
              </a:defRPr>
            </a:lvl4pPr>
            <a:lvl5pPr eaLnBrk="0" hangingPunct="0">
              <a:defRPr>
                <a:solidFill>
                  <a:srgbClr val="000000"/>
                </a:solidFill>
                <a:latin typeface="Arial"/>
                <a:ea typeface="宋体" charset="-122"/>
              </a:defRPr>
            </a:lvl5pPr>
            <a:lvl6pPr eaLnBrk="0" fontAlgn="base" hangingPunct="0">
              <a:spcBef>
                <a:spcPct val="0"/>
              </a:spcBef>
              <a:spcAft>
                <a:spcPct val="0"/>
              </a:spcAft>
              <a:buSzTx/>
              <a:buFont typeface="Arial"/>
              <a:defRPr>
                <a:solidFill>
                  <a:srgbClr val="000000"/>
                </a:solidFill>
                <a:latin typeface="Arial"/>
                <a:ea typeface="宋体" charset="-122"/>
              </a:defRPr>
            </a:lvl6pPr>
            <a:lvl7pPr eaLnBrk="0" fontAlgn="base" hangingPunct="0">
              <a:spcBef>
                <a:spcPct val="0"/>
              </a:spcBef>
              <a:spcAft>
                <a:spcPct val="0"/>
              </a:spcAft>
              <a:buSzTx/>
              <a:buFont typeface="Arial"/>
              <a:defRPr>
                <a:solidFill>
                  <a:srgbClr val="000000"/>
                </a:solidFill>
                <a:latin typeface="Arial"/>
                <a:ea typeface="宋体" charset="-122"/>
              </a:defRPr>
            </a:lvl7pPr>
            <a:lvl8pPr eaLnBrk="0" fontAlgn="base" hangingPunct="0">
              <a:spcBef>
                <a:spcPct val="0"/>
              </a:spcBef>
              <a:spcAft>
                <a:spcPct val="0"/>
              </a:spcAft>
              <a:buSzTx/>
              <a:buFont typeface="Arial"/>
              <a:defRPr>
                <a:solidFill>
                  <a:srgbClr val="000000"/>
                </a:solidFill>
                <a:latin typeface="Arial"/>
                <a:ea typeface="宋体" charset="-122"/>
              </a:defRPr>
            </a:lvl8pPr>
            <a:lvl9pPr eaLnBrk="0" fontAlgn="base" hangingPunct="0">
              <a:spcBef>
                <a:spcPct val="0"/>
              </a:spcBef>
              <a:spcAft>
                <a:spcPct val="0"/>
              </a:spcAft>
              <a:buSzTx/>
              <a:buFont typeface="Arial"/>
              <a:defRPr>
                <a:solidFill>
                  <a:srgbClr val="000000"/>
                </a:solidFill>
                <a:latin typeface="Arial"/>
                <a:ea typeface="宋体" charset="-122"/>
              </a:defRPr>
            </a:lvl9pPr>
          </a:lstStyle>
          <a:p>
            <a:pPr eaLnBrk="1" hangingPunct="1"/>
            <a:r>
              <a:rPr lang="zh-CN" altLang="en-US" sz="2400">
                <a:latin typeface="黑体" pitchFamily="49" charset="-122"/>
                <a:ea typeface="黑体" pitchFamily="49" charset="-122"/>
                <a:sym typeface="Calibri"/>
              </a:rPr>
              <a:t>前</a:t>
            </a:r>
            <a:r>
              <a:rPr lang="en-US" altLang="zh-CN" sz="2400">
                <a:latin typeface="黑体" pitchFamily="49" charset="-122"/>
                <a:ea typeface="黑体" pitchFamily="49" charset="-122"/>
                <a:sym typeface="Calibri"/>
              </a:rPr>
              <a:t>10</a:t>
            </a:r>
            <a:r>
              <a:rPr lang="zh-CN" altLang="en-US" sz="2400">
                <a:latin typeface="黑体" pitchFamily="49" charset="-122"/>
                <a:ea typeface="黑体" pitchFamily="49" charset="-122"/>
                <a:sym typeface="Calibri"/>
              </a:rPr>
              <a:t>分钟主题讨论以下问题</a:t>
            </a:r>
            <a:r>
              <a:rPr lang="zh-CN" altLang="en-US" sz="2400" smtClean="0">
                <a:latin typeface="黑体" pitchFamily="49" charset="-122"/>
                <a:ea typeface="黑体" pitchFamily="49" charset="-122"/>
                <a:sym typeface="Calibri"/>
              </a:rPr>
              <a:t>（小组讨</a:t>
            </a:r>
            <a:r>
              <a:rPr lang="zh-CN" altLang="en-US" sz="2400">
                <a:latin typeface="黑体" pitchFamily="49" charset="-122"/>
                <a:ea typeface="黑体" pitchFamily="49" charset="-122"/>
                <a:sym typeface="Calibri"/>
              </a:rPr>
              <a:t>论）</a:t>
            </a:r>
          </a:p>
        </p:txBody>
      </p:sp>
      <p:sp>
        <p:nvSpPr>
          <p:cNvPr id="78852" name="TextBox 11"/>
          <p:cNvSpPr>
            <a:spLocks noChangeArrowheads="1"/>
          </p:cNvSpPr>
          <p:nvPr>
            <p:custDataLst>
              <p:tags r:id="rId7"/>
            </p:custDataLst>
          </p:nvPr>
        </p:nvSpPr>
        <p:spPr bwMode="auto">
          <a:xfrm>
            <a:off x="323528" y="5565760"/>
            <a:ext cx="87129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rgbClr val="000000"/>
                </a:solidFill>
                <a:latin typeface="Arial"/>
                <a:ea typeface="宋体" charset="-122"/>
              </a:defRPr>
            </a:lvl1pPr>
            <a:lvl2pPr eaLnBrk="0" hangingPunct="0">
              <a:defRPr>
                <a:solidFill>
                  <a:srgbClr val="000000"/>
                </a:solidFill>
                <a:latin typeface="Arial"/>
                <a:ea typeface="宋体" charset="-122"/>
              </a:defRPr>
            </a:lvl2pPr>
            <a:lvl3pPr eaLnBrk="0" hangingPunct="0">
              <a:defRPr>
                <a:solidFill>
                  <a:srgbClr val="000000"/>
                </a:solidFill>
                <a:latin typeface="Arial"/>
                <a:ea typeface="宋体" charset="-122"/>
              </a:defRPr>
            </a:lvl3pPr>
            <a:lvl4pPr eaLnBrk="0" hangingPunct="0">
              <a:defRPr>
                <a:solidFill>
                  <a:srgbClr val="000000"/>
                </a:solidFill>
                <a:latin typeface="Arial"/>
                <a:ea typeface="宋体" charset="-122"/>
              </a:defRPr>
            </a:lvl4pPr>
            <a:lvl5pPr eaLnBrk="0" hangingPunct="0">
              <a:defRPr>
                <a:solidFill>
                  <a:srgbClr val="000000"/>
                </a:solidFill>
                <a:latin typeface="Arial"/>
                <a:ea typeface="宋体" charset="-122"/>
              </a:defRPr>
            </a:lvl5pPr>
            <a:lvl6pPr eaLnBrk="0" fontAlgn="base" hangingPunct="0">
              <a:spcBef>
                <a:spcPct val="0"/>
              </a:spcBef>
              <a:spcAft>
                <a:spcPct val="0"/>
              </a:spcAft>
              <a:buSzTx/>
              <a:buFont typeface="Arial"/>
              <a:defRPr>
                <a:solidFill>
                  <a:srgbClr val="000000"/>
                </a:solidFill>
                <a:latin typeface="Arial"/>
                <a:ea typeface="宋体" charset="-122"/>
              </a:defRPr>
            </a:lvl6pPr>
            <a:lvl7pPr eaLnBrk="0" fontAlgn="base" hangingPunct="0">
              <a:spcBef>
                <a:spcPct val="0"/>
              </a:spcBef>
              <a:spcAft>
                <a:spcPct val="0"/>
              </a:spcAft>
              <a:buSzTx/>
              <a:buFont typeface="Arial"/>
              <a:defRPr>
                <a:solidFill>
                  <a:srgbClr val="000000"/>
                </a:solidFill>
                <a:latin typeface="Arial"/>
                <a:ea typeface="宋体" charset="-122"/>
              </a:defRPr>
            </a:lvl7pPr>
            <a:lvl8pPr eaLnBrk="0" fontAlgn="base" hangingPunct="0">
              <a:spcBef>
                <a:spcPct val="0"/>
              </a:spcBef>
              <a:spcAft>
                <a:spcPct val="0"/>
              </a:spcAft>
              <a:buSzTx/>
              <a:buFont typeface="Arial"/>
              <a:defRPr>
                <a:solidFill>
                  <a:srgbClr val="000000"/>
                </a:solidFill>
                <a:latin typeface="Arial"/>
                <a:ea typeface="宋体" charset="-122"/>
              </a:defRPr>
            </a:lvl8pPr>
            <a:lvl9pPr eaLnBrk="0" fontAlgn="base" hangingPunct="0">
              <a:spcBef>
                <a:spcPct val="0"/>
              </a:spcBef>
              <a:spcAft>
                <a:spcPct val="0"/>
              </a:spcAft>
              <a:buSzTx/>
              <a:buFont typeface="Arial"/>
              <a:defRPr>
                <a:solidFill>
                  <a:srgbClr val="000000"/>
                </a:solidFill>
                <a:latin typeface="Arial"/>
                <a:ea typeface="宋体" charset="-122"/>
              </a:defRPr>
            </a:lvl9pPr>
          </a:lstStyle>
          <a:p>
            <a:pPr eaLnBrk="1" hangingPunct="1"/>
            <a:r>
              <a:rPr lang="zh-CN" altLang="en-US" sz="2400" b="1">
                <a:solidFill>
                  <a:srgbClr val="FF0000"/>
                </a:solidFill>
                <a:latin typeface="黑体" pitchFamily="49" charset="-122"/>
                <a:ea typeface="黑体" pitchFamily="49" charset="-122"/>
                <a:sym typeface="Calibri"/>
              </a:rPr>
              <a:t>讨论要求</a:t>
            </a:r>
            <a:r>
              <a:rPr lang="zh-CN" altLang="en-US" sz="2400" b="1" smtClean="0">
                <a:solidFill>
                  <a:srgbClr val="FF0000"/>
                </a:solidFill>
                <a:latin typeface="黑体" pitchFamily="49" charset="-122"/>
                <a:ea typeface="黑体" pitchFamily="49" charset="-122"/>
                <a:sym typeface="Calibri"/>
              </a:rPr>
              <a:t>：</a:t>
            </a:r>
            <a:r>
              <a:rPr lang="zh-CN" altLang="en-US" sz="2400">
                <a:solidFill>
                  <a:srgbClr val="FF0000"/>
                </a:solidFill>
                <a:latin typeface="黑体" pitchFamily="49" charset="-122"/>
                <a:ea typeface="黑体" pitchFamily="49" charset="-122"/>
                <a:sym typeface="Calibri"/>
              </a:rPr>
              <a:t>问题</a:t>
            </a:r>
            <a:r>
              <a:rPr lang="en-US" altLang="zh-CN" sz="2400">
                <a:solidFill>
                  <a:srgbClr val="FF0000"/>
                </a:solidFill>
                <a:latin typeface="黑体" pitchFamily="49" charset="-122"/>
                <a:ea typeface="黑体" pitchFamily="49" charset="-122"/>
                <a:sym typeface="Calibri"/>
              </a:rPr>
              <a:t>1</a:t>
            </a:r>
            <a:r>
              <a:rPr lang="zh-CN" altLang="en-US" sz="2400">
                <a:solidFill>
                  <a:srgbClr val="FF0000"/>
                </a:solidFill>
                <a:latin typeface="黑体" pitchFamily="49" charset="-122"/>
                <a:ea typeface="黑体" pitchFamily="49" charset="-122"/>
                <a:sym typeface="Calibri"/>
              </a:rPr>
              <a:t>和</a:t>
            </a:r>
            <a:r>
              <a:rPr lang="en-US" altLang="zh-CN" sz="2400">
                <a:solidFill>
                  <a:srgbClr val="FF0000"/>
                </a:solidFill>
                <a:latin typeface="黑体" pitchFamily="49" charset="-122"/>
                <a:ea typeface="黑体" pitchFamily="49" charset="-122"/>
                <a:sym typeface="Calibri"/>
              </a:rPr>
              <a:t>2</a:t>
            </a:r>
            <a:r>
              <a:rPr lang="zh-CN" altLang="en-US" sz="2400">
                <a:solidFill>
                  <a:srgbClr val="FF0000"/>
                </a:solidFill>
                <a:latin typeface="黑体" pitchFamily="49" charset="-122"/>
                <a:ea typeface="黑体" pitchFamily="49" charset="-122"/>
                <a:sym typeface="Calibri"/>
              </a:rPr>
              <a:t>独立完成；问题</a:t>
            </a:r>
            <a:r>
              <a:rPr lang="en-US" altLang="zh-CN" sz="2400">
                <a:solidFill>
                  <a:srgbClr val="FF0000"/>
                </a:solidFill>
                <a:latin typeface="黑体" pitchFamily="49" charset="-122"/>
                <a:ea typeface="黑体" pitchFamily="49" charset="-122"/>
                <a:sym typeface="Calibri"/>
              </a:rPr>
              <a:t>3</a:t>
            </a:r>
            <a:r>
              <a:rPr lang="zh-CN" altLang="en-US" sz="2400">
                <a:solidFill>
                  <a:srgbClr val="FF0000"/>
                </a:solidFill>
                <a:latin typeface="黑体" pitchFamily="49" charset="-122"/>
                <a:ea typeface="黑体" pitchFamily="49" charset="-122"/>
                <a:sym typeface="Calibri"/>
              </a:rPr>
              <a:t>先独立思考，再小组交流</a:t>
            </a:r>
            <a:endParaRPr lang="zh-CN" altLang="en-US" sz="2400">
              <a:solidFill>
                <a:srgbClr val="FF0000"/>
              </a:solidFill>
              <a:latin typeface="黑体" pitchFamily="49" charset="-122"/>
              <a:ea typeface="黑体" pitchFamily="49" charset="-122"/>
              <a:sym typeface="Calibri"/>
            </a:endParaRPr>
          </a:p>
        </p:txBody>
      </p:sp>
      <p:sp>
        <p:nvSpPr>
          <p:cNvPr id="69637" name="TextBox 9"/>
          <p:cNvSpPr/>
          <p:nvPr>
            <p:custDataLst>
              <p:tags r:id="rId8"/>
            </p:custDataLst>
          </p:nvPr>
        </p:nvSpPr>
        <p:spPr>
          <a:xfrm>
            <a:off x="179512" y="29984"/>
            <a:ext cx="3838847" cy="646331"/>
          </a:xfrm>
          <a:prstGeom prst="rect">
            <a:avLst/>
          </a:prstGeom>
          <a:solidFill>
            <a:srgbClr val="FF0000"/>
          </a:solidFill>
          <a:ln>
            <a:noFill/>
            <a:miter lim="800000"/>
          </a:ln>
        </p:spPr>
        <p:txBody>
          <a:bodyPr wrap="square">
            <a:spAutoFit/>
          </a:bodyPr>
          <a:lstStyle>
            <a:lvl1pPr eaLnBrk="0" hangingPunct="0">
              <a:defRPr>
                <a:solidFill>
                  <a:srgbClr val="000000"/>
                </a:solidFill>
                <a:latin typeface="Arial"/>
                <a:ea typeface="宋体" charset="-122"/>
              </a:defRPr>
            </a:lvl1pPr>
            <a:lvl2pPr eaLnBrk="0" hangingPunct="0">
              <a:defRPr>
                <a:solidFill>
                  <a:srgbClr val="000000"/>
                </a:solidFill>
                <a:latin typeface="Arial"/>
                <a:ea typeface="宋体" charset="-122"/>
              </a:defRPr>
            </a:lvl2pPr>
            <a:lvl3pPr eaLnBrk="0" hangingPunct="0">
              <a:defRPr>
                <a:solidFill>
                  <a:srgbClr val="000000"/>
                </a:solidFill>
                <a:latin typeface="Arial"/>
                <a:ea typeface="宋体" charset="-122"/>
              </a:defRPr>
            </a:lvl3pPr>
            <a:lvl4pPr eaLnBrk="0" hangingPunct="0">
              <a:defRPr>
                <a:solidFill>
                  <a:srgbClr val="000000"/>
                </a:solidFill>
                <a:latin typeface="Arial"/>
                <a:ea typeface="宋体" charset="-122"/>
              </a:defRPr>
            </a:lvl4pPr>
            <a:lvl5pPr eaLnBrk="0" hangingPunct="0">
              <a:defRPr>
                <a:solidFill>
                  <a:srgbClr val="000000"/>
                </a:solidFill>
                <a:latin typeface="Arial"/>
                <a:ea typeface="宋体" charset="-122"/>
              </a:defRPr>
            </a:lvl5pPr>
            <a:lvl6pPr eaLnBrk="0" fontAlgn="base" hangingPunct="0">
              <a:spcBef>
                <a:spcPct val="0"/>
              </a:spcBef>
              <a:spcAft>
                <a:spcPct val="0"/>
              </a:spcAft>
              <a:buSzTx/>
              <a:buFont typeface="Arial"/>
              <a:defRPr>
                <a:solidFill>
                  <a:srgbClr val="000000"/>
                </a:solidFill>
                <a:latin typeface="Arial"/>
                <a:ea typeface="宋体" charset="-122"/>
              </a:defRPr>
            </a:lvl6pPr>
            <a:lvl7pPr eaLnBrk="0" fontAlgn="base" hangingPunct="0">
              <a:spcBef>
                <a:spcPct val="0"/>
              </a:spcBef>
              <a:spcAft>
                <a:spcPct val="0"/>
              </a:spcAft>
              <a:buSzTx/>
              <a:buFont typeface="Arial"/>
              <a:defRPr>
                <a:solidFill>
                  <a:srgbClr val="000000"/>
                </a:solidFill>
                <a:latin typeface="Arial"/>
                <a:ea typeface="宋体" charset="-122"/>
              </a:defRPr>
            </a:lvl7pPr>
            <a:lvl8pPr eaLnBrk="0" fontAlgn="base" hangingPunct="0">
              <a:spcBef>
                <a:spcPct val="0"/>
              </a:spcBef>
              <a:spcAft>
                <a:spcPct val="0"/>
              </a:spcAft>
              <a:buSzTx/>
              <a:buFont typeface="Arial"/>
              <a:defRPr>
                <a:solidFill>
                  <a:srgbClr val="000000"/>
                </a:solidFill>
                <a:latin typeface="Arial"/>
                <a:ea typeface="宋体" charset="-122"/>
              </a:defRPr>
            </a:lvl8pPr>
            <a:lvl9pPr eaLnBrk="0" fontAlgn="base" hangingPunct="0">
              <a:spcBef>
                <a:spcPct val="0"/>
              </a:spcBef>
              <a:spcAft>
                <a:spcPct val="0"/>
              </a:spcAft>
              <a:buSzTx/>
              <a:buFont typeface="Arial"/>
              <a:defRPr>
                <a:solidFill>
                  <a:srgbClr val="000000"/>
                </a:solidFill>
                <a:latin typeface="Arial"/>
                <a:ea typeface="宋体" charset="-122"/>
              </a:defRPr>
            </a:lvl9pPr>
          </a:lstStyle>
          <a:p>
            <a:pPr algn="ctr" eaLnBrk="1" hangingPunct="1"/>
            <a:r>
              <a:rPr lang="zh-CN" altLang="en-US" sz="3600">
                <a:solidFill>
                  <a:srgbClr val="FFFF00"/>
                </a:solidFill>
                <a:latin typeface="黑体" pitchFamily="49" charset="-122"/>
                <a:ea typeface="黑体" pitchFamily="49" charset="-122"/>
                <a:sym typeface="Calibri"/>
              </a:rPr>
              <a:t>组学</a:t>
            </a:r>
            <a:r>
              <a:rPr lang="en-US" altLang="zh-CN" sz="3600">
                <a:solidFill>
                  <a:srgbClr val="FFFF00"/>
                </a:solidFill>
                <a:latin typeface="黑体" pitchFamily="49" charset="-122"/>
                <a:ea typeface="黑体" pitchFamily="49" charset="-122"/>
                <a:sym typeface="Calibri"/>
              </a:rPr>
              <a:t>•</a:t>
            </a:r>
            <a:r>
              <a:rPr lang="zh-CN" altLang="en-US" sz="3600">
                <a:solidFill>
                  <a:srgbClr val="FFFF00"/>
                </a:solidFill>
                <a:latin typeface="黑体" pitchFamily="49" charset="-122"/>
                <a:ea typeface="黑体" pitchFamily="49" charset="-122"/>
                <a:sym typeface="Calibri"/>
              </a:rPr>
              <a:t>互助讨论</a:t>
            </a:r>
          </a:p>
        </p:txBody>
      </p:sp>
      <p:sp>
        <p:nvSpPr>
          <p:cNvPr id="78854" name="TextBox 2"/>
          <p:cNvSpPr>
            <a:spLocks noChangeArrowheads="1"/>
          </p:cNvSpPr>
          <p:nvPr>
            <p:custDataLst>
              <p:tags r:id="rId9"/>
            </p:custDataLst>
          </p:nvPr>
        </p:nvSpPr>
        <p:spPr bwMode="auto">
          <a:xfrm>
            <a:off x="440532" y="1673226"/>
            <a:ext cx="809190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Lst>
        </p:spPr>
        <p:txBody>
          <a:bodyPr wrap="square">
            <a:spAutoFit/>
          </a:bodyPr>
          <a:lstStyle>
            <a:lvl1pPr eaLnBrk="0" hangingPunct="0">
              <a:defRPr>
                <a:solidFill>
                  <a:srgbClr val="000000"/>
                </a:solidFill>
                <a:latin typeface="Arial"/>
                <a:ea typeface="宋体" charset="-122"/>
              </a:defRPr>
            </a:lvl1pPr>
            <a:lvl2pPr eaLnBrk="0" hangingPunct="0">
              <a:defRPr>
                <a:solidFill>
                  <a:srgbClr val="000000"/>
                </a:solidFill>
                <a:latin typeface="Arial"/>
                <a:ea typeface="宋体" charset="-122"/>
              </a:defRPr>
            </a:lvl2pPr>
            <a:lvl3pPr eaLnBrk="0" hangingPunct="0">
              <a:defRPr>
                <a:solidFill>
                  <a:srgbClr val="000000"/>
                </a:solidFill>
                <a:latin typeface="Arial"/>
                <a:ea typeface="宋体" charset="-122"/>
              </a:defRPr>
            </a:lvl3pPr>
            <a:lvl4pPr eaLnBrk="0" hangingPunct="0">
              <a:defRPr>
                <a:solidFill>
                  <a:srgbClr val="000000"/>
                </a:solidFill>
                <a:latin typeface="Arial"/>
                <a:ea typeface="宋体" charset="-122"/>
              </a:defRPr>
            </a:lvl4pPr>
            <a:lvl5pPr eaLnBrk="0" hangingPunct="0">
              <a:defRPr>
                <a:solidFill>
                  <a:srgbClr val="000000"/>
                </a:solidFill>
                <a:latin typeface="Arial"/>
                <a:ea typeface="宋体" charset="-122"/>
              </a:defRPr>
            </a:lvl5pPr>
            <a:lvl6pPr eaLnBrk="0" fontAlgn="base" hangingPunct="0">
              <a:spcBef>
                <a:spcPct val="0"/>
              </a:spcBef>
              <a:spcAft>
                <a:spcPct val="0"/>
              </a:spcAft>
              <a:buSzTx/>
              <a:buFont typeface="Arial"/>
              <a:defRPr>
                <a:solidFill>
                  <a:srgbClr val="000000"/>
                </a:solidFill>
                <a:latin typeface="Arial"/>
                <a:ea typeface="宋体" charset="-122"/>
              </a:defRPr>
            </a:lvl6pPr>
            <a:lvl7pPr eaLnBrk="0" fontAlgn="base" hangingPunct="0">
              <a:spcBef>
                <a:spcPct val="0"/>
              </a:spcBef>
              <a:spcAft>
                <a:spcPct val="0"/>
              </a:spcAft>
              <a:buSzTx/>
              <a:buFont typeface="Arial"/>
              <a:defRPr>
                <a:solidFill>
                  <a:srgbClr val="000000"/>
                </a:solidFill>
                <a:latin typeface="Arial"/>
                <a:ea typeface="宋体" charset="-122"/>
              </a:defRPr>
            </a:lvl7pPr>
            <a:lvl8pPr eaLnBrk="0" fontAlgn="base" hangingPunct="0">
              <a:spcBef>
                <a:spcPct val="0"/>
              </a:spcBef>
              <a:spcAft>
                <a:spcPct val="0"/>
              </a:spcAft>
              <a:buSzTx/>
              <a:buFont typeface="Arial"/>
              <a:defRPr>
                <a:solidFill>
                  <a:srgbClr val="000000"/>
                </a:solidFill>
                <a:latin typeface="Arial"/>
                <a:ea typeface="宋体" charset="-122"/>
              </a:defRPr>
            </a:lvl8pPr>
            <a:lvl9pPr eaLnBrk="0" fontAlgn="base" hangingPunct="0">
              <a:spcBef>
                <a:spcPct val="0"/>
              </a:spcBef>
              <a:spcAft>
                <a:spcPct val="0"/>
              </a:spcAft>
              <a:buSzTx/>
              <a:buFont typeface="Arial"/>
              <a:defRPr>
                <a:solidFill>
                  <a:srgbClr val="000000"/>
                </a:solidFill>
                <a:latin typeface="Arial"/>
                <a:ea typeface="宋体" charset="-122"/>
              </a:defRPr>
            </a:lvl9pPr>
          </a:lstStyle>
          <a:p>
            <a:pPr eaLnBrk="1" hangingPunct="1"/>
            <a:r>
              <a:rPr lang="en-US" altLang="zh-CN" sz="2400" b="1">
                <a:solidFill>
                  <a:srgbClr val="32619C"/>
                </a:solidFill>
                <a:sym typeface="Calibri"/>
              </a:rPr>
              <a:t>1.</a:t>
            </a:r>
            <a:r>
              <a:rPr lang="zh-CN" altLang="en-US" sz="2400" b="1">
                <a:solidFill>
                  <a:srgbClr val="32619C"/>
                </a:solidFill>
                <a:sym typeface="Calibri"/>
              </a:rPr>
              <a:t>母亲对我做了哪些事，体现她怎样伟大而又毫不夸张的爱？作者在文中表达了对母亲一种怎样的情感？</a:t>
            </a:r>
          </a:p>
        </p:txBody>
      </p:sp>
      <p:sp>
        <p:nvSpPr>
          <p:cNvPr id="69639" name="TextBox 4"/>
          <p:cNvSpPr txBox="1"/>
          <p:nvPr>
            <p:custDataLst>
              <p:tags r:id="rId10"/>
            </p:custDataLst>
          </p:nvPr>
        </p:nvSpPr>
        <p:spPr>
          <a:xfrm>
            <a:off x="440532" y="2860675"/>
            <a:ext cx="8163916" cy="1200329"/>
          </a:xfrm>
          <a:prstGeom prst="rect">
            <a:avLst/>
          </a:prstGeom>
          <a:noFill/>
          <a:ln w="9525" cap="flat" cmpd="sng" algn="ctr">
            <a:noFill/>
            <a:prstDash val="solid"/>
            <a:round/>
            <a:headEnd type="none" w="med" len="med"/>
            <a:tailEnd type="none" w="med" len="med"/>
          </a:ln>
        </p:spPr>
        <p:txBody>
          <a:bodyPr wrap="square">
            <a:spAutoFit/>
          </a:bodyPr>
          <a:lstStyle>
            <a:lvl1pPr eaLnBrk="0" hangingPunct="0">
              <a:defRPr>
                <a:solidFill>
                  <a:srgbClr val="000000"/>
                </a:solidFill>
                <a:latin typeface="Arial"/>
                <a:ea typeface="宋体" charset="-122"/>
              </a:defRPr>
            </a:lvl1pPr>
            <a:lvl2pPr eaLnBrk="0" hangingPunct="0">
              <a:defRPr>
                <a:solidFill>
                  <a:srgbClr val="000000"/>
                </a:solidFill>
                <a:latin typeface="Arial"/>
                <a:ea typeface="宋体" charset="-122"/>
              </a:defRPr>
            </a:lvl2pPr>
            <a:lvl3pPr eaLnBrk="0" hangingPunct="0">
              <a:defRPr>
                <a:solidFill>
                  <a:srgbClr val="000000"/>
                </a:solidFill>
                <a:latin typeface="Arial"/>
                <a:ea typeface="宋体" charset="-122"/>
              </a:defRPr>
            </a:lvl3pPr>
            <a:lvl4pPr eaLnBrk="0" hangingPunct="0">
              <a:defRPr>
                <a:solidFill>
                  <a:srgbClr val="000000"/>
                </a:solidFill>
                <a:latin typeface="Arial"/>
                <a:ea typeface="宋体" charset="-122"/>
              </a:defRPr>
            </a:lvl4pPr>
            <a:lvl5pPr eaLnBrk="0" hangingPunct="0">
              <a:defRPr>
                <a:solidFill>
                  <a:srgbClr val="000000"/>
                </a:solidFill>
                <a:latin typeface="Arial"/>
                <a:ea typeface="宋体" charset="-122"/>
              </a:defRPr>
            </a:lvl5pPr>
            <a:lvl6pPr eaLnBrk="0" fontAlgn="base" hangingPunct="0">
              <a:spcBef>
                <a:spcPct val="0"/>
              </a:spcBef>
              <a:spcAft>
                <a:spcPct val="0"/>
              </a:spcAft>
              <a:buSzTx/>
              <a:buFont typeface="Arial"/>
              <a:defRPr>
                <a:solidFill>
                  <a:srgbClr val="000000"/>
                </a:solidFill>
                <a:latin typeface="Arial"/>
                <a:ea typeface="宋体" charset="-122"/>
              </a:defRPr>
            </a:lvl6pPr>
            <a:lvl7pPr eaLnBrk="0" fontAlgn="base" hangingPunct="0">
              <a:spcBef>
                <a:spcPct val="0"/>
              </a:spcBef>
              <a:spcAft>
                <a:spcPct val="0"/>
              </a:spcAft>
              <a:buSzTx/>
              <a:buFont typeface="Arial"/>
              <a:defRPr>
                <a:solidFill>
                  <a:srgbClr val="000000"/>
                </a:solidFill>
                <a:latin typeface="Arial"/>
                <a:ea typeface="宋体" charset="-122"/>
              </a:defRPr>
            </a:lvl7pPr>
            <a:lvl8pPr eaLnBrk="0" fontAlgn="base" hangingPunct="0">
              <a:spcBef>
                <a:spcPct val="0"/>
              </a:spcBef>
              <a:spcAft>
                <a:spcPct val="0"/>
              </a:spcAft>
              <a:buSzTx/>
              <a:buFont typeface="Arial"/>
              <a:defRPr>
                <a:solidFill>
                  <a:srgbClr val="000000"/>
                </a:solidFill>
                <a:latin typeface="Arial"/>
                <a:ea typeface="宋体" charset="-122"/>
              </a:defRPr>
            </a:lvl8pPr>
            <a:lvl9pPr eaLnBrk="0" fontAlgn="base" hangingPunct="0">
              <a:spcBef>
                <a:spcPct val="0"/>
              </a:spcBef>
              <a:spcAft>
                <a:spcPct val="0"/>
              </a:spcAft>
              <a:buSzTx/>
              <a:buFont typeface="Arial"/>
              <a:defRPr>
                <a:solidFill>
                  <a:srgbClr val="000000"/>
                </a:solidFill>
                <a:latin typeface="Arial"/>
                <a:ea typeface="宋体" charset="-122"/>
              </a:defRPr>
            </a:lvl9pPr>
          </a:lstStyle>
          <a:p>
            <a:pPr eaLnBrk="1" hangingPunct="1"/>
            <a:r>
              <a:rPr lang="en-US" altLang="zh-CN" sz="2400" b="1">
                <a:solidFill>
                  <a:srgbClr val="32619C"/>
                </a:solidFill>
              </a:rPr>
              <a:t>2.</a:t>
            </a:r>
            <a:r>
              <a:rPr lang="zh-CN" altLang="en-US" sz="2400" b="1">
                <a:solidFill>
                  <a:srgbClr val="32619C"/>
                </a:solidFill>
              </a:rPr>
              <a:t>怎样理解文章的最后提到的“这园中不单处处都有我的车辙，有过我的车辙的地方也都有过母亲的脚印”这句话？这里的“车辙”和“</a:t>
            </a:r>
            <a:r>
              <a:rPr lang="zh-CN" altLang="en-US" sz="2400" b="1" smtClean="0">
                <a:solidFill>
                  <a:srgbClr val="32619C"/>
                </a:solidFill>
              </a:rPr>
              <a:t>脚印</a:t>
            </a:r>
            <a:r>
              <a:rPr lang="zh-CN" altLang="en-US" sz="2400" b="1">
                <a:solidFill>
                  <a:srgbClr val="32619C"/>
                </a:solidFill>
              </a:rPr>
              <a:t>”的交织，有什么深刻的含义？</a:t>
            </a:r>
          </a:p>
        </p:txBody>
      </p:sp>
      <p:sp>
        <p:nvSpPr>
          <p:cNvPr id="69640" name="TextBox 5"/>
          <p:cNvSpPr txBox="1"/>
          <p:nvPr>
            <p:custDataLst>
              <p:tags r:id="rId11"/>
            </p:custDataLst>
          </p:nvPr>
        </p:nvSpPr>
        <p:spPr>
          <a:xfrm>
            <a:off x="463153" y="4386263"/>
            <a:ext cx="8357319" cy="830997"/>
          </a:xfrm>
          <a:prstGeom prst="rect">
            <a:avLst/>
          </a:prstGeom>
          <a:noFill/>
          <a:ln w="9525" cap="flat" cmpd="sng" algn="ctr">
            <a:noFill/>
            <a:prstDash val="solid"/>
            <a:round/>
            <a:headEnd type="none" w="med" len="med"/>
            <a:tailEnd type="none" w="med" len="med"/>
          </a:ln>
        </p:spPr>
        <p:txBody>
          <a:bodyPr wrap="square">
            <a:spAutoFit/>
          </a:bodyPr>
          <a:lstStyle>
            <a:lvl1pPr eaLnBrk="0" hangingPunct="0">
              <a:defRPr>
                <a:solidFill>
                  <a:srgbClr val="000000"/>
                </a:solidFill>
                <a:latin typeface="Arial"/>
                <a:ea typeface="宋体" charset="-122"/>
              </a:defRPr>
            </a:lvl1pPr>
            <a:lvl2pPr eaLnBrk="0" hangingPunct="0">
              <a:defRPr>
                <a:solidFill>
                  <a:srgbClr val="000000"/>
                </a:solidFill>
                <a:latin typeface="Arial"/>
                <a:ea typeface="宋体" charset="-122"/>
              </a:defRPr>
            </a:lvl2pPr>
            <a:lvl3pPr eaLnBrk="0" hangingPunct="0">
              <a:defRPr>
                <a:solidFill>
                  <a:srgbClr val="000000"/>
                </a:solidFill>
                <a:latin typeface="Arial"/>
                <a:ea typeface="宋体" charset="-122"/>
              </a:defRPr>
            </a:lvl3pPr>
            <a:lvl4pPr eaLnBrk="0" hangingPunct="0">
              <a:defRPr>
                <a:solidFill>
                  <a:srgbClr val="000000"/>
                </a:solidFill>
                <a:latin typeface="Arial"/>
                <a:ea typeface="宋体" charset="-122"/>
              </a:defRPr>
            </a:lvl4pPr>
            <a:lvl5pPr eaLnBrk="0" hangingPunct="0">
              <a:defRPr>
                <a:solidFill>
                  <a:srgbClr val="000000"/>
                </a:solidFill>
                <a:latin typeface="Arial"/>
                <a:ea typeface="宋体" charset="-122"/>
              </a:defRPr>
            </a:lvl5pPr>
            <a:lvl6pPr eaLnBrk="0" fontAlgn="base" hangingPunct="0">
              <a:spcBef>
                <a:spcPct val="0"/>
              </a:spcBef>
              <a:spcAft>
                <a:spcPct val="0"/>
              </a:spcAft>
              <a:buSzTx/>
              <a:buFont typeface="Arial"/>
              <a:defRPr>
                <a:solidFill>
                  <a:srgbClr val="000000"/>
                </a:solidFill>
                <a:latin typeface="Arial"/>
                <a:ea typeface="宋体" charset="-122"/>
              </a:defRPr>
            </a:lvl6pPr>
            <a:lvl7pPr eaLnBrk="0" fontAlgn="base" hangingPunct="0">
              <a:spcBef>
                <a:spcPct val="0"/>
              </a:spcBef>
              <a:spcAft>
                <a:spcPct val="0"/>
              </a:spcAft>
              <a:buSzTx/>
              <a:buFont typeface="Arial"/>
              <a:defRPr>
                <a:solidFill>
                  <a:srgbClr val="000000"/>
                </a:solidFill>
                <a:latin typeface="Arial"/>
                <a:ea typeface="宋体" charset="-122"/>
              </a:defRPr>
            </a:lvl7pPr>
            <a:lvl8pPr eaLnBrk="0" fontAlgn="base" hangingPunct="0">
              <a:spcBef>
                <a:spcPct val="0"/>
              </a:spcBef>
              <a:spcAft>
                <a:spcPct val="0"/>
              </a:spcAft>
              <a:buSzTx/>
              <a:buFont typeface="Arial"/>
              <a:defRPr>
                <a:solidFill>
                  <a:srgbClr val="000000"/>
                </a:solidFill>
                <a:latin typeface="Arial"/>
                <a:ea typeface="宋体" charset="-122"/>
              </a:defRPr>
            </a:lvl8pPr>
            <a:lvl9pPr eaLnBrk="0" fontAlgn="base" hangingPunct="0">
              <a:spcBef>
                <a:spcPct val="0"/>
              </a:spcBef>
              <a:spcAft>
                <a:spcPct val="0"/>
              </a:spcAft>
              <a:buSzTx/>
              <a:buFont typeface="Arial"/>
              <a:defRPr>
                <a:solidFill>
                  <a:srgbClr val="000000"/>
                </a:solidFill>
                <a:latin typeface="Arial"/>
                <a:ea typeface="宋体" charset="-122"/>
              </a:defRPr>
            </a:lvl9pPr>
          </a:lstStyle>
          <a:p>
            <a:pPr eaLnBrk="1" hangingPunct="1"/>
            <a:r>
              <a:rPr lang="en-US" altLang="zh-CN" sz="2400" b="1">
                <a:solidFill>
                  <a:srgbClr val="32619C"/>
                </a:solidFill>
              </a:rPr>
              <a:t>3.</a:t>
            </a:r>
            <a:r>
              <a:rPr lang="zh-CN" altLang="en-US" sz="2400" b="1">
                <a:solidFill>
                  <a:srgbClr val="32619C"/>
                </a:solidFill>
              </a:rPr>
              <a:t>第二部分为什么要写“我与母亲”呢？请认真思考这两者之间的关系，最好能从不同的层面说出道理。</a:t>
            </a:r>
          </a:p>
        </p:txBody>
      </p:sp>
    </p:spTree>
    <p:extLst>
      <p:ext uri="{BB962C8B-B14F-4D97-AF65-F5344CB8AC3E}">
        <p14:creationId xmlns:p14="http://schemas.microsoft.com/office/powerpoint/2010/main" val="952059790"/>
      </p:ext>
    </p:extLst>
  </p:cSld>
  <p:clrMapOvr>
    <a:masterClrMapping/>
  </p:clrMapOvr>
  <p:transition>
    <p:fade/>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859570"/>
            <a:ext cx="9144000" cy="5138859"/>
          </a:xfrm>
          <a:prstGeom prst="rect">
            <a:avLst/>
          </a:prstGeom>
        </p:spPr>
      </p:pic>
      <p:sp>
        <p:nvSpPr>
          <p:cNvPr id="69634" name="TextBox 9"/>
          <p:cNvSpPr>
            <a:spLocks noChangeArrowheads="1"/>
          </p:cNvSpPr>
          <p:nvPr>
            <p:custDataLst>
              <p:tags r:id="rId5"/>
            </p:custDataLst>
          </p:nvPr>
        </p:nvSpPr>
        <p:spPr bwMode="auto">
          <a:xfrm>
            <a:off x="320279" y="1457326"/>
            <a:ext cx="8036719" cy="438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rgbClr val="000000"/>
                </a:solidFill>
                <a:latin typeface="Arial"/>
                <a:ea typeface="宋体" charset="-122"/>
              </a:defRPr>
            </a:lvl1pPr>
            <a:lvl2pPr eaLnBrk="0" hangingPunct="0">
              <a:defRPr>
                <a:solidFill>
                  <a:srgbClr val="000000"/>
                </a:solidFill>
                <a:latin typeface="Arial"/>
                <a:ea typeface="宋体" charset="-122"/>
              </a:defRPr>
            </a:lvl2pPr>
            <a:lvl3pPr eaLnBrk="0" hangingPunct="0">
              <a:defRPr>
                <a:solidFill>
                  <a:srgbClr val="000000"/>
                </a:solidFill>
                <a:latin typeface="Arial"/>
                <a:ea typeface="宋体" charset="-122"/>
              </a:defRPr>
            </a:lvl3pPr>
            <a:lvl4pPr eaLnBrk="0" hangingPunct="0">
              <a:defRPr>
                <a:solidFill>
                  <a:srgbClr val="000000"/>
                </a:solidFill>
                <a:latin typeface="Arial"/>
                <a:ea typeface="宋体" charset="-122"/>
              </a:defRPr>
            </a:lvl4pPr>
            <a:lvl5pPr eaLnBrk="0" hangingPunct="0">
              <a:defRPr>
                <a:solidFill>
                  <a:srgbClr val="000000"/>
                </a:solidFill>
                <a:latin typeface="Arial"/>
                <a:ea typeface="宋体" charset="-122"/>
              </a:defRPr>
            </a:lvl5pPr>
            <a:lvl6pPr eaLnBrk="0" fontAlgn="base" hangingPunct="0">
              <a:spcBef>
                <a:spcPct val="0"/>
              </a:spcBef>
              <a:spcAft>
                <a:spcPct val="0"/>
              </a:spcAft>
              <a:buSzTx/>
              <a:buFont typeface="Arial"/>
              <a:defRPr>
                <a:solidFill>
                  <a:srgbClr val="000000"/>
                </a:solidFill>
                <a:latin typeface="Arial"/>
                <a:ea typeface="宋体" charset="-122"/>
              </a:defRPr>
            </a:lvl6pPr>
            <a:lvl7pPr eaLnBrk="0" fontAlgn="base" hangingPunct="0">
              <a:spcBef>
                <a:spcPct val="0"/>
              </a:spcBef>
              <a:spcAft>
                <a:spcPct val="0"/>
              </a:spcAft>
              <a:buSzTx/>
              <a:buFont typeface="Arial"/>
              <a:defRPr>
                <a:solidFill>
                  <a:srgbClr val="000000"/>
                </a:solidFill>
                <a:latin typeface="Arial"/>
                <a:ea typeface="宋体" charset="-122"/>
              </a:defRPr>
            </a:lvl7pPr>
            <a:lvl8pPr eaLnBrk="0" fontAlgn="base" hangingPunct="0">
              <a:spcBef>
                <a:spcPct val="0"/>
              </a:spcBef>
              <a:spcAft>
                <a:spcPct val="0"/>
              </a:spcAft>
              <a:buSzTx/>
              <a:buFont typeface="Arial"/>
              <a:defRPr>
                <a:solidFill>
                  <a:srgbClr val="000000"/>
                </a:solidFill>
                <a:latin typeface="Arial"/>
                <a:ea typeface="宋体" charset="-122"/>
              </a:defRPr>
            </a:lvl8pPr>
            <a:lvl9pPr eaLnBrk="0" fontAlgn="base" hangingPunct="0">
              <a:spcBef>
                <a:spcPct val="0"/>
              </a:spcBef>
              <a:spcAft>
                <a:spcPct val="0"/>
              </a:spcAft>
              <a:buSzTx/>
              <a:buFont typeface="Arial"/>
              <a:defRPr>
                <a:solidFill>
                  <a:srgbClr val="000000"/>
                </a:solidFill>
                <a:latin typeface="Arial"/>
                <a:ea typeface="宋体" charset="-122"/>
              </a:defRPr>
            </a:lvl9pPr>
          </a:lstStyle>
          <a:p>
            <a:pPr algn="ctr" eaLnBrk="1" hangingPunct="1"/>
            <a:r>
              <a:rPr lang="zh-CN" altLang="en-US" sz="11500" smtClean="0">
                <a:solidFill>
                  <a:srgbClr val="FF0000"/>
                </a:solidFill>
                <a:latin typeface="黑体" pitchFamily="49" charset="-122"/>
                <a:ea typeface="黑体" pitchFamily="49" charset="-122"/>
                <a:sym typeface="Calibri"/>
              </a:rPr>
              <a:t>风采展示</a:t>
            </a:r>
            <a:endParaRPr lang="en-US" altLang="zh-CN" sz="11500">
              <a:solidFill>
                <a:srgbClr val="FF0000"/>
              </a:solidFill>
              <a:latin typeface="黑体" pitchFamily="49" charset="-122"/>
              <a:ea typeface="黑体" pitchFamily="49" charset="-122"/>
              <a:sym typeface="Calibri"/>
            </a:endParaRPr>
          </a:p>
          <a:p>
            <a:pPr algn="ctr" eaLnBrk="1" hangingPunct="1"/>
            <a:r>
              <a:rPr lang="zh-CN" altLang="en-US" sz="4400" smtClean="0">
                <a:solidFill>
                  <a:srgbClr val="FF0000"/>
                </a:solidFill>
                <a:latin typeface="黑体" pitchFamily="49" charset="-122"/>
                <a:ea typeface="黑体" pitchFamily="49" charset="-122"/>
                <a:sym typeface="Calibri"/>
              </a:rPr>
              <a:t>要求：</a:t>
            </a:r>
            <a:endParaRPr lang="en-US" altLang="zh-CN" sz="4400">
              <a:solidFill>
                <a:srgbClr val="FF0000"/>
              </a:solidFill>
              <a:latin typeface="黑体" pitchFamily="49" charset="-122"/>
              <a:ea typeface="黑体" pitchFamily="49" charset="-122"/>
              <a:sym typeface="Calibri"/>
            </a:endParaRPr>
          </a:p>
          <a:p>
            <a:pPr algn="ctr" eaLnBrk="1" hangingPunct="1"/>
            <a:r>
              <a:rPr lang="zh-CN" altLang="en-US" sz="4400">
                <a:solidFill>
                  <a:srgbClr val="FF0000"/>
                </a:solidFill>
                <a:latin typeface="黑体" pitchFamily="49" charset="-122"/>
                <a:ea typeface="黑体" pitchFamily="49" charset="-122"/>
                <a:sym typeface="Calibri"/>
              </a:rPr>
              <a:t> 面向同学  声音洪亮</a:t>
            </a:r>
            <a:endParaRPr lang="en-US" altLang="zh-CN" sz="4400">
              <a:solidFill>
                <a:srgbClr val="FF0000"/>
              </a:solidFill>
              <a:latin typeface="黑体" pitchFamily="49" charset="-122"/>
              <a:ea typeface="黑体" pitchFamily="49" charset="-122"/>
              <a:sym typeface="Calibri"/>
            </a:endParaRPr>
          </a:p>
          <a:p>
            <a:pPr algn="ctr" eaLnBrk="1" hangingPunct="1"/>
            <a:r>
              <a:rPr lang="zh-CN" altLang="en-US" sz="4400">
                <a:solidFill>
                  <a:srgbClr val="FF0000"/>
                </a:solidFill>
                <a:latin typeface="黑体" pitchFamily="49" charset="-122"/>
                <a:ea typeface="黑体" pitchFamily="49" charset="-122"/>
                <a:sym typeface="Calibri"/>
              </a:rPr>
              <a:t> </a:t>
            </a:r>
            <a:r>
              <a:rPr lang="zh-CN" altLang="en-US" sz="4400" smtClean="0">
                <a:solidFill>
                  <a:srgbClr val="FF0000"/>
                </a:solidFill>
                <a:latin typeface="黑体" pitchFamily="49" charset="-122"/>
                <a:ea typeface="黑体" pitchFamily="49" charset="-122"/>
                <a:sym typeface="Calibri"/>
              </a:rPr>
              <a:t>回答迅</a:t>
            </a:r>
            <a:r>
              <a:rPr lang="zh-CN" altLang="en-US" sz="4400">
                <a:solidFill>
                  <a:srgbClr val="FF0000"/>
                </a:solidFill>
                <a:latin typeface="黑体" pitchFamily="49" charset="-122"/>
                <a:ea typeface="黑体" pitchFamily="49" charset="-122"/>
                <a:sym typeface="Calibri"/>
              </a:rPr>
              <a:t>速  </a:t>
            </a:r>
            <a:r>
              <a:rPr lang="zh-CN" altLang="en-US" sz="4400" smtClean="0">
                <a:solidFill>
                  <a:srgbClr val="FF0000"/>
                </a:solidFill>
                <a:latin typeface="黑体" pitchFamily="49" charset="-122"/>
                <a:ea typeface="黑体" pitchFamily="49" charset="-122"/>
                <a:sym typeface="Calibri"/>
              </a:rPr>
              <a:t>质疑补充</a:t>
            </a:r>
            <a:endParaRPr lang="en-US" altLang="zh-CN" sz="4400">
              <a:solidFill>
                <a:srgbClr val="FF0000"/>
              </a:solidFill>
              <a:latin typeface="黑体" pitchFamily="49" charset="-122"/>
              <a:ea typeface="黑体" pitchFamily="49" charset="-122"/>
              <a:sym typeface="Calibri"/>
            </a:endParaRPr>
          </a:p>
          <a:p>
            <a:pPr algn="ctr" eaLnBrk="1" hangingPunct="1"/>
            <a:r>
              <a:rPr lang="zh-CN" altLang="en-US" sz="3200">
                <a:solidFill>
                  <a:srgbClr val="002060"/>
                </a:solidFill>
                <a:latin typeface="黑体" pitchFamily="49" charset="-122"/>
                <a:ea typeface="黑体" pitchFamily="49" charset="-122"/>
                <a:sym typeface="Calibri"/>
              </a:rPr>
              <a:t>规范用语：我提问 我回答  我质疑 我补充</a:t>
            </a:r>
          </a:p>
        </p:txBody>
      </p:sp>
      <p:sp>
        <p:nvSpPr>
          <p:cNvPr id="60419" name="TextBox 5"/>
          <p:cNvSpPr/>
          <p:nvPr>
            <p:custDataLst>
              <p:tags r:id="rId6"/>
            </p:custDataLst>
          </p:nvPr>
        </p:nvSpPr>
        <p:spPr>
          <a:xfrm>
            <a:off x="179512" y="44624"/>
            <a:ext cx="3816424" cy="646331"/>
          </a:xfrm>
          <a:prstGeom prst="rect">
            <a:avLst/>
          </a:prstGeom>
          <a:solidFill>
            <a:srgbClr val="FF0000"/>
          </a:solidFill>
          <a:ln>
            <a:noFill/>
            <a:miter lim="800000"/>
          </a:ln>
        </p:spPr>
        <p:txBody>
          <a:bodyPr wrap="square">
            <a:spAutoFit/>
          </a:bodyPr>
          <a:lstStyle>
            <a:lvl1pPr eaLnBrk="0" hangingPunct="0">
              <a:defRPr>
                <a:solidFill>
                  <a:srgbClr val="000000"/>
                </a:solidFill>
                <a:latin typeface="Arial"/>
                <a:ea typeface="宋体" charset="-122"/>
              </a:defRPr>
            </a:lvl1pPr>
            <a:lvl2pPr eaLnBrk="0" hangingPunct="0">
              <a:defRPr>
                <a:solidFill>
                  <a:srgbClr val="000000"/>
                </a:solidFill>
                <a:latin typeface="Arial"/>
                <a:ea typeface="宋体" charset="-122"/>
              </a:defRPr>
            </a:lvl2pPr>
            <a:lvl3pPr eaLnBrk="0" hangingPunct="0">
              <a:defRPr>
                <a:solidFill>
                  <a:srgbClr val="000000"/>
                </a:solidFill>
                <a:latin typeface="Arial"/>
                <a:ea typeface="宋体" charset="-122"/>
              </a:defRPr>
            </a:lvl3pPr>
            <a:lvl4pPr eaLnBrk="0" hangingPunct="0">
              <a:defRPr>
                <a:solidFill>
                  <a:srgbClr val="000000"/>
                </a:solidFill>
                <a:latin typeface="Arial"/>
                <a:ea typeface="宋体" charset="-122"/>
              </a:defRPr>
            </a:lvl4pPr>
            <a:lvl5pPr eaLnBrk="0" hangingPunct="0">
              <a:defRPr>
                <a:solidFill>
                  <a:srgbClr val="000000"/>
                </a:solidFill>
                <a:latin typeface="Arial"/>
                <a:ea typeface="宋体" charset="-122"/>
              </a:defRPr>
            </a:lvl5pPr>
            <a:lvl6pPr eaLnBrk="0" fontAlgn="base" hangingPunct="0">
              <a:spcBef>
                <a:spcPct val="0"/>
              </a:spcBef>
              <a:spcAft>
                <a:spcPct val="0"/>
              </a:spcAft>
              <a:buSzTx/>
              <a:buFont typeface="Arial"/>
              <a:defRPr>
                <a:solidFill>
                  <a:srgbClr val="000000"/>
                </a:solidFill>
                <a:latin typeface="Arial"/>
                <a:ea typeface="宋体" charset="-122"/>
              </a:defRPr>
            </a:lvl6pPr>
            <a:lvl7pPr eaLnBrk="0" fontAlgn="base" hangingPunct="0">
              <a:spcBef>
                <a:spcPct val="0"/>
              </a:spcBef>
              <a:spcAft>
                <a:spcPct val="0"/>
              </a:spcAft>
              <a:buSzTx/>
              <a:buFont typeface="Arial"/>
              <a:defRPr>
                <a:solidFill>
                  <a:srgbClr val="000000"/>
                </a:solidFill>
                <a:latin typeface="Arial"/>
                <a:ea typeface="宋体" charset="-122"/>
              </a:defRPr>
            </a:lvl7pPr>
            <a:lvl8pPr eaLnBrk="0" fontAlgn="base" hangingPunct="0">
              <a:spcBef>
                <a:spcPct val="0"/>
              </a:spcBef>
              <a:spcAft>
                <a:spcPct val="0"/>
              </a:spcAft>
              <a:buSzTx/>
              <a:buFont typeface="Arial"/>
              <a:defRPr>
                <a:solidFill>
                  <a:srgbClr val="000000"/>
                </a:solidFill>
                <a:latin typeface="Arial"/>
                <a:ea typeface="宋体" charset="-122"/>
              </a:defRPr>
            </a:lvl8pPr>
            <a:lvl9pPr eaLnBrk="0" fontAlgn="base" hangingPunct="0">
              <a:spcBef>
                <a:spcPct val="0"/>
              </a:spcBef>
              <a:spcAft>
                <a:spcPct val="0"/>
              </a:spcAft>
              <a:buSzTx/>
              <a:buFont typeface="Arial"/>
              <a:defRPr>
                <a:solidFill>
                  <a:srgbClr val="000000"/>
                </a:solidFill>
                <a:latin typeface="Arial"/>
                <a:ea typeface="宋体" charset="-122"/>
              </a:defRPr>
            </a:lvl9pPr>
          </a:lstStyle>
          <a:p>
            <a:pPr algn="ctr" eaLnBrk="1" hangingPunct="1"/>
            <a:r>
              <a:rPr lang="zh-CN" altLang="en-US" sz="3600">
                <a:solidFill>
                  <a:srgbClr val="FFFF00"/>
                </a:solidFill>
                <a:latin typeface="黑体" pitchFamily="49" charset="-122"/>
                <a:ea typeface="黑体" pitchFamily="49" charset="-122"/>
                <a:sym typeface="Calibri"/>
              </a:rPr>
              <a:t>展学</a:t>
            </a:r>
            <a:r>
              <a:rPr lang="en-US" altLang="zh-CN" sz="3600">
                <a:solidFill>
                  <a:srgbClr val="FFFF00"/>
                </a:solidFill>
                <a:latin typeface="黑体" pitchFamily="49" charset="-122"/>
                <a:ea typeface="黑体" pitchFamily="49" charset="-122"/>
                <a:sym typeface="Calibri"/>
              </a:rPr>
              <a:t>•</a:t>
            </a:r>
            <a:r>
              <a:rPr lang="zh-CN" altLang="en-US" sz="3600">
                <a:solidFill>
                  <a:srgbClr val="FFFF00"/>
                </a:solidFill>
                <a:latin typeface="黑体" pitchFamily="49" charset="-122"/>
                <a:ea typeface="黑体" pitchFamily="49" charset="-122"/>
                <a:sym typeface="Calibri"/>
              </a:rPr>
              <a:t>激情展示</a:t>
            </a:r>
          </a:p>
        </p:txBody>
      </p:sp>
      <p:sp>
        <p:nvSpPr>
          <p:cNvPr id="3" name="TextBox 2"/>
          <p:cNvSpPr txBox="1"/>
          <p:nvPr>
            <p:custDataLst>
              <p:tags r:id="rId7"/>
            </p:custDataLst>
          </p:nvPr>
        </p:nvSpPr>
        <p:spPr>
          <a:xfrm>
            <a:off x="7596336" y="3428999"/>
            <a:ext cx="1224136" cy="369332"/>
          </a:xfrm>
          <a:prstGeom prst="rect">
            <a:avLst/>
          </a:prstGeom>
          <a:noFill/>
        </p:spPr>
        <p:txBody>
          <a:bodyPr wrap="square" rtlCol="0">
            <a:spAutoFit/>
          </a:bodyPr>
          <a:lstStyle/>
          <a:p>
            <a:r>
              <a:rPr lang="en-US" altLang="zh-CN" smtClean="0">
                <a:solidFill>
                  <a:prstClr val="black"/>
                </a:solidFill>
              </a:rPr>
              <a:t>8</a:t>
            </a:r>
            <a:r>
              <a:rPr lang="zh-CN" altLang="en-US" smtClean="0">
                <a:solidFill>
                  <a:prstClr val="black"/>
                </a:solidFill>
              </a:rPr>
              <a:t>分钟</a:t>
            </a:r>
            <a:endParaRPr lang="zh-CN" altLang="en-US">
              <a:solidFill>
                <a:prstClr val="black"/>
              </a:solidFill>
            </a:endParaRPr>
          </a:p>
        </p:txBody>
      </p:sp>
      <p:pic>
        <p:nvPicPr>
          <p:cNvPr id="6" name="Image1"/>
          <p:cNvPicPr>
            <a:picLocks noChangeArrowheads="1"/>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bwMode="auto">
          <a:xfrm>
            <a:off x="7291536" y="3391931"/>
            <a:ext cx="3048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Tree>
    <p:extLst>
      <p:ext uri="{BB962C8B-B14F-4D97-AF65-F5344CB8AC3E}">
        <p14:creationId xmlns:p14="http://schemas.microsoft.com/office/powerpoint/2010/main" val="4149609960"/>
      </p:ext>
    </p:extLst>
  </p:cSld>
  <p:clrMapOvr>
    <a:masterClrMapping/>
  </p:clrMapOvr>
  <p:transition>
    <p:fade/>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859570"/>
            <a:ext cx="9144000" cy="5138859"/>
          </a:xfrm>
          <a:prstGeom prst="rect">
            <a:avLst/>
          </a:prstGeom>
        </p:spPr>
      </p:pic>
      <p:sp>
        <p:nvSpPr>
          <p:cNvPr id="71682" name="TextBox 8"/>
          <p:cNvSpPr/>
          <p:nvPr>
            <p:custDataLst>
              <p:tags r:id="rId5"/>
            </p:custDataLst>
          </p:nvPr>
        </p:nvSpPr>
        <p:spPr>
          <a:xfrm>
            <a:off x="235744" y="1079501"/>
            <a:ext cx="8224688" cy="1569660"/>
          </a:xfrm>
          <a:prstGeom prst="rect">
            <a:avLst/>
          </a:prstGeom>
          <a:noFill/>
          <a:ln>
            <a:noFill/>
            <a:miter lim="800000"/>
          </a:ln>
        </p:spPr>
        <p:txBody>
          <a:bodyPr wrap="square">
            <a:spAutoFit/>
          </a:bodyPr>
          <a:lstStyle>
            <a:lvl1pPr eaLnBrk="0" hangingPunct="0">
              <a:defRPr>
                <a:solidFill>
                  <a:srgbClr val="000000"/>
                </a:solidFill>
                <a:latin typeface="Arial"/>
                <a:ea typeface="宋体" charset="-122"/>
              </a:defRPr>
            </a:lvl1pPr>
            <a:lvl2pPr eaLnBrk="0" hangingPunct="0">
              <a:defRPr>
                <a:solidFill>
                  <a:srgbClr val="000000"/>
                </a:solidFill>
                <a:latin typeface="Arial"/>
                <a:ea typeface="宋体" charset="-122"/>
              </a:defRPr>
            </a:lvl2pPr>
            <a:lvl3pPr eaLnBrk="0" hangingPunct="0">
              <a:defRPr>
                <a:solidFill>
                  <a:srgbClr val="000000"/>
                </a:solidFill>
                <a:latin typeface="Arial"/>
                <a:ea typeface="宋体" charset="-122"/>
              </a:defRPr>
            </a:lvl3pPr>
            <a:lvl4pPr eaLnBrk="0" hangingPunct="0">
              <a:defRPr>
                <a:solidFill>
                  <a:srgbClr val="000000"/>
                </a:solidFill>
                <a:latin typeface="Arial"/>
                <a:ea typeface="宋体" charset="-122"/>
              </a:defRPr>
            </a:lvl4pPr>
            <a:lvl5pPr eaLnBrk="0" hangingPunct="0">
              <a:defRPr>
                <a:solidFill>
                  <a:srgbClr val="000000"/>
                </a:solidFill>
                <a:latin typeface="Arial"/>
                <a:ea typeface="宋体" charset="-122"/>
              </a:defRPr>
            </a:lvl5pPr>
            <a:lvl6pPr eaLnBrk="0" fontAlgn="base" hangingPunct="0">
              <a:spcBef>
                <a:spcPct val="0"/>
              </a:spcBef>
              <a:spcAft>
                <a:spcPct val="0"/>
              </a:spcAft>
              <a:buSzTx/>
              <a:buFont typeface="Arial"/>
              <a:defRPr>
                <a:solidFill>
                  <a:srgbClr val="000000"/>
                </a:solidFill>
                <a:latin typeface="Arial"/>
                <a:ea typeface="宋体" charset="-122"/>
              </a:defRPr>
            </a:lvl6pPr>
            <a:lvl7pPr eaLnBrk="0" fontAlgn="base" hangingPunct="0">
              <a:spcBef>
                <a:spcPct val="0"/>
              </a:spcBef>
              <a:spcAft>
                <a:spcPct val="0"/>
              </a:spcAft>
              <a:buSzTx/>
              <a:buFont typeface="Arial"/>
              <a:defRPr>
                <a:solidFill>
                  <a:srgbClr val="000000"/>
                </a:solidFill>
                <a:latin typeface="Arial"/>
                <a:ea typeface="宋体" charset="-122"/>
              </a:defRPr>
            </a:lvl7pPr>
            <a:lvl8pPr eaLnBrk="0" fontAlgn="base" hangingPunct="0">
              <a:spcBef>
                <a:spcPct val="0"/>
              </a:spcBef>
              <a:spcAft>
                <a:spcPct val="0"/>
              </a:spcAft>
              <a:buSzTx/>
              <a:buFont typeface="Arial"/>
              <a:defRPr>
                <a:solidFill>
                  <a:srgbClr val="000000"/>
                </a:solidFill>
                <a:latin typeface="Arial"/>
                <a:ea typeface="宋体" charset="-122"/>
              </a:defRPr>
            </a:lvl8pPr>
            <a:lvl9pPr eaLnBrk="0" fontAlgn="base" hangingPunct="0">
              <a:spcBef>
                <a:spcPct val="0"/>
              </a:spcBef>
              <a:spcAft>
                <a:spcPct val="0"/>
              </a:spcAft>
              <a:buSzTx/>
              <a:buFont typeface="Arial"/>
              <a:defRPr>
                <a:solidFill>
                  <a:srgbClr val="000000"/>
                </a:solidFill>
                <a:latin typeface="Arial"/>
                <a:ea typeface="宋体" charset="-122"/>
              </a:defRPr>
            </a:lvl9pPr>
          </a:lstStyle>
          <a:p>
            <a:pPr eaLnBrk="1" hangingPunct="1"/>
            <a:r>
              <a:rPr lang="en-US" altLang="zh-CN" sz="3200" b="1">
                <a:solidFill>
                  <a:srgbClr val="FF0000"/>
                </a:solidFill>
                <a:sym typeface="Calibri"/>
              </a:rPr>
              <a:t>1.</a:t>
            </a:r>
            <a:r>
              <a:rPr lang="zh-CN" altLang="en-US" sz="3200" b="1">
                <a:solidFill>
                  <a:srgbClr val="FF0000"/>
                </a:solidFill>
                <a:sym typeface="Calibri"/>
              </a:rPr>
              <a:t>母亲对我做了哪些事，体现她怎样伟大而又毫不夸张的爱？作者在文中表达了对母亲一种怎样的情感？</a:t>
            </a:r>
          </a:p>
        </p:txBody>
      </p:sp>
      <p:sp>
        <p:nvSpPr>
          <p:cNvPr id="71683" name="TextBox 7"/>
          <p:cNvSpPr/>
          <p:nvPr>
            <p:custDataLst>
              <p:tags r:id="rId6"/>
            </p:custDataLst>
          </p:nvPr>
        </p:nvSpPr>
        <p:spPr>
          <a:xfrm>
            <a:off x="191889" y="213239"/>
            <a:ext cx="3570511" cy="646331"/>
          </a:xfrm>
          <a:prstGeom prst="rect">
            <a:avLst/>
          </a:prstGeom>
          <a:solidFill>
            <a:srgbClr val="FF0000"/>
          </a:solidFill>
          <a:ln>
            <a:noFill/>
            <a:miter lim="800000"/>
          </a:ln>
        </p:spPr>
        <p:txBody>
          <a:bodyPr wrap="square">
            <a:spAutoFit/>
          </a:bodyPr>
          <a:lstStyle>
            <a:lvl1pPr eaLnBrk="0" hangingPunct="0">
              <a:defRPr>
                <a:solidFill>
                  <a:srgbClr val="000000"/>
                </a:solidFill>
                <a:latin typeface="Arial"/>
                <a:ea typeface="宋体" charset="-122"/>
              </a:defRPr>
            </a:lvl1pPr>
            <a:lvl2pPr eaLnBrk="0" hangingPunct="0">
              <a:defRPr>
                <a:solidFill>
                  <a:srgbClr val="000000"/>
                </a:solidFill>
                <a:latin typeface="Arial"/>
                <a:ea typeface="宋体" charset="-122"/>
              </a:defRPr>
            </a:lvl2pPr>
            <a:lvl3pPr eaLnBrk="0" hangingPunct="0">
              <a:defRPr>
                <a:solidFill>
                  <a:srgbClr val="000000"/>
                </a:solidFill>
                <a:latin typeface="Arial"/>
                <a:ea typeface="宋体" charset="-122"/>
              </a:defRPr>
            </a:lvl3pPr>
            <a:lvl4pPr eaLnBrk="0" hangingPunct="0">
              <a:defRPr>
                <a:solidFill>
                  <a:srgbClr val="000000"/>
                </a:solidFill>
                <a:latin typeface="Arial"/>
                <a:ea typeface="宋体" charset="-122"/>
              </a:defRPr>
            </a:lvl4pPr>
            <a:lvl5pPr eaLnBrk="0" hangingPunct="0">
              <a:defRPr>
                <a:solidFill>
                  <a:srgbClr val="000000"/>
                </a:solidFill>
                <a:latin typeface="Arial"/>
                <a:ea typeface="宋体" charset="-122"/>
              </a:defRPr>
            </a:lvl5pPr>
            <a:lvl6pPr eaLnBrk="0" fontAlgn="base" hangingPunct="0">
              <a:spcBef>
                <a:spcPct val="0"/>
              </a:spcBef>
              <a:spcAft>
                <a:spcPct val="0"/>
              </a:spcAft>
              <a:buSzTx/>
              <a:buFont typeface="Arial"/>
              <a:defRPr>
                <a:solidFill>
                  <a:srgbClr val="000000"/>
                </a:solidFill>
                <a:latin typeface="Arial"/>
                <a:ea typeface="宋体" charset="-122"/>
              </a:defRPr>
            </a:lvl6pPr>
            <a:lvl7pPr eaLnBrk="0" fontAlgn="base" hangingPunct="0">
              <a:spcBef>
                <a:spcPct val="0"/>
              </a:spcBef>
              <a:spcAft>
                <a:spcPct val="0"/>
              </a:spcAft>
              <a:buSzTx/>
              <a:buFont typeface="Arial"/>
              <a:defRPr>
                <a:solidFill>
                  <a:srgbClr val="000000"/>
                </a:solidFill>
                <a:latin typeface="Arial"/>
                <a:ea typeface="宋体" charset="-122"/>
              </a:defRPr>
            </a:lvl7pPr>
            <a:lvl8pPr eaLnBrk="0" fontAlgn="base" hangingPunct="0">
              <a:spcBef>
                <a:spcPct val="0"/>
              </a:spcBef>
              <a:spcAft>
                <a:spcPct val="0"/>
              </a:spcAft>
              <a:buSzTx/>
              <a:buFont typeface="Arial"/>
              <a:defRPr>
                <a:solidFill>
                  <a:srgbClr val="000000"/>
                </a:solidFill>
                <a:latin typeface="Arial"/>
                <a:ea typeface="宋体" charset="-122"/>
              </a:defRPr>
            </a:lvl8pPr>
            <a:lvl9pPr eaLnBrk="0" fontAlgn="base" hangingPunct="0">
              <a:spcBef>
                <a:spcPct val="0"/>
              </a:spcBef>
              <a:spcAft>
                <a:spcPct val="0"/>
              </a:spcAft>
              <a:buSzTx/>
              <a:buFont typeface="Arial"/>
              <a:defRPr>
                <a:solidFill>
                  <a:srgbClr val="000000"/>
                </a:solidFill>
                <a:latin typeface="Arial"/>
                <a:ea typeface="宋体" charset="-122"/>
              </a:defRPr>
            </a:lvl9pPr>
          </a:lstStyle>
          <a:p>
            <a:pPr algn="ctr" eaLnBrk="1" hangingPunct="1"/>
            <a:r>
              <a:rPr lang="zh-CN" altLang="en-US" sz="3600">
                <a:solidFill>
                  <a:srgbClr val="FFFF00"/>
                </a:solidFill>
                <a:latin typeface="黑体" pitchFamily="49" charset="-122"/>
                <a:ea typeface="黑体" pitchFamily="49" charset="-122"/>
                <a:sym typeface="Calibri"/>
              </a:rPr>
              <a:t>展学</a:t>
            </a:r>
            <a:r>
              <a:rPr lang="en-US" altLang="zh-CN" sz="3600">
                <a:solidFill>
                  <a:srgbClr val="FFFF00"/>
                </a:solidFill>
                <a:latin typeface="黑体" pitchFamily="49" charset="-122"/>
                <a:ea typeface="黑体" pitchFamily="49" charset="-122"/>
                <a:sym typeface="Calibri"/>
              </a:rPr>
              <a:t>•</a:t>
            </a:r>
            <a:r>
              <a:rPr lang="zh-CN" altLang="en-US" sz="3600">
                <a:solidFill>
                  <a:srgbClr val="FFFF00"/>
                </a:solidFill>
                <a:latin typeface="黑体" pitchFamily="49" charset="-122"/>
                <a:ea typeface="黑体" pitchFamily="49" charset="-122"/>
                <a:sym typeface="Calibri"/>
              </a:rPr>
              <a:t>精讲点拨</a:t>
            </a:r>
          </a:p>
        </p:txBody>
      </p:sp>
      <p:sp>
        <p:nvSpPr>
          <p:cNvPr id="80900" name="矩形 4"/>
          <p:cNvSpPr>
            <a:spLocks noChangeArrowheads="1"/>
          </p:cNvSpPr>
          <p:nvPr>
            <p:custDataLst>
              <p:tags r:id="rId7"/>
            </p:custDataLst>
          </p:nvPr>
        </p:nvSpPr>
        <p:spPr bwMode="auto">
          <a:xfrm>
            <a:off x="123825" y="1214438"/>
            <a:ext cx="6580585" cy="1198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Lst>
        </p:spPr>
        <p:txBody>
          <a:bodyPr>
            <a:spAutoFit/>
          </a:bodyPr>
          <a:lstStyle>
            <a:lvl1pPr eaLnBrk="0" hangingPunct="0">
              <a:defRPr>
                <a:solidFill>
                  <a:srgbClr val="000000"/>
                </a:solidFill>
                <a:latin typeface="Arial"/>
                <a:ea typeface="宋体" charset="-122"/>
              </a:defRPr>
            </a:lvl1pPr>
            <a:lvl2pPr eaLnBrk="0" hangingPunct="0">
              <a:defRPr>
                <a:solidFill>
                  <a:srgbClr val="000000"/>
                </a:solidFill>
                <a:latin typeface="Arial"/>
                <a:ea typeface="宋体" charset="-122"/>
              </a:defRPr>
            </a:lvl2pPr>
            <a:lvl3pPr eaLnBrk="0" hangingPunct="0">
              <a:defRPr>
                <a:solidFill>
                  <a:srgbClr val="000000"/>
                </a:solidFill>
                <a:latin typeface="Arial"/>
                <a:ea typeface="宋体" charset="-122"/>
              </a:defRPr>
            </a:lvl3pPr>
            <a:lvl4pPr eaLnBrk="0" hangingPunct="0">
              <a:defRPr>
                <a:solidFill>
                  <a:srgbClr val="000000"/>
                </a:solidFill>
                <a:latin typeface="Arial"/>
                <a:ea typeface="宋体" charset="-122"/>
              </a:defRPr>
            </a:lvl4pPr>
            <a:lvl5pPr eaLnBrk="0" hangingPunct="0">
              <a:defRPr>
                <a:solidFill>
                  <a:srgbClr val="000000"/>
                </a:solidFill>
                <a:latin typeface="Arial"/>
                <a:ea typeface="宋体" charset="-122"/>
              </a:defRPr>
            </a:lvl5pPr>
            <a:lvl6pPr eaLnBrk="0" fontAlgn="base" hangingPunct="0">
              <a:spcBef>
                <a:spcPct val="0"/>
              </a:spcBef>
              <a:spcAft>
                <a:spcPct val="0"/>
              </a:spcAft>
              <a:buSzTx/>
              <a:buFont typeface="Arial"/>
              <a:defRPr>
                <a:solidFill>
                  <a:srgbClr val="000000"/>
                </a:solidFill>
                <a:latin typeface="Arial"/>
                <a:ea typeface="宋体" charset="-122"/>
              </a:defRPr>
            </a:lvl6pPr>
            <a:lvl7pPr eaLnBrk="0" fontAlgn="base" hangingPunct="0">
              <a:spcBef>
                <a:spcPct val="0"/>
              </a:spcBef>
              <a:spcAft>
                <a:spcPct val="0"/>
              </a:spcAft>
              <a:buSzTx/>
              <a:buFont typeface="Arial"/>
              <a:defRPr>
                <a:solidFill>
                  <a:srgbClr val="000000"/>
                </a:solidFill>
                <a:latin typeface="Arial"/>
                <a:ea typeface="宋体" charset="-122"/>
              </a:defRPr>
            </a:lvl7pPr>
            <a:lvl8pPr eaLnBrk="0" fontAlgn="base" hangingPunct="0">
              <a:spcBef>
                <a:spcPct val="0"/>
              </a:spcBef>
              <a:spcAft>
                <a:spcPct val="0"/>
              </a:spcAft>
              <a:buSzTx/>
              <a:buFont typeface="Arial"/>
              <a:defRPr>
                <a:solidFill>
                  <a:srgbClr val="000000"/>
                </a:solidFill>
                <a:latin typeface="Arial"/>
                <a:ea typeface="宋体" charset="-122"/>
              </a:defRPr>
            </a:lvl8pPr>
            <a:lvl9pPr eaLnBrk="0" fontAlgn="base" hangingPunct="0">
              <a:spcBef>
                <a:spcPct val="0"/>
              </a:spcBef>
              <a:spcAft>
                <a:spcPct val="0"/>
              </a:spcAft>
              <a:buSzTx/>
              <a:buFont typeface="Arial"/>
              <a:defRPr>
                <a:solidFill>
                  <a:srgbClr val="000000"/>
                </a:solidFill>
                <a:latin typeface="Arial"/>
                <a:ea typeface="宋体" charset="-122"/>
              </a:defRPr>
            </a:lvl9pPr>
          </a:lstStyle>
          <a:p>
            <a:pPr eaLnBrk="1" hangingPunct="1">
              <a:buFontTx/>
              <a:buNone/>
            </a:pPr>
            <a:endParaRPr lang="en-US" altLang="zh-CN" sz="3600" b="1">
              <a:latin typeface="宋体" charset="-122"/>
              <a:sym typeface="宋体" charset="-122"/>
            </a:endParaRPr>
          </a:p>
          <a:p>
            <a:pPr eaLnBrk="1" hangingPunct="1">
              <a:buFontTx/>
              <a:buNone/>
            </a:pPr>
            <a:endParaRPr lang="zh-CN" altLang="en-US" sz="3600"/>
          </a:p>
        </p:txBody>
      </p:sp>
      <p:sp>
        <p:nvSpPr>
          <p:cNvPr id="71685" name="TextBox 1"/>
          <p:cNvSpPr txBox="1"/>
          <p:nvPr>
            <p:custDataLst>
              <p:tags r:id="rId8"/>
            </p:custDataLst>
          </p:nvPr>
        </p:nvSpPr>
        <p:spPr>
          <a:xfrm>
            <a:off x="599554" y="3140968"/>
            <a:ext cx="7944891" cy="2062103"/>
          </a:xfrm>
          <a:prstGeom prst="rect">
            <a:avLst/>
          </a:prstGeom>
          <a:noFill/>
          <a:ln w="9525" cap="flat" cmpd="sng" algn="ctr">
            <a:noFill/>
            <a:prstDash val="solid"/>
            <a:round/>
            <a:headEnd type="none" w="med" len="med"/>
            <a:tailEnd type="none" w="med" len="med"/>
          </a:ln>
        </p:spPr>
        <p:txBody>
          <a:bodyPr wrap="square">
            <a:spAutoFit/>
          </a:bodyPr>
          <a:lstStyle>
            <a:lvl1pPr eaLnBrk="0" hangingPunct="0">
              <a:defRPr>
                <a:solidFill>
                  <a:srgbClr val="000000"/>
                </a:solidFill>
                <a:latin typeface="Arial"/>
                <a:ea typeface="宋体" charset="-122"/>
              </a:defRPr>
            </a:lvl1pPr>
            <a:lvl2pPr eaLnBrk="0" hangingPunct="0">
              <a:defRPr>
                <a:solidFill>
                  <a:srgbClr val="000000"/>
                </a:solidFill>
                <a:latin typeface="Arial"/>
                <a:ea typeface="宋体" charset="-122"/>
              </a:defRPr>
            </a:lvl2pPr>
            <a:lvl3pPr eaLnBrk="0" hangingPunct="0">
              <a:defRPr>
                <a:solidFill>
                  <a:srgbClr val="000000"/>
                </a:solidFill>
                <a:latin typeface="Arial"/>
                <a:ea typeface="宋体" charset="-122"/>
              </a:defRPr>
            </a:lvl3pPr>
            <a:lvl4pPr eaLnBrk="0" hangingPunct="0">
              <a:defRPr>
                <a:solidFill>
                  <a:srgbClr val="000000"/>
                </a:solidFill>
                <a:latin typeface="Arial"/>
                <a:ea typeface="宋体" charset="-122"/>
              </a:defRPr>
            </a:lvl4pPr>
            <a:lvl5pPr eaLnBrk="0" hangingPunct="0">
              <a:defRPr>
                <a:solidFill>
                  <a:srgbClr val="000000"/>
                </a:solidFill>
                <a:latin typeface="Arial"/>
                <a:ea typeface="宋体" charset="-122"/>
              </a:defRPr>
            </a:lvl5pPr>
            <a:lvl6pPr eaLnBrk="0" fontAlgn="base" hangingPunct="0">
              <a:spcBef>
                <a:spcPct val="0"/>
              </a:spcBef>
              <a:spcAft>
                <a:spcPct val="0"/>
              </a:spcAft>
              <a:buSzTx/>
              <a:buFont typeface="Arial"/>
              <a:defRPr>
                <a:solidFill>
                  <a:srgbClr val="000000"/>
                </a:solidFill>
                <a:latin typeface="Arial"/>
                <a:ea typeface="宋体" charset="-122"/>
              </a:defRPr>
            </a:lvl6pPr>
            <a:lvl7pPr eaLnBrk="0" fontAlgn="base" hangingPunct="0">
              <a:spcBef>
                <a:spcPct val="0"/>
              </a:spcBef>
              <a:spcAft>
                <a:spcPct val="0"/>
              </a:spcAft>
              <a:buSzTx/>
              <a:buFont typeface="Arial"/>
              <a:defRPr>
                <a:solidFill>
                  <a:srgbClr val="000000"/>
                </a:solidFill>
                <a:latin typeface="Arial"/>
                <a:ea typeface="宋体" charset="-122"/>
              </a:defRPr>
            </a:lvl7pPr>
            <a:lvl8pPr eaLnBrk="0" fontAlgn="base" hangingPunct="0">
              <a:spcBef>
                <a:spcPct val="0"/>
              </a:spcBef>
              <a:spcAft>
                <a:spcPct val="0"/>
              </a:spcAft>
              <a:buSzTx/>
              <a:buFont typeface="Arial"/>
              <a:defRPr>
                <a:solidFill>
                  <a:srgbClr val="000000"/>
                </a:solidFill>
                <a:latin typeface="Arial"/>
                <a:ea typeface="宋体" charset="-122"/>
              </a:defRPr>
            </a:lvl8pPr>
            <a:lvl9pPr eaLnBrk="0" fontAlgn="base" hangingPunct="0">
              <a:spcBef>
                <a:spcPct val="0"/>
              </a:spcBef>
              <a:spcAft>
                <a:spcPct val="0"/>
              </a:spcAft>
              <a:buSzTx/>
              <a:buFont typeface="Arial"/>
              <a:defRPr>
                <a:solidFill>
                  <a:srgbClr val="000000"/>
                </a:solidFill>
                <a:latin typeface="Arial"/>
                <a:ea typeface="宋体" charset="-122"/>
              </a:defRPr>
            </a:lvl9pPr>
          </a:lstStyle>
          <a:p>
            <a:pPr eaLnBrk="1" hangingPunct="1"/>
            <a:r>
              <a:rPr lang="en-US" altLang="en-US" sz="3200" b="1" err="1">
                <a:solidFill>
                  <a:srgbClr val="0070C0"/>
                </a:solidFill>
                <a:sym typeface="Calibri"/>
              </a:rPr>
              <a:t>我去地坛</a:t>
            </a:r>
            <a:r>
              <a:rPr lang="en-US" altLang="zh-CN" sz="3200" b="1">
                <a:solidFill>
                  <a:srgbClr val="0070C0"/>
                </a:solidFill>
                <a:sym typeface="Calibri"/>
              </a:rPr>
              <a:t>-------</a:t>
            </a:r>
            <a:r>
              <a:rPr lang="en-US" altLang="en-US" sz="3200" b="1" err="1">
                <a:solidFill>
                  <a:srgbClr val="0070C0"/>
                </a:solidFill>
                <a:sym typeface="Calibri"/>
              </a:rPr>
              <a:t>母亲“准备”</a:t>
            </a:r>
            <a:r>
              <a:rPr lang="en-US" altLang="zh-CN" sz="3200" b="1">
                <a:solidFill>
                  <a:srgbClr val="0070C0"/>
                </a:solidFill>
                <a:sym typeface="Calibri"/>
              </a:rPr>
              <a:t>--------</a:t>
            </a:r>
            <a:r>
              <a:rPr lang="en-US" altLang="en-US" sz="3200" b="1" err="1">
                <a:solidFill>
                  <a:srgbClr val="0070C0"/>
                </a:solidFill>
                <a:sym typeface="Calibri"/>
              </a:rPr>
              <a:t>母亲“目送”</a:t>
            </a:r>
            <a:endParaRPr lang="en-US" altLang="zh-CN" sz="3200" b="1">
              <a:solidFill>
                <a:srgbClr val="0070C0"/>
              </a:solidFill>
              <a:sym typeface="Calibri"/>
            </a:endParaRPr>
          </a:p>
          <a:p>
            <a:pPr eaLnBrk="1" hangingPunct="1"/>
            <a:r>
              <a:rPr lang="en-US" altLang="en-US" sz="3200" b="1" err="1">
                <a:solidFill>
                  <a:srgbClr val="0070C0"/>
                </a:solidFill>
                <a:sym typeface="Calibri"/>
              </a:rPr>
              <a:t>我在地坛</a:t>
            </a:r>
            <a:r>
              <a:rPr lang="en-US" altLang="zh-CN" sz="3200" b="1">
                <a:solidFill>
                  <a:srgbClr val="0070C0"/>
                </a:solidFill>
                <a:sym typeface="Calibri"/>
              </a:rPr>
              <a:t>-------</a:t>
            </a:r>
            <a:r>
              <a:rPr lang="en-US" altLang="en-US" sz="3200" b="1" err="1">
                <a:solidFill>
                  <a:srgbClr val="0070C0"/>
                </a:solidFill>
                <a:sym typeface="Calibri"/>
              </a:rPr>
              <a:t>母亲“心忧”</a:t>
            </a:r>
            <a:r>
              <a:rPr lang="en-US" altLang="zh-CN" sz="3200" b="1">
                <a:solidFill>
                  <a:srgbClr val="0070C0"/>
                </a:solidFill>
                <a:sym typeface="Calibri"/>
              </a:rPr>
              <a:t>-------</a:t>
            </a:r>
            <a:r>
              <a:rPr lang="en-US" altLang="en-US" sz="3200" b="1" err="1">
                <a:solidFill>
                  <a:srgbClr val="0070C0"/>
                </a:solidFill>
                <a:sym typeface="Calibri"/>
              </a:rPr>
              <a:t>母亲来“找”</a:t>
            </a:r>
            <a:endParaRPr lang="en-US" altLang="zh-CN" sz="3200" b="1">
              <a:solidFill>
                <a:srgbClr val="0070C0"/>
              </a:solidFill>
              <a:sym typeface="Calibri"/>
            </a:endParaRPr>
          </a:p>
          <a:p>
            <a:pPr eaLnBrk="1" hangingPunct="1"/>
            <a:r>
              <a:rPr lang="en-US" altLang="en-US" sz="3200" b="1" err="1">
                <a:solidFill>
                  <a:srgbClr val="0070C0"/>
                </a:solidFill>
                <a:sym typeface="Calibri"/>
              </a:rPr>
              <a:t>回忆母亲</a:t>
            </a:r>
            <a:r>
              <a:rPr lang="en-US" altLang="zh-CN" sz="3200" b="1">
                <a:solidFill>
                  <a:srgbClr val="0070C0"/>
                </a:solidFill>
                <a:sym typeface="Calibri"/>
              </a:rPr>
              <a:t>--------</a:t>
            </a:r>
            <a:r>
              <a:rPr lang="en-US" altLang="en-US" sz="3200" b="1" err="1">
                <a:solidFill>
                  <a:srgbClr val="0070C0"/>
                </a:solidFill>
                <a:sym typeface="Calibri"/>
              </a:rPr>
              <a:t>感悟</a:t>
            </a:r>
            <a:r>
              <a:rPr lang="en-US" altLang="zh-CN" sz="3200" b="1">
                <a:solidFill>
                  <a:srgbClr val="0070C0"/>
                </a:solidFill>
                <a:sym typeface="Calibri"/>
              </a:rPr>
              <a:t>--------</a:t>
            </a:r>
            <a:r>
              <a:rPr lang="en-US" altLang="en-US" sz="3200" b="1" err="1">
                <a:solidFill>
                  <a:srgbClr val="0070C0"/>
                </a:solidFill>
                <a:sym typeface="Calibri"/>
              </a:rPr>
              <a:t>苦难和伟大</a:t>
            </a:r>
            <a:endParaRPr lang="en-US" altLang="zh-CN" sz="3200" b="1">
              <a:solidFill>
                <a:srgbClr val="0070C0"/>
              </a:solidFill>
              <a:sym typeface="Calibri"/>
            </a:endParaRPr>
          </a:p>
          <a:p>
            <a:pPr eaLnBrk="1" hangingPunct="1"/>
            <a:r>
              <a:rPr lang="en-US" altLang="en-US" sz="3200" b="1" err="1">
                <a:solidFill>
                  <a:srgbClr val="0070C0"/>
                </a:solidFill>
                <a:sym typeface="Calibri"/>
              </a:rPr>
              <a:t>母亲早逝</a:t>
            </a:r>
            <a:r>
              <a:rPr lang="en-US" altLang="zh-CN" sz="3200" b="1">
                <a:solidFill>
                  <a:srgbClr val="0070C0"/>
                </a:solidFill>
                <a:sym typeface="Calibri"/>
              </a:rPr>
              <a:t>--------</a:t>
            </a:r>
            <a:r>
              <a:rPr lang="en-US" altLang="en-US" sz="3200" b="1" err="1">
                <a:solidFill>
                  <a:srgbClr val="0070C0"/>
                </a:solidFill>
                <a:sym typeface="Calibri"/>
              </a:rPr>
              <a:t>悼念</a:t>
            </a:r>
            <a:r>
              <a:rPr lang="en-US" altLang="zh-CN" sz="3200" b="1">
                <a:solidFill>
                  <a:srgbClr val="0070C0"/>
                </a:solidFill>
                <a:sym typeface="Calibri"/>
              </a:rPr>
              <a:t>------</a:t>
            </a:r>
            <a:r>
              <a:rPr lang="en-US" altLang="en-US" sz="3200" b="1" err="1">
                <a:solidFill>
                  <a:srgbClr val="0070C0"/>
                </a:solidFill>
                <a:sym typeface="Calibri"/>
              </a:rPr>
              <a:t>痛苦和悔恨</a:t>
            </a:r>
            <a:endParaRPr lang="zh-CN" altLang="en-US" sz="3200" b="1">
              <a:solidFill>
                <a:srgbClr val="32619C"/>
              </a:solidFill>
            </a:endParaRPr>
          </a:p>
        </p:txBody>
      </p:sp>
    </p:spTree>
    <p:extLst>
      <p:ext uri="{BB962C8B-B14F-4D97-AF65-F5344CB8AC3E}">
        <p14:creationId xmlns:p14="http://schemas.microsoft.com/office/powerpoint/2010/main" val="231423252"/>
      </p:ext>
    </p:extLst>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71682"/>
                                        </p:tgtEl>
                                        <p:attrNameLst>
                                          <p:attrName>style.visibility</p:attrName>
                                        </p:attrNameLst>
                                      </p:cBhvr>
                                      <p:to>
                                        <p:strVal val="visible"/>
                                      </p:to>
                                    </p:set>
                                    <p:anim calcmode="lin" valueType="num">
                                      <p:cBhvr>
                                        <p:cTn id="11" dur="500" fill="hold"/>
                                        <p:tgtEl>
                                          <p:spTgt spid="71682"/>
                                        </p:tgtEl>
                                        <p:attrNameLst>
                                          <p:attrName>ppt_x</p:attrName>
                                        </p:attrNameLst>
                                      </p:cBhvr>
                                      <p:tavLst>
                                        <p:tav tm="0">
                                          <p:val>
                                            <p:strVal val="#ppt_x"/>
                                          </p:val>
                                        </p:tav>
                                        <p:tav tm="100000">
                                          <p:val>
                                            <p:strVal val="#ppt_x"/>
                                          </p:val>
                                        </p:tav>
                                      </p:tavLst>
                                    </p:anim>
                                    <p:anim calcmode="lin" valueType="num">
                                      <p:cBhvr>
                                        <p:cTn id="12" dur="500" fill="hold"/>
                                        <p:tgtEl>
                                          <p:spTgt spid="71682"/>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1685"/>
                                        </p:tgtEl>
                                        <p:attrNameLst>
                                          <p:attrName>style.visibility</p:attrName>
                                        </p:attrNameLst>
                                      </p:cBhvr>
                                      <p:to>
                                        <p:strVal val="visible"/>
                                      </p:to>
                                    </p:set>
                                    <p:anim calcmode="lin" valueType="num">
                                      <p:cBhvr additive="base">
                                        <p:cTn id="17" dur="500" fill="hold"/>
                                        <p:tgtEl>
                                          <p:spTgt spid="71685"/>
                                        </p:tgtEl>
                                        <p:attrNameLst>
                                          <p:attrName>ppt_x</p:attrName>
                                        </p:attrNameLst>
                                      </p:cBhvr>
                                      <p:tavLst>
                                        <p:tav tm="0">
                                          <p:val>
                                            <p:strVal val="#ppt_x"/>
                                          </p:val>
                                        </p:tav>
                                        <p:tav tm="100000">
                                          <p:val>
                                            <p:strVal val="#ppt_x"/>
                                          </p:val>
                                        </p:tav>
                                      </p:tavLst>
                                    </p:anim>
                                    <p:anim calcmode="lin" valueType="num">
                                      <p:cBhvr additive="base">
                                        <p:cTn id="18" dur="500" fill="hold"/>
                                        <p:tgtEl>
                                          <p:spTgt spid="7168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2" grpId="0"/>
      <p:bldP spid="71685"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859570"/>
            <a:ext cx="9144000" cy="5138859"/>
          </a:xfrm>
          <a:prstGeom prst="rect">
            <a:avLst/>
          </a:prstGeom>
        </p:spPr>
      </p:pic>
      <p:sp>
        <p:nvSpPr>
          <p:cNvPr id="72706" name="TextBox 8"/>
          <p:cNvSpPr/>
          <p:nvPr>
            <p:custDataLst>
              <p:tags r:id="rId5"/>
            </p:custDataLst>
          </p:nvPr>
        </p:nvSpPr>
        <p:spPr>
          <a:xfrm>
            <a:off x="265460" y="905778"/>
            <a:ext cx="8512720" cy="1815882"/>
          </a:xfrm>
          <a:prstGeom prst="rect">
            <a:avLst/>
          </a:prstGeom>
          <a:noFill/>
          <a:ln>
            <a:noFill/>
            <a:miter lim="800000"/>
          </a:ln>
        </p:spPr>
        <p:txBody>
          <a:bodyPr wrap="square">
            <a:spAutoFit/>
          </a:bodyPr>
          <a:lstStyle>
            <a:lvl1pPr eaLnBrk="0" hangingPunct="0">
              <a:defRPr>
                <a:solidFill>
                  <a:srgbClr val="000000"/>
                </a:solidFill>
                <a:latin typeface="Arial"/>
                <a:ea typeface="宋体" charset="-122"/>
              </a:defRPr>
            </a:lvl1pPr>
            <a:lvl2pPr eaLnBrk="0" hangingPunct="0">
              <a:defRPr>
                <a:solidFill>
                  <a:srgbClr val="000000"/>
                </a:solidFill>
                <a:latin typeface="Arial"/>
                <a:ea typeface="宋体" charset="-122"/>
              </a:defRPr>
            </a:lvl2pPr>
            <a:lvl3pPr eaLnBrk="0" hangingPunct="0">
              <a:defRPr>
                <a:solidFill>
                  <a:srgbClr val="000000"/>
                </a:solidFill>
                <a:latin typeface="Arial"/>
                <a:ea typeface="宋体" charset="-122"/>
              </a:defRPr>
            </a:lvl3pPr>
            <a:lvl4pPr eaLnBrk="0" hangingPunct="0">
              <a:defRPr>
                <a:solidFill>
                  <a:srgbClr val="000000"/>
                </a:solidFill>
                <a:latin typeface="Arial"/>
                <a:ea typeface="宋体" charset="-122"/>
              </a:defRPr>
            </a:lvl4pPr>
            <a:lvl5pPr eaLnBrk="0" hangingPunct="0">
              <a:defRPr>
                <a:solidFill>
                  <a:srgbClr val="000000"/>
                </a:solidFill>
                <a:latin typeface="Arial"/>
                <a:ea typeface="宋体" charset="-122"/>
              </a:defRPr>
            </a:lvl5pPr>
            <a:lvl6pPr eaLnBrk="0" fontAlgn="base" hangingPunct="0">
              <a:spcBef>
                <a:spcPct val="0"/>
              </a:spcBef>
              <a:spcAft>
                <a:spcPct val="0"/>
              </a:spcAft>
              <a:buSzTx/>
              <a:buFont typeface="Arial"/>
              <a:defRPr>
                <a:solidFill>
                  <a:srgbClr val="000000"/>
                </a:solidFill>
                <a:latin typeface="Arial"/>
                <a:ea typeface="宋体" charset="-122"/>
              </a:defRPr>
            </a:lvl6pPr>
            <a:lvl7pPr eaLnBrk="0" fontAlgn="base" hangingPunct="0">
              <a:spcBef>
                <a:spcPct val="0"/>
              </a:spcBef>
              <a:spcAft>
                <a:spcPct val="0"/>
              </a:spcAft>
              <a:buSzTx/>
              <a:buFont typeface="Arial"/>
              <a:defRPr>
                <a:solidFill>
                  <a:srgbClr val="000000"/>
                </a:solidFill>
                <a:latin typeface="Arial"/>
                <a:ea typeface="宋体" charset="-122"/>
              </a:defRPr>
            </a:lvl7pPr>
            <a:lvl8pPr eaLnBrk="0" fontAlgn="base" hangingPunct="0">
              <a:spcBef>
                <a:spcPct val="0"/>
              </a:spcBef>
              <a:spcAft>
                <a:spcPct val="0"/>
              </a:spcAft>
              <a:buSzTx/>
              <a:buFont typeface="Arial"/>
              <a:defRPr>
                <a:solidFill>
                  <a:srgbClr val="000000"/>
                </a:solidFill>
                <a:latin typeface="Arial"/>
                <a:ea typeface="宋体" charset="-122"/>
              </a:defRPr>
            </a:lvl8pPr>
            <a:lvl9pPr eaLnBrk="0" fontAlgn="base" hangingPunct="0">
              <a:spcBef>
                <a:spcPct val="0"/>
              </a:spcBef>
              <a:spcAft>
                <a:spcPct val="0"/>
              </a:spcAft>
              <a:buSzTx/>
              <a:buFont typeface="Arial"/>
              <a:defRPr>
                <a:solidFill>
                  <a:srgbClr val="000000"/>
                </a:solidFill>
                <a:latin typeface="Arial"/>
                <a:ea typeface="宋体" charset="-122"/>
              </a:defRPr>
            </a:lvl9pPr>
          </a:lstStyle>
          <a:p>
            <a:pPr eaLnBrk="1" hangingPunct="1"/>
            <a:r>
              <a:rPr lang="en-US" altLang="zh-CN" sz="2800" b="1">
                <a:solidFill>
                  <a:srgbClr val="FF0000"/>
                </a:solidFill>
                <a:sym typeface="Calibri"/>
              </a:rPr>
              <a:t>2.</a:t>
            </a:r>
            <a:r>
              <a:rPr lang="zh-CN" altLang="en-US" sz="2800" b="1">
                <a:solidFill>
                  <a:srgbClr val="FF0000"/>
                </a:solidFill>
                <a:sym typeface="Calibri"/>
              </a:rPr>
              <a:t>怎样理解文章的最后提到的“这园中不单处处都有我的车辙，有过我的车辙的地方也都有过母亲的脚印”这句话？这里的“车辙”和“脚印”的交织，有什么深刻的含义？</a:t>
            </a:r>
          </a:p>
        </p:txBody>
      </p:sp>
      <p:sp>
        <p:nvSpPr>
          <p:cNvPr id="72707" name="TextBox 7"/>
          <p:cNvSpPr/>
          <p:nvPr>
            <p:custDataLst>
              <p:tags r:id="rId6"/>
            </p:custDataLst>
          </p:nvPr>
        </p:nvSpPr>
        <p:spPr>
          <a:xfrm>
            <a:off x="235744" y="14109"/>
            <a:ext cx="3256136" cy="646331"/>
          </a:xfrm>
          <a:prstGeom prst="rect">
            <a:avLst/>
          </a:prstGeom>
          <a:solidFill>
            <a:srgbClr val="FF0000"/>
          </a:solidFill>
          <a:ln>
            <a:noFill/>
            <a:miter lim="800000"/>
          </a:ln>
        </p:spPr>
        <p:txBody>
          <a:bodyPr wrap="square">
            <a:spAutoFit/>
          </a:bodyPr>
          <a:lstStyle>
            <a:lvl1pPr eaLnBrk="0" hangingPunct="0">
              <a:defRPr>
                <a:solidFill>
                  <a:srgbClr val="000000"/>
                </a:solidFill>
                <a:latin typeface="Arial"/>
                <a:ea typeface="宋体" charset="-122"/>
              </a:defRPr>
            </a:lvl1pPr>
            <a:lvl2pPr eaLnBrk="0" hangingPunct="0">
              <a:defRPr>
                <a:solidFill>
                  <a:srgbClr val="000000"/>
                </a:solidFill>
                <a:latin typeface="Arial"/>
                <a:ea typeface="宋体" charset="-122"/>
              </a:defRPr>
            </a:lvl2pPr>
            <a:lvl3pPr eaLnBrk="0" hangingPunct="0">
              <a:defRPr>
                <a:solidFill>
                  <a:srgbClr val="000000"/>
                </a:solidFill>
                <a:latin typeface="Arial"/>
                <a:ea typeface="宋体" charset="-122"/>
              </a:defRPr>
            </a:lvl3pPr>
            <a:lvl4pPr eaLnBrk="0" hangingPunct="0">
              <a:defRPr>
                <a:solidFill>
                  <a:srgbClr val="000000"/>
                </a:solidFill>
                <a:latin typeface="Arial"/>
                <a:ea typeface="宋体" charset="-122"/>
              </a:defRPr>
            </a:lvl4pPr>
            <a:lvl5pPr eaLnBrk="0" hangingPunct="0">
              <a:defRPr>
                <a:solidFill>
                  <a:srgbClr val="000000"/>
                </a:solidFill>
                <a:latin typeface="Arial"/>
                <a:ea typeface="宋体" charset="-122"/>
              </a:defRPr>
            </a:lvl5pPr>
            <a:lvl6pPr eaLnBrk="0" fontAlgn="base" hangingPunct="0">
              <a:spcBef>
                <a:spcPct val="0"/>
              </a:spcBef>
              <a:spcAft>
                <a:spcPct val="0"/>
              </a:spcAft>
              <a:buSzTx/>
              <a:buFont typeface="Arial"/>
              <a:defRPr>
                <a:solidFill>
                  <a:srgbClr val="000000"/>
                </a:solidFill>
                <a:latin typeface="Arial"/>
                <a:ea typeface="宋体" charset="-122"/>
              </a:defRPr>
            </a:lvl6pPr>
            <a:lvl7pPr eaLnBrk="0" fontAlgn="base" hangingPunct="0">
              <a:spcBef>
                <a:spcPct val="0"/>
              </a:spcBef>
              <a:spcAft>
                <a:spcPct val="0"/>
              </a:spcAft>
              <a:buSzTx/>
              <a:buFont typeface="Arial"/>
              <a:defRPr>
                <a:solidFill>
                  <a:srgbClr val="000000"/>
                </a:solidFill>
                <a:latin typeface="Arial"/>
                <a:ea typeface="宋体" charset="-122"/>
              </a:defRPr>
            </a:lvl7pPr>
            <a:lvl8pPr eaLnBrk="0" fontAlgn="base" hangingPunct="0">
              <a:spcBef>
                <a:spcPct val="0"/>
              </a:spcBef>
              <a:spcAft>
                <a:spcPct val="0"/>
              </a:spcAft>
              <a:buSzTx/>
              <a:buFont typeface="Arial"/>
              <a:defRPr>
                <a:solidFill>
                  <a:srgbClr val="000000"/>
                </a:solidFill>
                <a:latin typeface="Arial"/>
                <a:ea typeface="宋体" charset="-122"/>
              </a:defRPr>
            </a:lvl8pPr>
            <a:lvl9pPr eaLnBrk="0" fontAlgn="base" hangingPunct="0">
              <a:spcBef>
                <a:spcPct val="0"/>
              </a:spcBef>
              <a:spcAft>
                <a:spcPct val="0"/>
              </a:spcAft>
              <a:buSzTx/>
              <a:buFont typeface="Arial"/>
              <a:defRPr>
                <a:solidFill>
                  <a:srgbClr val="000000"/>
                </a:solidFill>
                <a:latin typeface="Arial"/>
                <a:ea typeface="宋体" charset="-122"/>
              </a:defRPr>
            </a:lvl9pPr>
          </a:lstStyle>
          <a:p>
            <a:pPr algn="ctr" eaLnBrk="1" hangingPunct="1"/>
            <a:r>
              <a:rPr lang="zh-CN" altLang="en-US" sz="3600">
                <a:solidFill>
                  <a:srgbClr val="FFFF00"/>
                </a:solidFill>
                <a:latin typeface="黑体" pitchFamily="49" charset="-122"/>
                <a:ea typeface="黑体" pitchFamily="49" charset="-122"/>
                <a:sym typeface="Calibri"/>
              </a:rPr>
              <a:t>展学</a:t>
            </a:r>
            <a:r>
              <a:rPr lang="en-US" altLang="zh-CN" sz="3600">
                <a:solidFill>
                  <a:srgbClr val="FFFF00"/>
                </a:solidFill>
                <a:latin typeface="黑体" pitchFamily="49" charset="-122"/>
                <a:ea typeface="黑体" pitchFamily="49" charset="-122"/>
                <a:sym typeface="Calibri"/>
              </a:rPr>
              <a:t>•</a:t>
            </a:r>
            <a:r>
              <a:rPr lang="zh-CN" altLang="en-US" sz="3600">
                <a:solidFill>
                  <a:srgbClr val="FFFF00"/>
                </a:solidFill>
                <a:latin typeface="黑体" pitchFamily="49" charset="-122"/>
                <a:ea typeface="黑体" pitchFamily="49" charset="-122"/>
                <a:sym typeface="Calibri"/>
              </a:rPr>
              <a:t>精讲点拨</a:t>
            </a:r>
          </a:p>
        </p:txBody>
      </p:sp>
      <p:sp>
        <p:nvSpPr>
          <p:cNvPr id="81924" name="矩形 4"/>
          <p:cNvSpPr>
            <a:spLocks noChangeArrowheads="1"/>
          </p:cNvSpPr>
          <p:nvPr>
            <p:custDataLst>
              <p:tags r:id="rId7"/>
            </p:custDataLst>
          </p:nvPr>
        </p:nvSpPr>
        <p:spPr bwMode="auto">
          <a:xfrm>
            <a:off x="123825" y="1214438"/>
            <a:ext cx="6580585" cy="1198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Lst>
        </p:spPr>
        <p:txBody>
          <a:bodyPr>
            <a:spAutoFit/>
          </a:bodyPr>
          <a:lstStyle>
            <a:lvl1pPr eaLnBrk="0" hangingPunct="0">
              <a:defRPr>
                <a:solidFill>
                  <a:srgbClr val="000000"/>
                </a:solidFill>
                <a:latin typeface="Arial"/>
                <a:ea typeface="宋体" charset="-122"/>
              </a:defRPr>
            </a:lvl1pPr>
            <a:lvl2pPr eaLnBrk="0" hangingPunct="0">
              <a:defRPr>
                <a:solidFill>
                  <a:srgbClr val="000000"/>
                </a:solidFill>
                <a:latin typeface="Arial"/>
                <a:ea typeface="宋体" charset="-122"/>
              </a:defRPr>
            </a:lvl2pPr>
            <a:lvl3pPr eaLnBrk="0" hangingPunct="0">
              <a:defRPr>
                <a:solidFill>
                  <a:srgbClr val="000000"/>
                </a:solidFill>
                <a:latin typeface="Arial"/>
                <a:ea typeface="宋体" charset="-122"/>
              </a:defRPr>
            </a:lvl3pPr>
            <a:lvl4pPr eaLnBrk="0" hangingPunct="0">
              <a:defRPr>
                <a:solidFill>
                  <a:srgbClr val="000000"/>
                </a:solidFill>
                <a:latin typeface="Arial"/>
                <a:ea typeface="宋体" charset="-122"/>
              </a:defRPr>
            </a:lvl4pPr>
            <a:lvl5pPr eaLnBrk="0" hangingPunct="0">
              <a:defRPr>
                <a:solidFill>
                  <a:srgbClr val="000000"/>
                </a:solidFill>
                <a:latin typeface="Arial"/>
                <a:ea typeface="宋体" charset="-122"/>
              </a:defRPr>
            </a:lvl5pPr>
            <a:lvl6pPr eaLnBrk="0" fontAlgn="base" hangingPunct="0">
              <a:spcBef>
                <a:spcPct val="0"/>
              </a:spcBef>
              <a:spcAft>
                <a:spcPct val="0"/>
              </a:spcAft>
              <a:buSzTx/>
              <a:buFont typeface="Arial"/>
              <a:defRPr>
                <a:solidFill>
                  <a:srgbClr val="000000"/>
                </a:solidFill>
                <a:latin typeface="Arial"/>
                <a:ea typeface="宋体" charset="-122"/>
              </a:defRPr>
            </a:lvl6pPr>
            <a:lvl7pPr eaLnBrk="0" fontAlgn="base" hangingPunct="0">
              <a:spcBef>
                <a:spcPct val="0"/>
              </a:spcBef>
              <a:spcAft>
                <a:spcPct val="0"/>
              </a:spcAft>
              <a:buSzTx/>
              <a:buFont typeface="Arial"/>
              <a:defRPr>
                <a:solidFill>
                  <a:srgbClr val="000000"/>
                </a:solidFill>
                <a:latin typeface="Arial"/>
                <a:ea typeface="宋体" charset="-122"/>
              </a:defRPr>
            </a:lvl7pPr>
            <a:lvl8pPr eaLnBrk="0" fontAlgn="base" hangingPunct="0">
              <a:spcBef>
                <a:spcPct val="0"/>
              </a:spcBef>
              <a:spcAft>
                <a:spcPct val="0"/>
              </a:spcAft>
              <a:buSzTx/>
              <a:buFont typeface="Arial"/>
              <a:defRPr>
                <a:solidFill>
                  <a:srgbClr val="000000"/>
                </a:solidFill>
                <a:latin typeface="Arial"/>
                <a:ea typeface="宋体" charset="-122"/>
              </a:defRPr>
            </a:lvl8pPr>
            <a:lvl9pPr eaLnBrk="0" fontAlgn="base" hangingPunct="0">
              <a:spcBef>
                <a:spcPct val="0"/>
              </a:spcBef>
              <a:spcAft>
                <a:spcPct val="0"/>
              </a:spcAft>
              <a:buSzTx/>
              <a:buFont typeface="Arial"/>
              <a:defRPr>
                <a:solidFill>
                  <a:srgbClr val="000000"/>
                </a:solidFill>
                <a:latin typeface="Arial"/>
                <a:ea typeface="宋体" charset="-122"/>
              </a:defRPr>
            </a:lvl9pPr>
          </a:lstStyle>
          <a:p>
            <a:pPr eaLnBrk="1" hangingPunct="1">
              <a:buFontTx/>
              <a:buNone/>
            </a:pPr>
            <a:endParaRPr lang="en-US" altLang="zh-CN" sz="3600" b="1">
              <a:latin typeface="宋体" charset="-122"/>
              <a:sym typeface="宋体" charset="-122"/>
            </a:endParaRPr>
          </a:p>
          <a:p>
            <a:pPr eaLnBrk="1" hangingPunct="1">
              <a:buFontTx/>
              <a:buNone/>
            </a:pPr>
            <a:endParaRPr lang="zh-CN" altLang="en-US" sz="3600"/>
          </a:p>
        </p:txBody>
      </p:sp>
      <p:sp>
        <p:nvSpPr>
          <p:cNvPr id="72709" name="TextBox 1"/>
          <p:cNvSpPr txBox="1"/>
          <p:nvPr>
            <p:custDataLst>
              <p:tags r:id="rId8"/>
            </p:custDataLst>
          </p:nvPr>
        </p:nvSpPr>
        <p:spPr>
          <a:xfrm>
            <a:off x="187672" y="3068960"/>
            <a:ext cx="8768655" cy="2677656"/>
          </a:xfrm>
          <a:prstGeom prst="rect">
            <a:avLst/>
          </a:prstGeom>
          <a:noFill/>
          <a:ln w="9525" cap="flat" cmpd="sng" algn="ctr">
            <a:noFill/>
            <a:prstDash val="solid"/>
            <a:round/>
            <a:headEnd type="none" w="med" len="med"/>
            <a:tailEnd type="none" w="med" len="med"/>
          </a:ln>
        </p:spPr>
        <p:txBody>
          <a:bodyPr wrap="square">
            <a:spAutoFit/>
          </a:bodyPr>
          <a:lstStyle>
            <a:lvl1pPr eaLnBrk="0" hangingPunct="0">
              <a:defRPr>
                <a:solidFill>
                  <a:srgbClr val="000000"/>
                </a:solidFill>
                <a:latin typeface="Arial"/>
                <a:ea typeface="宋体" charset="-122"/>
              </a:defRPr>
            </a:lvl1pPr>
            <a:lvl2pPr eaLnBrk="0" hangingPunct="0">
              <a:defRPr>
                <a:solidFill>
                  <a:srgbClr val="000000"/>
                </a:solidFill>
                <a:latin typeface="Arial"/>
                <a:ea typeface="宋体" charset="-122"/>
              </a:defRPr>
            </a:lvl2pPr>
            <a:lvl3pPr eaLnBrk="0" hangingPunct="0">
              <a:defRPr>
                <a:solidFill>
                  <a:srgbClr val="000000"/>
                </a:solidFill>
                <a:latin typeface="Arial"/>
                <a:ea typeface="宋体" charset="-122"/>
              </a:defRPr>
            </a:lvl3pPr>
            <a:lvl4pPr eaLnBrk="0" hangingPunct="0">
              <a:defRPr>
                <a:solidFill>
                  <a:srgbClr val="000000"/>
                </a:solidFill>
                <a:latin typeface="Arial"/>
                <a:ea typeface="宋体" charset="-122"/>
              </a:defRPr>
            </a:lvl4pPr>
            <a:lvl5pPr eaLnBrk="0" hangingPunct="0">
              <a:defRPr>
                <a:solidFill>
                  <a:srgbClr val="000000"/>
                </a:solidFill>
                <a:latin typeface="Arial"/>
                <a:ea typeface="宋体" charset="-122"/>
              </a:defRPr>
            </a:lvl5pPr>
            <a:lvl6pPr eaLnBrk="0" fontAlgn="base" hangingPunct="0">
              <a:spcBef>
                <a:spcPct val="0"/>
              </a:spcBef>
              <a:spcAft>
                <a:spcPct val="0"/>
              </a:spcAft>
              <a:buSzTx/>
              <a:buFont typeface="Arial"/>
              <a:defRPr>
                <a:solidFill>
                  <a:srgbClr val="000000"/>
                </a:solidFill>
                <a:latin typeface="Arial"/>
                <a:ea typeface="宋体" charset="-122"/>
              </a:defRPr>
            </a:lvl6pPr>
            <a:lvl7pPr eaLnBrk="0" fontAlgn="base" hangingPunct="0">
              <a:spcBef>
                <a:spcPct val="0"/>
              </a:spcBef>
              <a:spcAft>
                <a:spcPct val="0"/>
              </a:spcAft>
              <a:buSzTx/>
              <a:buFont typeface="Arial"/>
              <a:defRPr>
                <a:solidFill>
                  <a:srgbClr val="000000"/>
                </a:solidFill>
                <a:latin typeface="Arial"/>
                <a:ea typeface="宋体" charset="-122"/>
              </a:defRPr>
            </a:lvl7pPr>
            <a:lvl8pPr eaLnBrk="0" fontAlgn="base" hangingPunct="0">
              <a:spcBef>
                <a:spcPct val="0"/>
              </a:spcBef>
              <a:spcAft>
                <a:spcPct val="0"/>
              </a:spcAft>
              <a:buSzTx/>
              <a:buFont typeface="Arial"/>
              <a:defRPr>
                <a:solidFill>
                  <a:srgbClr val="000000"/>
                </a:solidFill>
                <a:latin typeface="Arial"/>
                <a:ea typeface="宋体" charset="-122"/>
              </a:defRPr>
            </a:lvl8pPr>
            <a:lvl9pPr eaLnBrk="0" fontAlgn="base" hangingPunct="0">
              <a:spcBef>
                <a:spcPct val="0"/>
              </a:spcBef>
              <a:spcAft>
                <a:spcPct val="0"/>
              </a:spcAft>
              <a:buSzTx/>
              <a:buFont typeface="Arial"/>
              <a:defRPr>
                <a:solidFill>
                  <a:srgbClr val="000000"/>
                </a:solidFill>
                <a:latin typeface="Arial"/>
                <a:ea typeface="宋体" charset="-122"/>
              </a:defRPr>
            </a:lvl9pPr>
          </a:lstStyle>
          <a:p>
            <a:pPr eaLnBrk="1" hangingPunct="1"/>
            <a:r>
              <a:rPr lang="en-US" altLang="en-US" sz="2800" b="1">
                <a:solidFill>
                  <a:srgbClr val="0070C0"/>
                </a:solidFill>
                <a:sym typeface="Calibri"/>
              </a:rPr>
              <a:t>回到园子中认识到园中处处都有过“母亲的脚印”，处处都有母亲的牵挂与关爱。这样总结暗示了“我”的成长时时离不开母亲的启发，“车辙”是作者在地坛里走过的“路”，是作者的心灵求索的轨迹。这轨迹密密麻麻，错杂纵横。“车辙”和“脚印”的交织，说明作者每一次精神跋涉，都有母亲的伴行。</a:t>
            </a:r>
            <a:endParaRPr lang="zh-CN" altLang="en-US" sz="2800" b="1">
              <a:solidFill>
                <a:srgbClr val="32619C"/>
              </a:solidFill>
            </a:endParaRPr>
          </a:p>
        </p:txBody>
      </p:sp>
    </p:spTree>
    <p:extLst>
      <p:ext uri="{BB962C8B-B14F-4D97-AF65-F5344CB8AC3E}">
        <p14:creationId xmlns:p14="http://schemas.microsoft.com/office/powerpoint/2010/main" val="3496553166"/>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2706"/>
                                        </p:tgtEl>
                                        <p:attrNameLst>
                                          <p:attrName>style.visibility</p:attrName>
                                        </p:attrNameLst>
                                      </p:cBhvr>
                                      <p:to>
                                        <p:strVal val="visible"/>
                                      </p:to>
                                    </p:set>
                                    <p:anim calcmode="lin" valueType="num">
                                      <p:cBhvr>
                                        <p:cTn id="7" dur="500" fill="hold"/>
                                        <p:tgtEl>
                                          <p:spTgt spid="72706"/>
                                        </p:tgtEl>
                                        <p:attrNameLst>
                                          <p:attrName>ppt_x</p:attrName>
                                        </p:attrNameLst>
                                      </p:cBhvr>
                                      <p:tavLst>
                                        <p:tav tm="0">
                                          <p:val>
                                            <p:strVal val="#ppt_x"/>
                                          </p:val>
                                        </p:tav>
                                        <p:tav tm="100000">
                                          <p:val>
                                            <p:strVal val="#ppt_x"/>
                                          </p:val>
                                        </p:tav>
                                      </p:tavLst>
                                    </p:anim>
                                    <p:anim calcmode="lin" valueType="num">
                                      <p:cBhvr>
                                        <p:cTn id="8" dur="500" fill="hold"/>
                                        <p:tgtEl>
                                          <p:spTgt spid="7270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270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6" grpId="0"/>
      <p:bldP spid="72709"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548680"/>
            <a:ext cx="9144000" cy="6309320"/>
          </a:xfrm>
          <a:prstGeom prst="rect">
            <a:avLst/>
          </a:prstGeom>
        </p:spPr>
      </p:pic>
      <p:sp>
        <p:nvSpPr>
          <p:cNvPr id="73730" name="TextBox 8"/>
          <p:cNvSpPr/>
          <p:nvPr>
            <p:custDataLst>
              <p:tags r:id="rId5"/>
            </p:custDataLst>
          </p:nvPr>
        </p:nvSpPr>
        <p:spPr>
          <a:xfrm>
            <a:off x="91406" y="696953"/>
            <a:ext cx="9052594" cy="1421928"/>
          </a:xfrm>
          <a:prstGeom prst="rect">
            <a:avLst/>
          </a:prstGeom>
          <a:noFill/>
          <a:ln>
            <a:noFill/>
            <a:miter lim="800000"/>
          </a:ln>
        </p:spPr>
        <p:txBody>
          <a:bodyPr wrap="square">
            <a:spAutoFit/>
          </a:bodyPr>
          <a:lstStyle>
            <a:lvl1pPr eaLnBrk="0" hangingPunct="0">
              <a:defRPr>
                <a:solidFill>
                  <a:srgbClr val="000000"/>
                </a:solidFill>
                <a:latin typeface="Arial"/>
                <a:ea typeface="宋体" charset="-122"/>
              </a:defRPr>
            </a:lvl1pPr>
            <a:lvl2pPr eaLnBrk="0" hangingPunct="0">
              <a:defRPr>
                <a:solidFill>
                  <a:srgbClr val="000000"/>
                </a:solidFill>
                <a:latin typeface="Arial"/>
                <a:ea typeface="宋体" charset="-122"/>
              </a:defRPr>
            </a:lvl2pPr>
            <a:lvl3pPr eaLnBrk="0" hangingPunct="0">
              <a:defRPr>
                <a:solidFill>
                  <a:srgbClr val="000000"/>
                </a:solidFill>
                <a:latin typeface="Arial"/>
                <a:ea typeface="宋体" charset="-122"/>
              </a:defRPr>
            </a:lvl3pPr>
            <a:lvl4pPr eaLnBrk="0" hangingPunct="0">
              <a:defRPr>
                <a:solidFill>
                  <a:srgbClr val="000000"/>
                </a:solidFill>
                <a:latin typeface="Arial"/>
                <a:ea typeface="宋体" charset="-122"/>
              </a:defRPr>
            </a:lvl4pPr>
            <a:lvl5pPr eaLnBrk="0" hangingPunct="0">
              <a:defRPr>
                <a:solidFill>
                  <a:srgbClr val="000000"/>
                </a:solidFill>
                <a:latin typeface="Arial"/>
                <a:ea typeface="宋体" charset="-122"/>
              </a:defRPr>
            </a:lvl5pPr>
            <a:lvl6pPr eaLnBrk="0" fontAlgn="base" hangingPunct="0">
              <a:spcBef>
                <a:spcPct val="0"/>
              </a:spcBef>
              <a:spcAft>
                <a:spcPct val="0"/>
              </a:spcAft>
              <a:buSzTx/>
              <a:buFont typeface="Arial"/>
              <a:defRPr>
                <a:solidFill>
                  <a:srgbClr val="000000"/>
                </a:solidFill>
                <a:latin typeface="Arial"/>
                <a:ea typeface="宋体" charset="-122"/>
              </a:defRPr>
            </a:lvl6pPr>
            <a:lvl7pPr eaLnBrk="0" fontAlgn="base" hangingPunct="0">
              <a:spcBef>
                <a:spcPct val="0"/>
              </a:spcBef>
              <a:spcAft>
                <a:spcPct val="0"/>
              </a:spcAft>
              <a:buSzTx/>
              <a:buFont typeface="Arial"/>
              <a:defRPr>
                <a:solidFill>
                  <a:srgbClr val="000000"/>
                </a:solidFill>
                <a:latin typeface="Arial"/>
                <a:ea typeface="宋体" charset="-122"/>
              </a:defRPr>
            </a:lvl7pPr>
            <a:lvl8pPr eaLnBrk="0" fontAlgn="base" hangingPunct="0">
              <a:spcBef>
                <a:spcPct val="0"/>
              </a:spcBef>
              <a:spcAft>
                <a:spcPct val="0"/>
              </a:spcAft>
              <a:buSzTx/>
              <a:buFont typeface="Arial"/>
              <a:defRPr>
                <a:solidFill>
                  <a:srgbClr val="000000"/>
                </a:solidFill>
                <a:latin typeface="Arial"/>
                <a:ea typeface="宋体" charset="-122"/>
              </a:defRPr>
            </a:lvl8pPr>
            <a:lvl9pPr eaLnBrk="0" fontAlgn="base" hangingPunct="0">
              <a:spcBef>
                <a:spcPct val="0"/>
              </a:spcBef>
              <a:spcAft>
                <a:spcPct val="0"/>
              </a:spcAft>
              <a:buSzTx/>
              <a:buFont typeface="Arial"/>
              <a:defRPr>
                <a:solidFill>
                  <a:srgbClr val="000000"/>
                </a:solidFill>
                <a:latin typeface="Arial"/>
                <a:ea typeface="宋体" charset="-122"/>
              </a:defRPr>
            </a:lvl9pPr>
          </a:lstStyle>
          <a:p>
            <a:pPr>
              <a:lnSpc>
                <a:spcPct val="90000"/>
              </a:lnSpc>
              <a:spcBef>
                <a:spcPts val="1000"/>
              </a:spcBef>
            </a:pPr>
            <a:r>
              <a:rPr lang="en-US" altLang="zh-CN" sz="3200" b="1" smtClean="0">
                <a:solidFill>
                  <a:srgbClr val="FF0000"/>
                </a:solidFill>
                <a:sym typeface="Calibri"/>
              </a:rPr>
              <a:t>3.</a:t>
            </a:r>
            <a:r>
              <a:rPr lang="zh-CN" altLang="en-US" sz="3200" b="1" smtClean="0">
                <a:solidFill>
                  <a:srgbClr val="FF0000"/>
                </a:solidFill>
                <a:sym typeface="Calibri"/>
              </a:rPr>
              <a:t>第</a:t>
            </a:r>
            <a:r>
              <a:rPr lang="zh-CN" altLang="en-US" sz="3200" b="1">
                <a:solidFill>
                  <a:srgbClr val="FF0000"/>
                </a:solidFill>
                <a:sym typeface="Calibri"/>
              </a:rPr>
              <a:t>二部分为什么要写“我与母亲”呢？请认真思考这两者之间的关系，最好能从不同的层面说出道理。</a:t>
            </a:r>
          </a:p>
        </p:txBody>
      </p:sp>
      <p:sp>
        <p:nvSpPr>
          <p:cNvPr id="73731" name="TextBox 7"/>
          <p:cNvSpPr/>
          <p:nvPr>
            <p:custDataLst>
              <p:tags r:id="rId6"/>
            </p:custDataLst>
          </p:nvPr>
        </p:nvSpPr>
        <p:spPr>
          <a:xfrm>
            <a:off x="213965" y="18872"/>
            <a:ext cx="3818086" cy="646331"/>
          </a:xfrm>
          <a:prstGeom prst="rect">
            <a:avLst/>
          </a:prstGeom>
          <a:solidFill>
            <a:srgbClr val="FF0000"/>
          </a:solidFill>
          <a:ln>
            <a:noFill/>
            <a:miter lim="800000"/>
          </a:ln>
        </p:spPr>
        <p:txBody>
          <a:bodyPr wrap="square">
            <a:spAutoFit/>
          </a:bodyPr>
          <a:lstStyle>
            <a:lvl1pPr eaLnBrk="0" hangingPunct="0">
              <a:defRPr>
                <a:solidFill>
                  <a:srgbClr val="000000"/>
                </a:solidFill>
                <a:latin typeface="Arial"/>
                <a:ea typeface="宋体" charset="-122"/>
              </a:defRPr>
            </a:lvl1pPr>
            <a:lvl2pPr eaLnBrk="0" hangingPunct="0">
              <a:defRPr>
                <a:solidFill>
                  <a:srgbClr val="000000"/>
                </a:solidFill>
                <a:latin typeface="Arial"/>
                <a:ea typeface="宋体" charset="-122"/>
              </a:defRPr>
            </a:lvl2pPr>
            <a:lvl3pPr eaLnBrk="0" hangingPunct="0">
              <a:defRPr>
                <a:solidFill>
                  <a:srgbClr val="000000"/>
                </a:solidFill>
                <a:latin typeface="Arial"/>
                <a:ea typeface="宋体" charset="-122"/>
              </a:defRPr>
            </a:lvl3pPr>
            <a:lvl4pPr eaLnBrk="0" hangingPunct="0">
              <a:defRPr>
                <a:solidFill>
                  <a:srgbClr val="000000"/>
                </a:solidFill>
                <a:latin typeface="Arial"/>
                <a:ea typeface="宋体" charset="-122"/>
              </a:defRPr>
            </a:lvl4pPr>
            <a:lvl5pPr eaLnBrk="0" hangingPunct="0">
              <a:defRPr>
                <a:solidFill>
                  <a:srgbClr val="000000"/>
                </a:solidFill>
                <a:latin typeface="Arial"/>
                <a:ea typeface="宋体" charset="-122"/>
              </a:defRPr>
            </a:lvl5pPr>
            <a:lvl6pPr eaLnBrk="0" fontAlgn="base" hangingPunct="0">
              <a:spcBef>
                <a:spcPct val="0"/>
              </a:spcBef>
              <a:spcAft>
                <a:spcPct val="0"/>
              </a:spcAft>
              <a:buSzTx/>
              <a:buFont typeface="Arial"/>
              <a:defRPr>
                <a:solidFill>
                  <a:srgbClr val="000000"/>
                </a:solidFill>
                <a:latin typeface="Arial"/>
                <a:ea typeface="宋体" charset="-122"/>
              </a:defRPr>
            </a:lvl6pPr>
            <a:lvl7pPr eaLnBrk="0" fontAlgn="base" hangingPunct="0">
              <a:spcBef>
                <a:spcPct val="0"/>
              </a:spcBef>
              <a:spcAft>
                <a:spcPct val="0"/>
              </a:spcAft>
              <a:buSzTx/>
              <a:buFont typeface="Arial"/>
              <a:defRPr>
                <a:solidFill>
                  <a:srgbClr val="000000"/>
                </a:solidFill>
                <a:latin typeface="Arial"/>
                <a:ea typeface="宋体" charset="-122"/>
              </a:defRPr>
            </a:lvl7pPr>
            <a:lvl8pPr eaLnBrk="0" fontAlgn="base" hangingPunct="0">
              <a:spcBef>
                <a:spcPct val="0"/>
              </a:spcBef>
              <a:spcAft>
                <a:spcPct val="0"/>
              </a:spcAft>
              <a:buSzTx/>
              <a:buFont typeface="Arial"/>
              <a:defRPr>
                <a:solidFill>
                  <a:srgbClr val="000000"/>
                </a:solidFill>
                <a:latin typeface="Arial"/>
                <a:ea typeface="宋体" charset="-122"/>
              </a:defRPr>
            </a:lvl8pPr>
            <a:lvl9pPr eaLnBrk="0" fontAlgn="base" hangingPunct="0">
              <a:spcBef>
                <a:spcPct val="0"/>
              </a:spcBef>
              <a:spcAft>
                <a:spcPct val="0"/>
              </a:spcAft>
              <a:buSzTx/>
              <a:buFont typeface="Arial"/>
              <a:defRPr>
                <a:solidFill>
                  <a:srgbClr val="000000"/>
                </a:solidFill>
                <a:latin typeface="Arial"/>
                <a:ea typeface="宋体" charset="-122"/>
              </a:defRPr>
            </a:lvl9pPr>
          </a:lstStyle>
          <a:p>
            <a:pPr algn="ctr" eaLnBrk="1" hangingPunct="1"/>
            <a:r>
              <a:rPr lang="zh-CN" altLang="en-US" sz="3600">
                <a:solidFill>
                  <a:srgbClr val="FFFF00"/>
                </a:solidFill>
                <a:latin typeface="黑体" pitchFamily="49" charset="-122"/>
                <a:ea typeface="黑体" pitchFamily="49" charset="-122"/>
                <a:sym typeface="Calibri"/>
              </a:rPr>
              <a:t>展学</a:t>
            </a:r>
            <a:r>
              <a:rPr lang="en-US" altLang="zh-CN" sz="3600">
                <a:solidFill>
                  <a:srgbClr val="FFFF00"/>
                </a:solidFill>
                <a:latin typeface="黑体" pitchFamily="49" charset="-122"/>
                <a:ea typeface="黑体" pitchFamily="49" charset="-122"/>
                <a:sym typeface="Calibri"/>
              </a:rPr>
              <a:t>•</a:t>
            </a:r>
            <a:r>
              <a:rPr lang="zh-CN" altLang="en-US" sz="3600">
                <a:solidFill>
                  <a:srgbClr val="FFFF00"/>
                </a:solidFill>
                <a:latin typeface="黑体" pitchFamily="49" charset="-122"/>
                <a:ea typeface="黑体" pitchFamily="49" charset="-122"/>
                <a:sym typeface="Calibri"/>
              </a:rPr>
              <a:t>精讲点拨</a:t>
            </a:r>
          </a:p>
        </p:txBody>
      </p:sp>
      <p:sp>
        <p:nvSpPr>
          <p:cNvPr id="82948" name="矩形 4"/>
          <p:cNvSpPr>
            <a:spLocks noChangeArrowheads="1"/>
          </p:cNvSpPr>
          <p:nvPr>
            <p:custDataLst>
              <p:tags r:id="rId7"/>
            </p:custDataLst>
          </p:nvPr>
        </p:nvSpPr>
        <p:spPr bwMode="auto">
          <a:xfrm>
            <a:off x="123825" y="1214438"/>
            <a:ext cx="6580585" cy="1198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Lst>
        </p:spPr>
        <p:txBody>
          <a:bodyPr>
            <a:spAutoFit/>
          </a:bodyPr>
          <a:lstStyle>
            <a:lvl1pPr eaLnBrk="0" hangingPunct="0">
              <a:defRPr>
                <a:solidFill>
                  <a:srgbClr val="000000"/>
                </a:solidFill>
                <a:latin typeface="Arial"/>
                <a:ea typeface="宋体" charset="-122"/>
              </a:defRPr>
            </a:lvl1pPr>
            <a:lvl2pPr eaLnBrk="0" hangingPunct="0">
              <a:defRPr>
                <a:solidFill>
                  <a:srgbClr val="000000"/>
                </a:solidFill>
                <a:latin typeface="Arial"/>
                <a:ea typeface="宋体" charset="-122"/>
              </a:defRPr>
            </a:lvl2pPr>
            <a:lvl3pPr eaLnBrk="0" hangingPunct="0">
              <a:defRPr>
                <a:solidFill>
                  <a:srgbClr val="000000"/>
                </a:solidFill>
                <a:latin typeface="Arial"/>
                <a:ea typeface="宋体" charset="-122"/>
              </a:defRPr>
            </a:lvl3pPr>
            <a:lvl4pPr eaLnBrk="0" hangingPunct="0">
              <a:defRPr>
                <a:solidFill>
                  <a:srgbClr val="000000"/>
                </a:solidFill>
                <a:latin typeface="Arial"/>
                <a:ea typeface="宋体" charset="-122"/>
              </a:defRPr>
            </a:lvl4pPr>
            <a:lvl5pPr eaLnBrk="0" hangingPunct="0">
              <a:defRPr>
                <a:solidFill>
                  <a:srgbClr val="000000"/>
                </a:solidFill>
                <a:latin typeface="Arial"/>
                <a:ea typeface="宋体" charset="-122"/>
              </a:defRPr>
            </a:lvl5pPr>
            <a:lvl6pPr eaLnBrk="0" fontAlgn="base" hangingPunct="0">
              <a:spcBef>
                <a:spcPct val="0"/>
              </a:spcBef>
              <a:spcAft>
                <a:spcPct val="0"/>
              </a:spcAft>
              <a:buSzTx/>
              <a:buFont typeface="Arial"/>
              <a:defRPr>
                <a:solidFill>
                  <a:srgbClr val="000000"/>
                </a:solidFill>
                <a:latin typeface="Arial"/>
                <a:ea typeface="宋体" charset="-122"/>
              </a:defRPr>
            </a:lvl6pPr>
            <a:lvl7pPr eaLnBrk="0" fontAlgn="base" hangingPunct="0">
              <a:spcBef>
                <a:spcPct val="0"/>
              </a:spcBef>
              <a:spcAft>
                <a:spcPct val="0"/>
              </a:spcAft>
              <a:buSzTx/>
              <a:buFont typeface="Arial"/>
              <a:defRPr>
                <a:solidFill>
                  <a:srgbClr val="000000"/>
                </a:solidFill>
                <a:latin typeface="Arial"/>
                <a:ea typeface="宋体" charset="-122"/>
              </a:defRPr>
            </a:lvl7pPr>
            <a:lvl8pPr eaLnBrk="0" fontAlgn="base" hangingPunct="0">
              <a:spcBef>
                <a:spcPct val="0"/>
              </a:spcBef>
              <a:spcAft>
                <a:spcPct val="0"/>
              </a:spcAft>
              <a:buSzTx/>
              <a:buFont typeface="Arial"/>
              <a:defRPr>
                <a:solidFill>
                  <a:srgbClr val="000000"/>
                </a:solidFill>
                <a:latin typeface="Arial"/>
                <a:ea typeface="宋体" charset="-122"/>
              </a:defRPr>
            </a:lvl8pPr>
            <a:lvl9pPr eaLnBrk="0" fontAlgn="base" hangingPunct="0">
              <a:spcBef>
                <a:spcPct val="0"/>
              </a:spcBef>
              <a:spcAft>
                <a:spcPct val="0"/>
              </a:spcAft>
              <a:buSzTx/>
              <a:buFont typeface="Arial"/>
              <a:defRPr>
                <a:solidFill>
                  <a:srgbClr val="000000"/>
                </a:solidFill>
                <a:latin typeface="Arial"/>
                <a:ea typeface="宋体" charset="-122"/>
              </a:defRPr>
            </a:lvl9pPr>
          </a:lstStyle>
          <a:p>
            <a:pPr eaLnBrk="1" hangingPunct="1">
              <a:buFontTx/>
              <a:buNone/>
            </a:pPr>
            <a:endParaRPr lang="en-US" altLang="zh-CN" sz="3600" b="1">
              <a:latin typeface="宋体" charset="-122"/>
              <a:sym typeface="宋体" charset="-122"/>
            </a:endParaRPr>
          </a:p>
          <a:p>
            <a:pPr eaLnBrk="1" hangingPunct="1">
              <a:buFontTx/>
              <a:buNone/>
            </a:pPr>
            <a:endParaRPr lang="zh-CN" altLang="en-US" sz="3600"/>
          </a:p>
        </p:txBody>
      </p:sp>
      <p:sp>
        <p:nvSpPr>
          <p:cNvPr id="73733" name="TextBox 1"/>
          <p:cNvSpPr txBox="1"/>
          <p:nvPr>
            <p:custDataLst>
              <p:tags r:id="rId8"/>
            </p:custDataLst>
          </p:nvPr>
        </p:nvSpPr>
        <p:spPr>
          <a:xfrm>
            <a:off x="153541" y="2022733"/>
            <a:ext cx="9052594" cy="4832092"/>
          </a:xfrm>
          <a:prstGeom prst="rect">
            <a:avLst/>
          </a:prstGeom>
          <a:noFill/>
          <a:ln w="9525" cap="flat" cmpd="sng" algn="ctr">
            <a:noFill/>
            <a:prstDash val="solid"/>
            <a:round/>
            <a:headEnd type="none" w="med" len="med"/>
            <a:tailEnd type="none" w="med" len="med"/>
          </a:ln>
        </p:spPr>
        <p:txBody>
          <a:bodyPr wrap="square">
            <a:spAutoFit/>
          </a:bodyPr>
          <a:lstStyle>
            <a:lvl1pPr eaLnBrk="0" hangingPunct="0">
              <a:defRPr>
                <a:solidFill>
                  <a:srgbClr val="000000"/>
                </a:solidFill>
                <a:latin typeface="Arial"/>
                <a:ea typeface="宋体" charset="-122"/>
              </a:defRPr>
            </a:lvl1pPr>
            <a:lvl2pPr eaLnBrk="0" hangingPunct="0">
              <a:defRPr>
                <a:solidFill>
                  <a:srgbClr val="000000"/>
                </a:solidFill>
                <a:latin typeface="Arial"/>
                <a:ea typeface="宋体" charset="-122"/>
              </a:defRPr>
            </a:lvl2pPr>
            <a:lvl3pPr eaLnBrk="0" hangingPunct="0">
              <a:defRPr>
                <a:solidFill>
                  <a:srgbClr val="000000"/>
                </a:solidFill>
                <a:latin typeface="Arial"/>
                <a:ea typeface="宋体" charset="-122"/>
              </a:defRPr>
            </a:lvl3pPr>
            <a:lvl4pPr eaLnBrk="0" hangingPunct="0">
              <a:defRPr>
                <a:solidFill>
                  <a:srgbClr val="000000"/>
                </a:solidFill>
                <a:latin typeface="Arial"/>
                <a:ea typeface="宋体" charset="-122"/>
              </a:defRPr>
            </a:lvl4pPr>
            <a:lvl5pPr eaLnBrk="0" hangingPunct="0">
              <a:defRPr>
                <a:solidFill>
                  <a:srgbClr val="000000"/>
                </a:solidFill>
                <a:latin typeface="Arial"/>
                <a:ea typeface="宋体" charset="-122"/>
              </a:defRPr>
            </a:lvl5pPr>
            <a:lvl6pPr eaLnBrk="0" fontAlgn="base" hangingPunct="0">
              <a:spcBef>
                <a:spcPct val="0"/>
              </a:spcBef>
              <a:spcAft>
                <a:spcPct val="0"/>
              </a:spcAft>
              <a:buSzTx/>
              <a:buFont typeface="Arial"/>
              <a:defRPr>
                <a:solidFill>
                  <a:srgbClr val="000000"/>
                </a:solidFill>
                <a:latin typeface="Arial"/>
                <a:ea typeface="宋体" charset="-122"/>
              </a:defRPr>
            </a:lvl6pPr>
            <a:lvl7pPr eaLnBrk="0" fontAlgn="base" hangingPunct="0">
              <a:spcBef>
                <a:spcPct val="0"/>
              </a:spcBef>
              <a:spcAft>
                <a:spcPct val="0"/>
              </a:spcAft>
              <a:buSzTx/>
              <a:buFont typeface="Arial"/>
              <a:defRPr>
                <a:solidFill>
                  <a:srgbClr val="000000"/>
                </a:solidFill>
                <a:latin typeface="Arial"/>
                <a:ea typeface="宋体" charset="-122"/>
              </a:defRPr>
            </a:lvl7pPr>
            <a:lvl8pPr eaLnBrk="0" fontAlgn="base" hangingPunct="0">
              <a:spcBef>
                <a:spcPct val="0"/>
              </a:spcBef>
              <a:spcAft>
                <a:spcPct val="0"/>
              </a:spcAft>
              <a:buSzTx/>
              <a:buFont typeface="Arial"/>
              <a:defRPr>
                <a:solidFill>
                  <a:srgbClr val="000000"/>
                </a:solidFill>
                <a:latin typeface="Arial"/>
                <a:ea typeface="宋体" charset="-122"/>
              </a:defRPr>
            </a:lvl8pPr>
            <a:lvl9pPr eaLnBrk="0" fontAlgn="base" hangingPunct="0">
              <a:spcBef>
                <a:spcPct val="0"/>
              </a:spcBef>
              <a:spcAft>
                <a:spcPct val="0"/>
              </a:spcAft>
              <a:buSzTx/>
              <a:buFont typeface="Arial"/>
              <a:defRPr>
                <a:solidFill>
                  <a:srgbClr val="000000"/>
                </a:solidFill>
                <a:latin typeface="Arial"/>
                <a:ea typeface="宋体" charset="-122"/>
              </a:defRPr>
            </a:lvl9pPr>
          </a:lstStyle>
          <a:p>
            <a:pPr eaLnBrk="1" hangingPunct="1"/>
            <a:r>
              <a:rPr lang="zh-CN" altLang="en-US" sz="2800">
                <a:solidFill>
                  <a:srgbClr val="32619C"/>
                </a:solidFill>
              </a:rPr>
              <a:t>       </a:t>
            </a:r>
            <a:r>
              <a:rPr lang="zh-CN" altLang="en-US" sz="2800" b="1">
                <a:solidFill>
                  <a:srgbClr val="32619C"/>
                </a:solidFill>
              </a:rPr>
              <a:t>从</a:t>
            </a:r>
            <a:r>
              <a:rPr lang="zh-CN" altLang="en-US" sz="2800" b="1">
                <a:solidFill>
                  <a:srgbClr val="FF0000"/>
                </a:solidFill>
              </a:rPr>
              <a:t>内容</a:t>
            </a:r>
            <a:r>
              <a:rPr lang="zh-CN" altLang="en-US" sz="2800" b="1">
                <a:solidFill>
                  <a:srgbClr val="32619C"/>
                </a:solidFill>
              </a:rPr>
              <a:t>上来看，前者写“我”与地坛的故事，后者地坛成为背景，写在地坛这个大背景之下，“我”与母亲的故事；也可以说，地坛是史铁生获得生存信念的地方，也是他感受母爱最多的地方，“车辙”和“脚印”的重合就是一个证据。</a:t>
            </a:r>
            <a:endParaRPr lang="en-US" altLang="zh-CN" sz="2800" b="1">
              <a:solidFill>
                <a:srgbClr val="32619C"/>
              </a:solidFill>
            </a:endParaRPr>
          </a:p>
          <a:p>
            <a:pPr eaLnBrk="1" hangingPunct="1"/>
            <a:r>
              <a:rPr lang="zh-CN" altLang="en-US" sz="2800" b="1">
                <a:solidFill>
                  <a:srgbClr val="32619C"/>
                </a:solidFill>
              </a:rPr>
              <a:t>       从</a:t>
            </a:r>
            <a:r>
              <a:rPr lang="zh-CN" altLang="en-US" sz="2800" b="1">
                <a:solidFill>
                  <a:srgbClr val="FF0000"/>
                </a:solidFill>
              </a:rPr>
              <a:t>主题思想</a:t>
            </a:r>
            <a:r>
              <a:rPr lang="zh-CN" altLang="en-US" sz="2800" b="1">
                <a:solidFill>
                  <a:srgbClr val="32619C"/>
                </a:solidFill>
              </a:rPr>
              <a:t>上来说，地坛帮“我”解决了要不要生的问题，母亲帮“我”解决了怎么生的问题。他们都给“我”生的启示。</a:t>
            </a:r>
            <a:endParaRPr lang="en-US" altLang="zh-CN" sz="2800" b="1">
              <a:solidFill>
                <a:srgbClr val="32619C"/>
              </a:solidFill>
            </a:endParaRPr>
          </a:p>
          <a:p>
            <a:pPr eaLnBrk="1" hangingPunct="1"/>
            <a:r>
              <a:rPr lang="zh-CN" altLang="en-US" sz="2800" b="1">
                <a:solidFill>
                  <a:srgbClr val="32619C"/>
                </a:solidFill>
              </a:rPr>
              <a:t>       从</a:t>
            </a:r>
            <a:r>
              <a:rPr lang="zh-CN" altLang="en-US" sz="2800" b="1">
                <a:solidFill>
                  <a:srgbClr val="FF0000"/>
                </a:solidFill>
              </a:rPr>
              <a:t>构思</a:t>
            </a:r>
            <a:r>
              <a:rPr lang="zh-CN" altLang="en-US" sz="2800" b="1">
                <a:solidFill>
                  <a:srgbClr val="32619C"/>
                </a:solidFill>
              </a:rPr>
              <a:t>上来讲，地坛是“物”对作者的启示，而母亲是”人”对作者的启示，我们甚至可以说，地坛是我虚化了的母亲，母亲是我心目中的地坛。</a:t>
            </a:r>
          </a:p>
        </p:txBody>
      </p:sp>
    </p:spTree>
    <p:extLst>
      <p:ext uri="{BB962C8B-B14F-4D97-AF65-F5344CB8AC3E}">
        <p14:creationId xmlns:p14="http://schemas.microsoft.com/office/powerpoint/2010/main" val="1118359812"/>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3730"/>
                                        </p:tgtEl>
                                        <p:attrNameLst>
                                          <p:attrName>style.visibility</p:attrName>
                                        </p:attrNameLst>
                                      </p:cBhvr>
                                      <p:to>
                                        <p:strVal val="visible"/>
                                      </p:to>
                                    </p:set>
                                    <p:anim calcmode="lin" valueType="num">
                                      <p:cBhvr additive="base">
                                        <p:cTn id="7" dur="500" fill="hold"/>
                                        <p:tgtEl>
                                          <p:spTgt spid="73730"/>
                                        </p:tgtEl>
                                        <p:attrNameLst>
                                          <p:attrName>ppt_x</p:attrName>
                                        </p:attrNameLst>
                                      </p:cBhvr>
                                      <p:tavLst>
                                        <p:tav tm="0">
                                          <p:val>
                                            <p:strVal val="#ppt_x"/>
                                          </p:val>
                                        </p:tav>
                                        <p:tav tm="100000">
                                          <p:val>
                                            <p:strVal val="#ppt_x"/>
                                          </p:val>
                                        </p:tav>
                                      </p:tavLst>
                                    </p:anim>
                                    <p:anim calcmode="lin" valueType="num">
                                      <p:cBhvr additive="base">
                                        <p:cTn id="8" dur="500" fill="hold"/>
                                        <p:tgtEl>
                                          <p:spTgt spid="7373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2" presetClass="entr" presetSubtype="0" fill="hold" nodeType="clickEffect">
                                  <p:stCondLst>
                                    <p:cond delay="0"/>
                                  </p:stCondLst>
                                  <p:childTnLst>
                                    <p:set>
                                      <p:cBhvr>
                                        <p:cTn id="12" dur="1" fill="hold">
                                          <p:stCondLst>
                                            <p:cond delay="0"/>
                                          </p:stCondLst>
                                        </p:cTn>
                                        <p:tgtEl>
                                          <p:spTgt spid="73733">
                                            <p:txEl>
                                              <p:pRg st="0" end="0"/>
                                            </p:txEl>
                                          </p:spTgt>
                                        </p:tgtEl>
                                        <p:attrNameLst>
                                          <p:attrName>style.visibility</p:attrName>
                                        </p:attrNameLst>
                                      </p:cBhvr>
                                      <p:to>
                                        <p:strVal val="visible"/>
                                      </p:to>
                                    </p:set>
                                    <p:animEffect transition="in" filter="fade">
                                      <p:cBhvr>
                                        <p:cTn id="13" dur="1000" fill="hold"/>
                                        <p:tgtEl>
                                          <p:spTgt spid="73733">
                                            <p:txEl>
                                              <p:pRg st="0" end="0"/>
                                            </p:txEl>
                                          </p:spTgt>
                                        </p:tgtEl>
                                      </p:cBhvr>
                                    </p:animEffect>
                                    <p:anim calcmode="lin" valueType="num">
                                      <p:cBhvr>
                                        <p:cTn id="14" dur="1000" fill="hold"/>
                                        <p:tgtEl>
                                          <p:spTgt spid="7373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7373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stCondLst>
                      <p:childTnLst>
                        <p:par>
                          <p:cTn id="17" fill="hold" nodeType="afterGroup">
                            <p:stCondLst>
                              <p:cond delay="0"/>
                            </p:stCondLst>
                            <p:childTnLst>
                              <p:par>
                                <p:cTn id="18" presetID="42" presetClass="entr" presetSubtype="0" fill="hold" nodeType="clickEffect">
                                  <p:stCondLst>
                                    <p:cond delay="0"/>
                                  </p:stCondLst>
                                  <p:childTnLst>
                                    <p:set>
                                      <p:cBhvr>
                                        <p:cTn id="19" dur="1" fill="hold">
                                          <p:stCondLst>
                                            <p:cond delay="0"/>
                                          </p:stCondLst>
                                        </p:cTn>
                                        <p:tgtEl>
                                          <p:spTgt spid="73733">
                                            <p:txEl>
                                              <p:pRg st="1" end="1"/>
                                            </p:txEl>
                                          </p:spTgt>
                                        </p:tgtEl>
                                        <p:attrNameLst>
                                          <p:attrName>style.visibility</p:attrName>
                                        </p:attrNameLst>
                                      </p:cBhvr>
                                      <p:to>
                                        <p:strVal val="visible"/>
                                      </p:to>
                                    </p:set>
                                    <p:animEffect transition="in" filter="fade">
                                      <p:cBhvr>
                                        <p:cTn id="20" dur="1000" fill="hold"/>
                                        <p:tgtEl>
                                          <p:spTgt spid="73733">
                                            <p:txEl>
                                              <p:pRg st="1" end="1"/>
                                            </p:txEl>
                                          </p:spTgt>
                                        </p:tgtEl>
                                      </p:cBhvr>
                                    </p:animEffect>
                                    <p:anim calcmode="lin" valueType="num">
                                      <p:cBhvr>
                                        <p:cTn id="21" dur="1000" fill="hold"/>
                                        <p:tgtEl>
                                          <p:spTgt spid="73733">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7373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42" presetClass="entr" presetSubtype="0" fill="hold" nodeType="clickEffect">
                                  <p:stCondLst>
                                    <p:cond delay="0"/>
                                  </p:stCondLst>
                                  <p:childTnLst>
                                    <p:set>
                                      <p:cBhvr>
                                        <p:cTn id="26" dur="1" fill="hold">
                                          <p:stCondLst>
                                            <p:cond delay="0"/>
                                          </p:stCondLst>
                                        </p:cTn>
                                        <p:tgtEl>
                                          <p:spTgt spid="73733">
                                            <p:txEl>
                                              <p:pRg st="2" end="2"/>
                                            </p:txEl>
                                          </p:spTgt>
                                        </p:tgtEl>
                                        <p:attrNameLst>
                                          <p:attrName>style.visibility</p:attrName>
                                        </p:attrNameLst>
                                      </p:cBhvr>
                                      <p:to>
                                        <p:strVal val="visible"/>
                                      </p:to>
                                    </p:set>
                                    <p:animEffect transition="in" filter="fade">
                                      <p:cBhvr>
                                        <p:cTn id="27" dur="1000" fill="hold"/>
                                        <p:tgtEl>
                                          <p:spTgt spid="73733">
                                            <p:txEl>
                                              <p:pRg st="2" end="2"/>
                                            </p:txEl>
                                          </p:spTgt>
                                        </p:tgtEl>
                                      </p:cBhvr>
                                    </p:animEffect>
                                    <p:anim calcmode="lin" valueType="num">
                                      <p:cBhvr>
                                        <p:cTn id="28" dur="1000" fill="hold"/>
                                        <p:tgtEl>
                                          <p:spTgt spid="73733">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7373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0"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38100" y="1268760"/>
            <a:ext cx="9144000" cy="5138859"/>
          </a:xfrm>
          <a:prstGeom prst="rect">
            <a:avLst/>
          </a:prstGeom>
        </p:spPr>
      </p:pic>
      <p:sp>
        <p:nvSpPr>
          <p:cNvPr id="43009" name="文本框 153601"/>
          <p:cNvSpPr/>
          <p:nvPr>
            <p:custDataLst>
              <p:tags r:id="rId5"/>
            </p:custDataLst>
          </p:nvPr>
        </p:nvSpPr>
        <p:spPr>
          <a:xfrm>
            <a:off x="397669" y="747715"/>
            <a:ext cx="8424862" cy="646112"/>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spcBef>
                <a:spcPct val="50000"/>
              </a:spcBef>
            </a:pPr>
            <a:r>
              <a:rPr lang="zh-CN" altLang="en-US" sz="3600" b="1">
                <a:solidFill>
                  <a:srgbClr val="FF0000"/>
                </a:solidFill>
                <a:latin typeface="Arial" pitchFamily="34" charset="0"/>
                <a:ea typeface="宋体" pitchFamily="2" charset="-122"/>
              </a:rPr>
              <a:t>我、地坛、母亲三者之间有何联系？</a:t>
            </a:r>
            <a:endParaRPr lang="zh-CN" altLang="en-US" sz="3600" b="1">
              <a:latin typeface="华文新魏" pitchFamily="2" charset="-122"/>
              <a:ea typeface="华文新魏" pitchFamily="2" charset="-122"/>
            </a:endParaRPr>
          </a:p>
        </p:txBody>
      </p:sp>
      <p:sp>
        <p:nvSpPr>
          <p:cNvPr id="43010" name="文本框 153602"/>
          <p:cNvSpPr/>
          <p:nvPr>
            <p:custDataLst>
              <p:tags r:id="rId6"/>
            </p:custDataLst>
          </p:nvPr>
        </p:nvSpPr>
        <p:spPr>
          <a:xfrm>
            <a:off x="3657600" y="1182688"/>
            <a:ext cx="1905000" cy="914400"/>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spcBef>
                <a:spcPct val="50000"/>
              </a:spcBef>
            </a:pPr>
            <a:r>
              <a:rPr lang="zh-CN" altLang="en-US" sz="5400" b="1">
                <a:latin typeface="Tahoma" pitchFamily="34" charset="0"/>
                <a:ea typeface="隶书" panose="02010509060101010101" pitchFamily="49" charset="-122"/>
              </a:rPr>
              <a:t>对象</a:t>
            </a:r>
          </a:p>
        </p:txBody>
      </p:sp>
      <p:sp>
        <p:nvSpPr>
          <p:cNvPr id="43011" name="文本框 153603"/>
          <p:cNvSpPr/>
          <p:nvPr>
            <p:custDataLst>
              <p:tags r:id="rId7"/>
            </p:custDataLst>
          </p:nvPr>
        </p:nvSpPr>
        <p:spPr>
          <a:xfrm>
            <a:off x="762000" y="1411288"/>
            <a:ext cx="2667000" cy="579438"/>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spcBef>
                <a:spcPct val="50000"/>
              </a:spcBef>
            </a:pPr>
            <a:r>
              <a:rPr lang="zh-CN" altLang="en-US" sz="3200" b="1">
                <a:latin typeface="Tahoma" pitchFamily="34" charset="0"/>
                <a:ea typeface="楷体_GB2312" charset="-122"/>
              </a:rPr>
              <a:t>（一）地坛</a:t>
            </a:r>
          </a:p>
        </p:txBody>
      </p:sp>
      <p:sp>
        <p:nvSpPr>
          <p:cNvPr id="43012" name="文本框 153604"/>
          <p:cNvSpPr/>
          <p:nvPr>
            <p:custDataLst>
              <p:tags r:id="rId8"/>
            </p:custDataLst>
          </p:nvPr>
        </p:nvSpPr>
        <p:spPr>
          <a:xfrm>
            <a:off x="5867400" y="1411288"/>
            <a:ext cx="2667000" cy="579438"/>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spcBef>
                <a:spcPct val="50000"/>
              </a:spcBef>
            </a:pPr>
            <a:r>
              <a:rPr lang="zh-CN" altLang="en-US" sz="3200" b="1">
                <a:latin typeface="Tahoma" pitchFamily="34" charset="0"/>
                <a:ea typeface="楷体_GB2312" charset="-122"/>
              </a:rPr>
              <a:t>（二）母亲</a:t>
            </a:r>
          </a:p>
        </p:txBody>
      </p:sp>
      <p:sp>
        <p:nvSpPr>
          <p:cNvPr id="43013" name="下箭头 153605"/>
          <p:cNvSpPr/>
          <p:nvPr>
            <p:custDataLst>
              <p:tags r:id="rId9"/>
            </p:custDataLst>
          </p:nvPr>
        </p:nvSpPr>
        <p:spPr>
          <a:xfrm>
            <a:off x="4267200" y="2020888"/>
            <a:ext cx="304800" cy="914400"/>
          </a:xfrm>
          <a:prstGeom prst="downArrow">
            <a:avLst>
              <a:gd name="adj1" fmla="val 50000"/>
              <a:gd name="adj2" fmla="val 75000"/>
            </a:avLst>
          </a:prstGeom>
          <a:solidFill>
            <a:schemeClr val="accent1"/>
          </a:solidFill>
          <a:ln>
            <a:solidFill>
              <a:schemeClr val="tx1"/>
            </a:solidFill>
            <a:round/>
          </a:ln>
        </p:spPr>
        <p:txBody>
          <a:bodyPr anchor="t" anchorCtr="0"/>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endParaRPr lang="zh-CN" altLang="en-US">
              <a:latin typeface="Arial" pitchFamily="34" charset="0"/>
              <a:ea typeface="宋体" pitchFamily="2" charset="-122"/>
            </a:endParaRPr>
          </a:p>
        </p:txBody>
      </p:sp>
      <p:sp>
        <p:nvSpPr>
          <p:cNvPr id="43014" name="文本框 153606"/>
          <p:cNvSpPr/>
          <p:nvPr>
            <p:custDataLst>
              <p:tags r:id="rId10"/>
            </p:custDataLst>
          </p:nvPr>
        </p:nvSpPr>
        <p:spPr>
          <a:xfrm>
            <a:off x="3657600" y="3011488"/>
            <a:ext cx="1752600" cy="914400"/>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spcBef>
                <a:spcPct val="50000"/>
              </a:spcBef>
            </a:pPr>
            <a:r>
              <a:rPr lang="zh-CN" altLang="en-US" sz="5400" b="1">
                <a:latin typeface="Tahoma" pitchFamily="34" charset="0"/>
                <a:ea typeface="隶书" panose="02010509060101010101" pitchFamily="49" charset="-122"/>
              </a:rPr>
              <a:t>特点</a:t>
            </a:r>
          </a:p>
        </p:txBody>
      </p:sp>
      <p:sp>
        <p:nvSpPr>
          <p:cNvPr id="43015" name="下箭头 153607"/>
          <p:cNvSpPr/>
          <p:nvPr>
            <p:custDataLst>
              <p:tags r:id="rId11"/>
            </p:custDataLst>
          </p:nvPr>
        </p:nvSpPr>
        <p:spPr>
          <a:xfrm>
            <a:off x="1752600" y="1944688"/>
            <a:ext cx="304800" cy="914400"/>
          </a:xfrm>
          <a:prstGeom prst="downArrow">
            <a:avLst>
              <a:gd name="adj1" fmla="val 50000"/>
              <a:gd name="adj2" fmla="val 75000"/>
            </a:avLst>
          </a:prstGeom>
          <a:solidFill>
            <a:schemeClr val="accent1"/>
          </a:solidFill>
          <a:ln>
            <a:solidFill>
              <a:schemeClr val="tx1"/>
            </a:solidFill>
            <a:round/>
          </a:ln>
        </p:spPr>
        <p:txBody>
          <a:bodyPr anchor="t" anchorCtr="0"/>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endParaRPr lang="zh-CN" altLang="en-US">
              <a:latin typeface="Arial" pitchFamily="34" charset="0"/>
              <a:ea typeface="宋体" pitchFamily="2" charset="-122"/>
            </a:endParaRPr>
          </a:p>
        </p:txBody>
      </p:sp>
      <p:sp>
        <p:nvSpPr>
          <p:cNvPr id="43016" name="文本框 153608"/>
          <p:cNvSpPr/>
          <p:nvPr>
            <p:custDataLst>
              <p:tags r:id="rId12"/>
            </p:custDataLst>
          </p:nvPr>
        </p:nvSpPr>
        <p:spPr>
          <a:xfrm>
            <a:off x="533400" y="3163888"/>
            <a:ext cx="3124200" cy="579438"/>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spcBef>
                <a:spcPct val="50000"/>
              </a:spcBef>
            </a:pPr>
            <a:r>
              <a:rPr lang="zh-CN" altLang="en-US" sz="3200" b="1">
                <a:latin typeface="Tahoma" pitchFamily="34" charset="0"/>
                <a:ea typeface="楷体_GB2312" charset="-122"/>
              </a:rPr>
              <a:t>荒芜但并不衰败</a:t>
            </a:r>
          </a:p>
        </p:txBody>
      </p:sp>
      <p:sp>
        <p:nvSpPr>
          <p:cNvPr id="43017" name="下箭头 153609"/>
          <p:cNvSpPr/>
          <p:nvPr>
            <p:custDataLst>
              <p:tags r:id="rId13"/>
            </p:custDataLst>
          </p:nvPr>
        </p:nvSpPr>
        <p:spPr>
          <a:xfrm>
            <a:off x="7086600" y="2020888"/>
            <a:ext cx="304800" cy="914400"/>
          </a:xfrm>
          <a:prstGeom prst="downArrow">
            <a:avLst>
              <a:gd name="adj1" fmla="val 50000"/>
              <a:gd name="adj2" fmla="val 75000"/>
            </a:avLst>
          </a:prstGeom>
          <a:solidFill>
            <a:schemeClr val="accent1"/>
          </a:solidFill>
          <a:ln>
            <a:solidFill>
              <a:schemeClr val="tx1"/>
            </a:solidFill>
            <a:round/>
          </a:ln>
        </p:spPr>
        <p:txBody>
          <a:bodyPr anchor="t" anchorCtr="0"/>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endParaRPr lang="zh-CN" altLang="en-US">
              <a:latin typeface="Arial" pitchFamily="34" charset="0"/>
              <a:ea typeface="宋体" pitchFamily="2" charset="-122"/>
            </a:endParaRPr>
          </a:p>
        </p:txBody>
      </p:sp>
      <p:sp>
        <p:nvSpPr>
          <p:cNvPr id="43018" name="文本框 153610"/>
          <p:cNvSpPr/>
          <p:nvPr>
            <p:custDataLst>
              <p:tags r:id="rId14"/>
            </p:custDataLst>
          </p:nvPr>
        </p:nvSpPr>
        <p:spPr>
          <a:xfrm>
            <a:off x="5867400" y="3163888"/>
            <a:ext cx="3048000" cy="579438"/>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spcBef>
                <a:spcPct val="50000"/>
              </a:spcBef>
            </a:pPr>
            <a:r>
              <a:rPr lang="zh-CN" altLang="en-US" sz="3200" b="1">
                <a:latin typeface="Tahoma" pitchFamily="34" charset="0"/>
                <a:ea typeface="楷体_GB2312" charset="-122"/>
              </a:rPr>
              <a:t>坚忍、毫不张扬</a:t>
            </a:r>
          </a:p>
        </p:txBody>
      </p:sp>
      <p:sp>
        <p:nvSpPr>
          <p:cNvPr id="43019" name="下箭头 153611"/>
          <p:cNvSpPr/>
          <p:nvPr>
            <p:custDataLst>
              <p:tags r:id="rId15"/>
            </p:custDataLst>
          </p:nvPr>
        </p:nvSpPr>
        <p:spPr>
          <a:xfrm>
            <a:off x="4267200" y="3925888"/>
            <a:ext cx="304800" cy="914400"/>
          </a:xfrm>
          <a:prstGeom prst="downArrow">
            <a:avLst>
              <a:gd name="adj1" fmla="val 50000"/>
              <a:gd name="adj2" fmla="val 75000"/>
            </a:avLst>
          </a:prstGeom>
          <a:solidFill>
            <a:schemeClr val="accent1"/>
          </a:solidFill>
          <a:ln>
            <a:solidFill>
              <a:schemeClr val="tx1"/>
            </a:solidFill>
            <a:round/>
          </a:ln>
        </p:spPr>
        <p:txBody>
          <a:bodyPr anchor="t" anchorCtr="0"/>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endParaRPr lang="zh-CN" altLang="en-US">
              <a:latin typeface="Arial" pitchFamily="34" charset="0"/>
              <a:ea typeface="宋体" pitchFamily="2" charset="-122"/>
            </a:endParaRPr>
          </a:p>
        </p:txBody>
      </p:sp>
      <p:sp>
        <p:nvSpPr>
          <p:cNvPr id="43020" name="文本框 153612"/>
          <p:cNvSpPr/>
          <p:nvPr>
            <p:custDataLst>
              <p:tags r:id="rId16"/>
            </p:custDataLst>
          </p:nvPr>
        </p:nvSpPr>
        <p:spPr>
          <a:xfrm>
            <a:off x="3733800" y="4840288"/>
            <a:ext cx="2133600" cy="914400"/>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spcBef>
                <a:spcPct val="50000"/>
              </a:spcBef>
            </a:pPr>
            <a:r>
              <a:rPr lang="zh-CN" altLang="en-US" sz="5400" b="1">
                <a:latin typeface="Tahoma" pitchFamily="34" charset="0"/>
                <a:ea typeface="隶书" panose="02010509060101010101" pitchFamily="49" charset="-122"/>
              </a:rPr>
              <a:t>作用</a:t>
            </a:r>
          </a:p>
        </p:txBody>
      </p:sp>
      <p:sp>
        <p:nvSpPr>
          <p:cNvPr id="43021" name="下箭头 153613"/>
          <p:cNvSpPr/>
          <p:nvPr>
            <p:custDataLst>
              <p:tags r:id="rId17"/>
            </p:custDataLst>
          </p:nvPr>
        </p:nvSpPr>
        <p:spPr>
          <a:xfrm>
            <a:off x="1752600" y="3925888"/>
            <a:ext cx="304800" cy="914400"/>
          </a:xfrm>
          <a:prstGeom prst="downArrow">
            <a:avLst>
              <a:gd name="adj1" fmla="val 50000"/>
              <a:gd name="adj2" fmla="val 75000"/>
            </a:avLst>
          </a:prstGeom>
          <a:solidFill>
            <a:schemeClr val="accent1"/>
          </a:solidFill>
          <a:ln>
            <a:solidFill>
              <a:schemeClr val="tx1"/>
            </a:solidFill>
            <a:round/>
          </a:ln>
        </p:spPr>
        <p:txBody>
          <a:bodyPr anchor="t" anchorCtr="0"/>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endParaRPr lang="zh-CN" altLang="en-US">
              <a:latin typeface="Arial" pitchFamily="34" charset="0"/>
              <a:ea typeface="宋体" pitchFamily="2" charset="-122"/>
            </a:endParaRPr>
          </a:p>
        </p:txBody>
      </p:sp>
      <p:sp>
        <p:nvSpPr>
          <p:cNvPr id="43022" name="文本框 153614"/>
          <p:cNvSpPr/>
          <p:nvPr>
            <p:custDataLst>
              <p:tags r:id="rId18"/>
            </p:custDataLst>
          </p:nvPr>
        </p:nvSpPr>
        <p:spPr>
          <a:xfrm>
            <a:off x="1181100" y="5145088"/>
            <a:ext cx="1828800" cy="1077912"/>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spcBef>
                <a:spcPct val="50000"/>
              </a:spcBef>
            </a:pPr>
            <a:r>
              <a:rPr lang="zh-CN" altLang="en-US" sz="3200" b="1">
                <a:latin typeface="Tahoma" pitchFamily="34" charset="0"/>
                <a:ea typeface="楷体_GB2312" charset="-122"/>
              </a:rPr>
              <a:t>生命感悟</a:t>
            </a:r>
            <a:r>
              <a:rPr lang="zh-CN" altLang="en-US" sz="3200" b="1">
                <a:solidFill>
                  <a:srgbClr val="000000"/>
                </a:solidFill>
                <a:latin typeface="Arial" pitchFamily="34" charset="0"/>
                <a:ea typeface="宋体" pitchFamily="2" charset="-122"/>
              </a:rPr>
              <a:t>感受母爱</a:t>
            </a:r>
            <a:endParaRPr lang="zh-CN" altLang="en-US" sz="3200" b="1">
              <a:latin typeface="Tahoma" pitchFamily="34" charset="0"/>
              <a:ea typeface="楷体_GB2312" charset="-122"/>
            </a:endParaRPr>
          </a:p>
        </p:txBody>
      </p:sp>
      <p:sp>
        <p:nvSpPr>
          <p:cNvPr id="43023" name="下箭头 153615"/>
          <p:cNvSpPr/>
          <p:nvPr>
            <p:custDataLst>
              <p:tags r:id="rId19"/>
            </p:custDataLst>
          </p:nvPr>
        </p:nvSpPr>
        <p:spPr>
          <a:xfrm>
            <a:off x="7086600" y="3925888"/>
            <a:ext cx="304800" cy="914400"/>
          </a:xfrm>
          <a:prstGeom prst="downArrow">
            <a:avLst>
              <a:gd name="adj1" fmla="val 50000"/>
              <a:gd name="adj2" fmla="val 75000"/>
            </a:avLst>
          </a:prstGeom>
          <a:solidFill>
            <a:schemeClr val="accent1"/>
          </a:solidFill>
          <a:ln>
            <a:solidFill>
              <a:schemeClr val="tx1"/>
            </a:solidFill>
            <a:round/>
          </a:ln>
        </p:spPr>
        <p:txBody>
          <a:bodyPr anchor="t" anchorCtr="0"/>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endParaRPr lang="zh-CN" altLang="en-US">
              <a:latin typeface="Arial" pitchFamily="34" charset="0"/>
              <a:ea typeface="宋体" pitchFamily="2" charset="-122"/>
            </a:endParaRPr>
          </a:p>
        </p:txBody>
      </p:sp>
      <p:sp>
        <p:nvSpPr>
          <p:cNvPr id="43024" name="文本框 153616"/>
          <p:cNvSpPr/>
          <p:nvPr>
            <p:custDataLst>
              <p:tags r:id="rId20"/>
            </p:custDataLst>
          </p:nvPr>
        </p:nvSpPr>
        <p:spPr>
          <a:xfrm>
            <a:off x="6477000" y="5145088"/>
            <a:ext cx="2133600" cy="579438"/>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spcBef>
                <a:spcPct val="50000"/>
              </a:spcBef>
            </a:pPr>
            <a:r>
              <a:rPr lang="zh-CN" altLang="en-US" sz="3200" b="1">
                <a:latin typeface="Tahoma" pitchFamily="34" charset="0"/>
                <a:ea typeface="楷体_GB2312" charset="-122"/>
              </a:rPr>
              <a:t>生存启发</a:t>
            </a:r>
          </a:p>
        </p:txBody>
      </p:sp>
      <p:sp>
        <p:nvSpPr>
          <p:cNvPr id="19" name="TextBox 7"/>
          <p:cNvSpPr/>
          <p:nvPr>
            <p:custDataLst>
              <p:tags r:id="rId21"/>
            </p:custDataLst>
          </p:nvPr>
        </p:nvSpPr>
        <p:spPr>
          <a:xfrm>
            <a:off x="213965" y="18872"/>
            <a:ext cx="3818086" cy="646331"/>
          </a:xfrm>
          <a:prstGeom prst="rect">
            <a:avLst/>
          </a:prstGeom>
          <a:solidFill>
            <a:srgbClr val="FF0000"/>
          </a:solidFill>
          <a:ln>
            <a:noFill/>
            <a:miter lim="800000"/>
          </a:ln>
        </p:spPr>
        <p:txBody>
          <a:bodyPr wrap="square">
            <a:spAutoFit/>
          </a:bodyPr>
          <a:lstStyle>
            <a:lvl1pPr eaLnBrk="0" hangingPunct="0">
              <a:defRPr>
                <a:solidFill>
                  <a:srgbClr val="000000"/>
                </a:solidFill>
                <a:latin typeface="Arial"/>
                <a:ea typeface="宋体" charset="-122"/>
              </a:defRPr>
            </a:lvl1pPr>
            <a:lvl2pPr eaLnBrk="0" hangingPunct="0">
              <a:defRPr>
                <a:solidFill>
                  <a:srgbClr val="000000"/>
                </a:solidFill>
                <a:latin typeface="Arial"/>
                <a:ea typeface="宋体" charset="-122"/>
              </a:defRPr>
            </a:lvl2pPr>
            <a:lvl3pPr eaLnBrk="0" hangingPunct="0">
              <a:defRPr>
                <a:solidFill>
                  <a:srgbClr val="000000"/>
                </a:solidFill>
                <a:latin typeface="Arial"/>
                <a:ea typeface="宋体" charset="-122"/>
              </a:defRPr>
            </a:lvl3pPr>
            <a:lvl4pPr eaLnBrk="0" hangingPunct="0">
              <a:defRPr>
                <a:solidFill>
                  <a:srgbClr val="000000"/>
                </a:solidFill>
                <a:latin typeface="Arial"/>
                <a:ea typeface="宋体" charset="-122"/>
              </a:defRPr>
            </a:lvl4pPr>
            <a:lvl5pPr eaLnBrk="0" hangingPunct="0">
              <a:defRPr>
                <a:solidFill>
                  <a:srgbClr val="000000"/>
                </a:solidFill>
                <a:latin typeface="Arial"/>
                <a:ea typeface="宋体" charset="-122"/>
              </a:defRPr>
            </a:lvl5pPr>
            <a:lvl6pPr eaLnBrk="0" fontAlgn="base" hangingPunct="0">
              <a:spcBef>
                <a:spcPct val="0"/>
              </a:spcBef>
              <a:spcAft>
                <a:spcPct val="0"/>
              </a:spcAft>
              <a:buSzTx/>
              <a:buFont typeface="Arial"/>
              <a:defRPr>
                <a:solidFill>
                  <a:srgbClr val="000000"/>
                </a:solidFill>
                <a:latin typeface="Arial"/>
                <a:ea typeface="宋体" charset="-122"/>
              </a:defRPr>
            </a:lvl6pPr>
            <a:lvl7pPr eaLnBrk="0" fontAlgn="base" hangingPunct="0">
              <a:spcBef>
                <a:spcPct val="0"/>
              </a:spcBef>
              <a:spcAft>
                <a:spcPct val="0"/>
              </a:spcAft>
              <a:buSzTx/>
              <a:buFont typeface="Arial"/>
              <a:defRPr>
                <a:solidFill>
                  <a:srgbClr val="000000"/>
                </a:solidFill>
                <a:latin typeface="Arial"/>
                <a:ea typeface="宋体" charset="-122"/>
              </a:defRPr>
            </a:lvl7pPr>
            <a:lvl8pPr eaLnBrk="0" fontAlgn="base" hangingPunct="0">
              <a:spcBef>
                <a:spcPct val="0"/>
              </a:spcBef>
              <a:spcAft>
                <a:spcPct val="0"/>
              </a:spcAft>
              <a:buSzTx/>
              <a:buFont typeface="Arial"/>
              <a:defRPr>
                <a:solidFill>
                  <a:srgbClr val="000000"/>
                </a:solidFill>
                <a:latin typeface="Arial"/>
                <a:ea typeface="宋体" charset="-122"/>
              </a:defRPr>
            </a:lvl8pPr>
            <a:lvl9pPr eaLnBrk="0" fontAlgn="base" hangingPunct="0">
              <a:spcBef>
                <a:spcPct val="0"/>
              </a:spcBef>
              <a:spcAft>
                <a:spcPct val="0"/>
              </a:spcAft>
              <a:buSzTx/>
              <a:buFont typeface="Arial"/>
              <a:defRPr>
                <a:solidFill>
                  <a:srgbClr val="000000"/>
                </a:solidFill>
                <a:latin typeface="Arial"/>
                <a:ea typeface="宋体" charset="-122"/>
              </a:defRPr>
            </a:lvl9pPr>
          </a:lstStyle>
          <a:p>
            <a:pPr algn="ctr" eaLnBrk="1" hangingPunct="1"/>
            <a:r>
              <a:rPr lang="zh-CN" altLang="en-US" sz="3600" smtClean="0">
                <a:solidFill>
                  <a:srgbClr val="FFFF00"/>
                </a:solidFill>
                <a:latin typeface="黑体" pitchFamily="49" charset="-122"/>
                <a:ea typeface="黑体" pitchFamily="49" charset="-122"/>
                <a:sym typeface="Calibri"/>
              </a:rPr>
              <a:t>总结</a:t>
            </a:r>
            <a:r>
              <a:rPr lang="en-US" altLang="zh-CN" sz="3600" smtClean="0">
                <a:solidFill>
                  <a:srgbClr val="FFFF00"/>
                </a:solidFill>
                <a:latin typeface="黑体" pitchFamily="49" charset="-122"/>
                <a:ea typeface="黑体" pitchFamily="49" charset="-122"/>
                <a:sym typeface="Calibri"/>
              </a:rPr>
              <a:t>•</a:t>
            </a:r>
            <a:r>
              <a:rPr lang="zh-CN" altLang="en-US" sz="3600" smtClean="0">
                <a:solidFill>
                  <a:srgbClr val="FFFF00"/>
                </a:solidFill>
                <a:latin typeface="黑体" pitchFamily="49" charset="-122"/>
                <a:ea typeface="黑体" pitchFamily="49" charset="-122"/>
                <a:sym typeface="Calibri"/>
              </a:rPr>
              <a:t>归纳点拨</a:t>
            </a:r>
            <a:endParaRPr lang="zh-CN" altLang="en-US" sz="3600">
              <a:solidFill>
                <a:srgbClr val="FFFF00"/>
              </a:solidFill>
              <a:latin typeface="黑体" pitchFamily="49" charset="-122"/>
              <a:ea typeface="黑体" pitchFamily="49" charset="-122"/>
              <a:sym typeface="Calibri"/>
            </a:endParaRPr>
          </a:p>
        </p:txBody>
      </p:sp>
    </p:spTree>
    <p:extLst>
      <p:ext uri="{BB962C8B-B14F-4D97-AF65-F5344CB8AC3E}">
        <p14:creationId xmlns:p14="http://schemas.microsoft.com/office/powerpoint/2010/main" val="97535039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additive="base">
                                        <p:cTn id="6" dur="1" fill="hold">
                                          <p:stCondLst>
                                            <p:cond delay="0"/>
                                          </p:stCondLst>
                                        </p:cTn>
                                        <p:tgtEl>
                                          <p:spTgt spid="43009"/>
                                        </p:tgtEl>
                                        <p:attrNameLst>
                                          <p:attrName>style.visibility</p:attrName>
                                        </p:attrNameLst>
                                      </p:cBhvr>
                                      <p:to>
                                        <p:strVal val="visible"/>
                                      </p:to>
                                    </p:set>
                                    <p:anim calcmode="lin" valueType="num">
                                      <p:cBhvr additive="base">
                                        <p:cTn id="7" dur="500" fill="hold"/>
                                        <p:tgtEl>
                                          <p:spTgt spid="43009"/>
                                        </p:tgtEl>
                                        <p:attrNameLst>
                                          <p:attrName>ppt_x</p:attrName>
                                        </p:attrNameLst>
                                      </p:cBhvr>
                                      <p:tavLst>
                                        <p:tav tm="0">
                                          <p:val>
                                            <p:strVal val="0-#ppt_w/2"/>
                                          </p:val>
                                        </p:tav>
                                        <p:tav tm="100000">
                                          <p:val>
                                            <p:strVal val="#ppt_x"/>
                                          </p:val>
                                        </p:tav>
                                      </p:tavLst>
                                    </p:anim>
                                    <p:anim calcmode="lin" valueType="num">
                                      <p:cBhvr additive="base">
                                        <p:cTn id="8" dur="500" fill="hold"/>
                                        <p:tgtEl>
                                          <p:spTgt spid="4300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41" presetClass="entr" presetSubtype="0" fill="hold" grpId="0" nodeType="clickEffect">
                                  <p:stCondLst>
                                    <p:cond delay="0"/>
                                  </p:stCondLst>
                                  <p:iterate type="lt">
                                    <p:tmPct val="10000"/>
                                  </p:iterate>
                                  <p:childTnLst>
                                    <p:set>
                                      <p:cBhvr additive="base">
                                        <p:cTn id="12" dur="1" fill="hold">
                                          <p:stCondLst>
                                            <p:cond delay="0"/>
                                          </p:stCondLst>
                                        </p:cTn>
                                        <p:tgtEl>
                                          <p:spTgt spid="43010"/>
                                        </p:tgtEl>
                                        <p:attrNameLst>
                                          <p:attrName>style.visibility</p:attrName>
                                        </p:attrNameLst>
                                      </p:cBhvr>
                                      <p:to>
                                        <p:strVal val="visible"/>
                                      </p:to>
                                    </p:set>
                                    <p:anim calcmode="lin" valueType="num">
                                      <p:cBhvr additive="base">
                                        <p:cTn id="13" dur="500" fill="hold"/>
                                        <p:tgtEl>
                                          <p:spTgt spid="43010"/>
                                        </p:tgtEl>
                                        <p:attrNameLst>
                                          <p:attrName>ppt_x</p:attrName>
                                        </p:attrNameLst>
                                      </p:cBhvr>
                                      <p:tavLst>
                                        <p:tav tm="0">
                                          <p:val>
                                            <p:strVal val="#ppt_x"/>
                                          </p:val>
                                        </p:tav>
                                        <p:tav tm="50000">
                                          <p:val>
                                            <p:strVal val="#ppt_x+.1"/>
                                          </p:val>
                                        </p:tav>
                                        <p:tav tm="100000">
                                          <p:val>
                                            <p:strVal val="#ppt_x"/>
                                          </p:val>
                                        </p:tav>
                                      </p:tavLst>
                                    </p:anim>
                                    <p:anim calcmode="lin" valueType="num">
                                      <p:cBhvr additive="base">
                                        <p:cTn id="14" dur="500" fill="hold"/>
                                        <p:tgtEl>
                                          <p:spTgt spid="43010"/>
                                        </p:tgtEl>
                                        <p:attrNameLst>
                                          <p:attrName>ppt_y</p:attrName>
                                        </p:attrNameLst>
                                      </p:cBhvr>
                                      <p:tavLst>
                                        <p:tav tm="0">
                                          <p:val>
                                            <p:strVal val="#ppt_y"/>
                                          </p:val>
                                        </p:tav>
                                        <p:tav tm="100000">
                                          <p:val>
                                            <p:strVal val="#ppt_y"/>
                                          </p:val>
                                        </p:tav>
                                      </p:tavLst>
                                    </p:anim>
                                    <p:anim calcmode="lin" valueType="num">
                                      <p:cBhvr additive="base">
                                        <p:cTn id="15" dur="500" fill="hold"/>
                                        <p:tgtEl>
                                          <p:spTgt spid="43010"/>
                                        </p:tgtEl>
                                        <p:attrNameLst>
                                          <p:attrName>ppt_h</p:attrName>
                                        </p:attrNameLst>
                                      </p:cBhvr>
                                      <p:tavLst>
                                        <p:tav tm="0">
                                          <p:val>
                                            <p:strVal val="#ppt_h/10"/>
                                          </p:val>
                                        </p:tav>
                                        <p:tav tm="50000">
                                          <p:val>
                                            <p:strVal val="#ppt_h+.01"/>
                                          </p:val>
                                        </p:tav>
                                        <p:tav tm="100000">
                                          <p:val>
                                            <p:strVal val="#ppt_h"/>
                                          </p:val>
                                        </p:tav>
                                      </p:tavLst>
                                    </p:anim>
                                    <p:anim calcmode="lin" valueType="num">
                                      <p:cBhvr additive="base">
                                        <p:cTn id="16" dur="500" fill="hold"/>
                                        <p:tgtEl>
                                          <p:spTgt spid="43010"/>
                                        </p:tgtEl>
                                        <p:attrNameLst>
                                          <p:attrName>ppt_w</p:attrName>
                                        </p:attrNameLst>
                                      </p:cBhvr>
                                      <p:tavLst>
                                        <p:tav tm="0">
                                          <p:val>
                                            <p:strVal val="#ppt_w/10"/>
                                          </p:val>
                                        </p:tav>
                                        <p:tav tm="50000">
                                          <p:val>
                                            <p:strVal val="#ppt_w+.01"/>
                                          </p:val>
                                        </p:tav>
                                        <p:tav tm="100000">
                                          <p:val>
                                            <p:strVal val="#ppt_w"/>
                                          </p:val>
                                        </p:tav>
                                      </p:tavLst>
                                    </p:anim>
                                    <p:animEffect transition="in" filter="fade">
                                      <p:cBhvr additive="base">
                                        <p:cTn id="17" dur="500" fill="hold" tmFilter="0,0; .5, 1; 1, 1"/>
                                        <p:tgtEl>
                                          <p:spTgt spid="43010"/>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16" presetClass="entr" presetSubtype="42" fill="hold" grpId="0" nodeType="clickEffect">
                                  <p:stCondLst>
                                    <p:cond delay="0"/>
                                  </p:stCondLst>
                                  <p:childTnLst>
                                    <p:set>
                                      <p:cBhvr additive="base">
                                        <p:cTn id="21" dur="1" fill="hold">
                                          <p:stCondLst>
                                            <p:cond delay="0"/>
                                          </p:stCondLst>
                                        </p:cTn>
                                        <p:tgtEl>
                                          <p:spTgt spid="43011"/>
                                        </p:tgtEl>
                                        <p:attrNameLst>
                                          <p:attrName>style.visibility</p:attrName>
                                        </p:attrNameLst>
                                      </p:cBhvr>
                                      <p:to>
                                        <p:strVal val="visible"/>
                                      </p:to>
                                    </p:set>
                                    <p:animEffect transition="in" filter="barn(outHorizontal)">
                                      <p:cBhvr additive="base">
                                        <p:cTn id="22" dur="500" fill="hold"/>
                                        <p:tgtEl>
                                          <p:spTgt spid="43011"/>
                                        </p:tgtEl>
                                      </p:cBhvr>
                                    </p:animEffec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16" presetClass="entr" presetSubtype="42" fill="hold" grpId="0" nodeType="clickEffect">
                                  <p:stCondLst>
                                    <p:cond delay="0"/>
                                  </p:stCondLst>
                                  <p:childTnLst>
                                    <p:set>
                                      <p:cBhvr additive="base">
                                        <p:cTn id="26" dur="1" fill="hold">
                                          <p:stCondLst>
                                            <p:cond delay="0"/>
                                          </p:stCondLst>
                                        </p:cTn>
                                        <p:tgtEl>
                                          <p:spTgt spid="43012"/>
                                        </p:tgtEl>
                                        <p:attrNameLst>
                                          <p:attrName>style.visibility</p:attrName>
                                        </p:attrNameLst>
                                      </p:cBhvr>
                                      <p:to>
                                        <p:strVal val="visible"/>
                                      </p:to>
                                    </p:set>
                                    <p:animEffect transition="in" filter="barn(outHorizontal)">
                                      <p:cBhvr additive="base">
                                        <p:cTn id="27" dur="500" fill="hold"/>
                                        <p:tgtEl>
                                          <p:spTgt spid="43012"/>
                                        </p:tgtEl>
                                      </p:cBhvr>
                                    </p:animEffect>
                                  </p:childTnLst>
                                </p:cTn>
                              </p:par>
                            </p:childTnLst>
                          </p:cTn>
                        </p:par>
                      </p:childTnLst>
                    </p:cTn>
                  </p:par>
                  <p:par>
                    <p:cTn id="28" fill="hold" nodeType="clickPar">
                      <p:stCondLst>
                        <p:cond delay="indefinite"/>
                        <p:cond evt="onBegin" delay="0">
                          <p:tn val="27"/>
                        </p:cond>
                      </p:stCondLst>
                      <p:childTnLst>
                        <p:par>
                          <p:cTn id="29" fill="hold" nodeType="afterGroup">
                            <p:stCondLst>
                              <p:cond delay="0"/>
                            </p:stCondLst>
                            <p:childTnLst>
                              <p:par>
                                <p:cTn id="30" presetID="12" presetClass="entr" presetSubtype="1" fill="hold" nodeType="clickEffect">
                                  <p:stCondLst>
                                    <p:cond delay="0"/>
                                  </p:stCondLst>
                                  <p:childTnLst>
                                    <p:set>
                                      <p:cBhvr additive="base">
                                        <p:cTn id="31" dur="1" fill="hold">
                                          <p:stCondLst>
                                            <p:cond delay="0"/>
                                          </p:stCondLst>
                                        </p:cTn>
                                        <p:tgtEl>
                                          <p:spTgt spid="43013"/>
                                        </p:tgtEl>
                                        <p:attrNameLst>
                                          <p:attrName>style.visibility</p:attrName>
                                        </p:attrNameLst>
                                      </p:cBhvr>
                                      <p:to>
                                        <p:strVal val="visible"/>
                                      </p:to>
                                    </p:set>
                                    <p:animEffect transition="in" filter="slide(fromTop)">
                                      <p:cBhvr additive="base">
                                        <p:cTn id="32" dur="500" fill="hold"/>
                                        <p:tgtEl>
                                          <p:spTgt spid="43013"/>
                                        </p:tgtEl>
                                      </p:cBhvr>
                                    </p:animEffect>
                                  </p:childTnLst>
                                </p:cTn>
                              </p:par>
                            </p:childTnLst>
                          </p:cTn>
                        </p:par>
                        <p:par>
                          <p:cTn id="33" fill="hold" nodeType="afterGroup">
                            <p:stCondLst>
                              <p:cond delay="500"/>
                            </p:stCondLst>
                            <p:childTnLst>
                              <p:par>
                                <p:cTn id="34" presetID="5" presetClass="entr" presetSubtype="10" fill="hold" grpId="0" nodeType="afterEffect">
                                  <p:stCondLst>
                                    <p:cond delay="500"/>
                                  </p:stCondLst>
                                  <p:childTnLst>
                                    <p:set>
                                      <p:cBhvr additive="base">
                                        <p:cTn id="35" dur="1" fill="hold">
                                          <p:stCondLst>
                                            <p:cond delay="0"/>
                                          </p:stCondLst>
                                        </p:cTn>
                                        <p:tgtEl>
                                          <p:spTgt spid="43014"/>
                                        </p:tgtEl>
                                        <p:attrNameLst>
                                          <p:attrName>style.visibility</p:attrName>
                                        </p:attrNameLst>
                                      </p:cBhvr>
                                      <p:to>
                                        <p:strVal val="visible"/>
                                      </p:to>
                                    </p:set>
                                    <p:animEffect transition="in" filter="checkerboard(across)">
                                      <p:cBhvr additive="base">
                                        <p:cTn id="36" dur="500" fill="hold"/>
                                        <p:tgtEl>
                                          <p:spTgt spid="43014"/>
                                        </p:tgtEl>
                                      </p:cBhvr>
                                    </p:animEffect>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2" presetClass="entr" presetSubtype="1" fill="hold" nodeType="clickEffect">
                                  <p:stCondLst>
                                    <p:cond delay="0"/>
                                  </p:stCondLst>
                                  <p:childTnLst>
                                    <p:set>
                                      <p:cBhvr additive="base">
                                        <p:cTn id="40" dur="1" fill="hold">
                                          <p:stCondLst>
                                            <p:cond delay="0"/>
                                          </p:stCondLst>
                                        </p:cTn>
                                        <p:tgtEl>
                                          <p:spTgt spid="43015"/>
                                        </p:tgtEl>
                                        <p:attrNameLst>
                                          <p:attrName>style.visibility</p:attrName>
                                        </p:attrNameLst>
                                      </p:cBhvr>
                                      <p:to>
                                        <p:strVal val="visible"/>
                                      </p:to>
                                    </p:set>
                                    <p:animEffect transition="in" filter="slide(fromTop)">
                                      <p:cBhvr additive="base">
                                        <p:cTn id="41" dur="500" fill="hold"/>
                                        <p:tgtEl>
                                          <p:spTgt spid="43015"/>
                                        </p:tgtEl>
                                      </p:cBhvr>
                                    </p:animEffect>
                                  </p:childTnLst>
                                </p:cTn>
                              </p:par>
                            </p:childTnLst>
                          </p:cTn>
                        </p:par>
                        <p:par>
                          <p:cTn id="42" fill="hold" nodeType="afterGroup">
                            <p:stCondLst>
                              <p:cond delay="500"/>
                            </p:stCondLst>
                            <p:childTnLst>
                              <p:par>
                                <p:cTn id="43" presetID="16" presetClass="entr" presetSubtype="42" fill="hold" grpId="0" nodeType="afterEffect">
                                  <p:stCondLst>
                                    <p:cond delay="500"/>
                                  </p:stCondLst>
                                  <p:childTnLst>
                                    <p:set>
                                      <p:cBhvr additive="base">
                                        <p:cTn id="44" dur="1" fill="hold">
                                          <p:stCondLst>
                                            <p:cond delay="0"/>
                                          </p:stCondLst>
                                        </p:cTn>
                                        <p:tgtEl>
                                          <p:spTgt spid="43016"/>
                                        </p:tgtEl>
                                        <p:attrNameLst>
                                          <p:attrName>style.visibility</p:attrName>
                                        </p:attrNameLst>
                                      </p:cBhvr>
                                      <p:to>
                                        <p:strVal val="visible"/>
                                      </p:to>
                                    </p:set>
                                    <p:animEffect transition="in" filter="barn(outHorizontal)">
                                      <p:cBhvr additive="base">
                                        <p:cTn id="45" dur="500" fill="hold"/>
                                        <p:tgtEl>
                                          <p:spTgt spid="43016"/>
                                        </p:tgtEl>
                                      </p:cBhvr>
                                    </p:animEffect>
                                  </p:childTnLst>
                                </p:cTn>
                              </p:par>
                            </p:childTnLst>
                          </p:cTn>
                        </p:par>
                      </p:childTnLst>
                    </p:cTn>
                  </p:par>
                  <p:par>
                    <p:cTn id="46" fill="hold" nodeType="clickPar">
                      <p:stCondLst>
                        <p:cond delay="indefinite"/>
                        <p:cond evt="onBegin" delay="0">
                          <p:tn val="45"/>
                        </p:cond>
                      </p:stCondLst>
                      <p:childTnLst>
                        <p:par>
                          <p:cTn id="47" fill="hold" nodeType="afterGroup">
                            <p:stCondLst>
                              <p:cond delay="0"/>
                            </p:stCondLst>
                            <p:childTnLst>
                              <p:par>
                                <p:cTn id="48" presetID="12" presetClass="entr" presetSubtype="1" fill="hold" nodeType="clickEffect">
                                  <p:stCondLst>
                                    <p:cond delay="0"/>
                                  </p:stCondLst>
                                  <p:childTnLst>
                                    <p:set>
                                      <p:cBhvr additive="base">
                                        <p:cTn id="49" dur="1" fill="hold">
                                          <p:stCondLst>
                                            <p:cond delay="0"/>
                                          </p:stCondLst>
                                        </p:cTn>
                                        <p:tgtEl>
                                          <p:spTgt spid="43017"/>
                                        </p:tgtEl>
                                        <p:attrNameLst>
                                          <p:attrName>style.visibility</p:attrName>
                                        </p:attrNameLst>
                                      </p:cBhvr>
                                      <p:to>
                                        <p:strVal val="visible"/>
                                      </p:to>
                                    </p:set>
                                    <p:animEffect transition="in" filter="slide(fromTop)">
                                      <p:cBhvr additive="base">
                                        <p:cTn id="50" dur="500" fill="hold"/>
                                        <p:tgtEl>
                                          <p:spTgt spid="43017"/>
                                        </p:tgtEl>
                                      </p:cBhvr>
                                    </p:animEffect>
                                  </p:childTnLst>
                                </p:cTn>
                              </p:par>
                            </p:childTnLst>
                          </p:cTn>
                        </p:par>
                        <p:par>
                          <p:cTn id="51" fill="hold" nodeType="afterGroup">
                            <p:stCondLst>
                              <p:cond delay="500"/>
                            </p:stCondLst>
                            <p:childTnLst>
                              <p:par>
                                <p:cTn id="52" presetID="16" presetClass="entr" presetSubtype="42" fill="hold" grpId="0" nodeType="afterEffect">
                                  <p:stCondLst>
                                    <p:cond delay="500"/>
                                  </p:stCondLst>
                                  <p:childTnLst>
                                    <p:set>
                                      <p:cBhvr additive="base">
                                        <p:cTn id="53" dur="1" fill="hold">
                                          <p:stCondLst>
                                            <p:cond delay="0"/>
                                          </p:stCondLst>
                                        </p:cTn>
                                        <p:tgtEl>
                                          <p:spTgt spid="43018"/>
                                        </p:tgtEl>
                                        <p:attrNameLst>
                                          <p:attrName>style.visibility</p:attrName>
                                        </p:attrNameLst>
                                      </p:cBhvr>
                                      <p:to>
                                        <p:strVal val="visible"/>
                                      </p:to>
                                    </p:set>
                                    <p:animEffect transition="in" filter="barn(outHorizontal)">
                                      <p:cBhvr additive="base">
                                        <p:cTn id="54" dur="500" fill="hold"/>
                                        <p:tgtEl>
                                          <p:spTgt spid="43018"/>
                                        </p:tgtEl>
                                      </p:cBhvr>
                                    </p:animEffect>
                                  </p:childTnLst>
                                </p:cTn>
                              </p:par>
                            </p:childTnLst>
                          </p:cTn>
                        </p:par>
                      </p:childTnLst>
                    </p:cTn>
                  </p:par>
                  <p:par>
                    <p:cTn id="55" fill="hold" nodeType="clickPar">
                      <p:stCondLst>
                        <p:cond delay="indefinite"/>
                        <p:cond evt="onBegin" delay="0">
                          <p:tn val="54"/>
                        </p:cond>
                      </p:stCondLst>
                      <p:childTnLst>
                        <p:par>
                          <p:cTn id="56" fill="hold" nodeType="afterGroup">
                            <p:stCondLst>
                              <p:cond delay="0"/>
                            </p:stCondLst>
                            <p:childTnLst>
                              <p:par>
                                <p:cTn id="57" presetID="12" presetClass="entr" presetSubtype="1" fill="hold" nodeType="clickEffect">
                                  <p:stCondLst>
                                    <p:cond delay="0"/>
                                  </p:stCondLst>
                                  <p:childTnLst>
                                    <p:set>
                                      <p:cBhvr additive="base">
                                        <p:cTn id="58" dur="1" fill="hold">
                                          <p:stCondLst>
                                            <p:cond delay="0"/>
                                          </p:stCondLst>
                                        </p:cTn>
                                        <p:tgtEl>
                                          <p:spTgt spid="43019"/>
                                        </p:tgtEl>
                                        <p:attrNameLst>
                                          <p:attrName>style.visibility</p:attrName>
                                        </p:attrNameLst>
                                      </p:cBhvr>
                                      <p:to>
                                        <p:strVal val="visible"/>
                                      </p:to>
                                    </p:set>
                                    <p:animEffect transition="in" filter="slide(fromTop)">
                                      <p:cBhvr additive="base">
                                        <p:cTn id="59" dur="500" fill="hold"/>
                                        <p:tgtEl>
                                          <p:spTgt spid="43019"/>
                                        </p:tgtEl>
                                      </p:cBhvr>
                                    </p:animEffect>
                                  </p:childTnLst>
                                </p:cTn>
                              </p:par>
                            </p:childTnLst>
                          </p:cTn>
                        </p:par>
                        <p:par>
                          <p:cTn id="60" fill="hold" nodeType="afterGroup">
                            <p:stCondLst>
                              <p:cond delay="500"/>
                            </p:stCondLst>
                            <p:childTnLst>
                              <p:par>
                                <p:cTn id="61" presetID="8" presetClass="entr" presetSubtype="16" fill="hold" grpId="0" nodeType="afterEffect">
                                  <p:stCondLst>
                                    <p:cond delay="500"/>
                                  </p:stCondLst>
                                  <p:childTnLst>
                                    <p:set>
                                      <p:cBhvr additive="base">
                                        <p:cTn id="62" dur="1" fill="hold">
                                          <p:stCondLst>
                                            <p:cond delay="0"/>
                                          </p:stCondLst>
                                        </p:cTn>
                                        <p:tgtEl>
                                          <p:spTgt spid="43020"/>
                                        </p:tgtEl>
                                        <p:attrNameLst>
                                          <p:attrName>style.visibility</p:attrName>
                                        </p:attrNameLst>
                                      </p:cBhvr>
                                      <p:to>
                                        <p:strVal val="visible"/>
                                      </p:to>
                                    </p:set>
                                    <p:animEffect transition="in" filter="diamond(in)">
                                      <p:cBhvr additive="base">
                                        <p:cTn id="63" dur="500" fill="hold"/>
                                        <p:tgtEl>
                                          <p:spTgt spid="43020"/>
                                        </p:tgtEl>
                                      </p:cBhvr>
                                    </p:animEffect>
                                  </p:childTnLst>
                                </p:cTn>
                              </p:par>
                            </p:childTnLst>
                          </p:cTn>
                        </p:par>
                      </p:childTnLst>
                    </p:cTn>
                  </p:par>
                  <p:par>
                    <p:cTn id="64" fill="hold" nodeType="clickPar">
                      <p:stCondLst>
                        <p:cond delay="indefinite"/>
                        <p:cond evt="onBegin" delay="0">
                          <p:tn val="63"/>
                        </p:cond>
                      </p:stCondLst>
                      <p:childTnLst>
                        <p:par>
                          <p:cTn id="65" fill="hold" nodeType="afterGroup">
                            <p:stCondLst>
                              <p:cond delay="0"/>
                            </p:stCondLst>
                            <p:childTnLst>
                              <p:par>
                                <p:cTn id="66" presetID="12" presetClass="entr" presetSubtype="1" fill="hold" nodeType="clickEffect">
                                  <p:stCondLst>
                                    <p:cond delay="0"/>
                                  </p:stCondLst>
                                  <p:childTnLst>
                                    <p:set>
                                      <p:cBhvr additive="base">
                                        <p:cTn id="67" dur="1" fill="hold">
                                          <p:stCondLst>
                                            <p:cond delay="0"/>
                                          </p:stCondLst>
                                        </p:cTn>
                                        <p:tgtEl>
                                          <p:spTgt spid="43021"/>
                                        </p:tgtEl>
                                        <p:attrNameLst>
                                          <p:attrName>style.visibility</p:attrName>
                                        </p:attrNameLst>
                                      </p:cBhvr>
                                      <p:to>
                                        <p:strVal val="visible"/>
                                      </p:to>
                                    </p:set>
                                    <p:animEffect transition="in" filter="slide(fromTop)">
                                      <p:cBhvr additive="base">
                                        <p:cTn id="68" dur="500" fill="hold"/>
                                        <p:tgtEl>
                                          <p:spTgt spid="43021"/>
                                        </p:tgtEl>
                                      </p:cBhvr>
                                    </p:animEffect>
                                  </p:childTnLst>
                                </p:cTn>
                              </p:par>
                            </p:childTnLst>
                          </p:cTn>
                        </p:par>
                        <p:par>
                          <p:cTn id="69" fill="hold" nodeType="afterGroup">
                            <p:stCondLst>
                              <p:cond delay="500"/>
                            </p:stCondLst>
                            <p:childTnLst>
                              <p:par>
                                <p:cTn id="70" presetID="16" presetClass="entr" presetSubtype="42" fill="hold" grpId="0" nodeType="afterEffect">
                                  <p:stCondLst>
                                    <p:cond delay="500"/>
                                  </p:stCondLst>
                                  <p:childTnLst>
                                    <p:set>
                                      <p:cBhvr additive="base">
                                        <p:cTn id="71" dur="1" fill="hold">
                                          <p:stCondLst>
                                            <p:cond delay="0"/>
                                          </p:stCondLst>
                                        </p:cTn>
                                        <p:tgtEl>
                                          <p:spTgt spid="43022"/>
                                        </p:tgtEl>
                                        <p:attrNameLst>
                                          <p:attrName>style.visibility</p:attrName>
                                        </p:attrNameLst>
                                      </p:cBhvr>
                                      <p:to>
                                        <p:strVal val="visible"/>
                                      </p:to>
                                    </p:set>
                                    <p:animEffect transition="in" filter="barn(outHorizontal)">
                                      <p:cBhvr additive="base">
                                        <p:cTn id="72" dur="500" fill="hold"/>
                                        <p:tgtEl>
                                          <p:spTgt spid="43022"/>
                                        </p:tgtEl>
                                      </p:cBhvr>
                                    </p:animEffect>
                                  </p:childTnLst>
                                </p:cTn>
                              </p:par>
                            </p:childTnLst>
                          </p:cTn>
                        </p:par>
                      </p:childTnLst>
                    </p:cTn>
                  </p:par>
                  <p:par>
                    <p:cTn id="73" fill="hold" nodeType="clickPar">
                      <p:stCondLst>
                        <p:cond delay="indefinite"/>
                        <p:cond evt="onBegin" delay="0">
                          <p:tn val="72"/>
                        </p:cond>
                      </p:stCondLst>
                      <p:childTnLst>
                        <p:par>
                          <p:cTn id="74" fill="hold" nodeType="afterGroup">
                            <p:stCondLst>
                              <p:cond delay="0"/>
                            </p:stCondLst>
                            <p:childTnLst>
                              <p:par>
                                <p:cTn id="75" presetID="12" presetClass="entr" presetSubtype="1" fill="hold" nodeType="clickEffect">
                                  <p:stCondLst>
                                    <p:cond delay="0"/>
                                  </p:stCondLst>
                                  <p:childTnLst>
                                    <p:set>
                                      <p:cBhvr additive="base">
                                        <p:cTn id="76" dur="1" fill="hold">
                                          <p:stCondLst>
                                            <p:cond delay="0"/>
                                          </p:stCondLst>
                                        </p:cTn>
                                        <p:tgtEl>
                                          <p:spTgt spid="43023"/>
                                        </p:tgtEl>
                                        <p:attrNameLst>
                                          <p:attrName>style.visibility</p:attrName>
                                        </p:attrNameLst>
                                      </p:cBhvr>
                                      <p:to>
                                        <p:strVal val="visible"/>
                                      </p:to>
                                    </p:set>
                                    <p:animEffect transition="in" filter="slide(fromTop)">
                                      <p:cBhvr additive="base">
                                        <p:cTn id="77" dur="500" fill="hold"/>
                                        <p:tgtEl>
                                          <p:spTgt spid="43023"/>
                                        </p:tgtEl>
                                      </p:cBhvr>
                                    </p:animEffect>
                                  </p:childTnLst>
                                </p:cTn>
                              </p:par>
                            </p:childTnLst>
                          </p:cTn>
                        </p:par>
                        <p:par>
                          <p:cTn id="78" fill="hold" nodeType="afterGroup">
                            <p:stCondLst>
                              <p:cond delay="500"/>
                            </p:stCondLst>
                            <p:childTnLst>
                              <p:par>
                                <p:cTn id="79" presetID="16" presetClass="entr" presetSubtype="42" fill="hold" grpId="0" nodeType="afterEffect">
                                  <p:stCondLst>
                                    <p:cond delay="500"/>
                                  </p:stCondLst>
                                  <p:childTnLst>
                                    <p:set>
                                      <p:cBhvr additive="base">
                                        <p:cTn id="80" dur="1" fill="hold">
                                          <p:stCondLst>
                                            <p:cond delay="0"/>
                                          </p:stCondLst>
                                        </p:cTn>
                                        <p:tgtEl>
                                          <p:spTgt spid="43024"/>
                                        </p:tgtEl>
                                        <p:attrNameLst>
                                          <p:attrName>style.visibility</p:attrName>
                                        </p:attrNameLst>
                                      </p:cBhvr>
                                      <p:to>
                                        <p:strVal val="visible"/>
                                      </p:to>
                                    </p:set>
                                    <p:animEffect transition="in" filter="barn(outHorizontal)">
                                      <p:cBhvr additive="base">
                                        <p:cTn id="81" dur="500" fill="hold"/>
                                        <p:tgtEl>
                                          <p:spTgt spid="430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09" grpId="0"/>
      <p:bldP spid="43010" grpId="0"/>
      <p:bldP spid="43011" grpId="0"/>
      <p:bldP spid="43012" grpId="0"/>
      <p:bldP spid="43014" grpId="0"/>
      <p:bldP spid="43016" grpId="0"/>
      <p:bldP spid="43018" grpId="0"/>
      <p:bldP spid="43020" grpId="0"/>
      <p:bldP spid="43022" grpId="0"/>
      <p:bldP spid="43024"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116632"/>
            <a:ext cx="9144000" cy="6624736"/>
          </a:xfrm>
          <a:prstGeom prst="rect">
            <a:avLst/>
          </a:prstGeom>
        </p:spPr>
      </p:pic>
      <p:sp>
        <p:nvSpPr>
          <p:cNvPr id="44033" name="Text Box 3"/>
          <p:cNvSpPr/>
          <p:nvPr>
            <p:custDataLst>
              <p:tags r:id="rId5"/>
            </p:custDataLst>
          </p:nvPr>
        </p:nvSpPr>
        <p:spPr>
          <a:xfrm>
            <a:off x="684212" y="1125538"/>
            <a:ext cx="2667000" cy="579438"/>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spcBef>
                <a:spcPct val="50000"/>
              </a:spcBef>
            </a:pPr>
            <a:r>
              <a:rPr lang="en-US" altLang="zh-CN" sz="3200" b="1">
                <a:solidFill>
                  <a:srgbClr val="FF0000"/>
                </a:solidFill>
                <a:latin typeface="Tahoma" pitchFamily="34" charset="0"/>
                <a:ea typeface="楷体_GB2312" charset="-122"/>
              </a:rPr>
              <a:t>      </a:t>
            </a:r>
            <a:r>
              <a:rPr lang="zh-CN" altLang="en-US" sz="3200" b="1">
                <a:solidFill>
                  <a:srgbClr val="FF0000"/>
                </a:solidFill>
                <a:latin typeface="Tahoma" pitchFamily="34" charset="0"/>
                <a:ea typeface="楷体_GB2312" charset="-122"/>
              </a:rPr>
              <a:t>地坛</a:t>
            </a:r>
          </a:p>
        </p:txBody>
      </p:sp>
      <p:sp>
        <p:nvSpPr>
          <p:cNvPr id="44034" name="Text Box 4"/>
          <p:cNvSpPr/>
          <p:nvPr>
            <p:custDataLst>
              <p:tags r:id="rId6"/>
            </p:custDataLst>
          </p:nvPr>
        </p:nvSpPr>
        <p:spPr>
          <a:xfrm>
            <a:off x="5795962" y="1052512"/>
            <a:ext cx="2667000" cy="579438"/>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spcBef>
                <a:spcPct val="50000"/>
              </a:spcBef>
            </a:pPr>
            <a:r>
              <a:rPr lang="en-US" altLang="zh-CN" sz="3200" b="1">
                <a:latin typeface="Tahoma" pitchFamily="34" charset="0"/>
                <a:ea typeface="楷体_GB2312" charset="-122"/>
              </a:rPr>
              <a:t>       </a:t>
            </a:r>
            <a:r>
              <a:rPr lang="zh-CN" altLang="en-US" sz="3200" b="1">
                <a:solidFill>
                  <a:srgbClr val="FF0000"/>
                </a:solidFill>
                <a:latin typeface="Tahoma" pitchFamily="34" charset="0"/>
                <a:ea typeface="楷体_GB2312" charset="-122"/>
              </a:rPr>
              <a:t>母亲</a:t>
            </a:r>
          </a:p>
        </p:txBody>
      </p:sp>
      <p:sp>
        <p:nvSpPr>
          <p:cNvPr id="44035" name="AutoShape 7"/>
          <p:cNvSpPr/>
          <p:nvPr>
            <p:custDataLst>
              <p:tags r:id="rId7"/>
            </p:custDataLst>
          </p:nvPr>
        </p:nvSpPr>
        <p:spPr>
          <a:xfrm>
            <a:off x="1692275" y="1700212"/>
            <a:ext cx="304800" cy="720725"/>
          </a:xfrm>
          <a:prstGeom prst="downArrow">
            <a:avLst>
              <a:gd name="adj1" fmla="val 50000"/>
              <a:gd name="adj2" fmla="val 58972"/>
            </a:avLst>
          </a:prstGeom>
          <a:solidFill>
            <a:schemeClr val="accent1"/>
          </a:solidFill>
          <a:ln>
            <a:solidFill>
              <a:schemeClr val="tx1"/>
            </a:solidFill>
            <a:round/>
          </a:ln>
        </p:spPr>
        <p:txBody>
          <a:bodyPr wrap="none" anchor="ctr" anchorCtr="0"/>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endParaRPr lang="zh-CN" altLang="en-US">
              <a:latin typeface="Calibri" panose="020f0502020204030204" pitchFamily="34" charset="0"/>
              <a:ea typeface="宋体" pitchFamily="2" charset="-122"/>
            </a:endParaRPr>
          </a:p>
        </p:txBody>
      </p:sp>
      <p:sp>
        <p:nvSpPr>
          <p:cNvPr id="44036" name="Text Box 8"/>
          <p:cNvSpPr/>
          <p:nvPr>
            <p:custDataLst>
              <p:tags r:id="rId8"/>
            </p:custDataLst>
          </p:nvPr>
        </p:nvSpPr>
        <p:spPr>
          <a:xfrm>
            <a:off x="323850" y="2492375"/>
            <a:ext cx="3124200" cy="579438"/>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spcBef>
                <a:spcPct val="50000"/>
              </a:spcBef>
            </a:pPr>
            <a:r>
              <a:rPr lang="zh-CN" altLang="en-US" sz="3200" b="1">
                <a:solidFill>
                  <a:srgbClr val="0000CC"/>
                </a:solidFill>
                <a:latin typeface="Tahoma" pitchFamily="34" charset="0"/>
                <a:ea typeface="楷体_GB2312" charset="-122"/>
              </a:rPr>
              <a:t>荒芜但并不衰败</a:t>
            </a:r>
          </a:p>
        </p:txBody>
      </p:sp>
      <p:sp>
        <p:nvSpPr>
          <p:cNvPr id="44037" name="AutoShape 9"/>
          <p:cNvSpPr/>
          <p:nvPr>
            <p:custDataLst>
              <p:tags r:id="rId9"/>
            </p:custDataLst>
          </p:nvPr>
        </p:nvSpPr>
        <p:spPr>
          <a:xfrm>
            <a:off x="7019925" y="1700212"/>
            <a:ext cx="233362" cy="720725"/>
          </a:xfrm>
          <a:prstGeom prst="downArrow">
            <a:avLst>
              <a:gd name="adj1" fmla="val 50000"/>
              <a:gd name="adj2" fmla="val 77025"/>
            </a:avLst>
          </a:prstGeom>
          <a:solidFill>
            <a:schemeClr val="accent1"/>
          </a:solidFill>
          <a:ln>
            <a:solidFill>
              <a:schemeClr val="tx1"/>
            </a:solidFill>
            <a:round/>
          </a:ln>
        </p:spPr>
        <p:txBody>
          <a:bodyPr wrap="none" anchor="ctr" anchorCtr="0"/>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endParaRPr lang="zh-CN" altLang="en-US">
              <a:latin typeface="Calibri" panose="020f0502020204030204" pitchFamily="34" charset="0"/>
              <a:ea typeface="宋体" pitchFamily="2" charset="-122"/>
            </a:endParaRPr>
          </a:p>
        </p:txBody>
      </p:sp>
      <p:sp>
        <p:nvSpPr>
          <p:cNvPr id="44038" name="Text Box 10"/>
          <p:cNvSpPr/>
          <p:nvPr>
            <p:custDataLst>
              <p:tags r:id="rId10"/>
            </p:custDataLst>
          </p:nvPr>
        </p:nvSpPr>
        <p:spPr>
          <a:xfrm>
            <a:off x="5795962" y="2492375"/>
            <a:ext cx="3048000" cy="579438"/>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spcBef>
                <a:spcPct val="50000"/>
              </a:spcBef>
            </a:pPr>
            <a:r>
              <a:rPr lang="zh-CN" altLang="en-US" sz="3200" b="1">
                <a:solidFill>
                  <a:srgbClr val="0000CC"/>
                </a:solidFill>
                <a:latin typeface="Tahoma" pitchFamily="34" charset="0"/>
                <a:ea typeface="楷体_GB2312" charset="-122"/>
              </a:rPr>
              <a:t>坚忍、毫不张扬</a:t>
            </a:r>
          </a:p>
        </p:txBody>
      </p:sp>
      <p:sp>
        <p:nvSpPr>
          <p:cNvPr id="44039" name="AutoShape 13"/>
          <p:cNvSpPr/>
          <p:nvPr>
            <p:custDataLst>
              <p:tags r:id="rId11"/>
            </p:custDataLst>
          </p:nvPr>
        </p:nvSpPr>
        <p:spPr>
          <a:xfrm>
            <a:off x="1692275" y="3213100"/>
            <a:ext cx="231775" cy="720725"/>
          </a:xfrm>
          <a:prstGeom prst="downArrow">
            <a:avLst>
              <a:gd name="adj1" fmla="val 50000"/>
              <a:gd name="adj2" fmla="val 77553"/>
            </a:avLst>
          </a:prstGeom>
          <a:solidFill>
            <a:schemeClr val="accent1"/>
          </a:solidFill>
          <a:ln>
            <a:solidFill>
              <a:schemeClr val="tx1"/>
            </a:solidFill>
            <a:round/>
          </a:ln>
        </p:spPr>
        <p:txBody>
          <a:bodyPr wrap="none" anchor="ctr" anchorCtr="0"/>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endParaRPr lang="zh-CN" altLang="en-US">
              <a:latin typeface="Calibri" panose="020f0502020204030204" pitchFamily="34" charset="0"/>
              <a:ea typeface="宋体" pitchFamily="2" charset="-122"/>
            </a:endParaRPr>
          </a:p>
        </p:txBody>
      </p:sp>
      <p:sp>
        <p:nvSpPr>
          <p:cNvPr id="44040" name="Text Box 14"/>
          <p:cNvSpPr/>
          <p:nvPr>
            <p:custDataLst>
              <p:tags r:id="rId12"/>
            </p:custDataLst>
          </p:nvPr>
        </p:nvSpPr>
        <p:spPr>
          <a:xfrm>
            <a:off x="827088" y="4149725"/>
            <a:ext cx="2447925" cy="1311275"/>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spcBef>
                <a:spcPct val="50000"/>
              </a:spcBef>
            </a:pPr>
            <a:r>
              <a:rPr lang="zh-CN" altLang="en-US" sz="3200" b="1">
                <a:solidFill>
                  <a:srgbClr val="0000CC"/>
                </a:solidFill>
                <a:latin typeface="Tahoma" pitchFamily="34" charset="0"/>
                <a:ea typeface="楷体_GB2312" charset="-122"/>
              </a:rPr>
              <a:t>生命感悟</a:t>
            </a:r>
          </a:p>
          <a:p>
            <a:pPr lvl="0">
              <a:spcBef>
                <a:spcPct val="50000"/>
              </a:spcBef>
            </a:pPr>
            <a:r>
              <a:rPr lang="zh-CN" altLang="en-US" sz="3200" b="1">
                <a:solidFill>
                  <a:srgbClr val="0000CC"/>
                </a:solidFill>
                <a:latin typeface="Tahoma" pitchFamily="34" charset="0"/>
                <a:ea typeface="楷体_GB2312" charset="-122"/>
              </a:rPr>
              <a:t>看透了生死</a:t>
            </a:r>
          </a:p>
        </p:txBody>
      </p:sp>
      <p:sp>
        <p:nvSpPr>
          <p:cNvPr id="44041" name="AutoShape 15"/>
          <p:cNvSpPr/>
          <p:nvPr>
            <p:custDataLst>
              <p:tags r:id="rId13"/>
            </p:custDataLst>
          </p:nvPr>
        </p:nvSpPr>
        <p:spPr>
          <a:xfrm>
            <a:off x="7092950" y="3068638"/>
            <a:ext cx="231775" cy="647700"/>
          </a:xfrm>
          <a:prstGeom prst="downArrow">
            <a:avLst>
              <a:gd name="adj1" fmla="val 50000"/>
              <a:gd name="adj2" fmla="val 69695"/>
            </a:avLst>
          </a:prstGeom>
          <a:solidFill>
            <a:schemeClr val="accent1"/>
          </a:solidFill>
          <a:ln>
            <a:solidFill>
              <a:schemeClr val="tx1"/>
            </a:solidFill>
            <a:round/>
          </a:ln>
        </p:spPr>
        <p:txBody>
          <a:bodyPr wrap="none" anchor="ctr" anchorCtr="0"/>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endParaRPr lang="zh-CN" altLang="en-US">
              <a:latin typeface="Calibri" panose="020f0502020204030204" pitchFamily="34" charset="0"/>
              <a:ea typeface="宋体" pitchFamily="2" charset="-122"/>
            </a:endParaRPr>
          </a:p>
        </p:txBody>
      </p:sp>
      <p:sp>
        <p:nvSpPr>
          <p:cNvPr id="44042" name="Text Box 16"/>
          <p:cNvSpPr/>
          <p:nvPr>
            <p:custDataLst>
              <p:tags r:id="rId14"/>
            </p:custDataLst>
          </p:nvPr>
        </p:nvSpPr>
        <p:spPr>
          <a:xfrm>
            <a:off x="6084888" y="4149725"/>
            <a:ext cx="2592388" cy="1311275"/>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spcBef>
                <a:spcPct val="50000"/>
              </a:spcBef>
            </a:pPr>
            <a:r>
              <a:rPr lang="zh-CN" altLang="en-US" sz="3200" b="1">
                <a:solidFill>
                  <a:srgbClr val="0000CC"/>
                </a:solidFill>
                <a:latin typeface="Tahoma" pitchFamily="34" charset="0"/>
                <a:ea typeface="楷体_GB2312" charset="-122"/>
              </a:rPr>
              <a:t>生存启发</a:t>
            </a:r>
          </a:p>
          <a:p>
            <a:pPr lvl="0">
              <a:spcBef>
                <a:spcPct val="50000"/>
              </a:spcBef>
            </a:pPr>
            <a:r>
              <a:rPr lang="zh-CN" altLang="en-US" sz="3200" b="1">
                <a:solidFill>
                  <a:srgbClr val="0000CC"/>
                </a:solidFill>
                <a:latin typeface="Tahoma" pitchFamily="34" charset="0"/>
                <a:ea typeface="楷体_GB2312" charset="-122"/>
              </a:rPr>
              <a:t>理解了生命</a:t>
            </a:r>
          </a:p>
        </p:txBody>
      </p:sp>
      <p:sp>
        <p:nvSpPr>
          <p:cNvPr id="44043" name="Text Box 17"/>
          <p:cNvSpPr/>
          <p:nvPr>
            <p:custDataLst>
              <p:tags r:id="rId15"/>
            </p:custDataLst>
          </p:nvPr>
        </p:nvSpPr>
        <p:spPr>
          <a:xfrm>
            <a:off x="2916238" y="188912"/>
            <a:ext cx="3395662" cy="641350"/>
          </a:xfrm>
          <a:prstGeom prst="rect">
            <a:avLst/>
          </a:prstGeom>
          <a:noFill/>
          <a:ln>
            <a:noFill/>
            <a:miter lim="800000"/>
          </a:ln>
        </p:spPr>
        <p:txBody>
          <a:bodyPr wrap="non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r>
              <a:rPr lang="zh-CN" altLang="en-US" sz="3600" b="1">
                <a:solidFill>
                  <a:srgbClr val="A50021"/>
                </a:solidFill>
                <a:latin typeface="Calibri" panose="020f0502020204030204" pitchFamily="34" charset="0"/>
                <a:ea typeface="黑体" pitchFamily="49" charset="-122"/>
              </a:rPr>
              <a:t>生命的两个支点</a:t>
            </a:r>
          </a:p>
        </p:txBody>
      </p:sp>
      <p:cxnSp>
        <p:nvCxnSpPr>
          <p:cNvPr id="44044" name="Line 18"/>
          <p:cNvCxnSpPr/>
          <p:nvPr>
            <p:custDataLst>
              <p:tags r:id="rId16"/>
            </p:custDataLst>
          </p:nvPr>
        </p:nvCxnSpPr>
        <p:spPr>
          <a:xfrm>
            <a:off x="5867400" y="765175"/>
            <a:ext cx="865188" cy="576262"/>
          </a:xfrm>
          <a:prstGeom prst="line">
            <a:avLst/>
          </a:prstGeom>
          <a:noFill/>
          <a:ln w="25400">
            <a:solidFill>
              <a:schemeClr val="tx1"/>
            </a:solidFill>
            <a:bevel/>
          </a:ln>
        </p:spPr>
      </p:cxnSp>
      <p:cxnSp>
        <p:nvCxnSpPr>
          <p:cNvPr id="44045" name="Line 19"/>
          <p:cNvCxnSpPr/>
          <p:nvPr>
            <p:custDataLst>
              <p:tags r:id="rId17"/>
            </p:custDataLst>
          </p:nvPr>
        </p:nvCxnSpPr>
        <p:spPr>
          <a:xfrm flipH="1">
            <a:off x="2339975" y="765175"/>
            <a:ext cx="1006475" cy="576262"/>
          </a:xfrm>
          <a:prstGeom prst="line">
            <a:avLst/>
          </a:prstGeom>
          <a:noFill/>
          <a:ln w="25400">
            <a:solidFill>
              <a:schemeClr val="tx1"/>
            </a:solidFill>
            <a:bevel/>
          </a:ln>
        </p:spPr>
      </p:cxnSp>
      <p:sp>
        <p:nvSpPr>
          <p:cNvPr id="44046" name="Rectangle 20"/>
          <p:cNvSpPr/>
          <p:nvPr>
            <p:custDataLst>
              <p:tags r:id="rId18"/>
            </p:custDataLst>
          </p:nvPr>
        </p:nvSpPr>
        <p:spPr>
          <a:xfrm>
            <a:off x="2843212" y="6021388"/>
            <a:ext cx="3400425" cy="519112"/>
          </a:xfrm>
          <a:prstGeom prst="rect">
            <a:avLst/>
          </a:prstGeom>
          <a:noFill/>
          <a:ln>
            <a:noFill/>
            <a:miter lim="800000"/>
          </a:ln>
        </p:spPr>
        <p:txBody>
          <a:bodyPr wrap="non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spcBef>
                <a:spcPct val="50000"/>
              </a:spcBef>
            </a:pPr>
            <a:r>
              <a:rPr lang="zh-CN" altLang="en-US" sz="2800" b="1">
                <a:solidFill>
                  <a:srgbClr val="A50021"/>
                </a:solidFill>
                <a:latin typeface="黑体" pitchFamily="49" charset="-122"/>
                <a:ea typeface="黑体" pitchFamily="49" charset="-122"/>
              </a:rPr>
              <a:t>走出困境  重塑自我</a:t>
            </a:r>
          </a:p>
        </p:txBody>
      </p:sp>
      <p:cxnSp>
        <p:nvCxnSpPr>
          <p:cNvPr id="44047" name="Line 21"/>
          <p:cNvCxnSpPr/>
          <p:nvPr>
            <p:custDataLst>
              <p:tags r:id="rId19"/>
            </p:custDataLst>
          </p:nvPr>
        </p:nvCxnSpPr>
        <p:spPr>
          <a:xfrm flipH="1">
            <a:off x="5580062" y="5445125"/>
            <a:ext cx="1150938" cy="647700"/>
          </a:xfrm>
          <a:prstGeom prst="line">
            <a:avLst/>
          </a:prstGeom>
          <a:noFill/>
          <a:ln w="25400">
            <a:solidFill>
              <a:schemeClr val="tx1"/>
            </a:solidFill>
            <a:bevel/>
          </a:ln>
        </p:spPr>
      </p:cxnSp>
      <p:cxnSp>
        <p:nvCxnSpPr>
          <p:cNvPr id="44048" name="Line 22"/>
          <p:cNvCxnSpPr/>
          <p:nvPr>
            <p:custDataLst>
              <p:tags r:id="rId20"/>
            </p:custDataLst>
          </p:nvPr>
        </p:nvCxnSpPr>
        <p:spPr>
          <a:xfrm flipH="1" flipV="1">
            <a:off x="2124075" y="5445125"/>
            <a:ext cx="1439862" cy="647700"/>
          </a:xfrm>
          <a:prstGeom prst="line">
            <a:avLst/>
          </a:prstGeom>
          <a:noFill/>
          <a:ln w="25400">
            <a:solidFill>
              <a:schemeClr val="tx1"/>
            </a:solidFill>
            <a:bevel/>
          </a:ln>
        </p:spPr>
      </p:cxnSp>
      <p:sp>
        <p:nvSpPr>
          <p:cNvPr id="44049" name="Text Box 5"/>
          <p:cNvSpPr/>
          <p:nvPr>
            <p:custDataLst>
              <p:tags r:id="rId21"/>
            </p:custDataLst>
          </p:nvPr>
        </p:nvSpPr>
        <p:spPr>
          <a:xfrm>
            <a:off x="382588" y="549275"/>
            <a:ext cx="1038225" cy="1728788"/>
          </a:xfrm>
          <a:prstGeom prst="rect">
            <a:avLst/>
          </a:prstGeom>
          <a:solidFill>
            <a:srgbClr val="FFFF00"/>
          </a:solidFill>
          <a:ln>
            <a:noFill/>
            <a:miter lim="800000"/>
          </a:ln>
        </p:spPr>
        <p:txBody>
          <a:bodyPr vert="vert"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r>
              <a:rPr lang="zh-CN" altLang="en-US" sz="2800" b="1">
                <a:latin typeface="Calibri" panose="020f0502020204030204" pitchFamily="34" charset="0"/>
                <a:ea typeface="黑体" pitchFamily="49" charset="-122"/>
              </a:rPr>
              <a:t>自然</a:t>
            </a:r>
          </a:p>
          <a:p>
            <a:pPr lvl="0"/>
            <a:r>
              <a:rPr lang="zh-CN" altLang="en-US" sz="2800" b="1">
                <a:solidFill>
                  <a:srgbClr val="000099"/>
                </a:solidFill>
                <a:latin typeface="Calibri" panose="020f0502020204030204" pitchFamily="34" charset="0"/>
                <a:ea typeface="黑体" pitchFamily="49" charset="-122"/>
              </a:rPr>
              <a:t>精神家园</a:t>
            </a:r>
          </a:p>
        </p:txBody>
      </p:sp>
      <p:sp>
        <p:nvSpPr>
          <p:cNvPr id="44050" name="Text Box 6"/>
          <p:cNvSpPr/>
          <p:nvPr>
            <p:custDataLst>
              <p:tags r:id="rId22"/>
            </p:custDataLst>
          </p:nvPr>
        </p:nvSpPr>
        <p:spPr>
          <a:xfrm>
            <a:off x="7677150" y="620712"/>
            <a:ext cx="1038225" cy="1495425"/>
          </a:xfrm>
          <a:prstGeom prst="rect">
            <a:avLst/>
          </a:prstGeom>
          <a:solidFill>
            <a:srgbClr val="FFFF00"/>
          </a:solidFill>
          <a:ln>
            <a:noFill/>
            <a:miter lim="800000"/>
          </a:ln>
        </p:spPr>
        <p:txBody>
          <a:bodyPr vert="vert" wrap="non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r>
              <a:rPr lang="zh-CN" altLang="en-US" sz="2800" b="1">
                <a:solidFill>
                  <a:srgbClr val="000099"/>
                </a:solidFill>
                <a:latin typeface="Calibri" panose="020f0502020204030204" pitchFamily="34" charset="0"/>
                <a:ea typeface="黑体" pitchFamily="49" charset="-122"/>
              </a:rPr>
              <a:t>精神支柱</a:t>
            </a:r>
          </a:p>
          <a:p>
            <a:pPr lvl="0"/>
            <a:r>
              <a:rPr lang="zh-CN" altLang="en-US" sz="2800" b="1">
                <a:latin typeface="Calibri" panose="020f0502020204030204" pitchFamily="34" charset="0"/>
                <a:ea typeface="黑体" pitchFamily="49" charset="-122"/>
              </a:rPr>
              <a:t>亲情</a:t>
            </a:r>
          </a:p>
        </p:txBody>
      </p:sp>
    </p:spTree>
    <p:extLst>
      <p:ext uri="{BB962C8B-B14F-4D97-AF65-F5344CB8AC3E}">
        <p14:creationId xmlns:p14="http://schemas.microsoft.com/office/powerpoint/2010/main" val="994555756"/>
      </p:ext>
    </p:extLst>
  </p:cSld>
  <p:clrMapOvr>
    <a:masterClrMapping/>
  </p:clrMapOvr>
  <p:transition spd="med">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42" fill="hold" grpId="0" nodeType="clickEffect">
                                  <p:stCondLst>
                                    <p:cond delay="0"/>
                                  </p:stCondLst>
                                  <p:childTnLst>
                                    <p:set>
                                      <p:cBhvr additive="base">
                                        <p:cTn id="6" dur="1" fill="hold">
                                          <p:stCondLst>
                                            <p:cond delay="0"/>
                                          </p:stCondLst>
                                        </p:cTn>
                                        <p:tgtEl>
                                          <p:spTgt spid="44033"/>
                                        </p:tgtEl>
                                        <p:attrNameLst>
                                          <p:attrName>style.visibility</p:attrName>
                                        </p:attrNameLst>
                                      </p:cBhvr>
                                      <p:to>
                                        <p:strVal val="visible"/>
                                      </p:to>
                                    </p:set>
                                    <p:animEffect transition="in" filter="barn(outHorizontal)">
                                      <p:cBhvr additive="base">
                                        <p:cTn id="7" dur="500" fill="hold"/>
                                        <p:tgtEl>
                                          <p:spTgt spid="4403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42" fill="hold" grpId="0" nodeType="clickEffect">
                                  <p:stCondLst>
                                    <p:cond delay="0"/>
                                  </p:stCondLst>
                                  <p:childTnLst>
                                    <p:set>
                                      <p:cBhvr additive="base">
                                        <p:cTn id="11" dur="1" fill="hold">
                                          <p:stCondLst>
                                            <p:cond delay="0"/>
                                          </p:stCondLst>
                                        </p:cTn>
                                        <p:tgtEl>
                                          <p:spTgt spid="44034"/>
                                        </p:tgtEl>
                                        <p:attrNameLst>
                                          <p:attrName>style.visibility</p:attrName>
                                        </p:attrNameLst>
                                      </p:cBhvr>
                                      <p:to>
                                        <p:strVal val="visible"/>
                                      </p:to>
                                    </p:set>
                                    <p:animEffect transition="in" filter="barn(outHorizontal)">
                                      <p:cBhvr additive="base">
                                        <p:cTn id="12" dur="500" fill="hold"/>
                                        <p:tgtEl>
                                          <p:spTgt spid="4403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additive="base">
                                        <p:cTn id="16" dur="1" fill="hold">
                                          <p:stCondLst>
                                            <p:cond delay="0"/>
                                          </p:stCondLst>
                                        </p:cTn>
                                        <p:tgtEl>
                                          <p:spTgt spid="44036"/>
                                        </p:tgtEl>
                                        <p:attrNameLst>
                                          <p:attrName>style.visibility</p:attrName>
                                        </p:attrNameLst>
                                      </p:cBhvr>
                                      <p:to>
                                        <p:strVal val="visible"/>
                                      </p:to>
                                    </p:set>
                                    <p:animEffect transition="in" filter="blinds(horizontal)">
                                      <p:cBhvr additive="base">
                                        <p:cTn id="17" dur="500" fill="hold"/>
                                        <p:tgtEl>
                                          <p:spTgt spid="4403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additive="base">
                                        <p:cTn id="21" dur="1" fill="hold">
                                          <p:stCondLst>
                                            <p:cond delay="0"/>
                                          </p:stCondLst>
                                        </p:cTn>
                                        <p:tgtEl>
                                          <p:spTgt spid="44038"/>
                                        </p:tgtEl>
                                        <p:attrNameLst>
                                          <p:attrName>style.visibility</p:attrName>
                                        </p:attrNameLst>
                                      </p:cBhvr>
                                      <p:to>
                                        <p:strVal val="visible"/>
                                      </p:to>
                                    </p:set>
                                    <p:animEffect transition="in" filter="blinds(horizontal)">
                                      <p:cBhvr additive="base">
                                        <p:cTn id="22" dur="500" fill="hold"/>
                                        <p:tgtEl>
                                          <p:spTgt spid="4403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additive="base">
                                        <p:cTn id="26" dur="1" fill="hold">
                                          <p:stCondLst>
                                            <p:cond delay="0"/>
                                          </p:stCondLst>
                                        </p:cTn>
                                        <p:tgtEl>
                                          <p:spTgt spid="44040"/>
                                        </p:tgtEl>
                                        <p:attrNameLst>
                                          <p:attrName>style.visibility</p:attrName>
                                        </p:attrNameLst>
                                      </p:cBhvr>
                                      <p:to>
                                        <p:strVal val="visible"/>
                                      </p:to>
                                    </p:set>
                                    <p:animEffect transition="in" filter="blinds(horizontal)">
                                      <p:cBhvr additive="base">
                                        <p:cTn id="27" dur="500" fill="hold"/>
                                        <p:tgtEl>
                                          <p:spTgt spid="44040"/>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additive="base">
                                        <p:cTn id="31" dur="1" fill="hold">
                                          <p:stCondLst>
                                            <p:cond delay="0"/>
                                          </p:stCondLst>
                                        </p:cTn>
                                        <p:tgtEl>
                                          <p:spTgt spid="44042"/>
                                        </p:tgtEl>
                                        <p:attrNameLst>
                                          <p:attrName>style.visibility</p:attrName>
                                        </p:attrNameLst>
                                      </p:cBhvr>
                                      <p:to>
                                        <p:strVal val="visible"/>
                                      </p:to>
                                    </p:set>
                                    <p:animEffect transition="in" filter="blinds(horizontal)">
                                      <p:cBhvr additive="base">
                                        <p:cTn id="32" dur="500" fill="hold"/>
                                        <p:tgtEl>
                                          <p:spTgt spid="44042"/>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additive="base">
                                        <p:cTn id="36" dur="1" fill="hold">
                                          <p:stCondLst>
                                            <p:cond delay="0"/>
                                          </p:stCondLst>
                                        </p:cTn>
                                        <p:tgtEl>
                                          <p:spTgt spid="44046"/>
                                        </p:tgtEl>
                                        <p:attrNameLst>
                                          <p:attrName>style.visibility</p:attrName>
                                        </p:attrNameLst>
                                      </p:cBhvr>
                                      <p:to>
                                        <p:strVal val="visible"/>
                                      </p:to>
                                    </p:set>
                                    <p:anim calcmode="lin" valueType="num">
                                      <p:cBhvr additive="base">
                                        <p:cTn id="37" dur="500" fill="hold"/>
                                        <p:tgtEl>
                                          <p:spTgt spid="44046"/>
                                        </p:tgtEl>
                                        <p:attrNameLst>
                                          <p:attrName>ppt_x</p:attrName>
                                        </p:attrNameLst>
                                      </p:cBhvr>
                                      <p:tavLst>
                                        <p:tav tm="0">
                                          <p:val>
                                            <p:strVal val="#ppt_x"/>
                                          </p:val>
                                        </p:tav>
                                        <p:tav tm="100000">
                                          <p:val>
                                            <p:strVal val="#ppt_x"/>
                                          </p:val>
                                        </p:tav>
                                      </p:tavLst>
                                    </p:anim>
                                    <p:anim calcmode="lin" valueType="num">
                                      <p:cBhvr additive="base">
                                        <p:cTn id="38" dur="500" fill="hold"/>
                                        <p:tgtEl>
                                          <p:spTgt spid="44046"/>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3" presetClass="entr" presetSubtype="10" fill="hold" grpId="0" nodeType="clickEffect">
                                  <p:stCondLst>
                                    <p:cond delay="0"/>
                                  </p:stCondLst>
                                  <p:childTnLst>
                                    <p:set>
                                      <p:cBhvr additive="base">
                                        <p:cTn id="42" dur="1" fill="hold">
                                          <p:stCondLst>
                                            <p:cond delay="0"/>
                                          </p:stCondLst>
                                        </p:cTn>
                                        <p:tgtEl>
                                          <p:spTgt spid="44049"/>
                                        </p:tgtEl>
                                        <p:attrNameLst>
                                          <p:attrName>style.visibility</p:attrName>
                                        </p:attrNameLst>
                                      </p:cBhvr>
                                      <p:to>
                                        <p:strVal val="visible"/>
                                      </p:to>
                                    </p:set>
                                    <p:animEffect transition="in" filter="blinds(horizontal)">
                                      <p:cBhvr additive="base">
                                        <p:cTn id="43" dur="500" fill="hold"/>
                                        <p:tgtEl>
                                          <p:spTgt spid="44049"/>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3" presetClass="entr" presetSubtype="10" fill="hold" grpId="0" nodeType="clickEffect">
                                  <p:stCondLst>
                                    <p:cond delay="0"/>
                                  </p:stCondLst>
                                  <p:childTnLst>
                                    <p:set>
                                      <p:cBhvr additive="base">
                                        <p:cTn id="47" dur="1" fill="hold">
                                          <p:stCondLst>
                                            <p:cond delay="0"/>
                                          </p:stCondLst>
                                        </p:cTn>
                                        <p:tgtEl>
                                          <p:spTgt spid="44050"/>
                                        </p:tgtEl>
                                        <p:attrNameLst>
                                          <p:attrName>style.visibility</p:attrName>
                                        </p:attrNameLst>
                                      </p:cBhvr>
                                      <p:to>
                                        <p:strVal val="visible"/>
                                      </p:to>
                                    </p:set>
                                    <p:animEffect transition="in" filter="blinds(horizontal)">
                                      <p:cBhvr additive="base">
                                        <p:cTn id="48" dur="500" fill="hold"/>
                                        <p:tgtEl>
                                          <p:spTgt spid="44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3" grpId="0"/>
      <p:bldP spid="44034" grpId="0"/>
      <p:bldP spid="44036" grpId="0"/>
      <p:bldP spid="44038" grpId="0"/>
      <p:bldP spid="44040" grpId="0"/>
      <p:bldP spid="44042" grpId="0"/>
      <p:bldP spid="44046" grpId="0"/>
      <p:bldP spid="44049" grpId="0"/>
      <p:bldP spid="44050"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内容占位符 3"/>
          <p:cNvPicPr>
            <a:picLocks noGrp="1" noChangeAspect="1"/>
          </p:cNvPicPr>
          <p:nvPr>
            <p:ph idx="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323528" y="0"/>
            <a:ext cx="8341455" cy="6226771"/>
          </a:xfrm>
        </p:spPr>
      </p:pic>
      <p:sp>
        <p:nvSpPr>
          <p:cNvPr id="2" name="标题 1"/>
          <p:cNvSpPr>
            <a:spLocks noGrp="1"/>
          </p:cNvSpPr>
          <p:nvPr>
            <p:ph type="title"/>
            <p:custDataLst>
              <p:tags r:id="rId5"/>
            </p:custDataLst>
          </p:nvPr>
        </p:nvSpPr>
        <p:spPr>
          <a:xfrm>
            <a:off x="395536" y="2420888"/>
            <a:ext cx="8229600" cy="1143000"/>
          </a:xfrm>
        </p:spPr>
        <p:txBody>
          <a:bodyPr>
            <a:normAutofit fontScale="90000"/>
          </a:bodyPr>
          <a:lstStyle/>
          <a:p>
            <a:pPr lvl="0">
              <a:lnSpc>
                <a:spcPct val="120000"/>
              </a:lnSpc>
              <a:spcBef>
                <a:spcPct val="20000"/>
              </a:spcBef>
              <a:spcAft>
                <a:spcPct val="20000"/>
              </a:spcAft>
            </a:pPr>
            <a:br>
              <a:rPr lang="en-US" altLang="zh-CN" sz="5400" b="1" smtClean="0">
                <a:solidFill>
                  <a:srgbClr val="000099"/>
                </a:solidFill>
                <a:latin typeface="仿宋_GB2312" pitchFamily="49" charset="-122"/>
                <a:ea typeface="仿宋_GB2312" pitchFamily="49" charset="-122"/>
              </a:rPr>
            </a:br>
            <a:br>
              <a:rPr lang="en-US" altLang="zh-CN" sz="5400" b="1">
                <a:solidFill>
                  <a:srgbClr val="000099"/>
                </a:solidFill>
                <a:latin typeface="仿宋_GB2312" pitchFamily="49" charset="-122"/>
                <a:ea typeface="仿宋_GB2312" pitchFamily="49" charset="-122"/>
              </a:rPr>
            </a:br>
            <a:r>
              <a:rPr lang="zh-CN" altLang="en-US" sz="5400" b="1" smtClean="0">
                <a:solidFill>
                  <a:srgbClr val="000099"/>
                </a:solidFill>
                <a:latin typeface="仿宋_GB2312" pitchFamily="49" charset="-122"/>
                <a:ea typeface="仿宋_GB2312" pitchFamily="49" charset="-122"/>
              </a:rPr>
              <a:t>主</a:t>
            </a:r>
            <a:r>
              <a:rPr lang="zh-CN" altLang="en-US" sz="5400" b="1">
                <a:solidFill>
                  <a:srgbClr val="000099"/>
                </a:solidFill>
                <a:latin typeface="仿宋_GB2312" pitchFamily="49" charset="-122"/>
                <a:ea typeface="仿宋_GB2312" pitchFamily="49" charset="-122"/>
              </a:rPr>
              <a:t>题思想</a:t>
            </a:r>
            <a:br>
              <a:rPr lang="zh-CN" altLang="en-US" sz="5400" b="1">
                <a:solidFill>
                  <a:srgbClr val="000099"/>
                </a:solidFill>
                <a:latin typeface="仿宋_GB2312" pitchFamily="49" charset="-122"/>
                <a:ea typeface="仿宋_GB2312" pitchFamily="49" charset="-122"/>
              </a:rPr>
            </a:br>
            <a:r>
              <a:rPr lang="zh-CN" altLang="en-US" sz="3600" b="1">
                <a:solidFill>
                  <a:srgbClr val="000099"/>
                </a:solidFill>
                <a:latin typeface="仿宋_GB2312" pitchFamily="49" charset="-122"/>
                <a:ea typeface="仿宋_GB2312" pitchFamily="49" charset="-122"/>
              </a:rPr>
              <a:t>    </a:t>
            </a:r>
            <a:r>
              <a:rPr lang="en-US" altLang="zh-CN" b="1">
                <a:solidFill>
                  <a:srgbClr val="FF0000"/>
                </a:solidFill>
                <a:latin typeface="Arial" pitchFamily="34" charset="0"/>
                <a:ea typeface="仿宋_GB2312" pitchFamily="49" charset="-122"/>
              </a:rPr>
              <a:t>“</a:t>
            </a:r>
            <a:r>
              <a:rPr lang="zh-CN" altLang="en-US" b="1">
                <a:solidFill>
                  <a:srgbClr val="FF0000"/>
                </a:solidFill>
                <a:latin typeface="仿宋_GB2312" pitchFamily="49" charset="-122"/>
                <a:ea typeface="仿宋_GB2312" pitchFamily="49" charset="-122"/>
              </a:rPr>
              <a:t>地坛</a:t>
            </a:r>
            <a:r>
              <a:rPr lang="zh-CN" altLang="en-US" b="1">
                <a:solidFill>
                  <a:srgbClr val="FF0000"/>
                </a:solidFill>
                <a:latin typeface="Arial" pitchFamily="34" charset="0"/>
                <a:ea typeface="仿宋_GB2312" pitchFamily="49" charset="-122"/>
              </a:rPr>
              <a:t>”</a:t>
            </a:r>
            <a:r>
              <a:rPr lang="zh-CN" altLang="en-US" b="1">
                <a:solidFill>
                  <a:srgbClr val="FF0000"/>
                </a:solidFill>
                <a:latin typeface="仿宋_GB2312" pitchFamily="49" charset="-122"/>
                <a:ea typeface="仿宋_GB2312" pitchFamily="49" charset="-122"/>
              </a:rPr>
              <a:t>使</a:t>
            </a:r>
            <a:r>
              <a:rPr lang="zh-CN" altLang="en-US" b="1">
                <a:solidFill>
                  <a:srgbClr val="FF0000"/>
                </a:solidFill>
                <a:latin typeface="Arial" pitchFamily="34" charset="0"/>
                <a:ea typeface="仿宋_GB2312" pitchFamily="49" charset="-122"/>
              </a:rPr>
              <a:t>“</a:t>
            </a:r>
            <a:r>
              <a:rPr lang="zh-CN" altLang="en-US" b="1">
                <a:solidFill>
                  <a:srgbClr val="FF0000"/>
                </a:solidFill>
                <a:latin typeface="仿宋_GB2312" pitchFamily="49" charset="-122"/>
                <a:ea typeface="仿宋_GB2312" pitchFamily="49" charset="-122"/>
              </a:rPr>
              <a:t>我</a:t>
            </a:r>
            <a:r>
              <a:rPr lang="zh-CN" altLang="en-US" b="1">
                <a:solidFill>
                  <a:srgbClr val="FF0000"/>
                </a:solidFill>
                <a:latin typeface="Arial" pitchFamily="34" charset="0"/>
                <a:ea typeface="仿宋_GB2312" pitchFamily="49" charset="-122"/>
              </a:rPr>
              <a:t>”</a:t>
            </a:r>
            <a:r>
              <a:rPr lang="zh-CN" altLang="en-US" b="1">
                <a:solidFill>
                  <a:srgbClr val="FF0000"/>
                </a:solidFill>
                <a:latin typeface="仿宋_GB2312" pitchFamily="49" charset="-122"/>
                <a:ea typeface="仿宋_GB2312" pitchFamily="49" charset="-122"/>
              </a:rPr>
              <a:t>平和豁达地对待生死，解决了为什么生的问题，母亲使</a:t>
            </a:r>
            <a:r>
              <a:rPr lang="zh-CN" altLang="en-US" b="1">
                <a:solidFill>
                  <a:srgbClr val="FF0000"/>
                </a:solidFill>
                <a:latin typeface="Arial" pitchFamily="34" charset="0"/>
                <a:ea typeface="仿宋_GB2312" pitchFamily="49" charset="-122"/>
              </a:rPr>
              <a:t>“</a:t>
            </a:r>
            <a:r>
              <a:rPr lang="zh-CN" altLang="en-US" b="1">
                <a:solidFill>
                  <a:srgbClr val="FF0000"/>
                </a:solidFill>
                <a:latin typeface="仿宋_GB2312" pitchFamily="49" charset="-122"/>
                <a:ea typeface="仿宋_GB2312" pitchFamily="49" charset="-122"/>
              </a:rPr>
              <a:t>我</a:t>
            </a:r>
            <a:r>
              <a:rPr lang="zh-CN" altLang="en-US" b="1">
                <a:solidFill>
                  <a:srgbClr val="FF0000"/>
                </a:solidFill>
                <a:latin typeface="Arial" pitchFamily="34" charset="0"/>
                <a:ea typeface="仿宋_GB2312" pitchFamily="49" charset="-122"/>
              </a:rPr>
              <a:t>”</a:t>
            </a:r>
            <a:r>
              <a:rPr lang="zh-CN" altLang="en-US" b="1">
                <a:solidFill>
                  <a:srgbClr val="FF0000"/>
                </a:solidFill>
                <a:latin typeface="仿宋_GB2312" pitchFamily="49" charset="-122"/>
                <a:ea typeface="仿宋_GB2312" pitchFamily="49" charset="-122"/>
              </a:rPr>
              <a:t>找到了生存的意义，解决了怎么活的问题。地坛是</a:t>
            </a:r>
            <a:r>
              <a:rPr lang="zh-CN" altLang="en-US" b="1">
                <a:solidFill>
                  <a:srgbClr val="FF0000"/>
                </a:solidFill>
                <a:latin typeface="Arial" pitchFamily="34" charset="0"/>
                <a:ea typeface="仿宋_GB2312" pitchFamily="49" charset="-122"/>
              </a:rPr>
              <a:t>“</a:t>
            </a:r>
            <a:r>
              <a:rPr lang="zh-CN" altLang="en-US" b="1">
                <a:solidFill>
                  <a:srgbClr val="FF0000"/>
                </a:solidFill>
                <a:latin typeface="仿宋_GB2312" pitchFamily="49" charset="-122"/>
                <a:ea typeface="仿宋_GB2312" pitchFamily="49" charset="-122"/>
              </a:rPr>
              <a:t>我</a:t>
            </a:r>
            <a:r>
              <a:rPr lang="zh-CN" altLang="en-US" b="1">
                <a:solidFill>
                  <a:srgbClr val="FF0000"/>
                </a:solidFill>
                <a:latin typeface="Arial" pitchFamily="34" charset="0"/>
                <a:ea typeface="仿宋_GB2312" pitchFamily="49" charset="-122"/>
              </a:rPr>
              <a:t>”</a:t>
            </a:r>
            <a:r>
              <a:rPr lang="zh-CN" altLang="en-US" b="1">
                <a:solidFill>
                  <a:srgbClr val="FF0000"/>
                </a:solidFill>
                <a:latin typeface="仿宋_GB2312" pitchFamily="49" charset="-122"/>
                <a:ea typeface="仿宋_GB2312" pitchFamily="49" charset="-122"/>
              </a:rPr>
              <a:t>获得生存信念的地方，也是</a:t>
            </a:r>
            <a:r>
              <a:rPr lang="zh-CN" altLang="en-US" b="1">
                <a:solidFill>
                  <a:srgbClr val="FF0000"/>
                </a:solidFill>
                <a:latin typeface="Arial" pitchFamily="34" charset="0"/>
                <a:ea typeface="仿宋_GB2312" pitchFamily="49" charset="-122"/>
              </a:rPr>
              <a:t>“</a:t>
            </a:r>
            <a:r>
              <a:rPr lang="zh-CN" altLang="en-US" b="1">
                <a:solidFill>
                  <a:srgbClr val="FF0000"/>
                </a:solidFill>
                <a:latin typeface="仿宋_GB2312" pitchFamily="49" charset="-122"/>
                <a:ea typeface="仿宋_GB2312" pitchFamily="49" charset="-122"/>
              </a:rPr>
              <a:t>我</a:t>
            </a:r>
            <a:r>
              <a:rPr lang="zh-CN" altLang="en-US" b="1">
                <a:solidFill>
                  <a:srgbClr val="FF0000"/>
                </a:solidFill>
                <a:latin typeface="Arial" pitchFamily="34" charset="0"/>
                <a:ea typeface="仿宋_GB2312" pitchFamily="49" charset="-122"/>
              </a:rPr>
              <a:t>”</a:t>
            </a:r>
            <a:r>
              <a:rPr lang="zh-CN" altLang="en-US" b="1">
                <a:solidFill>
                  <a:srgbClr val="FF0000"/>
                </a:solidFill>
                <a:latin typeface="仿宋_GB2312" pitchFamily="49" charset="-122"/>
                <a:ea typeface="仿宋_GB2312" pitchFamily="49" charset="-122"/>
              </a:rPr>
              <a:t>感受母亲最深的地方。</a:t>
            </a:r>
            <a:br>
              <a:rPr lang="zh-CN" altLang="en-US" b="1">
                <a:solidFill>
                  <a:srgbClr val="FF0000"/>
                </a:solidFill>
                <a:latin typeface="仿宋_GB2312" pitchFamily="49" charset="-122"/>
                <a:ea typeface="仿宋_GB2312" pitchFamily="49" charset="-122"/>
              </a:rPr>
            </a:br>
            <a:endParaRPr lang="zh-CN" altLang="en-US"/>
          </a:p>
        </p:txBody>
      </p:sp>
      <p:sp>
        <p:nvSpPr>
          <p:cNvPr id="5" name="TextBox 7"/>
          <p:cNvSpPr/>
          <p:nvPr>
            <p:custDataLst>
              <p:tags r:id="rId6"/>
            </p:custDataLst>
          </p:nvPr>
        </p:nvSpPr>
        <p:spPr>
          <a:xfrm>
            <a:off x="467544" y="18872"/>
            <a:ext cx="3818086" cy="646331"/>
          </a:xfrm>
          <a:prstGeom prst="rect">
            <a:avLst/>
          </a:prstGeom>
          <a:solidFill>
            <a:srgbClr val="FF0000"/>
          </a:solidFill>
          <a:ln>
            <a:noFill/>
            <a:miter lim="800000"/>
          </a:ln>
        </p:spPr>
        <p:txBody>
          <a:bodyPr wrap="square">
            <a:spAutoFit/>
          </a:bodyPr>
          <a:lstStyle>
            <a:lvl1pPr eaLnBrk="0" hangingPunct="0">
              <a:defRPr>
                <a:solidFill>
                  <a:srgbClr val="000000"/>
                </a:solidFill>
                <a:latin typeface="Arial"/>
                <a:ea typeface="宋体" charset="-122"/>
              </a:defRPr>
            </a:lvl1pPr>
            <a:lvl2pPr eaLnBrk="0" hangingPunct="0">
              <a:defRPr>
                <a:solidFill>
                  <a:srgbClr val="000000"/>
                </a:solidFill>
                <a:latin typeface="Arial"/>
                <a:ea typeface="宋体" charset="-122"/>
              </a:defRPr>
            </a:lvl2pPr>
            <a:lvl3pPr eaLnBrk="0" hangingPunct="0">
              <a:defRPr>
                <a:solidFill>
                  <a:srgbClr val="000000"/>
                </a:solidFill>
                <a:latin typeface="Arial"/>
                <a:ea typeface="宋体" charset="-122"/>
              </a:defRPr>
            </a:lvl3pPr>
            <a:lvl4pPr eaLnBrk="0" hangingPunct="0">
              <a:defRPr>
                <a:solidFill>
                  <a:srgbClr val="000000"/>
                </a:solidFill>
                <a:latin typeface="Arial"/>
                <a:ea typeface="宋体" charset="-122"/>
              </a:defRPr>
            </a:lvl4pPr>
            <a:lvl5pPr eaLnBrk="0" hangingPunct="0">
              <a:defRPr>
                <a:solidFill>
                  <a:srgbClr val="000000"/>
                </a:solidFill>
                <a:latin typeface="Arial"/>
                <a:ea typeface="宋体" charset="-122"/>
              </a:defRPr>
            </a:lvl5pPr>
            <a:lvl6pPr eaLnBrk="0" fontAlgn="base" hangingPunct="0">
              <a:spcBef>
                <a:spcPct val="0"/>
              </a:spcBef>
              <a:spcAft>
                <a:spcPct val="0"/>
              </a:spcAft>
              <a:buSzTx/>
              <a:buFont typeface="Arial"/>
              <a:defRPr>
                <a:solidFill>
                  <a:srgbClr val="000000"/>
                </a:solidFill>
                <a:latin typeface="Arial"/>
                <a:ea typeface="宋体" charset="-122"/>
              </a:defRPr>
            </a:lvl6pPr>
            <a:lvl7pPr eaLnBrk="0" fontAlgn="base" hangingPunct="0">
              <a:spcBef>
                <a:spcPct val="0"/>
              </a:spcBef>
              <a:spcAft>
                <a:spcPct val="0"/>
              </a:spcAft>
              <a:buSzTx/>
              <a:buFont typeface="Arial"/>
              <a:defRPr>
                <a:solidFill>
                  <a:srgbClr val="000000"/>
                </a:solidFill>
                <a:latin typeface="Arial"/>
                <a:ea typeface="宋体" charset="-122"/>
              </a:defRPr>
            </a:lvl7pPr>
            <a:lvl8pPr eaLnBrk="0" fontAlgn="base" hangingPunct="0">
              <a:spcBef>
                <a:spcPct val="0"/>
              </a:spcBef>
              <a:spcAft>
                <a:spcPct val="0"/>
              </a:spcAft>
              <a:buSzTx/>
              <a:buFont typeface="Arial"/>
              <a:defRPr>
                <a:solidFill>
                  <a:srgbClr val="000000"/>
                </a:solidFill>
                <a:latin typeface="Arial"/>
                <a:ea typeface="宋体" charset="-122"/>
              </a:defRPr>
            </a:lvl8pPr>
            <a:lvl9pPr eaLnBrk="0" fontAlgn="base" hangingPunct="0">
              <a:spcBef>
                <a:spcPct val="0"/>
              </a:spcBef>
              <a:spcAft>
                <a:spcPct val="0"/>
              </a:spcAft>
              <a:buSzTx/>
              <a:buFont typeface="Arial"/>
              <a:defRPr>
                <a:solidFill>
                  <a:srgbClr val="000000"/>
                </a:solidFill>
                <a:latin typeface="Arial"/>
                <a:ea typeface="宋体" charset="-122"/>
              </a:defRPr>
            </a:lvl9pPr>
          </a:lstStyle>
          <a:p>
            <a:pPr algn="ctr" eaLnBrk="1" hangingPunct="1"/>
            <a:r>
              <a:rPr lang="zh-CN" altLang="en-US" sz="3600" smtClean="0">
                <a:solidFill>
                  <a:srgbClr val="FFFF00"/>
                </a:solidFill>
                <a:latin typeface="黑体" pitchFamily="49" charset="-122"/>
                <a:ea typeface="黑体" pitchFamily="49" charset="-122"/>
                <a:sym typeface="Calibri"/>
              </a:rPr>
              <a:t>总结</a:t>
            </a:r>
            <a:r>
              <a:rPr lang="en-US" altLang="zh-CN" sz="3600" smtClean="0">
                <a:solidFill>
                  <a:srgbClr val="FFFF00"/>
                </a:solidFill>
                <a:latin typeface="黑体" pitchFamily="49" charset="-122"/>
                <a:ea typeface="黑体" pitchFamily="49" charset="-122"/>
                <a:sym typeface="Calibri"/>
              </a:rPr>
              <a:t>•</a:t>
            </a:r>
            <a:r>
              <a:rPr lang="zh-CN" altLang="en-US" sz="3600" smtClean="0">
                <a:solidFill>
                  <a:srgbClr val="FFFF00"/>
                </a:solidFill>
                <a:latin typeface="黑体" pitchFamily="49" charset="-122"/>
                <a:ea typeface="黑体" pitchFamily="49" charset="-122"/>
                <a:sym typeface="Calibri"/>
              </a:rPr>
              <a:t>主题归纳</a:t>
            </a:r>
            <a:endParaRPr lang="zh-CN" altLang="en-US" sz="3600">
              <a:solidFill>
                <a:srgbClr val="FFFF00"/>
              </a:solidFill>
              <a:latin typeface="黑体" pitchFamily="49" charset="-122"/>
              <a:ea typeface="黑体" pitchFamily="49" charset="-122"/>
              <a:sym typeface="Calibri"/>
            </a:endParaRPr>
          </a:p>
        </p:txBody>
      </p:sp>
    </p:spTree>
    <p:extLst>
      <p:ext uri="{BB962C8B-B14F-4D97-AF65-F5344CB8AC3E}">
        <p14:creationId xmlns:p14="http://schemas.microsoft.com/office/powerpoint/2010/main" val="73023481"/>
      </p:ext>
    </p:extLst>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6" name="图片 5"/>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 y="859570"/>
            <a:ext cx="9036497" cy="5881798"/>
          </a:xfrm>
          <a:prstGeom prst="rect">
            <a:avLst/>
          </a:prstGeom>
        </p:spPr>
      </p:pic>
      <p:sp>
        <p:nvSpPr>
          <p:cNvPr id="2" name="标题 1"/>
          <p:cNvSpPr>
            <a:spLocks noGrp="1"/>
          </p:cNvSpPr>
          <p:nvPr>
            <p:ph type="title"/>
            <p:custDataLst>
              <p:tags r:id="rId5"/>
            </p:custDataLst>
          </p:nvPr>
        </p:nvSpPr>
        <p:spPr/>
        <p:txBody>
          <a:bodyPr/>
          <a:lstStyle/>
          <a:p>
            <a:endParaRPr lang="zh-CN" altLang="en-US"/>
          </a:p>
        </p:txBody>
      </p:sp>
      <p:sp>
        <p:nvSpPr>
          <p:cNvPr id="3" name="内容占位符 2"/>
          <p:cNvSpPr>
            <a:spLocks noGrp="1"/>
          </p:cNvSpPr>
          <p:nvPr>
            <p:ph idx="1"/>
            <p:custDataLst>
              <p:tags r:id="rId6"/>
            </p:custDataLst>
          </p:nvPr>
        </p:nvSpPr>
        <p:spPr>
          <a:xfrm>
            <a:off x="0" y="1340768"/>
            <a:ext cx="9036496" cy="4785401"/>
          </a:xfrm>
        </p:spPr>
        <p:txBody>
          <a:bodyPr/>
          <a:lstStyle/>
          <a:p>
            <a:r>
              <a:rPr lang="zh-CN" altLang="en-US" smtClean="0"/>
              <a:t>      双</a:t>
            </a:r>
            <a:r>
              <a:rPr lang="zh-CN" altLang="en-US"/>
              <a:t>腿瘫痪后，我的脾气变得暴怒无常。望着望着天上北归的雁</a:t>
            </a:r>
            <a:r>
              <a:rPr lang="zh-CN" altLang="en-US" smtClean="0"/>
              <a:t>阵，我</a:t>
            </a:r>
            <a:r>
              <a:rPr lang="zh-CN" altLang="en-US"/>
              <a:t>会突然把面前的玻璃砸</a:t>
            </a:r>
            <a:r>
              <a:rPr lang="zh-CN" altLang="en-US" smtClean="0"/>
              <a:t>碎；听</a:t>
            </a:r>
            <a:r>
              <a:rPr lang="zh-CN" altLang="en-US"/>
              <a:t>着听着李谷一甜美的歌</a:t>
            </a:r>
            <a:r>
              <a:rPr lang="zh-CN" altLang="en-US" smtClean="0"/>
              <a:t>声，我</a:t>
            </a:r>
            <a:r>
              <a:rPr lang="zh-CN" altLang="en-US"/>
              <a:t>会猛地把手边的东西摔向四周的墙壁</a:t>
            </a:r>
            <a:r>
              <a:rPr lang="zh-CN" altLang="en-US" smtClean="0"/>
              <a:t>。</a:t>
            </a:r>
            <a:r>
              <a:rPr lang="en-US" altLang="zh-CN" smtClean="0"/>
              <a:t>——</a:t>
            </a:r>
            <a:r>
              <a:rPr lang="zh-CN" altLang="en-US" smtClean="0"/>
              <a:t>《</a:t>
            </a:r>
            <a:r>
              <a:rPr lang="zh-CN" altLang="en-US"/>
              <a:t>秋天的怀念</a:t>
            </a:r>
            <a:r>
              <a:rPr lang="zh-CN" altLang="en-US" smtClean="0"/>
              <a:t>》</a:t>
            </a:r>
            <a:endParaRPr lang="zh-CN" altLang="en-US"/>
          </a:p>
        </p:txBody>
      </p:sp>
      <p:sp>
        <p:nvSpPr>
          <p:cNvPr id="4" name="TextBox 7"/>
          <p:cNvSpPr/>
          <p:nvPr>
            <p:custDataLst>
              <p:tags r:id="rId7"/>
            </p:custDataLst>
          </p:nvPr>
        </p:nvSpPr>
        <p:spPr>
          <a:xfrm>
            <a:off x="467544" y="18872"/>
            <a:ext cx="3818086" cy="646331"/>
          </a:xfrm>
          <a:prstGeom prst="rect">
            <a:avLst/>
          </a:prstGeom>
          <a:solidFill>
            <a:srgbClr val="FF0000"/>
          </a:solidFill>
          <a:ln>
            <a:noFill/>
            <a:miter lim="800000"/>
          </a:ln>
        </p:spPr>
        <p:txBody>
          <a:bodyPr wrap="square">
            <a:spAutoFit/>
          </a:bodyPr>
          <a:lstStyle>
            <a:lvl1pPr eaLnBrk="0" hangingPunct="0">
              <a:defRPr>
                <a:solidFill>
                  <a:srgbClr val="000000"/>
                </a:solidFill>
                <a:latin typeface="Arial"/>
                <a:ea typeface="宋体" charset="-122"/>
              </a:defRPr>
            </a:lvl1pPr>
            <a:lvl2pPr eaLnBrk="0" hangingPunct="0">
              <a:defRPr>
                <a:solidFill>
                  <a:srgbClr val="000000"/>
                </a:solidFill>
                <a:latin typeface="Arial"/>
                <a:ea typeface="宋体" charset="-122"/>
              </a:defRPr>
            </a:lvl2pPr>
            <a:lvl3pPr eaLnBrk="0" hangingPunct="0">
              <a:defRPr>
                <a:solidFill>
                  <a:srgbClr val="000000"/>
                </a:solidFill>
                <a:latin typeface="Arial"/>
                <a:ea typeface="宋体" charset="-122"/>
              </a:defRPr>
            </a:lvl3pPr>
            <a:lvl4pPr eaLnBrk="0" hangingPunct="0">
              <a:defRPr>
                <a:solidFill>
                  <a:srgbClr val="000000"/>
                </a:solidFill>
                <a:latin typeface="Arial"/>
                <a:ea typeface="宋体" charset="-122"/>
              </a:defRPr>
            </a:lvl4pPr>
            <a:lvl5pPr eaLnBrk="0" hangingPunct="0">
              <a:defRPr>
                <a:solidFill>
                  <a:srgbClr val="000000"/>
                </a:solidFill>
                <a:latin typeface="Arial"/>
                <a:ea typeface="宋体" charset="-122"/>
              </a:defRPr>
            </a:lvl5pPr>
            <a:lvl6pPr eaLnBrk="0" fontAlgn="base" hangingPunct="0">
              <a:spcBef>
                <a:spcPct val="0"/>
              </a:spcBef>
              <a:spcAft>
                <a:spcPct val="0"/>
              </a:spcAft>
              <a:buSzTx/>
              <a:buFont typeface="Arial"/>
              <a:defRPr>
                <a:solidFill>
                  <a:srgbClr val="000000"/>
                </a:solidFill>
                <a:latin typeface="Arial"/>
                <a:ea typeface="宋体" charset="-122"/>
              </a:defRPr>
            </a:lvl6pPr>
            <a:lvl7pPr eaLnBrk="0" fontAlgn="base" hangingPunct="0">
              <a:spcBef>
                <a:spcPct val="0"/>
              </a:spcBef>
              <a:spcAft>
                <a:spcPct val="0"/>
              </a:spcAft>
              <a:buSzTx/>
              <a:buFont typeface="Arial"/>
              <a:defRPr>
                <a:solidFill>
                  <a:srgbClr val="000000"/>
                </a:solidFill>
                <a:latin typeface="Arial"/>
                <a:ea typeface="宋体" charset="-122"/>
              </a:defRPr>
            </a:lvl7pPr>
            <a:lvl8pPr eaLnBrk="0" fontAlgn="base" hangingPunct="0">
              <a:spcBef>
                <a:spcPct val="0"/>
              </a:spcBef>
              <a:spcAft>
                <a:spcPct val="0"/>
              </a:spcAft>
              <a:buSzTx/>
              <a:buFont typeface="Arial"/>
              <a:defRPr>
                <a:solidFill>
                  <a:srgbClr val="000000"/>
                </a:solidFill>
                <a:latin typeface="Arial"/>
                <a:ea typeface="宋体" charset="-122"/>
              </a:defRPr>
            </a:lvl8pPr>
            <a:lvl9pPr eaLnBrk="0" fontAlgn="base" hangingPunct="0">
              <a:spcBef>
                <a:spcPct val="0"/>
              </a:spcBef>
              <a:spcAft>
                <a:spcPct val="0"/>
              </a:spcAft>
              <a:buSzTx/>
              <a:buFont typeface="Arial"/>
              <a:defRPr>
                <a:solidFill>
                  <a:srgbClr val="000000"/>
                </a:solidFill>
                <a:latin typeface="Arial"/>
                <a:ea typeface="宋体" charset="-122"/>
              </a:defRPr>
            </a:lvl9pPr>
          </a:lstStyle>
          <a:p>
            <a:pPr algn="ctr" eaLnBrk="1" hangingPunct="1"/>
            <a:r>
              <a:rPr lang="zh-CN" altLang="en-US" sz="3600" smtClean="0">
                <a:solidFill>
                  <a:srgbClr val="FFFF00"/>
                </a:solidFill>
                <a:latin typeface="黑体" pitchFamily="49" charset="-122"/>
                <a:ea typeface="黑体" pitchFamily="49" charset="-122"/>
                <a:sym typeface="Calibri"/>
              </a:rPr>
              <a:t>拓展</a:t>
            </a:r>
            <a:r>
              <a:rPr lang="en-US" altLang="zh-CN" sz="3600" smtClean="0">
                <a:solidFill>
                  <a:srgbClr val="FFFF00"/>
                </a:solidFill>
                <a:latin typeface="黑体" pitchFamily="49" charset="-122"/>
                <a:ea typeface="黑体" pitchFamily="49" charset="-122"/>
                <a:sym typeface="Calibri"/>
              </a:rPr>
              <a:t>•</a:t>
            </a:r>
            <a:r>
              <a:rPr lang="zh-CN" altLang="en-US" sz="3600" smtClean="0">
                <a:solidFill>
                  <a:srgbClr val="FFFF00"/>
                </a:solidFill>
                <a:latin typeface="黑体" pitchFamily="49" charset="-122"/>
                <a:ea typeface="黑体" pitchFamily="49" charset="-122"/>
                <a:sym typeface="Calibri"/>
              </a:rPr>
              <a:t>补充阅读</a:t>
            </a:r>
            <a:endParaRPr lang="zh-CN" altLang="en-US" sz="3600">
              <a:solidFill>
                <a:srgbClr val="FFFF00"/>
              </a:solidFill>
              <a:latin typeface="黑体" pitchFamily="49" charset="-122"/>
              <a:ea typeface="黑体" pitchFamily="49" charset="-122"/>
              <a:sym typeface="Calibri"/>
            </a:endParaRPr>
          </a:p>
        </p:txBody>
      </p:sp>
      <p:sp>
        <p:nvSpPr>
          <p:cNvPr id="5" name="文本框 3"/>
          <p:cNvSpPr txBox="1"/>
          <p:nvPr>
            <p:custDataLst>
              <p:tags r:id="rId8"/>
            </p:custDataLst>
          </p:nvPr>
        </p:nvSpPr>
        <p:spPr>
          <a:xfrm>
            <a:off x="441251" y="3933056"/>
            <a:ext cx="8208912" cy="2554545"/>
          </a:xfrm>
          <a:prstGeom prst="rect">
            <a:avLst/>
          </a:prstGeom>
          <a:noFill/>
        </p:spPr>
        <p:txBody>
          <a:bodyPr wrap="square" rtlCol="0">
            <a:spAutoFit/>
          </a:bodyPr>
          <a:lstStyle/>
          <a:p>
            <a:pPr algn="l">
              <a:buClrTx/>
              <a:buSzTx/>
              <a:buFontTx/>
            </a:pPr>
            <a:r>
              <a:rPr lang="zh-CN" altLang="en-US" sz="3200" smtClean="0"/>
              <a:t>      刚</a:t>
            </a:r>
            <a:r>
              <a:rPr lang="zh-CN" altLang="en-US" sz="3200"/>
              <a:t>回北京</a:t>
            </a:r>
            <a:r>
              <a:rPr lang="zh-CN" altLang="en-US" sz="3200" smtClean="0"/>
              <a:t>时，他</a:t>
            </a:r>
            <a:r>
              <a:rPr lang="zh-CN" altLang="en-US" sz="3200"/>
              <a:t>自杀过三次，最悬的一</a:t>
            </a:r>
            <a:r>
              <a:rPr lang="zh-CN" altLang="en-US" sz="3200" smtClean="0"/>
              <a:t>回，因</a:t>
            </a:r>
            <a:r>
              <a:rPr lang="zh-CN" altLang="en-US" sz="3200"/>
              <a:t>为电灯短路而未果。1971年夏末，铁生病</a:t>
            </a:r>
            <a:r>
              <a:rPr lang="zh-CN" altLang="en-US" sz="3200" smtClean="0"/>
              <a:t>发，病</a:t>
            </a:r>
            <a:r>
              <a:rPr lang="zh-CN" altLang="en-US" sz="3200"/>
              <a:t>痛之深，企图解脱愿望之强</a:t>
            </a:r>
            <a:r>
              <a:rPr lang="zh-CN" altLang="en-US" sz="3200" smtClean="0"/>
              <a:t>烈，非</a:t>
            </a:r>
            <a:r>
              <a:rPr lang="zh-CN" altLang="en-US" sz="3200"/>
              <a:t>常人想象。他甚至对医生说,你治不了我的</a:t>
            </a:r>
            <a:r>
              <a:rPr lang="zh-CN" altLang="en-US" sz="3200" smtClean="0"/>
              <a:t>病，我</a:t>
            </a:r>
            <a:r>
              <a:rPr lang="zh-CN" altLang="en-US" sz="3200"/>
              <a:t>拿菜刀劈了你</a:t>
            </a:r>
            <a:r>
              <a:rPr lang="zh-CN" altLang="en-US" sz="3200" smtClean="0"/>
              <a:t>。</a:t>
            </a:r>
            <a:r>
              <a:rPr lang="en-US" altLang="zh-CN" sz="3200" smtClean="0"/>
              <a:t>——</a:t>
            </a:r>
            <a:r>
              <a:rPr lang="zh-CN" altLang="en-US" sz="3200" smtClean="0"/>
              <a:t>摘</a:t>
            </a:r>
            <a:r>
              <a:rPr lang="zh-CN" altLang="en-US" sz="3200"/>
              <a:t>自《北京青年报》</a:t>
            </a:r>
          </a:p>
        </p:txBody>
      </p:sp>
    </p:spTree>
    <p:extLst>
      <p:ext uri="{BB962C8B-B14F-4D97-AF65-F5344CB8AC3E}">
        <p14:creationId xmlns:p14="http://schemas.microsoft.com/office/powerpoint/2010/main" val="54481974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ctrTitle"/>
            <p:custDataLst>
              <p:tags r:id="rId3"/>
            </p:custDataLst>
          </p:nvPr>
        </p:nvSpPr>
        <p:spPr/>
        <p:txBody>
          <a:bodyPr/>
          <a:lstStyle/>
          <a:p>
            <a:endParaRPr lang="zh-CN" altLang="en-US"/>
          </a:p>
        </p:txBody>
      </p:sp>
      <p:sp>
        <p:nvSpPr>
          <p:cNvPr id="3" name="副标题 2"/>
          <p:cNvSpPr>
            <a:spLocks noGrp="1"/>
          </p:cNvSpPr>
          <p:nvPr>
            <p:ph type="subTitle" idx="1"/>
            <p:custDataLst>
              <p:tags r:id="rId4"/>
            </p:custDataLst>
          </p:nvPr>
        </p:nvSpPr>
        <p:spPr/>
        <p:txBody>
          <a:bodyPr/>
          <a:lstStyle/>
          <a:p>
            <a:endParaRPr lang="zh-CN" altLang="en-US"/>
          </a:p>
        </p:txBody>
      </p:sp>
      <p:pic>
        <p:nvPicPr>
          <p:cNvPr id="5" name="图片 4"/>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
        <p:nvSpPr>
          <p:cNvPr id="6" name="TextBox 9"/>
          <p:cNvSpPr/>
          <p:nvPr>
            <p:custDataLst>
              <p:tags r:id="rId7"/>
            </p:custDataLst>
          </p:nvPr>
        </p:nvSpPr>
        <p:spPr>
          <a:xfrm>
            <a:off x="251520" y="44633"/>
            <a:ext cx="3548062" cy="646331"/>
          </a:xfrm>
          <a:prstGeom prst="rect">
            <a:avLst/>
          </a:prstGeom>
          <a:solidFill>
            <a:srgbClr val="FF0000"/>
          </a:solidFill>
          <a:ln>
            <a:noFill/>
            <a:miter lim="800000"/>
          </a:ln>
        </p:spPr>
        <p:txBody>
          <a:bodyPr>
            <a:spAutoFit/>
          </a:bodyPr>
          <a:lstStyle>
            <a:lvl1pPr eaLnBrk="0" hangingPunct="0">
              <a:defRPr>
                <a:solidFill>
                  <a:srgbClr val="000000"/>
                </a:solidFill>
                <a:latin typeface="Arial"/>
                <a:ea typeface="宋体" charset="-122"/>
              </a:defRPr>
            </a:lvl1pPr>
            <a:lvl2pPr eaLnBrk="0" hangingPunct="0">
              <a:defRPr>
                <a:solidFill>
                  <a:srgbClr val="000000"/>
                </a:solidFill>
                <a:latin typeface="Arial"/>
                <a:ea typeface="宋体" charset="-122"/>
              </a:defRPr>
            </a:lvl2pPr>
            <a:lvl3pPr eaLnBrk="0" hangingPunct="0">
              <a:defRPr>
                <a:solidFill>
                  <a:srgbClr val="000000"/>
                </a:solidFill>
                <a:latin typeface="Arial"/>
                <a:ea typeface="宋体" charset="-122"/>
              </a:defRPr>
            </a:lvl3pPr>
            <a:lvl4pPr eaLnBrk="0" hangingPunct="0">
              <a:defRPr>
                <a:solidFill>
                  <a:srgbClr val="000000"/>
                </a:solidFill>
                <a:latin typeface="Arial"/>
                <a:ea typeface="宋体" charset="-122"/>
              </a:defRPr>
            </a:lvl4pPr>
            <a:lvl5pPr eaLnBrk="0" hangingPunct="0">
              <a:defRPr>
                <a:solidFill>
                  <a:srgbClr val="000000"/>
                </a:solidFill>
                <a:latin typeface="Arial"/>
                <a:ea typeface="宋体" charset="-122"/>
              </a:defRPr>
            </a:lvl5pPr>
            <a:lvl6pPr eaLnBrk="0" fontAlgn="base" hangingPunct="0">
              <a:spcBef>
                <a:spcPct val="0"/>
              </a:spcBef>
              <a:spcAft>
                <a:spcPct val="0"/>
              </a:spcAft>
              <a:buSzTx/>
              <a:buFont typeface="Arial"/>
              <a:defRPr>
                <a:solidFill>
                  <a:srgbClr val="000000"/>
                </a:solidFill>
                <a:latin typeface="Arial"/>
                <a:ea typeface="宋体" charset="-122"/>
              </a:defRPr>
            </a:lvl6pPr>
            <a:lvl7pPr eaLnBrk="0" fontAlgn="base" hangingPunct="0">
              <a:spcBef>
                <a:spcPct val="0"/>
              </a:spcBef>
              <a:spcAft>
                <a:spcPct val="0"/>
              </a:spcAft>
              <a:buSzTx/>
              <a:buFont typeface="Arial"/>
              <a:defRPr>
                <a:solidFill>
                  <a:srgbClr val="000000"/>
                </a:solidFill>
                <a:latin typeface="Arial"/>
                <a:ea typeface="宋体" charset="-122"/>
              </a:defRPr>
            </a:lvl7pPr>
            <a:lvl8pPr eaLnBrk="0" fontAlgn="base" hangingPunct="0">
              <a:spcBef>
                <a:spcPct val="0"/>
              </a:spcBef>
              <a:spcAft>
                <a:spcPct val="0"/>
              </a:spcAft>
              <a:buSzTx/>
              <a:buFont typeface="Arial"/>
              <a:defRPr>
                <a:solidFill>
                  <a:srgbClr val="000000"/>
                </a:solidFill>
                <a:latin typeface="Arial"/>
                <a:ea typeface="宋体" charset="-122"/>
              </a:defRPr>
            </a:lvl8pPr>
            <a:lvl9pPr eaLnBrk="0" fontAlgn="base" hangingPunct="0">
              <a:spcBef>
                <a:spcPct val="0"/>
              </a:spcBef>
              <a:spcAft>
                <a:spcPct val="0"/>
              </a:spcAft>
              <a:buSzTx/>
              <a:buFont typeface="Arial"/>
              <a:defRPr>
                <a:solidFill>
                  <a:srgbClr val="000000"/>
                </a:solidFill>
                <a:latin typeface="Arial"/>
                <a:ea typeface="宋体" charset="-122"/>
              </a:defRPr>
            </a:lvl9pPr>
          </a:lstStyle>
          <a:p>
            <a:pPr algn="ctr" eaLnBrk="1" hangingPunct="1"/>
            <a:r>
              <a:rPr lang="zh-CN" altLang="en-US" sz="3600" smtClean="0">
                <a:solidFill>
                  <a:srgbClr val="FFFF00"/>
                </a:solidFill>
                <a:latin typeface="黑体" pitchFamily="49" charset="-122"/>
                <a:ea typeface="黑体" pitchFamily="49" charset="-122"/>
                <a:sym typeface="Calibri"/>
              </a:rPr>
              <a:t>自学</a:t>
            </a:r>
            <a:r>
              <a:rPr lang="en-US" altLang="zh-CN" sz="3600" smtClean="0">
                <a:solidFill>
                  <a:srgbClr val="FFFF00"/>
                </a:solidFill>
                <a:latin typeface="黑体" pitchFamily="49" charset="-122"/>
                <a:ea typeface="黑体" pitchFamily="49" charset="-122"/>
                <a:sym typeface="Calibri"/>
              </a:rPr>
              <a:t>•</a:t>
            </a:r>
            <a:r>
              <a:rPr lang="zh-CN" altLang="en-US" sz="3600" smtClean="0">
                <a:solidFill>
                  <a:srgbClr val="FFFF00"/>
                </a:solidFill>
                <a:latin typeface="黑体" pitchFamily="49" charset="-122"/>
                <a:ea typeface="黑体" pitchFamily="49" charset="-122"/>
                <a:sym typeface="Calibri"/>
              </a:rPr>
              <a:t>情境导入</a:t>
            </a:r>
            <a:endParaRPr lang="zh-CN" altLang="en-US" sz="3600">
              <a:solidFill>
                <a:srgbClr val="FFFF00"/>
              </a:solidFill>
              <a:latin typeface="黑体" pitchFamily="49" charset="-122"/>
              <a:ea typeface="黑体" pitchFamily="49" charset="-122"/>
              <a:sym typeface="Calibri"/>
            </a:endParaRPr>
          </a:p>
        </p:txBody>
      </p:sp>
      <p:sp>
        <p:nvSpPr>
          <p:cNvPr id="8" name="矩形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429E75D-3954-4DDF-82CE-9664D04E86FA}"/>
              </a:ext>
            </a:extLst>
          </p:cNvPr>
          <p:cNvSpPr/>
          <p:nvPr>
            <p:custDataLst>
              <p:tags r:id="rId8"/>
            </p:custDataLst>
          </p:nvPr>
        </p:nvSpPr>
        <p:spPr>
          <a:xfrm>
            <a:off x="117748" y="690736"/>
            <a:ext cx="8964488" cy="5836855"/>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 name="TextBox 1"/>
          <p:cNvSpPr>
            <a:spLocks noChangeArrowheads="1"/>
          </p:cNvSpPr>
          <p:nvPr>
            <p:custDataLst>
              <p:tags r:id="rId9"/>
            </p:custDataLst>
          </p:nvPr>
        </p:nvSpPr>
        <p:spPr bwMode="auto">
          <a:xfrm>
            <a:off x="123242" y="2276876"/>
            <a:ext cx="4476750" cy="289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Lst>
        </p:spPr>
        <p:txBody>
          <a:bodyPr>
            <a:spAutoFit/>
          </a:bodyPr>
          <a:lstStyle>
            <a:lvl1pPr eaLnBrk="0" hangingPunct="0">
              <a:defRPr>
                <a:solidFill>
                  <a:srgbClr val="000000"/>
                </a:solidFill>
                <a:latin typeface="Arial"/>
                <a:ea typeface="宋体" charset="-122"/>
              </a:defRPr>
            </a:lvl1pPr>
            <a:lvl2pPr eaLnBrk="0" hangingPunct="0">
              <a:defRPr>
                <a:solidFill>
                  <a:srgbClr val="000000"/>
                </a:solidFill>
                <a:latin typeface="Arial"/>
                <a:ea typeface="宋体" charset="-122"/>
              </a:defRPr>
            </a:lvl2pPr>
            <a:lvl3pPr eaLnBrk="0" hangingPunct="0">
              <a:defRPr>
                <a:solidFill>
                  <a:srgbClr val="000000"/>
                </a:solidFill>
                <a:latin typeface="Arial"/>
                <a:ea typeface="宋体" charset="-122"/>
              </a:defRPr>
            </a:lvl3pPr>
            <a:lvl4pPr eaLnBrk="0" hangingPunct="0">
              <a:defRPr>
                <a:solidFill>
                  <a:srgbClr val="000000"/>
                </a:solidFill>
                <a:latin typeface="Arial"/>
                <a:ea typeface="宋体" charset="-122"/>
              </a:defRPr>
            </a:lvl4pPr>
            <a:lvl5pPr eaLnBrk="0" hangingPunct="0">
              <a:defRPr>
                <a:solidFill>
                  <a:srgbClr val="000000"/>
                </a:solidFill>
                <a:latin typeface="Arial"/>
                <a:ea typeface="宋体" charset="-122"/>
              </a:defRPr>
            </a:lvl5pPr>
            <a:lvl6pPr eaLnBrk="0" fontAlgn="base" hangingPunct="0">
              <a:spcBef>
                <a:spcPct val="0"/>
              </a:spcBef>
              <a:spcAft>
                <a:spcPct val="0"/>
              </a:spcAft>
              <a:buSzTx/>
              <a:buFont typeface="Arial"/>
              <a:defRPr>
                <a:solidFill>
                  <a:srgbClr val="000000"/>
                </a:solidFill>
                <a:latin typeface="Arial"/>
                <a:ea typeface="宋体" charset="-122"/>
              </a:defRPr>
            </a:lvl6pPr>
            <a:lvl7pPr eaLnBrk="0" fontAlgn="base" hangingPunct="0">
              <a:spcBef>
                <a:spcPct val="0"/>
              </a:spcBef>
              <a:spcAft>
                <a:spcPct val="0"/>
              </a:spcAft>
              <a:buSzTx/>
              <a:buFont typeface="Arial"/>
              <a:defRPr>
                <a:solidFill>
                  <a:srgbClr val="000000"/>
                </a:solidFill>
                <a:latin typeface="Arial"/>
                <a:ea typeface="宋体" charset="-122"/>
              </a:defRPr>
            </a:lvl7pPr>
            <a:lvl8pPr eaLnBrk="0" fontAlgn="base" hangingPunct="0">
              <a:spcBef>
                <a:spcPct val="0"/>
              </a:spcBef>
              <a:spcAft>
                <a:spcPct val="0"/>
              </a:spcAft>
              <a:buSzTx/>
              <a:buFont typeface="Arial"/>
              <a:defRPr>
                <a:solidFill>
                  <a:srgbClr val="000000"/>
                </a:solidFill>
                <a:latin typeface="Arial"/>
                <a:ea typeface="宋体" charset="-122"/>
              </a:defRPr>
            </a:lvl8pPr>
            <a:lvl9pPr eaLnBrk="0" fontAlgn="base" hangingPunct="0">
              <a:spcBef>
                <a:spcPct val="0"/>
              </a:spcBef>
              <a:spcAft>
                <a:spcPct val="0"/>
              </a:spcAft>
              <a:buSzTx/>
              <a:buFont typeface="Arial"/>
              <a:defRPr>
                <a:solidFill>
                  <a:srgbClr val="000000"/>
                </a:solidFill>
                <a:latin typeface="Arial"/>
                <a:ea typeface="宋体" charset="-122"/>
              </a:defRPr>
            </a:lvl9pPr>
          </a:lstStyle>
          <a:p>
            <a:pPr eaLnBrk="1" hangingPunct="1"/>
            <a:r>
              <a:rPr lang="zh-CN" altLang="en-US" sz="3200" b="1" smtClean="0">
                <a:solidFill>
                  <a:schemeClr val="tx1"/>
                </a:solidFill>
              </a:rPr>
              <a:t>     他</a:t>
            </a:r>
            <a:r>
              <a:rPr lang="zh-CN" altLang="en-US" sz="3200" b="1">
                <a:solidFill>
                  <a:schemeClr val="tx1"/>
                </a:solidFill>
              </a:rPr>
              <a:t>在</a:t>
            </a:r>
            <a:r>
              <a:rPr lang="en-US" altLang="zh-CN" sz="3200" b="1">
                <a:solidFill>
                  <a:schemeClr val="tx1"/>
                </a:solidFill>
              </a:rPr>
              <a:t>21</a:t>
            </a:r>
            <a:r>
              <a:rPr lang="zh-CN" altLang="en-US" sz="3200" b="1">
                <a:solidFill>
                  <a:schemeClr val="tx1"/>
                </a:solidFill>
              </a:rPr>
              <a:t>岁时，下身瘫痪，终身无法站立，残疾之初，一度寻死，但最终却成为了一名著名的作家，</a:t>
            </a:r>
            <a:r>
              <a:rPr lang="zh-CN" altLang="en-US" sz="5400" b="1">
                <a:solidFill>
                  <a:srgbClr val="FF0000"/>
                </a:solidFill>
              </a:rPr>
              <a:t>他</a:t>
            </a:r>
            <a:r>
              <a:rPr lang="zh-CN" altLang="en-US" sz="3200" b="1">
                <a:solidFill>
                  <a:schemeClr val="tx1"/>
                </a:solidFill>
              </a:rPr>
              <a:t>是谁？</a:t>
            </a:r>
            <a:endParaRPr lang="en-US" altLang="zh-CN" sz="3200" b="1">
              <a:solidFill>
                <a:schemeClr val="tx1"/>
              </a:solidFill>
            </a:endParaRPr>
          </a:p>
        </p:txBody>
      </p:sp>
      <p:pic>
        <p:nvPicPr>
          <p:cNvPr id="9" name="图片 2"/>
          <p:cNvPicPr>
            <a:picLocks noChangeAspect="1" noChangeArrowheads="1"/>
          </p:cNvPicPr>
          <p:nvPr>
            <p:custDataLst>
              <p:tags r:id="rId11"/>
            </p:custDataLst>
          </p:nvPr>
        </p:nvPicPr>
        <p:blipFill>
          <a:blip r:embed="rId10">
            <a:extLst>
              <a:ext uri="{28A0092B-C50C-407E-A947-70E740481C1C}">
                <a14:useLocalDpi xmlns:a14="http://schemas.microsoft.com/office/drawing/2010/main" val="0"/>
              </a:ext>
            </a:extLst>
          </a:blip>
          <a:stretch>
            <a:fillRect/>
          </a:stretch>
        </p:blipFill>
        <p:spPr bwMode="auto">
          <a:xfrm>
            <a:off x="4652732" y="1196753"/>
            <a:ext cx="4226478" cy="4669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Tree>
    <p:extLst>
      <p:ext uri="{BB962C8B-B14F-4D97-AF65-F5344CB8AC3E}">
        <p14:creationId xmlns:p14="http://schemas.microsoft.com/office/powerpoint/2010/main" val="137174398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2291" name="图片 4"/>
          <p:cNvPicPr>
            <a:picLocks noChangeAspect="1" noChangeArrowheads="1"/>
          </p:cNvPicPr>
          <p:nvPr>
            <p:custDataLst>
              <p:tags r:id="rId4"/>
            </p:custDataLst>
          </p:nvPr>
        </p:nvPicPr>
        <p:blipFill>
          <a:blip r:embed="rId3"/>
          <a:stretch>
            <a:fillRect/>
          </a:stretch>
        </p:blipFill>
        <p:spPr bwMode="auto">
          <a:xfrm flipH="1">
            <a:off x="5287863" y="576600"/>
            <a:ext cx="3429024" cy="5458596"/>
          </a:xfrm>
          <a:prstGeom prst="rect">
            <a:avLst/>
          </a:prstGeom>
          <a:noFill/>
          <a:ln w="9525">
            <a:noFill/>
            <a:miter lim="800000"/>
          </a:ln>
        </p:spPr>
      </p:pic>
      <p:sp>
        <p:nvSpPr>
          <p:cNvPr id="4" name="矩形 3"/>
          <p:cNvSpPr/>
          <p:nvPr>
            <p:custDataLst>
              <p:tags r:id="rId5"/>
            </p:custDataLst>
          </p:nvPr>
        </p:nvSpPr>
        <p:spPr>
          <a:xfrm>
            <a:off x="296119" y="554474"/>
            <a:ext cx="4752528" cy="5382287"/>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nSpc>
                <a:spcPct val="150000"/>
              </a:lnSpc>
              <a:spcBef>
                <a:spcPct val="20000"/>
              </a:spcBef>
              <a:buClr>
                <a:schemeClr val="hlink"/>
              </a:buClr>
              <a:buSzPct val="75000"/>
            </a:pPr>
            <a:r>
              <a:rPr lang="zh-CN" altLang="en-US" sz="3200" b="1" smtClean="0">
                <a:solidFill>
                  <a:schemeClr val="bg1"/>
                </a:solidFill>
                <a:latin typeface="楷体" panose="02010609060101010101" pitchFamily="49" charset="-122"/>
                <a:ea typeface="楷体" panose="02010609060101010101" pitchFamily="49" charset="-122"/>
              </a:rPr>
              <a:t>    史铁生用残缺的身体，说出了最为健全而丰满的思想。他体验到的是生命的苦难，表达出的却是存在的明朗和欢乐，他睿智的言辞，照亮的反而是我们日益幽暗的内心。</a:t>
            </a:r>
          </a:p>
          <a:p>
            <a:pPr algn="ctr"/>
            <a:endParaRPr kumimoji="1" lang="zh-CN" altLang="en-US"/>
          </a:p>
        </p:txBody>
      </p:sp>
      <p:pic>
        <p:nvPicPr>
          <p:cNvPr id="12292" name="New picture"/>
          <p:cNvPicPr/>
          <p:nvPr>
            <p:custDataLst>
              <p:tags r:id="rId7"/>
            </p:custDataLst>
          </p:nvPr>
        </p:nvPicPr>
        <p:blipFill>
          <a:blip r:embed="rId6"/>
          <a:stretch>
            <a:fillRect/>
          </a:stretch>
        </p:blipFill>
        <p:spPr>
          <a:xfrm>
            <a:off x="10947400" y="16002000"/>
            <a:ext cx="368300" cy="355600"/>
          </a:xfrm>
          <a:prstGeom prst="cube">
            <a:avLst/>
          </a:prstGeom>
        </p:spPr>
      </p:pic>
      <p:pic>
        <p:nvPicPr>
          <p:cNvPr id="12293" name="New picture"/>
          <p:cNvPicPr/>
          <p:nvPr>
            <p:custDataLst>
              <p:tags r:id="rId9"/>
            </p:custDataLst>
          </p:nvPr>
        </p:nvPicPr>
        <p:blipFill>
          <a:blip r:embed="rId8"/>
          <a:stretch>
            <a:fillRect/>
          </a:stretch>
        </p:blipFill>
        <p:spPr>
          <a:xfrm>
            <a:off x="11137900" y="15138400"/>
            <a:ext cx="304800" cy="287867"/>
          </a:xfrm>
          <a:prstGeom prst="cube">
            <a:avLst/>
          </a:prstGeom>
        </p:spPr>
      </p:pic>
    </p:spTree>
    <p:extLst>
      <p:ext uri="{BB962C8B-B14F-4D97-AF65-F5344CB8AC3E}">
        <p14:creationId xmlns:p14="http://schemas.microsoft.com/office/powerpoint/2010/main" val="2170702984"/>
      </p:ext>
    </p:extLst>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12291"/>
                                        </p:tgtEl>
                                        <p:attrNameLst>
                                          <p:attrName>style.visibility</p:attrName>
                                        </p:attrNameLst>
                                      </p:cBhvr>
                                      <p:to>
                                        <p:strVal val="visible"/>
                                      </p:to>
                                    </p:set>
                                    <p:animEffect transition="in" filter="wipe(down)">
                                      <p:cBhvr>
                                        <p:cTn id="7" dur="500"/>
                                        <p:tgtEl>
                                          <p:spTgt spid="12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5" name="图片 4"/>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859570"/>
            <a:ext cx="9144000" cy="5138859"/>
          </a:xfrm>
          <a:prstGeom prst="rect">
            <a:avLst/>
          </a:prstGeom>
        </p:spPr>
      </p:pic>
      <p:sp>
        <p:nvSpPr>
          <p:cNvPr id="2" name="标题 1"/>
          <p:cNvSpPr>
            <a:spLocks noGrp="1"/>
          </p:cNvSpPr>
          <p:nvPr>
            <p:ph type="title"/>
            <p:custDataLst>
              <p:tags r:id="rId5"/>
            </p:custDataLst>
          </p:nvPr>
        </p:nvSpPr>
        <p:spPr/>
        <p:txBody>
          <a:bodyPr/>
          <a:lstStyle/>
          <a:p>
            <a:endParaRPr lang="zh-CN" altLang="en-US"/>
          </a:p>
        </p:txBody>
      </p:sp>
      <p:sp>
        <p:nvSpPr>
          <p:cNvPr id="3" name="内容占位符 2"/>
          <p:cNvSpPr>
            <a:spLocks noGrp="1"/>
          </p:cNvSpPr>
          <p:nvPr>
            <p:ph idx="1"/>
            <p:custDataLst>
              <p:tags r:id="rId6"/>
            </p:custDataLst>
          </p:nvPr>
        </p:nvSpPr>
        <p:spPr>
          <a:xfrm>
            <a:off x="457200" y="1600206"/>
            <a:ext cx="8507288" cy="4525963"/>
          </a:xfrm>
        </p:spPr>
        <p:txBody>
          <a:bodyPr/>
          <a:lstStyle/>
          <a:p>
            <a:r>
              <a:rPr lang="en-US" altLang="zh-CN" b="1" err="1">
                <a:solidFill>
                  <a:srgbClr val="0000CC"/>
                </a:solidFill>
                <a:latin typeface="Arial" pitchFamily="34" charset="0"/>
                <a:ea typeface="华文中宋" panose="02010600040101010101" pitchFamily="2" charset="-122"/>
              </a:rPr>
              <a:t>有的人死了，他还活着！铁生老师就是这样的人。</a:t>
            </a:r>
          </a:p>
          <a:p>
            <a:r>
              <a:rPr lang="en-US" altLang="zh-CN" b="1">
                <a:solidFill>
                  <a:srgbClr val="0000CC"/>
                </a:solidFill>
                <a:latin typeface="Arial" pitchFamily="34" charset="0"/>
                <a:ea typeface="华文中宋" panose="02010600040101010101" pitchFamily="2" charset="-122"/>
              </a:rPr>
              <a:t>                    </a:t>
            </a:r>
            <a:r>
              <a:rPr lang="en-US" altLang="zh-CN" b="1" smtClean="0">
                <a:solidFill>
                  <a:srgbClr val="0000CC"/>
                </a:solidFill>
                <a:latin typeface="Arial" pitchFamily="34" charset="0"/>
                <a:ea typeface="华文中宋" panose="02010600040101010101" pitchFamily="2" charset="-122"/>
              </a:rPr>
              <a:t> </a:t>
            </a:r>
            <a:r>
              <a:rPr lang="en-US" altLang="zh-CN" b="1">
                <a:solidFill>
                  <a:srgbClr val="0000CC"/>
                </a:solidFill>
                <a:latin typeface="Arial" pitchFamily="34" charset="0"/>
                <a:ea typeface="华文中宋" panose="02010600040101010101" pitchFamily="2" charset="-122"/>
              </a:rPr>
              <a:t>——中国传媒大学鲁景超教授</a:t>
            </a:r>
            <a:endParaRPr lang="en-US" altLang="zh-CN" b="1">
              <a:solidFill>
                <a:srgbClr val="0000CC"/>
              </a:solidFill>
              <a:latin typeface="Arial" pitchFamily="34" charset="0"/>
              <a:ea typeface="华文中宋" panose="02010600040101010101" pitchFamily="2" charset="-122"/>
            </a:endParaRPr>
          </a:p>
          <a:p>
            <a:r>
              <a:rPr lang="zh-CN" altLang="en-US" b="1">
                <a:latin typeface="黑体" pitchFamily="49" charset="-122"/>
                <a:ea typeface="黑体" pitchFamily="49" charset="-122"/>
              </a:rPr>
              <a:t> </a:t>
            </a:r>
            <a:r>
              <a:rPr lang="zh-CN" altLang="en-US" b="1" smtClean="0">
                <a:latin typeface="黑体" pitchFamily="49" charset="-122"/>
                <a:ea typeface="黑体" pitchFamily="49" charset="-122"/>
              </a:rPr>
              <a:t>  补</a:t>
            </a:r>
            <a:r>
              <a:rPr lang="zh-CN" altLang="en-US" b="1">
                <a:latin typeface="黑体" pitchFamily="49" charset="-122"/>
                <a:ea typeface="黑体" pitchFamily="49" charset="-122"/>
              </a:rPr>
              <a:t>充阅读史铁生《秋天的怀念》《合欢树》。</a:t>
            </a:r>
          </a:p>
          <a:p>
            <a:r>
              <a:rPr lang="zh-CN" altLang="en-US" b="1">
                <a:latin typeface="黑体" pitchFamily="49" charset="-122"/>
                <a:ea typeface="黑体" pitchFamily="49" charset="-122"/>
              </a:rPr>
              <a:t>  </a:t>
            </a:r>
            <a:r>
              <a:rPr lang="zh-CN" altLang="en-US" b="1" smtClean="0">
                <a:latin typeface="黑体" pitchFamily="49" charset="-122"/>
                <a:ea typeface="黑体" pitchFamily="49" charset="-122"/>
              </a:rPr>
              <a:t> 写一篇小短文，评</a:t>
            </a:r>
            <a:r>
              <a:rPr lang="zh-CN" altLang="en-US" b="1">
                <a:latin typeface="黑体" pitchFamily="49" charset="-122"/>
                <a:ea typeface="黑体" pitchFamily="49" charset="-122"/>
              </a:rPr>
              <a:t>述史铁生先</a:t>
            </a:r>
            <a:r>
              <a:rPr lang="zh-CN" altLang="en-US" b="1" smtClean="0">
                <a:latin typeface="黑体" pitchFamily="49" charset="-122"/>
                <a:ea typeface="黑体" pitchFamily="49" charset="-122"/>
              </a:rPr>
              <a:t>生，200 </a:t>
            </a:r>
            <a:r>
              <a:rPr lang="zh-CN" altLang="en-US" b="1">
                <a:latin typeface="黑体" pitchFamily="49" charset="-122"/>
                <a:ea typeface="黑体" pitchFamily="49" charset="-122"/>
              </a:rPr>
              <a:t>～500字。</a:t>
            </a:r>
            <a:endParaRPr lang="zh-CN" altLang="en-US"/>
          </a:p>
        </p:txBody>
      </p:sp>
      <p:sp>
        <p:nvSpPr>
          <p:cNvPr id="4" name="TextBox 7"/>
          <p:cNvSpPr/>
          <p:nvPr>
            <p:custDataLst>
              <p:tags r:id="rId7"/>
            </p:custDataLst>
          </p:nvPr>
        </p:nvSpPr>
        <p:spPr>
          <a:xfrm>
            <a:off x="467544" y="18872"/>
            <a:ext cx="3818086" cy="646331"/>
          </a:xfrm>
          <a:prstGeom prst="rect">
            <a:avLst/>
          </a:prstGeom>
          <a:solidFill>
            <a:srgbClr val="FF0000"/>
          </a:solidFill>
          <a:ln>
            <a:noFill/>
            <a:miter lim="800000"/>
          </a:ln>
        </p:spPr>
        <p:txBody>
          <a:bodyPr wrap="square">
            <a:spAutoFit/>
          </a:bodyPr>
          <a:lstStyle>
            <a:lvl1pPr eaLnBrk="0" hangingPunct="0">
              <a:defRPr>
                <a:solidFill>
                  <a:srgbClr val="000000"/>
                </a:solidFill>
                <a:latin typeface="Arial"/>
                <a:ea typeface="宋体" charset="-122"/>
              </a:defRPr>
            </a:lvl1pPr>
            <a:lvl2pPr eaLnBrk="0" hangingPunct="0">
              <a:defRPr>
                <a:solidFill>
                  <a:srgbClr val="000000"/>
                </a:solidFill>
                <a:latin typeface="Arial"/>
                <a:ea typeface="宋体" charset="-122"/>
              </a:defRPr>
            </a:lvl2pPr>
            <a:lvl3pPr eaLnBrk="0" hangingPunct="0">
              <a:defRPr>
                <a:solidFill>
                  <a:srgbClr val="000000"/>
                </a:solidFill>
                <a:latin typeface="Arial"/>
                <a:ea typeface="宋体" charset="-122"/>
              </a:defRPr>
            </a:lvl3pPr>
            <a:lvl4pPr eaLnBrk="0" hangingPunct="0">
              <a:defRPr>
                <a:solidFill>
                  <a:srgbClr val="000000"/>
                </a:solidFill>
                <a:latin typeface="Arial"/>
                <a:ea typeface="宋体" charset="-122"/>
              </a:defRPr>
            </a:lvl4pPr>
            <a:lvl5pPr eaLnBrk="0" hangingPunct="0">
              <a:defRPr>
                <a:solidFill>
                  <a:srgbClr val="000000"/>
                </a:solidFill>
                <a:latin typeface="Arial"/>
                <a:ea typeface="宋体" charset="-122"/>
              </a:defRPr>
            </a:lvl5pPr>
            <a:lvl6pPr eaLnBrk="0" fontAlgn="base" hangingPunct="0">
              <a:spcBef>
                <a:spcPct val="0"/>
              </a:spcBef>
              <a:spcAft>
                <a:spcPct val="0"/>
              </a:spcAft>
              <a:buSzTx/>
              <a:buFont typeface="Arial"/>
              <a:defRPr>
                <a:solidFill>
                  <a:srgbClr val="000000"/>
                </a:solidFill>
                <a:latin typeface="Arial"/>
                <a:ea typeface="宋体" charset="-122"/>
              </a:defRPr>
            </a:lvl6pPr>
            <a:lvl7pPr eaLnBrk="0" fontAlgn="base" hangingPunct="0">
              <a:spcBef>
                <a:spcPct val="0"/>
              </a:spcBef>
              <a:spcAft>
                <a:spcPct val="0"/>
              </a:spcAft>
              <a:buSzTx/>
              <a:buFont typeface="Arial"/>
              <a:defRPr>
                <a:solidFill>
                  <a:srgbClr val="000000"/>
                </a:solidFill>
                <a:latin typeface="Arial"/>
                <a:ea typeface="宋体" charset="-122"/>
              </a:defRPr>
            </a:lvl7pPr>
            <a:lvl8pPr eaLnBrk="0" fontAlgn="base" hangingPunct="0">
              <a:spcBef>
                <a:spcPct val="0"/>
              </a:spcBef>
              <a:spcAft>
                <a:spcPct val="0"/>
              </a:spcAft>
              <a:buSzTx/>
              <a:buFont typeface="Arial"/>
              <a:defRPr>
                <a:solidFill>
                  <a:srgbClr val="000000"/>
                </a:solidFill>
                <a:latin typeface="Arial"/>
                <a:ea typeface="宋体" charset="-122"/>
              </a:defRPr>
            </a:lvl8pPr>
            <a:lvl9pPr eaLnBrk="0" fontAlgn="base" hangingPunct="0">
              <a:spcBef>
                <a:spcPct val="0"/>
              </a:spcBef>
              <a:spcAft>
                <a:spcPct val="0"/>
              </a:spcAft>
              <a:buSzTx/>
              <a:buFont typeface="Arial"/>
              <a:defRPr>
                <a:solidFill>
                  <a:srgbClr val="000000"/>
                </a:solidFill>
                <a:latin typeface="Arial"/>
                <a:ea typeface="宋体" charset="-122"/>
              </a:defRPr>
            </a:lvl9pPr>
          </a:lstStyle>
          <a:p>
            <a:pPr algn="ctr" eaLnBrk="1" hangingPunct="1"/>
            <a:r>
              <a:rPr lang="zh-CN" altLang="en-US" sz="3600" smtClean="0">
                <a:solidFill>
                  <a:srgbClr val="FFFF00"/>
                </a:solidFill>
                <a:latin typeface="黑体" pitchFamily="49" charset="-122"/>
                <a:ea typeface="黑体" pitchFamily="49" charset="-122"/>
                <a:sym typeface="Calibri"/>
              </a:rPr>
              <a:t>反馈</a:t>
            </a:r>
            <a:r>
              <a:rPr lang="en-US" altLang="zh-CN" sz="3600" smtClean="0">
                <a:solidFill>
                  <a:srgbClr val="FFFF00"/>
                </a:solidFill>
                <a:latin typeface="黑体" pitchFamily="49" charset="-122"/>
                <a:ea typeface="黑体" pitchFamily="49" charset="-122"/>
                <a:sym typeface="Calibri"/>
              </a:rPr>
              <a:t>•</a:t>
            </a:r>
            <a:r>
              <a:rPr lang="zh-CN" altLang="en-US" sz="3600" smtClean="0">
                <a:solidFill>
                  <a:srgbClr val="FFFF00"/>
                </a:solidFill>
                <a:latin typeface="黑体" pitchFamily="49" charset="-122"/>
                <a:ea typeface="黑体" pitchFamily="49" charset="-122"/>
                <a:sym typeface="Calibri"/>
              </a:rPr>
              <a:t>作业建议</a:t>
            </a:r>
            <a:endParaRPr lang="zh-CN" altLang="en-US" sz="3600">
              <a:solidFill>
                <a:srgbClr val="FFFF00"/>
              </a:solidFill>
              <a:latin typeface="黑体" pitchFamily="49" charset="-122"/>
              <a:ea typeface="黑体" pitchFamily="49" charset="-122"/>
              <a:sym typeface="Calibri"/>
            </a:endParaRPr>
          </a:p>
        </p:txBody>
      </p:sp>
      <p:pic>
        <p:nvPicPr>
          <p:cNvPr id="6" name="New picture"/>
          <p:cNvPicPr/>
          <p:nvPr>
            <p:custDataLst>
              <p:tags r:id="rId9"/>
            </p:custDataLst>
          </p:nvPr>
        </p:nvPicPr>
        <p:blipFill>
          <a:blip r:embed="rId8"/>
          <a:stretch>
            <a:fillRect/>
          </a:stretch>
        </p:blipFill>
        <p:spPr>
          <a:xfrm>
            <a:off x="12179300" y="10744200"/>
            <a:ext cx="355600" cy="266700"/>
          </a:xfrm>
          <a:prstGeom prst="cube">
            <a:avLst/>
          </a:prstGeom>
        </p:spPr>
      </p:pic>
    </p:spTree>
    <p:extLst>
      <p:ext uri="{BB962C8B-B14F-4D97-AF65-F5344CB8AC3E}">
        <p14:creationId xmlns:p14="http://schemas.microsoft.com/office/powerpoint/2010/main" val="3065118383"/>
      </p:ext>
    </p:ext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0" y="859574"/>
            <a:ext cx="9144000" cy="5138859"/>
          </a:xfrm>
          <a:prstGeom prst="rect">
            <a:avLst/>
          </a:prstGeom>
        </p:spPr>
      </p:pic>
      <p:grpSp>
        <p:nvGrpSpPr>
          <p:cNvPr id="3" name="组合 2"/>
          <p:cNvGrpSpPr/>
          <p:nvPr>
            <p:custDataLst>
              <p:tags r:id="rId6"/>
            </p:custDataLst>
          </p:nvPr>
        </p:nvGrpSpPr>
        <p:grpSpPr>
          <a:xfrm>
            <a:off x="2786534" y="2567234"/>
            <a:ext cx="1642590" cy="1220073"/>
            <a:chOff x="3954766" y="2005542"/>
            <a:chExt cx="2190119" cy="1220072"/>
          </a:xfrm>
        </p:grpSpPr>
        <p:sp>
          <p:nvSpPr>
            <p:cNvPr id="5" name="矩形 4"/>
            <p:cNvSpPr/>
            <p:nvPr>
              <p:custDataLst>
                <p:tags r:id="rId7"/>
              </p:custDataLst>
            </p:nvPr>
          </p:nvSpPr>
          <p:spPr>
            <a:xfrm>
              <a:off x="4003651" y="2005542"/>
              <a:ext cx="2141234" cy="415498"/>
            </a:xfrm>
            <a:prstGeom prst="rect">
              <a:avLst/>
            </a:prstGeom>
          </p:spPr>
          <p:txBody>
            <a:bodyPr wrap="square">
              <a:spAutoFit/>
            </a:bodyPr>
            <a:lstStyle/>
            <a:p>
              <a:pPr algn="dist"/>
              <a:r>
                <a:rPr lang="zh-CN" altLang="en-US" sz="2100">
                  <a:latin typeface="+mj-ea"/>
                </a:rPr>
                <a:t>作者简介</a:t>
              </a:r>
            </a:p>
          </p:txBody>
        </p:sp>
        <p:sp>
          <p:nvSpPr>
            <p:cNvPr id="10" name="矩形 9"/>
            <p:cNvSpPr/>
            <p:nvPr>
              <p:custDataLst>
                <p:tags r:id="rId8"/>
              </p:custDataLst>
            </p:nvPr>
          </p:nvSpPr>
          <p:spPr>
            <a:xfrm>
              <a:off x="3954766" y="2579283"/>
              <a:ext cx="2141234" cy="646331"/>
            </a:xfrm>
            <a:prstGeom prst="rect">
              <a:avLst/>
            </a:prstGeom>
          </p:spPr>
          <p:txBody>
            <a:bodyPr wrap="square">
              <a:spAutoFit/>
            </a:bodyPr>
            <a:lstStyle/>
            <a:p>
              <a:pPr algn="ctr"/>
              <a:r>
                <a:rPr lang="zh-CN" altLang="en-US" sz="3600" b="1" smtClean="0">
                  <a:latin typeface="+mj-ea"/>
                </a:rPr>
                <a:t>史铁生</a:t>
              </a:r>
              <a:endParaRPr lang="zh-CN" altLang="en-US" sz="3600" b="1">
                <a:latin typeface="+mj-ea"/>
              </a:endParaRPr>
            </a:p>
          </p:txBody>
        </p:sp>
      </p:grpSp>
      <p:sp>
        <p:nvSpPr>
          <p:cNvPr id="8" name="矩形 7"/>
          <p:cNvSpPr/>
          <p:nvPr>
            <p:custDataLst>
              <p:tags r:id="rId9"/>
            </p:custDataLst>
          </p:nvPr>
        </p:nvSpPr>
        <p:spPr>
          <a:xfrm>
            <a:off x="4313851" y="1196756"/>
            <a:ext cx="4218595" cy="4639732"/>
          </a:xfrm>
          <a:prstGeom prst="rect">
            <a:avLst/>
          </a:prstGeom>
        </p:spPr>
        <p:txBody>
          <a:bodyPr wrap="square" lIns="68580" tIns="34290" rIns="68580" bIns="34290">
            <a:spAutoFit/>
          </a:bodyPr>
          <a:lstStyle/>
          <a:p>
            <a:pPr>
              <a:lnSpc>
                <a:spcPct val="150000"/>
              </a:lnSpc>
            </a:pPr>
            <a:r>
              <a:rPr lang="zh-CN" altLang="en-US" sz="2200" b="1" smtClean="0">
                <a:latin typeface="楷体" panose="02010609060101010101" pitchFamily="49" charset="-122"/>
                <a:ea typeface="楷体" panose="02010609060101010101" pitchFamily="49" charset="-122"/>
              </a:rPr>
              <a:t>史铁生（</a:t>
            </a:r>
            <a:r>
              <a:rPr lang="en-US" altLang="zh-CN" sz="2200" b="1" smtClean="0">
                <a:latin typeface="楷体" panose="02010609060101010101" pitchFamily="49" charset="-122"/>
                <a:ea typeface="楷体" panose="02010609060101010101" pitchFamily="49" charset="-122"/>
              </a:rPr>
              <a:t>1951—2010</a:t>
            </a:r>
            <a:r>
              <a:rPr lang="zh-CN" altLang="en-US" sz="2200" b="1" smtClean="0">
                <a:latin typeface="楷体" panose="02010609060101010101" pitchFamily="49" charset="-122"/>
                <a:ea typeface="楷体" panose="02010609060101010101" pitchFamily="49" charset="-122"/>
              </a:rPr>
              <a:t>年），北京人，</a:t>
            </a:r>
            <a:r>
              <a:rPr lang="en-US" altLang="zh-CN" sz="2200" b="1" smtClean="0">
                <a:latin typeface="楷体" panose="02010609060101010101" pitchFamily="49" charset="-122"/>
                <a:ea typeface="楷体" panose="02010609060101010101" pitchFamily="49" charset="-122"/>
              </a:rPr>
              <a:t>1969</a:t>
            </a:r>
            <a:r>
              <a:rPr lang="zh-CN" altLang="en-US" sz="2200" b="1" smtClean="0">
                <a:latin typeface="楷体" panose="02010609060101010101" pitchFamily="49" charset="-122"/>
                <a:ea typeface="楷体" panose="02010609060101010101" pitchFamily="49" charset="-122"/>
              </a:rPr>
              <a:t>年去延安一带插队。因</a:t>
            </a:r>
            <a:r>
              <a:rPr lang="zh-CN" altLang="en-US" sz="2200" b="1" smtClean="0">
                <a:solidFill>
                  <a:srgbClr val="C00000"/>
                </a:solidFill>
                <a:latin typeface="楷体" panose="02010609060101010101" pitchFamily="49" charset="-122"/>
                <a:ea typeface="楷体" panose="02010609060101010101" pitchFamily="49" charset="-122"/>
              </a:rPr>
              <a:t>双腿瘫痪</a:t>
            </a:r>
            <a:r>
              <a:rPr lang="zh-CN" altLang="en-US" sz="2200" b="1" smtClean="0">
                <a:latin typeface="楷体" panose="02010609060101010101" pitchFamily="49" charset="-122"/>
                <a:ea typeface="楷体" panose="02010609060101010101" pitchFamily="49" charset="-122"/>
              </a:rPr>
              <a:t>于</a:t>
            </a:r>
            <a:r>
              <a:rPr lang="en-US" altLang="zh-CN" sz="2200" b="1" smtClean="0">
                <a:latin typeface="楷体" panose="02010609060101010101" pitchFamily="49" charset="-122"/>
                <a:ea typeface="楷体" panose="02010609060101010101" pitchFamily="49" charset="-122"/>
              </a:rPr>
              <a:t>1972</a:t>
            </a:r>
            <a:r>
              <a:rPr lang="zh-CN" altLang="en-US" sz="2200" b="1" smtClean="0">
                <a:latin typeface="楷体" panose="02010609060101010101" pitchFamily="49" charset="-122"/>
                <a:ea typeface="楷体" panose="02010609060101010101" pitchFamily="49" charset="-122"/>
              </a:rPr>
              <a:t>年回到北京。后来又患肾病并发展到</a:t>
            </a:r>
            <a:r>
              <a:rPr lang="zh-CN" altLang="en-US" sz="2200" b="1" smtClean="0">
                <a:solidFill>
                  <a:srgbClr val="C00000"/>
                </a:solidFill>
                <a:latin typeface="楷体" panose="02010609060101010101" pitchFamily="49" charset="-122"/>
                <a:ea typeface="楷体" panose="02010609060101010101" pitchFamily="49" charset="-122"/>
              </a:rPr>
              <a:t>尿毒症</a:t>
            </a:r>
            <a:r>
              <a:rPr lang="zh-CN" altLang="en-US" sz="2200" b="1" smtClean="0">
                <a:latin typeface="楷体" panose="02010609060101010101" pitchFamily="49" charset="-122"/>
                <a:ea typeface="楷体" panose="02010609060101010101" pitchFamily="49" charset="-122"/>
              </a:rPr>
              <a:t>，需要靠透析维持生命。自称是“</a:t>
            </a:r>
            <a:r>
              <a:rPr lang="zh-CN" altLang="en-US" sz="2200" b="1" smtClean="0">
                <a:solidFill>
                  <a:srgbClr val="C00000"/>
                </a:solidFill>
                <a:latin typeface="楷体" panose="02010609060101010101" pitchFamily="49" charset="-122"/>
                <a:ea typeface="楷体" panose="02010609060101010101" pitchFamily="49" charset="-122"/>
              </a:rPr>
              <a:t>职业是生病，业余在写作</a:t>
            </a:r>
            <a:r>
              <a:rPr lang="zh-CN" altLang="en-US" sz="2200" b="1" smtClean="0">
                <a:latin typeface="楷体" panose="02010609060101010101" pitchFamily="49" charset="-122"/>
                <a:ea typeface="楷体" panose="02010609060101010101" pitchFamily="49" charset="-122"/>
              </a:rPr>
              <a:t>”。《我的遥远的清平湾》获全国优秀短篇小说奖，</a:t>
            </a:r>
            <a:r>
              <a:rPr lang="zh-CN" altLang="en-US" sz="2200" b="1" smtClean="0">
                <a:solidFill>
                  <a:srgbClr val="C00000"/>
                </a:solidFill>
                <a:latin typeface="楷体" panose="02010609060101010101" pitchFamily="49" charset="-122"/>
                <a:ea typeface="楷体" panose="02010609060101010101" pitchFamily="49" charset="-122"/>
              </a:rPr>
              <a:t>《我与地坛》</a:t>
            </a:r>
            <a:r>
              <a:rPr lang="zh-CN" altLang="en-US" sz="2200" b="1" smtClean="0">
                <a:latin typeface="楷体" panose="02010609060101010101" pitchFamily="49" charset="-122"/>
                <a:ea typeface="楷体" panose="02010609060101010101" pitchFamily="49" charset="-122"/>
              </a:rPr>
              <a:t>跻身</a:t>
            </a:r>
            <a:r>
              <a:rPr lang="en-US" altLang="zh-CN" sz="2200" b="1" smtClean="0">
                <a:latin typeface="楷体" panose="02010609060101010101" pitchFamily="49" charset="-122"/>
                <a:ea typeface="楷体" panose="02010609060101010101" pitchFamily="49" charset="-122"/>
              </a:rPr>
              <a:t>“</a:t>
            </a:r>
            <a:r>
              <a:rPr lang="zh-CN" altLang="en-US" sz="2200" b="1" smtClean="0">
                <a:latin typeface="楷体" panose="02010609060101010101" pitchFamily="49" charset="-122"/>
                <a:ea typeface="楷体" panose="02010609060101010101" pitchFamily="49" charset="-122"/>
              </a:rPr>
              <a:t>百年百篇优秀散文</a:t>
            </a:r>
            <a:r>
              <a:rPr lang="en-US" altLang="zh-CN" sz="2200" b="1" smtClean="0">
                <a:latin typeface="楷体" panose="02010609060101010101" pitchFamily="49" charset="-122"/>
                <a:ea typeface="楷体" panose="02010609060101010101" pitchFamily="49" charset="-122"/>
              </a:rPr>
              <a:t>”</a:t>
            </a:r>
            <a:r>
              <a:rPr lang="zh-CN" altLang="en-US" sz="2200" b="1" smtClean="0">
                <a:latin typeface="楷体" panose="02010609060101010101" pitchFamily="49" charset="-122"/>
                <a:ea typeface="楷体" panose="02010609060101010101" pitchFamily="49" charset="-122"/>
              </a:rPr>
              <a:t>之列。</a:t>
            </a:r>
            <a:endParaRPr lang="zh-CN" altLang="en-US" sz="2200">
              <a:solidFill>
                <a:schemeClr val="bg1"/>
              </a:solidFill>
            </a:endParaRPr>
          </a:p>
        </p:txBody>
      </p:sp>
      <p:sp>
        <p:nvSpPr>
          <p:cNvPr id="12" name="右中括号 11"/>
          <p:cNvSpPr/>
          <p:nvPr>
            <p:custDataLst>
              <p:tags r:id="rId10"/>
            </p:custDataLst>
          </p:nvPr>
        </p:nvSpPr>
        <p:spPr>
          <a:xfrm>
            <a:off x="3492308" y="1350499"/>
            <a:ext cx="5040135" cy="4574780"/>
          </a:xfrm>
          <a:prstGeom prst="rightBracket">
            <a:avLst>
              <a:gd name="adj" fmla="val 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cxnSp>
        <p:nvCxnSpPr>
          <p:cNvPr id="14" name="直接连接符 13"/>
          <p:cNvCxnSpPr/>
          <p:nvPr>
            <p:custDataLst>
              <p:tags r:id="rId11"/>
            </p:custDataLst>
          </p:nvPr>
        </p:nvCxnSpPr>
        <p:spPr>
          <a:xfrm flipH="1">
            <a:off x="3492305" y="1350504"/>
            <a:ext cx="0" cy="105507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endCxn id="12" idx="1"/>
          </p:cNvCxnSpPr>
          <p:nvPr>
            <p:custDataLst>
              <p:tags r:id="rId12"/>
            </p:custDataLst>
          </p:nvPr>
        </p:nvCxnSpPr>
        <p:spPr>
          <a:xfrm flipH="1">
            <a:off x="3492311" y="4342246"/>
            <a:ext cx="1" cy="158304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198" name="Picture 6" descr="img103179_2"/>
          <p:cNvPicPr>
            <a:picLocks noGrp="1" noChangeAspect="1"/>
          </p:cNvPicPr>
          <p:nvPr>
            <p:ph idx="1"/>
            <p:custDataLst>
              <p:tags r:id="rId14"/>
            </p:custDataLst>
          </p:nvPr>
        </p:nvPicPr>
        <p:blipFill>
          <a:blip r:embed="rId13"/>
          <a:stretch>
            <a:fillRect/>
          </a:stretch>
        </p:blipFill>
        <p:spPr>
          <a:xfrm>
            <a:off x="191136" y="1822030"/>
            <a:ext cx="2595245" cy="3214793"/>
          </a:xfrm>
          <a:prstGeom prst="rect">
            <a:avLst/>
          </a:prstGeom>
          <a:noFill/>
          <a:ln w="9525">
            <a:noFill/>
          </a:ln>
        </p:spPr>
      </p:pic>
      <p:sp>
        <p:nvSpPr>
          <p:cNvPr id="17" name="TextBox 9"/>
          <p:cNvSpPr/>
          <p:nvPr>
            <p:custDataLst>
              <p:tags r:id="rId15"/>
            </p:custDataLst>
          </p:nvPr>
        </p:nvSpPr>
        <p:spPr>
          <a:xfrm>
            <a:off x="251520" y="44633"/>
            <a:ext cx="3548062" cy="646331"/>
          </a:xfrm>
          <a:prstGeom prst="rect">
            <a:avLst/>
          </a:prstGeom>
          <a:solidFill>
            <a:srgbClr val="FF0000"/>
          </a:solidFill>
          <a:ln>
            <a:noFill/>
            <a:miter lim="800000"/>
          </a:ln>
        </p:spPr>
        <p:txBody>
          <a:bodyPr>
            <a:spAutoFit/>
          </a:bodyPr>
          <a:lstStyle>
            <a:lvl1pPr eaLnBrk="0" hangingPunct="0">
              <a:defRPr>
                <a:solidFill>
                  <a:srgbClr val="000000"/>
                </a:solidFill>
                <a:latin typeface="Arial"/>
                <a:ea typeface="宋体" charset="-122"/>
              </a:defRPr>
            </a:lvl1pPr>
            <a:lvl2pPr eaLnBrk="0" hangingPunct="0">
              <a:defRPr>
                <a:solidFill>
                  <a:srgbClr val="000000"/>
                </a:solidFill>
                <a:latin typeface="Arial"/>
                <a:ea typeface="宋体" charset="-122"/>
              </a:defRPr>
            </a:lvl2pPr>
            <a:lvl3pPr eaLnBrk="0" hangingPunct="0">
              <a:defRPr>
                <a:solidFill>
                  <a:srgbClr val="000000"/>
                </a:solidFill>
                <a:latin typeface="Arial"/>
                <a:ea typeface="宋体" charset="-122"/>
              </a:defRPr>
            </a:lvl3pPr>
            <a:lvl4pPr eaLnBrk="0" hangingPunct="0">
              <a:defRPr>
                <a:solidFill>
                  <a:srgbClr val="000000"/>
                </a:solidFill>
                <a:latin typeface="Arial"/>
                <a:ea typeface="宋体" charset="-122"/>
              </a:defRPr>
            </a:lvl4pPr>
            <a:lvl5pPr eaLnBrk="0" hangingPunct="0">
              <a:defRPr>
                <a:solidFill>
                  <a:srgbClr val="000000"/>
                </a:solidFill>
                <a:latin typeface="Arial"/>
                <a:ea typeface="宋体" charset="-122"/>
              </a:defRPr>
            </a:lvl5pPr>
            <a:lvl6pPr eaLnBrk="0" fontAlgn="base" hangingPunct="0">
              <a:spcBef>
                <a:spcPct val="0"/>
              </a:spcBef>
              <a:spcAft>
                <a:spcPct val="0"/>
              </a:spcAft>
              <a:buSzTx/>
              <a:buFont typeface="Arial"/>
              <a:defRPr>
                <a:solidFill>
                  <a:srgbClr val="000000"/>
                </a:solidFill>
                <a:latin typeface="Arial"/>
                <a:ea typeface="宋体" charset="-122"/>
              </a:defRPr>
            </a:lvl6pPr>
            <a:lvl7pPr eaLnBrk="0" fontAlgn="base" hangingPunct="0">
              <a:spcBef>
                <a:spcPct val="0"/>
              </a:spcBef>
              <a:spcAft>
                <a:spcPct val="0"/>
              </a:spcAft>
              <a:buSzTx/>
              <a:buFont typeface="Arial"/>
              <a:defRPr>
                <a:solidFill>
                  <a:srgbClr val="000000"/>
                </a:solidFill>
                <a:latin typeface="Arial"/>
                <a:ea typeface="宋体" charset="-122"/>
              </a:defRPr>
            </a:lvl7pPr>
            <a:lvl8pPr eaLnBrk="0" fontAlgn="base" hangingPunct="0">
              <a:spcBef>
                <a:spcPct val="0"/>
              </a:spcBef>
              <a:spcAft>
                <a:spcPct val="0"/>
              </a:spcAft>
              <a:buSzTx/>
              <a:buFont typeface="Arial"/>
              <a:defRPr>
                <a:solidFill>
                  <a:srgbClr val="000000"/>
                </a:solidFill>
                <a:latin typeface="Arial"/>
                <a:ea typeface="宋体" charset="-122"/>
              </a:defRPr>
            </a:lvl8pPr>
            <a:lvl9pPr eaLnBrk="0" fontAlgn="base" hangingPunct="0">
              <a:spcBef>
                <a:spcPct val="0"/>
              </a:spcBef>
              <a:spcAft>
                <a:spcPct val="0"/>
              </a:spcAft>
              <a:buSzTx/>
              <a:buFont typeface="Arial"/>
              <a:defRPr>
                <a:solidFill>
                  <a:srgbClr val="000000"/>
                </a:solidFill>
                <a:latin typeface="Arial"/>
                <a:ea typeface="宋体" charset="-122"/>
              </a:defRPr>
            </a:lvl9pPr>
          </a:lstStyle>
          <a:p>
            <a:pPr algn="ctr" eaLnBrk="1" hangingPunct="1"/>
            <a:r>
              <a:rPr lang="zh-CN" altLang="en-US" sz="3600">
                <a:solidFill>
                  <a:srgbClr val="FFFF00"/>
                </a:solidFill>
                <a:latin typeface="黑体" pitchFamily="49" charset="-122"/>
                <a:ea typeface="黑体" pitchFamily="49" charset="-122"/>
                <a:sym typeface="Calibri"/>
              </a:rPr>
              <a:t>作者简介</a:t>
            </a:r>
          </a:p>
        </p:txBody>
      </p:sp>
    </p:spTree>
    <p:extLst>
      <p:ext uri="{BB962C8B-B14F-4D97-AF65-F5344CB8AC3E}">
        <p14:creationId xmlns:p14="http://schemas.microsoft.com/office/powerpoint/2010/main" val="1975984299"/>
      </p:ext>
    </p:extLst>
  </p:cSld>
  <p:clrMapOvr>
    <a:masterClrMapping/>
  </p:clrMapOvr>
  <mc:AlternateContent>
    <mc:Choice xmlns:p14="http://schemas.microsoft.com/office/powerpoint/2010/main" Requires="p14">
      <p:transition spd="slow" advTm="10000" p14:dur="1500">
        <p:random/>
      </p:transition>
    </mc:Choice>
    <mc:Fallback>
      <p:transition spd="slow" advTm="10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8198"/>
                                        </p:tgtEl>
                                        <p:attrNameLst>
                                          <p:attrName>style.visibility</p:attrName>
                                        </p:attrNameLst>
                                      </p:cBhvr>
                                      <p:to>
                                        <p:strVal val="visible"/>
                                      </p:to>
                                    </p:set>
                                    <p:animEffect transition="in" filter="blinds(horizontal)">
                                      <p:cBhvr>
                                        <p:cTn id="7" dur="500"/>
                                        <p:tgtEl>
                                          <p:spTgt spid="81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pic>
        <p:nvPicPr>
          <p:cNvPr id="5" name="图片 4"/>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0" y="859574"/>
            <a:ext cx="9144000" cy="5138859"/>
          </a:xfrm>
          <a:prstGeom prst="rect">
            <a:avLst/>
          </a:prstGeom>
        </p:spPr>
      </p:pic>
      <p:sp>
        <p:nvSpPr>
          <p:cNvPr id="4" name="Text Box 2"/>
          <p:cNvSpPr txBox="1">
            <a:spLocks noGrp="1" noChangeArrowheads="1"/>
          </p:cNvSpPr>
          <p:nvPr>
            <p:ph idx="1"/>
            <p:custDataLst>
              <p:tags r:id="rId6"/>
            </p:custDataLst>
          </p:nvPr>
        </p:nvSpPr>
        <p:spPr bwMode="auto">
          <a:xfrm>
            <a:off x="457200" y="1600203"/>
            <a:ext cx="8229600" cy="4247317"/>
          </a:xfrm>
          <a:prstGeom prst="rect">
            <a:avLst/>
          </a:prstGeom>
          <a:noFill/>
          <a:ln w="9525">
            <a:noFill/>
            <a:miter lim="800000"/>
          </a:ln>
          <a:effectLst/>
        </p:spPr>
        <p:txBody>
          <a:bodyPr>
            <a:spAutoFit/>
          </a:bodyPr>
          <a:lstStyle/>
          <a:p>
            <a:pPr>
              <a:spcBef>
                <a:spcPct val="50000"/>
              </a:spcBef>
            </a:pPr>
            <a:r>
              <a:rPr lang="zh-CN" altLang="en-US" sz="3600" b="1">
                <a:solidFill>
                  <a:srgbClr val="D9D9D9"/>
                </a:solidFill>
              </a:rPr>
              <a:t>       </a:t>
            </a:r>
            <a:r>
              <a:rPr lang="zh-CN" altLang="en-US" sz="3600" b="1">
                <a:solidFill>
                  <a:srgbClr val="001D31"/>
                </a:solidFill>
              </a:rPr>
              <a:t>“心血倾注过的地方不容丢弃，我常常觉得这是我的名字的昭示，让历史铁一样地生着，以便不断的去看它，不是不断的去看这些文字，而是借助这些踌躇的脚印不断看那一向都在写作着的灵魂，看这灵魂的可能与大向” </a:t>
            </a:r>
          </a:p>
          <a:p>
            <a:pPr>
              <a:spcBef>
                <a:spcPct val="50000"/>
              </a:spcBef>
            </a:pPr>
            <a:r>
              <a:rPr lang="zh-CN" altLang="en-US" sz="3600"/>
              <a:t>                       </a:t>
            </a:r>
            <a:r>
              <a:rPr lang="en-US" altLang="zh-CN" sz="3600">
                <a:solidFill>
                  <a:srgbClr val="FF0000"/>
                </a:solidFill>
                <a:ea typeface="黑体" pitchFamily="49" charset="-122"/>
              </a:rPr>
              <a:t>——</a:t>
            </a:r>
            <a:r>
              <a:rPr lang="zh-CN" altLang="en-US" sz="3600">
                <a:solidFill>
                  <a:srgbClr val="FF0000"/>
                </a:solidFill>
                <a:ea typeface="黑体" pitchFamily="49" charset="-122"/>
              </a:rPr>
              <a:t>史铁生解释他的名字</a:t>
            </a:r>
          </a:p>
        </p:txBody>
      </p:sp>
    </p:spTree>
    <p:extLst>
      <p:ext uri="{BB962C8B-B14F-4D97-AF65-F5344CB8AC3E}">
        <p14:creationId xmlns:p14="http://schemas.microsoft.com/office/powerpoint/2010/main" val="2155447537"/>
      </p:ext>
    </p:ext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11" name="组合 10"/>
          <p:cNvGrpSpPr/>
          <p:nvPr>
            <p:custDataLst>
              <p:tags r:id="rId3"/>
            </p:custDataLst>
          </p:nvPr>
        </p:nvGrpSpPr>
        <p:grpSpPr>
          <a:xfrm>
            <a:off x="213360" y="275591"/>
            <a:ext cx="8717280" cy="6306820"/>
            <a:chOff x="448" y="424"/>
            <a:chExt cx="18304" cy="9932"/>
          </a:xfrm>
        </p:grpSpPr>
        <p:sp>
          <p:nvSpPr>
            <p:cNvPr id="9" name="矩形 8"/>
            <p:cNvSpPr/>
            <p:nvPr>
              <p:custDataLst>
                <p:tags r:id="rId4"/>
              </p:custDataLst>
            </p:nvPr>
          </p:nvSpPr>
          <p:spPr>
            <a:xfrm>
              <a:off x="448" y="444"/>
              <a:ext cx="18304" cy="9912"/>
            </a:xfrm>
            <a:prstGeom prst="rect">
              <a:avLst/>
            </a:prstGeom>
            <a:blipFill>
              <a:blip r:embed="rId5">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00">
                <a:solidFill>
                  <a:prstClr val="white"/>
                </a:solidFill>
                <a:latin typeface="微软雅黑" panose="020b0503020204020204" charset="-122"/>
                <a:ea typeface="微软雅黑"/>
              </a:endParaRPr>
            </a:p>
          </p:txBody>
        </p:sp>
        <p:sp>
          <p:nvSpPr>
            <p:cNvPr id="10" name="矩形 9"/>
            <p:cNvSpPr/>
            <p:nvPr>
              <p:custDataLst>
                <p:tags r:id="rId6"/>
              </p:custDataLst>
            </p:nvPr>
          </p:nvSpPr>
          <p:spPr>
            <a:xfrm>
              <a:off x="448" y="424"/>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00">
                <a:solidFill>
                  <a:prstClr val="white"/>
                </a:solidFill>
                <a:latin typeface="微软雅黑" panose="020b0503020204020204" charset="-122"/>
                <a:ea typeface="微软雅黑"/>
              </a:endParaRPr>
            </a:p>
          </p:txBody>
        </p:sp>
      </p:grpSp>
      <p:sp>
        <p:nvSpPr>
          <p:cNvPr id="12" name="椭圆 11"/>
          <p:cNvSpPr/>
          <p:nvPr>
            <p:custDataLst>
              <p:tags r:id="rId7"/>
            </p:custDataLst>
          </p:nvPr>
        </p:nvSpPr>
        <p:spPr>
          <a:xfrm>
            <a:off x="3125616" y="0"/>
            <a:ext cx="6018384" cy="7038720"/>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00">
              <a:solidFill>
                <a:prstClr val="white"/>
              </a:solidFill>
              <a:latin typeface="微软雅黑" panose="020b0503020204020204" charset="-122"/>
              <a:ea typeface="微软雅黑"/>
            </a:endParaRPr>
          </a:p>
        </p:txBody>
      </p:sp>
      <p:sp>
        <p:nvSpPr>
          <p:cNvPr id="82" name="文本框 81"/>
          <p:cNvSpPr txBox="1"/>
          <p:nvPr>
            <p:custDataLst>
              <p:tags r:id="rId8"/>
            </p:custDataLst>
          </p:nvPr>
        </p:nvSpPr>
        <p:spPr>
          <a:xfrm>
            <a:off x="3774346" y="1988840"/>
            <a:ext cx="4720931" cy="3416320"/>
          </a:xfrm>
          <a:prstGeom prst="rect">
            <a:avLst/>
          </a:prstGeom>
          <a:noFill/>
          <a:effectLst/>
        </p:spPr>
        <p:txBody>
          <a:bodyPr wrap="square" rtlCol="0">
            <a:spAutoFit/>
          </a:bodyPr>
          <a:lstStyle/>
          <a:p>
            <a:pPr fontAlgn="base">
              <a:lnSpc>
                <a:spcPct val="150000"/>
              </a:lnSpc>
              <a:spcBef>
                <a:spcPct val="0"/>
              </a:spcBef>
              <a:spcAft>
                <a:spcPct val="0"/>
              </a:spcAft>
            </a:pPr>
            <a:r>
              <a:rPr lang="en-US" altLang="zh-CN" sz="2400" b="1">
                <a:solidFill>
                  <a:prstClr val="black"/>
                </a:solidFill>
                <a:latin typeface="微软雅黑" panose="020b0503020204020204" charset="-122"/>
                <a:ea typeface="微软雅黑"/>
                <a:sym typeface="+mn-ea"/>
              </a:rPr>
              <a:t>《</a:t>
            </a:r>
            <a:r>
              <a:rPr lang="zh-CN" altLang="en-US" sz="2400" b="1">
                <a:solidFill>
                  <a:prstClr val="black"/>
                </a:solidFill>
                <a:latin typeface="微软雅黑" panose="020b0503020204020204" charset="-122"/>
                <a:ea typeface="微软雅黑"/>
                <a:sym typeface="+mn-ea"/>
              </a:rPr>
              <a:t>我与地坛</a:t>
            </a:r>
            <a:r>
              <a:rPr lang="en-US" altLang="zh-CN" sz="2400" b="1">
                <a:solidFill>
                  <a:prstClr val="black"/>
                </a:solidFill>
                <a:latin typeface="微软雅黑" panose="020b0503020204020204" charset="-122"/>
                <a:ea typeface="微软雅黑"/>
                <a:sym typeface="+mn-ea"/>
              </a:rPr>
              <a:t>》</a:t>
            </a:r>
            <a:r>
              <a:rPr lang="zh-CN" altLang="en-US" sz="2400" b="1">
                <a:solidFill>
                  <a:prstClr val="black"/>
                </a:solidFill>
                <a:latin typeface="微软雅黑" panose="020b0503020204020204" charset="-122"/>
                <a:ea typeface="微软雅黑"/>
                <a:sym typeface="+mn-ea"/>
              </a:rPr>
              <a:t>发表于</a:t>
            </a:r>
            <a:r>
              <a:rPr lang="en-US" altLang="zh-CN" sz="2400" b="1">
                <a:solidFill>
                  <a:prstClr val="black"/>
                </a:solidFill>
                <a:latin typeface="微软雅黑" panose="020b0503020204020204" charset="-122"/>
                <a:ea typeface="微软雅黑"/>
                <a:sym typeface="+mn-ea"/>
              </a:rPr>
              <a:t>1991</a:t>
            </a:r>
            <a:r>
              <a:rPr lang="zh-CN" altLang="en-US" sz="2400" b="1">
                <a:solidFill>
                  <a:prstClr val="black"/>
                </a:solidFill>
                <a:latin typeface="微软雅黑" panose="020b0503020204020204" charset="-122"/>
                <a:ea typeface="微软雅黑"/>
                <a:sym typeface="+mn-ea"/>
              </a:rPr>
              <a:t>年</a:t>
            </a:r>
            <a:r>
              <a:rPr lang="en-US" altLang="zh-CN" sz="2400" b="1">
                <a:solidFill>
                  <a:prstClr val="black"/>
                </a:solidFill>
                <a:latin typeface="微软雅黑" panose="020b0503020204020204" charset="-122"/>
                <a:ea typeface="微软雅黑"/>
                <a:sym typeface="+mn-ea"/>
              </a:rPr>
              <a:t>《</a:t>
            </a:r>
            <a:r>
              <a:rPr lang="zh-CN" altLang="en-US" sz="2400" b="1">
                <a:solidFill>
                  <a:prstClr val="black"/>
                </a:solidFill>
                <a:latin typeface="微软雅黑" panose="020b0503020204020204" charset="-122"/>
                <a:ea typeface="微软雅黑"/>
                <a:sym typeface="+mn-ea"/>
              </a:rPr>
              <a:t>上海文学</a:t>
            </a:r>
            <a:r>
              <a:rPr lang="en-US" altLang="zh-CN" sz="2400" b="1">
                <a:solidFill>
                  <a:prstClr val="black"/>
                </a:solidFill>
                <a:latin typeface="微软雅黑" panose="020b0503020204020204" charset="-122"/>
                <a:ea typeface="微软雅黑"/>
                <a:sym typeface="+mn-ea"/>
              </a:rPr>
              <a:t>》</a:t>
            </a:r>
            <a:r>
              <a:rPr lang="zh-CN" altLang="en-US" sz="2400" b="1">
                <a:solidFill>
                  <a:prstClr val="black"/>
                </a:solidFill>
                <a:latin typeface="微软雅黑" panose="020b0503020204020204" charset="-122"/>
                <a:ea typeface="微软雅黑"/>
                <a:sym typeface="+mn-ea"/>
              </a:rPr>
              <a:t>第一期。</a:t>
            </a:r>
            <a:r>
              <a:rPr lang="zh-CN" altLang="en-US" sz="2400" b="1">
                <a:solidFill>
                  <a:srgbClr val="C00000"/>
                </a:solidFill>
                <a:latin typeface="微软雅黑" panose="020b0503020204020204" charset="-122"/>
                <a:ea typeface="微软雅黑"/>
                <a:sym typeface="+mn-ea"/>
              </a:rPr>
              <a:t>此时史铁生</a:t>
            </a:r>
            <a:r>
              <a:rPr lang="en-US" altLang="zh-CN" sz="2400" b="1">
                <a:solidFill>
                  <a:srgbClr val="C00000"/>
                </a:solidFill>
                <a:latin typeface="微软雅黑" panose="020b0503020204020204" charset="-122"/>
                <a:ea typeface="微软雅黑"/>
                <a:sym typeface="+mn-ea"/>
              </a:rPr>
              <a:t>40</a:t>
            </a:r>
            <a:r>
              <a:rPr lang="zh-CN" altLang="en-US" sz="2400" b="1">
                <a:solidFill>
                  <a:srgbClr val="C00000"/>
                </a:solidFill>
                <a:latin typeface="微软雅黑" panose="020b0503020204020204" charset="-122"/>
                <a:ea typeface="微软雅黑"/>
                <a:sym typeface="+mn-ea"/>
              </a:rPr>
              <a:t>岁，四十是一个充满迷惑与智慧的人生阶段。</a:t>
            </a:r>
            <a:r>
              <a:rPr lang="zh-CN" altLang="en-US" sz="2400" b="1">
                <a:solidFill>
                  <a:prstClr val="black"/>
                </a:solidFill>
                <a:latin typeface="微软雅黑" panose="020b0503020204020204" charset="-122"/>
                <a:ea typeface="微软雅黑"/>
                <a:sym typeface="+mn-ea"/>
              </a:rPr>
              <a:t>史铁生正是在这种状态下，写下这篇寓哲理与诗情为一体的散文。</a:t>
            </a:r>
          </a:p>
        </p:txBody>
      </p:sp>
      <p:sp>
        <p:nvSpPr>
          <p:cNvPr id="8" name="TextBox 9"/>
          <p:cNvSpPr/>
          <p:nvPr>
            <p:custDataLst>
              <p:tags r:id="rId9"/>
            </p:custDataLst>
          </p:nvPr>
        </p:nvSpPr>
        <p:spPr>
          <a:xfrm>
            <a:off x="254970" y="275595"/>
            <a:ext cx="3548062" cy="646331"/>
          </a:xfrm>
          <a:prstGeom prst="rect">
            <a:avLst/>
          </a:prstGeom>
          <a:solidFill>
            <a:srgbClr val="FF0000"/>
          </a:solidFill>
          <a:ln>
            <a:noFill/>
            <a:miter lim="800000"/>
          </a:ln>
        </p:spPr>
        <p:txBody>
          <a:bodyPr>
            <a:spAutoFit/>
          </a:bodyPr>
          <a:lstStyle>
            <a:lvl1pPr eaLnBrk="0" hangingPunct="0">
              <a:defRPr>
                <a:solidFill>
                  <a:srgbClr val="000000"/>
                </a:solidFill>
                <a:latin typeface="Arial"/>
                <a:ea typeface="宋体" charset="-122"/>
              </a:defRPr>
            </a:lvl1pPr>
            <a:lvl2pPr eaLnBrk="0" hangingPunct="0">
              <a:defRPr>
                <a:solidFill>
                  <a:srgbClr val="000000"/>
                </a:solidFill>
                <a:latin typeface="Arial"/>
                <a:ea typeface="宋体" charset="-122"/>
              </a:defRPr>
            </a:lvl2pPr>
            <a:lvl3pPr eaLnBrk="0" hangingPunct="0">
              <a:defRPr>
                <a:solidFill>
                  <a:srgbClr val="000000"/>
                </a:solidFill>
                <a:latin typeface="Arial"/>
                <a:ea typeface="宋体" charset="-122"/>
              </a:defRPr>
            </a:lvl3pPr>
            <a:lvl4pPr eaLnBrk="0" hangingPunct="0">
              <a:defRPr>
                <a:solidFill>
                  <a:srgbClr val="000000"/>
                </a:solidFill>
                <a:latin typeface="Arial"/>
                <a:ea typeface="宋体" charset="-122"/>
              </a:defRPr>
            </a:lvl4pPr>
            <a:lvl5pPr eaLnBrk="0" hangingPunct="0">
              <a:defRPr>
                <a:solidFill>
                  <a:srgbClr val="000000"/>
                </a:solidFill>
                <a:latin typeface="Arial"/>
                <a:ea typeface="宋体" charset="-122"/>
              </a:defRPr>
            </a:lvl5pPr>
            <a:lvl6pPr eaLnBrk="0" fontAlgn="base" hangingPunct="0">
              <a:spcBef>
                <a:spcPct val="0"/>
              </a:spcBef>
              <a:spcAft>
                <a:spcPct val="0"/>
              </a:spcAft>
              <a:buSzTx/>
              <a:buFont typeface="Arial"/>
              <a:defRPr>
                <a:solidFill>
                  <a:srgbClr val="000000"/>
                </a:solidFill>
                <a:latin typeface="Arial"/>
                <a:ea typeface="宋体" charset="-122"/>
              </a:defRPr>
            </a:lvl6pPr>
            <a:lvl7pPr eaLnBrk="0" fontAlgn="base" hangingPunct="0">
              <a:spcBef>
                <a:spcPct val="0"/>
              </a:spcBef>
              <a:spcAft>
                <a:spcPct val="0"/>
              </a:spcAft>
              <a:buSzTx/>
              <a:buFont typeface="Arial"/>
              <a:defRPr>
                <a:solidFill>
                  <a:srgbClr val="000000"/>
                </a:solidFill>
                <a:latin typeface="Arial"/>
                <a:ea typeface="宋体" charset="-122"/>
              </a:defRPr>
            </a:lvl7pPr>
            <a:lvl8pPr eaLnBrk="0" fontAlgn="base" hangingPunct="0">
              <a:spcBef>
                <a:spcPct val="0"/>
              </a:spcBef>
              <a:spcAft>
                <a:spcPct val="0"/>
              </a:spcAft>
              <a:buSzTx/>
              <a:buFont typeface="Arial"/>
              <a:defRPr>
                <a:solidFill>
                  <a:srgbClr val="000000"/>
                </a:solidFill>
                <a:latin typeface="Arial"/>
                <a:ea typeface="宋体" charset="-122"/>
              </a:defRPr>
            </a:lvl8pPr>
            <a:lvl9pPr eaLnBrk="0" fontAlgn="base" hangingPunct="0">
              <a:spcBef>
                <a:spcPct val="0"/>
              </a:spcBef>
              <a:spcAft>
                <a:spcPct val="0"/>
              </a:spcAft>
              <a:buSzTx/>
              <a:buFont typeface="Arial"/>
              <a:defRPr>
                <a:solidFill>
                  <a:srgbClr val="000000"/>
                </a:solidFill>
                <a:latin typeface="Arial"/>
                <a:ea typeface="宋体" charset="-122"/>
              </a:defRPr>
            </a:lvl9pPr>
          </a:lstStyle>
          <a:p>
            <a:pPr algn="ctr" eaLnBrk="1" hangingPunct="1"/>
            <a:r>
              <a:rPr lang="zh-CN" altLang="en-US" sz="3600">
                <a:solidFill>
                  <a:srgbClr val="FFFF00"/>
                </a:solidFill>
                <a:latin typeface="黑体" pitchFamily="49" charset="-122"/>
                <a:ea typeface="黑体" pitchFamily="49" charset="-122"/>
                <a:sym typeface="Calibri"/>
              </a:rPr>
              <a:t>写作背景</a:t>
            </a:r>
          </a:p>
        </p:txBody>
      </p:sp>
    </p:spTree>
    <p:extLst>
      <p:ext uri="{BB962C8B-B14F-4D97-AF65-F5344CB8AC3E}">
        <p14:creationId xmlns:p14="http://schemas.microsoft.com/office/powerpoint/2010/main" val="180998127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5"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par>
                          <p:cTn id="8" fill="hold" nodeType="afterGroup">
                            <p:stCondLst>
                              <p:cond delay="500"/>
                            </p:stCondLst>
                            <p:childTnLst>
                              <p:par>
                                <p:cTn id="9" presetID="42" presetClass="entr" presetSubtype="0" fill="hold" grpId="0" nodeType="afterEffect">
                                  <p:stCondLst>
                                    <p:cond delay="100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anim calcmode="lin" valueType="num">
                                      <p:cBhvr>
                                        <p:cTn id="12" dur="500" fill="hold"/>
                                        <p:tgtEl>
                                          <p:spTgt spid="12"/>
                                        </p:tgtEl>
                                        <p:attrNameLst>
                                          <p:attrName>ppt_x</p:attrName>
                                        </p:attrNameLst>
                                      </p:cBhvr>
                                      <p:tavLst>
                                        <p:tav tm="0">
                                          <p:val>
                                            <p:strVal val="#ppt_x"/>
                                          </p:val>
                                        </p:tav>
                                        <p:tav tm="100000">
                                          <p:val>
                                            <p:strVal val="#ppt_x"/>
                                          </p:val>
                                        </p:tav>
                                      </p:tavLst>
                                    </p:anim>
                                    <p:anim calcmode="lin" valueType="num">
                                      <p:cBhvr>
                                        <p:cTn id="13" dur="500" fill="hold"/>
                                        <p:tgtEl>
                                          <p:spTgt spid="12"/>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2000"/>
                            </p:stCondLst>
                            <p:childTnLst>
                              <p:par>
                                <p:cTn id="15" presetID="12" presetClass="entr" presetSubtype="4" fill="hold" grpId="0" nodeType="afterEffect">
                                  <p:stCondLst>
                                    <p:cond delay="150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500"/>
                                        <p:tgtEl>
                                          <p:spTgt spid="82"/>
                                        </p:tgtEl>
                                        <p:attrNameLst>
                                          <p:attrName>ppt_y</p:attrName>
                                        </p:attrNameLst>
                                      </p:cBhvr>
                                      <p:tavLst>
                                        <p:tav tm="0">
                                          <p:val>
                                            <p:strVal val="#ppt_y+#ppt_h*1.125000"/>
                                          </p:val>
                                        </p:tav>
                                        <p:tav tm="100000">
                                          <p:val>
                                            <p:strVal val="#ppt_y"/>
                                          </p:val>
                                        </p:tav>
                                      </p:tavLst>
                                    </p:anim>
                                    <p:animEffect transition="in" filter="wipe(up)">
                                      <p:cBhvr>
                                        <p:cTn id="18"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2"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1907706" y="213193"/>
            <a:ext cx="8139113" cy="625475"/>
          </a:xfrm>
        </p:spPr>
        <p:txBody>
          <a:bodyPr>
            <a:noAutofit/>
            <a:scene3d>
              <a:camera prst="orthographicFront"/>
              <a:lightRig rig="threePt" dir="t"/>
            </a:scene3d>
          </a:bodyPr>
          <a:lstStyle/>
          <a:p>
            <a:endParaRPr lang="zh-CN" altLang="en-US" sz="4400">
              <a:solidFill>
                <a:srgbClr val="C00000"/>
              </a:solidFill>
              <a:effectLst>
                <a:outerShdw blurRad="38100" dist="19050" dir="2700000" algn="tl" rotWithShape="0">
                  <a:schemeClr val="dk1">
                    <a:alpha val="40000"/>
                  </a:schemeClr>
                </a:outerShdw>
              </a:effectLst>
            </a:endParaRPr>
          </a:p>
        </p:txBody>
      </p:sp>
      <p:pic>
        <p:nvPicPr>
          <p:cNvPr id="4" name="图片 3"/>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0" y="859574"/>
            <a:ext cx="9144000" cy="5138859"/>
          </a:xfrm>
          <a:prstGeom prst="rect">
            <a:avLst/>
          </a:prstGeom>
        </p:spPr>
      </p:pic>
      <p:sp>
        <p:nvSpPr>
          <p:cNvPr id="3" name="内容占位符 2"/>
          <p:cNvSpPr>
            <a:spLocks noGrp="1"/>
          </p:cNvSpPr>
          <p:nvPr>
            <p:ph idx="1"/>
            <p:custDataLst>
              <p:tags r:id="rId6"/>
            </p:custDataLst>
          </p:nvPr>
        </p:nvSpPr>
        <p:spPr>
          <a:xfrm>
            <a:off x="457200" y="1340769"/>
            <a:ext cx="8229600" cy="4785396"/>
          </a:xfrm>
        </p:spPr>
        <p:txBody>
          <a:bodyPr>
            <a:normAutofit/>
          </a:bodyPr>
          <a:lstStyle/>
          <a:p>
            <a:pPr marL="0" indent="457200">
              <a:buNone/>
            </a:pPr>
            <a:r>
              <a:rPr lang="zh-CN" altLang="en-US" sz="2400" b="1">
                <a:solidFill>
                  <a:srgbClr val="C00000"/>
                </a:solidFill>
                <a:latin typeface="+mn-ea"/>
                <a:cs typeface="华文细黑" panose="02010600040101010101" charset="-122"/>
              </a:rPr>
              <a:t>地坛</a:t>
            </a:r>
            <a:r>
              <a:rPr lang="zh-CN" altLang="en-US" sz="2400" b="1">
                <a:latin typeface="+mn-ea"/>
                <a:cs typeface="华文细黑" panose="02010600040101010101" charset="-122"/>
              </a:rPr>
              <a:t>又称</a:t>
            </a:r>
            <a:r>
              <a:rPr lang="zh-CN" altLang="en-US" sz="2400" b="1">
                <a:solidFill>
                  <a:srgbClr val="C00000"/>
                </a:solidFill>
                <a:latin typeface="+mn-ea"/>
                <a:cs typeface="华文细黑" panose="02010600040101010101" charset="-122"/>
              </a:rPr>
              <a:t>方泽坛</a:t>
            </a:r>
            <a:r>
              <a:rPr lang="zh-CN" altLang="en-US" sz="2400" b="1">
                <a:latin typeface="+mn-ea"/>
                <a:cs typeface="华文细黑" panose="02010600040101010101" charset="-122"/>
              </a:rPr>
              <a:t>，是北京五坛中的第二大坛，位于北京市东城区安定门外大街，占地37.4公顷，与天坛遥相对应，与雍和宫、孔庙、国子监隔河相望。</a:t>
            </a:r>
          </a:p>
          <a:p>
            <a:pPr marL="0" indent="457200">
              <a:buNone/>
            </a:pPr>
            <a:r>
              <a:rPr lang="zh-CN" altLang="en-US" sz="2400" b="1">
                <a:latin typeface="+mn-ea"/>
                <a:cs typeface="华文细黑" panose="02010600040101010101" charset="-122"/>
              </a:rPr>
              <a:t>地坛始建于明代嘉靖九年(1530年)，是明清两朝帝王祭祀"皇地只神"的场所，也是中国现存的最大的祭地之坛。地坛有方泽坛、皇只室、牌楼、斋宫等著名旅游景点，于1925年被辟为京兆公园。园内草坪面积14.52万平方米，绿化覆盖率达78.8%，现存百年以上古树176株，其中一级古树89棵。</a:t>
            </a:r>
          </a:p>
          <a:p>
            <a:pPr marL="0" indent="457200">
              <a:buNone/>
            </a:pPr>
            <a:r>
              <a:rPr lang="zh-CN" altLang="en-US" sz="2400" b="1">
                <a:latin typeface="+mn-ea"/>
                <a:cs typeface="华文细黑" panose="02010600040101010101" charset="-122"/>
              </a:rPr>
              <a:t>1984年，地坛被评为北京市文物保护单位，2006年晋升为国家级文物保护单位。 2014年12月，地坛公园被授予AAAA级旅游景区称号。</a:t>
            </a:r>
          </a:p>
        </p:txBody>
      </p:sp>
      <p:sp>
        <p:nvSpPr>
          <p:cNvPr id="6" name="TextBox 9"/>
          <p:cNvSpPr/>
          <p:nvPr>
            <p:custDataLst>
              <p:tags r:id="rId7"/>
            </p:custDataLst>
          </p:nvPr>
        </p:nvSpPr>
        <p:spPr>
          <a:xfrm>
            <a:off x="4218" y="4"/>
            <a:ext cx="3548062" cy="646331"/>
          </a:xfrm>
          <a:prstGeom prst="rect">
            <a:avLst/>
          </a:prstGeom>
          <a:solidFill>
            <a:srgbClr val="FF0000"/>
          </a:solidFill>
          <a:ln>
            <a:noFill/>
            <a:miter lim="800000"/>
          </a:ln>
        </p:spPr>
        <p:txBody>
          <a:bodyPr>
            <a:spAutoFit/>
          </a:bodyPr>
          <a:lstStyle>
            <a:lvl1pPr eaLnBrk="0" hangingPunct="0">
              <a:defRPr>
                <a:solidFill>
                  <a:srgbClr val="000000"/>
                </a:solidFill>
                <a:latin typeface="Arial"/>
                <a:ea typeface="宋体" charset="-122"/>
              </a:defRPr>
            </a:lvl1pPr>
            <a:lvl2pPr eaLnBrk="0" hangingPunct="0">
              <a:defRPr>
                <a:solidFill>
                  <a:srgbClr val="000000"/>
                </a:solidFill>
                <a:latin typeface="Arial"/>
                <a:ea typeface="宋体" charset="-122"/>
              </a:defRPr>
            </a:lvl2pPr>
            <a:lvl3pPr eaLnBrk="0" hangingPunct="0">
              <a:defRPr>
                <a:solidFill>
                  <a:srgbClr val="000000"/>
                </a:solidFill>
                <a:latin typeface="Arial"/>
                <a:ea typeface="宋体" charset="-122"/>
              </a:defRPr>
            </a:lvl3pPr>
            <a:lvl4pPr eaLnBrk="0" hangingPunct="0">
              <a:defRPr>
                <a:solidFill>
                  <a:srgbClr val="000000"/>
                </a:solidFill>
                <a:latin typeface="Arial"/>
                <a:ea typeface="宋体" charset="-122"/>
              </a:defRPr>
            </a:lvl4pPr>
            <a:lvl5pPr eaLnBrk="0" hangingPunct="0">
              <a:defRPr>
                <a:solidFill>
                  <a:srgbClr val="000000"/>
                </a:solidFill>
                <a:latin typeface="Arial"/>
                <a:ea typeface="宋体" charset="-122"/>
              </a:defRPr>
            </a:lvl5pPr>
            <a:lvl6pPr eaLnBrk="0" fontAlgn="base" hangingPunct="0">
              <a:spcBef>
                <a:spcPct val="0"/>
              </a:spcBef>
              <a:spcAft>
                <a:spcPct val="0"/>
              </a:spcAft>
              <a:buSzTx/>
              <a:buFont typeface="Arial"/>
              <a:defRPr>
                <a:solidFill>
                  <a:srgbClr val="000000"/>
                </a:solidFill>
                <a:latin typeface="Arial"/>
                <a:ea typeface="宋体" charset="-122"/>
              </a:defRPr>
            </a:lvl6pPr>
            <a:lvl7pPr eaLnBrk="0" fontAlgn="base" hangingPunct="0">
              <a:spcBef>
                <a:spcPct val="0"/>
              </a:spcBef>
              <a:spcAft>
                <a:spcPct val="0"/>
              </a:spcAft>
              <a:buSzTx/>
              <a:buFont typeface="Arial"/>
              <a:defRPr>
                <a:solidFill>
                  <a:srgbClr val="000000"/>
                </a:solidFill>
                <a:latin typeface="Arial"/>
                <a:ea typeface="宋体" charset="-122"/>
              </a:defRPr>
            </a:lvl7pPr>
            <a:lvl8pPr eaLnBrk="0" fontAlgn="base" hangingPunct="0">
              <a:spcBef>
                <a:spcPct val="0"/>
              </a:spcBef>
              <a:spcAft>
                <a:spcPct val="0"/>
              </a:spcAft>
              <a:buSzTx/>
              <a:buFont typeface="Arial"/>
              <a:defRPr>
                <a:solidFill>
                  <a:srgbClr val="000000"/>
                </a:solidFill>
                <a:latin typeface="Arial"/>
                <a:ea typeface="宋体" charset="-122"/>
              </a:defRPr>
            </a:lvl8pPr>
            <a:lvl9pPr eaLnBrk="0" fontAlgn="base" hangingPunct="0">
              <a:spcBef>
                <a:spcPct val="0"/>
              </a:spcBef>
              <a:spcAft>
                <a:spcPct val="0"/>
              </a:spcAft>
              <a:buSzTx/>
              <a:buFont typeface="Arial"/>
              <a:defRPr>
                <a:solidFill>
                  <a:srgbClr val="000000"/>
                </a:solidFill>
                <a:latin typeface="Arial"/>
                <a:ea typeface="宋体" charset="-122"/>
              </a:defRPr>
            </a:lvl9pPr>
          </a:lstStyle>
          <a:p>
            <a:pPr algn="ctr" eaLnBrk="1" fontAlgn="base" hangingPunct="1">
              <a:spcBef>
                <a:spcPct val="0"/>
              </a:spcBef>
              <a:spcAft>
                <a:spcPct val="0"/>
              </a:spcAft>
              <a:buSzTx/>
              <a:buFont typeface="Arial"/>
              <a:buNone/>
            </a:pPr>
            <a:r>
              <a:rPr lang="zh-CN" altLang="en-US" sz="3600" b="1">
                <a:solidFill>
                  <a:srgbClr val="FFFF00"/>
                </a:solidFill>
                <a:effectLst>
                  <a:outerShdw blurRad="38100" dist="19050" dir="2700000" algn="tl" rotWithShape="0">
                    <a:schemeClr val="dk1">
                      <a:alpha val="40000"/>
                    </a:schemeClr>
                  </a:outerShdw>
                </a:effectLst>
              </a:rPr>
              <a:t>地坛是什么？</a:t>
            </a:r>
            <a:endParaRPr lang="zh-CN" altLang="en-US" sz="3600" b="1" smtClean="0">
              <a:solidFill>
                <a:srgbClr val="FFFF00"/>
              </a:solidFill>
              <a:latin typeface="黑体" pitchFamily="49" charset="-122"/>
              <a:ea typeface="黑体" pitchFamily="49" charset="-122"/>
              <a:cs typeface="Arial"/>
              <a:sym typeface="Calibri"/>
              <a:hlinkClick r:id="rId8"/>
            </a:endParaRPr>
          </a:p>
        </p:txBody>
      </p:sp>
    </p:spTree>
    <p:custDataLst>
      <p:tags r:id="rId9"/>
    </p:custDataLst>
    <p:extLst>
      <p:ext uri="{BB962C8B-B14F-4D97-AF65-F5344CB8AC3E}">
        <p14:creationId xmlns:p14="http://schemas.microsoft.com/office/powerpoint/2010/main" val="1497203625"/>
      </p:ext>
    </p:extLst>
  </p:cSld>
  <p:clrMapOvr>
    <a:masterClrMapping/>
  </p:clrMapOvr>
  <p:transition spd="med">
    <p:newsflash/>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09" name="图片 108"/>
          <p:cNvPicPr/>
          <p:nvPr>
            <p:custDataLst>
              <p:tags r:id="rId5"/>
            </p:custDataLst>
          </p:nvPr>
        </p:nvPicPr>
        <p:blipFill>
          <a:blip r:embed="rId4" r:link="rId3"/>
          <a:stretch>
            <a:fillRect/>
          </a:stretch>
        </p:blipFill>
        <p:spPr>
          <a:xfrm>
            <a:off x="541020" y="0"/>
            <a:ext cx="7917180" cy="6858000"/>
          </a:xfrm>
          <a:prstGeom prst="rect">
            <a:avLst/>
          </a:prstGeom>
          <a:noFill/>
          <a:ln w="9525">
            <a:noFill/>
          </a:ln>
        </p:spPr>
      </p:pic>
    </p:spTree>
    <p:custDataLst>
      <p:tags r:id="rId6"/>
    </p:custDataLst>
    <p:extLst>
      <p:ext uri="{BB962C8B-B14F-4D97-AF65-F5344CB8AC3E}">
        <p14:creationId xmlns:p14="http://schemas.microsoft.com/office/powerpoint/2010/main" val="2882317242"/>
      </p:ext>
    </p:extLst>
  </p:cSld>
  <p:clrMapOvr>
    <a:masterClrMapping/>
  </p:clrMapOvr>
  <p:transition spd="med">
    <p:newsflash/>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10" name="图片 109"/>
          <p:cNvPicPr/>
          <p:nvPr>
            <p:custDataLst>
              <p:tags r:id="rId5"/>
            </p:custDataLst>
          </p:nvPr>
        </p:nvPicPr>
        <p:blipFill>
          <a:blip r:embed="rId4" r:link="rId3"/>
          <a:stretch>
            <a:fillRect/>
          </a:stretch>
        </p:blipFill>
        <p:spPr>
          <a:xfrm>
            <a:off x="486251" y="142240"/>
            <a:ext cx="3737610" cy="3120390"/>
          </a:xfrm>
          <a:prstGeom prst="rect">
            <a:avLst/>
          </a:prstGeom>
          <a:noFill/>
          <a:ln w="9525">
            <a:noFill/>
          </a:ln>
        </p:spPr>
      </p:pic>
      <p:pic>
        <p:nvPicPr>
          <p:cNvPr id="111" name="图片 110"/>
          <p:cNvPicPr/>
          <p:nvPr>
            <p:custDataLst>
              <p:tags r:id="rId8"/>
            </p:custDataLst>
          </p:nvPr>
        </p:nvPicPr>
        <p:blipFill>
          <a:blip r:embed="rId7" r:link="rId6"/>
          <a:stretch>
            <a:fillRect/>
          </a:stretch>
        </p:blipFill>
        <p:spPr>
          <a:xfrm>
            <a:off x="4663917" y="142247"/>
            <a:ext cx="3809524" cy="3121025"/>
          </a:xfrm>
          <a:prstGeom prst="rect">
            <a:avLst/>
          </a:prstGeom>
          <a:noFill/>
          <a:ln w="9525">
            <a:noFill/>
          </a:ln>
        </p:spPr>
      </p:pic>
      <p:pic>
        <p:nvPicPr>
          <p:cNvPr id="112" name="图片 111"/>
          <p:cNvPicPr/>
          <p:nvPr>
            <p:custDataLst>
              <p:tags r:id="rId11"/>
            </p:custDataLst>
          </p:nvPr>
        </p:nvPicPr>
        <p:blipFill>
          <a:blip r:embed="rId10" r:link="rId9"/>
          <a:stretch>
            <a:fillRect/>
          </a:stretch>
        </p:blipFill>
        <p:spPr>
          <a:xfrm>
            <a:off x="4664394" y="3554095"/>
            <a:ext cx="3809524" cy="3214370"/>
          </a:xfrm>
          <a:prstGeom prst="rect">
            <a:avLst/>
          </a:prstGeom>
          <a:noFill/>
          <a:ln w="9525">
            <a:noFill/>
          </a:ln>
        </p:spPr>
      </p:pic>
      <p:pic>
        <p:nvPicPr>
          <p:cNvPr id="113" name="图片 112"/>
          <p:cNvPicPr/>
          <p:nvPr>
            <p:custDataLst>
              <p:tags r:id="rId14"/>
            </p:custDataLst>
          </p:nvPr>
        </p:nvPicPr>
        <p:blipFill>
          <a:blip r:embed="rId13" r:link="rId12"/>
          <a:stretch>
            <a:fillRect/>
          </a:stretch>
        </p:blipFill>
        <p:spPr>
          <a:xfrm>
            <a:off x="486253" y="3554102"/>
            <a:ext cx="3738086" cy="3215005"/>
          </a:xfrm>
          <a:prstGeom prst="rect">
            <a:avLst/>
          </a:prstGeom>
          <a:noFill/>
          <a:ln w="9525">
            <a:noFill/>
          </a:ln>
        </p:spPr>
      </p:pic>
      <p:pic>
        <p:nvPicPr>
          <p:cNvPr id="118" name="图片 117"/>
          <p:cNvPicPr/>
          <p:nvPr>
            <p:custDataLst>
              <p:tags r:id="rId17"/>
            </p:custDataLst>
          </p:nvPr>
        </p:nvPicPr>
        <p:blipFill>
          <a:blip r:embed="rId16" r:link="rId15"/>
          <a:stretch>
            <a:fillRect/>
          </a:stretch>
        </p:blipFill>
        <p:spPr>
          <a:xfrm>
            <a:off x="2845594" y="2056130"/>
            <a:ext cx="3200876" cy="2745740"/>
          </a:xfrm>
          <a:prstGeom prst="rect">
            <a:avLst/>
          </a:prstGeom>
          <a:noFill/>
          <a:ln w="9525">
            <a:solidFill>
              <a:schemeClr val="accent1"/>
            </a:solidFill>
          </a:ln>
        </p:spPr>
      </p:pic>
      <p:sp>
        <p:nvSpPr>
          <p:cNvPr id="7" name="动作按钮: 前进或下一项 6">
            <a:hlinkClick action="ppaction://hlinkshowjump?jump=nextslide" highlightClick="1"/>
          </p:cNvPr>
          <p:cNvSpPr/>
          <p:nvPr>
            <p:custDataLst>
              <p:tags r:id="rId18"/>
            </p:custDataLst>
          </p:nvPr>
        </p:nvSpPr>
        <p:spPr>
          <a:xfrm>
            <a:off x="5194759" y="4941168"/>
            <a:ext cx="648072" cy="864096"/>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9"/>
    </p:custDataLst>
    <p:extLst>
      <p:ext uri="{BB962C8B-B14F-4D97-AF65-F5344CB8AC3E}">
        <p14:creationId xmlns:p14="http://schemas.microsoft.com/office/powerpoint/2010/main" val="4544599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blinds(horizontal)">
                                      <p:cBhvr>
                                        <p:cTn id="7" dur="500"/>
                                        <p:tgtEl>
                                          <p:spTgt spid="1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111"/>
                                        </p:tgtEl>
                                        <p:attrNameLst>
                                          <p:attrName>style.visibility</p:attrName>
                                        </p:attrNameLst>
                                      </p:cBhvr>
                                      <p:to>
                                        <p:strVal val="visible"/>
                                      </p:to>
                                    </p:set>
                                    <p:animEffect transition="in" filter="wipe(down)">
                                      <p:cBhvr>
                                        <p:cTn id="12" dur="500"/>
                                        <p:tgtEl>
                                          <p:spTgt spid="11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113"/>
                                        </p:tgtEl>
                                        <p:attrNameLst>
                                          <p:attrName>style.visibility</p:attrName>
                                        </p:attrNameLst>
                                      </p:cBhvr>
                                      <p:to>
                                        <p:strVal val="visible"/>
                                      </p:to>
                                    </p:set>
                                    <p:anim calcmode="lin" valueType="num">
                                      <p:cBhvr additive="base">
                                        <p:cTn id="17" dur="500" fill="hold"/>
                                        <p:tgtEl>
                                          <p:spTgt spid="113"/>
                                        </p:tgtEl>
                                        <p:attrNameLst>
                                          <p:attrName>ppt_x</p:attrName>
                                        </p:attrNameLst>
                                      </p:cBhvr>
                                      <p:tavLst>
                                        <p:tav tm="0">
                                          <p:val>
                                            <p:strVal val="#ppt_x"/>
                                          </p:val>
                                        </p:tav>
                                        <p:tav tm="100000">
                                          <p:val>
                                            <p:strVal val="#ppt_x"/>
                                          </p:val>
                                        </p:tav>
                                      </p:tavLst>
                                    </p:anim>
                                    <p:anim calcmode="lin" valueType="num">
                                      <p:cBhvr additive="base">
                                        <p:cTn id="18" dur="500" fill="hold"/>
                                        <p:tgtEl>
                                          <p:spTgt spid="113"/>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2" presetClass="entr" presetSubtype="4" fill="hold" nodeType="clickEffect">
                                  <p:stCondLst>
                                    <p:cond delay="0"/>
                                  </p:stCondLst>
                                  <p:childTnLst>
                                    <p:set>
                                      <p:cBhvr>
                                        <p:cTn id="22" dur="1" fill="hold">
                                          <p:stCondLst>
                                            <p:cond delay="0"/>
                                          </p:stCondLst>
                                        </p:cTn>
                                        <p:tgtEl>
                                          <p:spTgt spid="112"/>
                                        </p:tgtEl>
                                        <p:attrNameLst>
                                          <p:attrName>style.visibility</p:attrName>
                                        </p:attrNameLst>
                                      </p:cBhvr>
                                      <p:to>
                                        <p:strVal val="visible"/>
                                      </p:to>
                                    </p:set>
                                    <p:animEffect transition="in" filter="wipe(down)">
                                      <p:cBhvr>
                                        <p:cTn id="23" dur="500"/>
                                        <p:tgtEl>
                                          <p:spTgt spid="112"/>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1" presetClass="entr" presetSubtype="1" fill="hold" nodeType="clickEffect">
                                  <p:stCondLst>
                                    <p:cond delay="0"/>
                                  </p:stCondLst>
                                  <p:childTnLst>
                                    <p:set>
                                      <p:cBhvr>
                                        <p:cTn id="27" dur="1" fill="hold">
                                          <p:stCondLst>
                                            <p:cond delay="0"/>
                                          </p:stCondLst>
                                        </p:cTn>
                                        <p:tgtEl>
                                          <p:spTgt spid="118"/>
                                        </p:tgtEl>
                                        <p:attrNameLst>
                                          <p:attrName>style.visibility</p:attrName>
                                        </p:attrNameLst>
                                      </p:cBhvr>
                                      <p:to>
                                        <p:strVal val="visible"/>
                                      </p:to>
                                    </p:set>
                                    <p:animEffect transition="in" filter="wheel(1)">
                                      <p:cBhvr>
                                        <p:cTn id="28" dur="20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UNIQUEID" val="3058"/>
</p:tagLst>
</file>

<file path=ppt/tags/tag10.xml><?xml version="1.0" encoding="utf-8"?>
<p:tagLst xmlns:p="http://schemas.openxmlformats.org/presentationml/2006/main">
  <p:tag name="AS_UNIQUEID" val="3067"/>
</p:tagLst>
</file>

<file path=ppt/tags/tag100.xml><?xml version="1.0" encoding="utf-8"?>
<p:tagLst xmlns:p="http://schemas.openxmlformats.org/presentationml/2006/main">
  <p:tag name="AS_UNIQUEID" val="3155"/>
</p:tagLst>
</file>

<file path=ppt/tags/tag101.xml><?xml version="1.0" encoding="utf-8"?>
<p:tagLst xmlns:p="http://schemas.openxmlformats.org/presentationml/2006/main">
  <p:tag name="AS_UNIQUEID" val="3156"/>
</p:tagLst>
</file>

<file path=ppt/tags/tag102.xml><?xml version="1.0" encoding="utf-8"?>
<p:tagLst xmlns:p="http://schemas.openxmlformats.org/presentationml/2006/main">
  <p:tag name="AS_UNIQUEID" val="3157"/>
</p:tagLst>
</file>

<file path=ppt/tags/tag103.xml><?xml version="1.0" encoding="utf-8"?>
<p:tagLst xmlns:p="http://schemas.openxmlformats.org/presentationml/2006/main">
  <p:tag name="AS_UNIQUEID" val="3158"/>
</p:tagLst>
</file>

<file path=ppt/tags/tag104.xml><?xml version="1.0" encoding="utf-8"?>
<p:tagLst xmlns:p="http://schemas.openxmlformats.org/presentationml/2006/main">
  <p:tag name="AS_UNIQUEID" val="3159"/>
</p:tagLst>
</file>

<file path=ppt/tags/tag105.xml><?xml version="1.0" encoding="utf-8"?>
<p:tagLst xmlns:p="http://schemas.openxmlformats.org/presentationml/2006/main">
  <p:tag name="AS_UNIQUEID" val="3160"/>
</p:tagLst>
</file>

<file path=ppt/tags/tag106.xml><?xml version="1.0" encoding="utf-8"?>
<p:tagLst xmlns:p="http://schemas.openxmlformats.org/presentationml/2006/main">
  <p:tag name="AS_UNIQUEID" val="3161"/>
</p:tagLst>
</file>

<file path=ppt/tags/tag107.xml><?xml version="1.0" encoding="utf-8"?>
<p:tagLst xmlns:p="http://schemas.openxmlformats.org/presentationml/2006/main">
  <p:tag name="AS_UNIQUEID" val="3162"/>
</p:tagLst>
</file>

<file path=ppt/tags/tag108.xml><?xml version="1.0" encoding="utf-8"?>
<p:tagLst xmlns:p="http://schemas.openxmlformats.org/presentationml/2006/main">
  <p:tag name="AS_UNIQUEID" val="3163"/>
</p:tagLst>
</file>

<file path=ppt/tags/tag109.xml><?xml version="1.0" encoding="utf-8"?>
<p:tagLst xmlns:p="http://schemas.openxmlformats.org/presentationml/2006/main">
  <p:tag name="AS_UNIQUEID" val="3164"/>
</p:tagLst>
</file>

<file path=ppt/tags/tag11.xml><?xml version="1.0" encoding="utf-8"?>
<p:tagLst xmlns:p="http://schemas.openxmlformats.org/presentationml/2006/main">
  <p:tag name="AS_UNIQUEID" val="3068"/>
</p:tagLst>
</file>

<file path=ppt/tags/tag110.xml><?xml version="1.0" encoding="utf-8"?>
<p:tagLst xmlns:p="http://schemas.openxmlformats.org/presentationml/2006/main">
  <p:tag name="AS_UNIQUEID" val="3165"/>
</p:tagLst>
</file>

<file path=ppt/tags/tag111.xml><?xml version="1.0" encoding="utf-8"?>
<p:tagLst xmlns:p="http://schemas.openxmlformats.org/presentationml/2006/main">
  <p:tag name="AS_UNIQUEID" val="3166"/>
</p:tagLst>
</file>

<file path=ppt/tags/tag112.xml><?xml version="1.0" encoding="utf-8"?>
<p:tagLst xmlns:p="http://schemas.openxmlformats.org/presentationml/2006/main">
  <p:tag name="AS_UNIQUEID" val="3167"/>
</p:tagLst>
</file>

<file path=ppt/tags/tag113.xml><?xml version="1.0" encoding="utf-8"?>
<p:tagLst xmlns:p="http://schemas.openxmlformats.org/presentationml/2006/main">
  <p:tag name="AS_UNIQUEID" val="3168"/>
</p:tagLst>
</file>

<file path=ppt/tags/tag114.xml><?xml version="1.0" encoding="utf-8"?>
<p:tagLst xmlns:p="http://schemas.openxmlformats.org/presentationml/2006/main">
  <p:tag name="AS_UNIQUEID" val="3169"/>
</p:tagLst>
</file>

<file path=ppt/tags/tag115.xml><?xml version="1.0" encoding="utf-8"?>
<p:tagLst xmlns:p="http://schemas.openxmlformats.org/presentationml/2006/main">
  <p:tag name="AS_UNIQUEID" val="3170"/>
</p:tagLst>
</file>

<file path=ppt/tags/tag116.xml><?xml version="1.0" encoding="utf-8"?>
<p:tagLst xmlns:p="http://schemas.openxmlformats.org/presentationml/2006/main">
  <p:tag name="AS_UNIQUEID" val="3171"/>
</p:tagLst>
</file>

<file path=ppt/tags/tag117.xml><?xml version="1.0" encoding="utf-8"?>
<p:tagLst xmlns:p="http://schemas.openxmlformats.org/presentationml/2006/main">
  <p:tag name="AS_UNIQUEID" val="3172"/>
</p:tagLst>
</file>

<file path=ppt/tags/tag118.xml><?xml version="1.0" encoding="utf-8"?>
<p:tagLst xmlns:p="http://schemas.openxmlformats.org/presentationml/2006/main">
  <p:tag name="AS_UNIQUEID" val="3173"/>
</p:tagLst>
</file>

<file path=ppt/tags/tag119.xml><?xml version="1.0" encoding="utf-8"?>
<p:tagLst xmlns:p="http://schemas.openxmlformats.org/presentationml/2006/main">
  <p:tag name="AS_UNIQUEID" val="3174"/>
</p:tagLst>
</file>

<file path=ppt/tags/tag12.xml><?xml version="1.0" encoding="utf-8"?>
<p:tagLst xmlns:p="http://schemas.openxmlformats.org/presentationml/2006/main">
  <p:tag name="AS_UNIQUEID" val="3069"/>
</p:tagLst>
</file>

<file path=ppt/tags/tag120.xml><?xml version="1.0" encoding="utf-8"?>
<p:tagLst xmlns:p="http://schemas.openxmlformats.org/presentationml/2006/main">
  <p:tag name="AS_UNIQUEID" val="3175"/>
</p:tagLst>
</file>

<file path=ppt/tags/tag121.xml><?xml version="1.0" encoding="utf-8"?>
<p:tagLst xmlns:p="http://schemas.openxmlformats.org/presentationml/2006/main">
  <p:tag name="AS_UNIQUEID" val="3176"/>
</p:tagLst>
</file>

<file path=ppt/tags/tag122.xml><?xml version="1.0" encoding="utf-8"?>
<p:tagLst xmlns:p="http://schemas.openxmlformats.org/presentationml/2006/main">
  <p:tag name="AS_UNIQUEID" val="3177"/>
</p:tagLst>
</file>

<file path=ppt/tags/tag123.xml><?xml version="1.0" encoding="utf-8"?>
<p:tagLst xmlns:p="http://schemas.openxmlformats.org/presentationml/2006/main">
  <p:tag name="AS_UNIQUEID" val="3178"/>
</p:tagLst>
</file>

<file path=ppt/tags/tag124.xml><?xml version="1.0" encoding="utf-8"?>
<p:tagLst xmlns:p="http://schemas.openxmlformats.org/presentationml/2006/main">
  <p:tag name="AS_UNIQUEID" val="3179"/>
</p:tagLst>
</file>

<file path=ppt/tags/tag125.xml><?xml version="1.0" encoding="utf-8"?>
<p:tagLst xmlns:p="http://schemas.openxmlformats.org/presentationml/2006/main">
  <p:tag name="AS_UNIQUEID" val="3180"/>
</p:tagLst>
</file>

<file path=ppt/tags/tag126.xml><?xml version="1.0" encoding="utf-8"?>
<p:tagLst xmlns:p="http://schemas.openxmlformats.org/presentationml/2006/main">
  <p:tag name="AS_UNIQUEID" val="3181"/>
</p:tagLst>
</file>

<file path=ppt/tags/tag127.xml><?xml version="1.0" encoding="utf-8"?>
<p:tagLst xmlns:p="http://schemas.openxmlformats.org/presentationml/2006/main">
  <p:tag name="AS_UNIQUEID" val="3182"/>
</p:tagLst>
</file>

<file path=ppt/tags/tag128.xml><?xml version="1.0" encoding="utf-8"?>
<p:tagLst xmlns:p="http://schemas.openxmlformats.org/presentationml/2006/main">
  <p:tag name="AS_UNIQUEID" val="3183"/>
</p:tagLst>
</file>

<file path=ppt/tags/tag129.xml><?xml version="1.0" encoding="utf-8"?>
<p:tagLst xmlns:p="http://schemas.openxmlformats.org/presentationml/2006/main">
  <p:tag name="AS_UNIQUEID" val="3184"/>
</p:tagLst>
</file>

<file path=ppt/tags/tag13.xml><?xml version="1.0" encoding="utf-8"?>
<p:tagLst xmlns:p="http://schemas.openxmlformats.org/presentationml/2006/main">
  <p:tag name="AS_UNIQUEID" val="3070"/>
</p:tagLst>
</file>

<file path=ppt/tags/tag130.xml><?xml version="1.0" encoding="utf-8"?>
<p:tagLst xmlns:p="http://schemas.openxmlformats.org/presentationml/2006/main">
  <p:tag name="AS_UNIQUEID" val="3185"/>
</p:tagLst>
</file>

<file path=ppt/tags/tag131.xml><?xml version="1.0" encoding="utf-8"?>
<p:tagLst xmlns:p="http://schemas.openxmlformats.org/presentationml/2006/main">
  <p:tag name="AS_UNIQUEID" val="3186"/>
</p:tagLst>
</file>

<file path=ppt/tags/tag132.xml><?xml version="1.0" encoding="utf-8"?>
<p:tagLst xmlns:p="http://schemas.openxmlformats.org/presentationml/2006/main">
  <p:tag name="AS_UNIQUEID" val="3187"/>
</p:tagLst>
</file>

<file path=ppt/tags/tag133.xml><?xml version="1.0" encoding="utf-8"?>
<p:tagLst xmlns:p="http://schemas.openxmlformats.org/presentationml/2006/main">
  <p:tag name="AS_UNIQUEID" val="3188"/>
</p:tagLst>
</file>

<file path=ppt/tags/tag134.xml><?xml version="1.0" encoding="utf-8"?>
<p:tagLst xmlns:p="http://schemas.openxmlformats.org/presentationml/2006/main">
  <p:tag name="AS_UNIQUEID" val="3189"/>
</p:tagLst>
</file>

<file path=ppt/tags/tag135.xml><?xml version="1.0" encoding="utf-8"?>
<p:tagLst xmlns:p="http://schemas.openxmlformats.org/presentationml/2006/main">
  <p:tag name="AS_UNIQUEID" val="3190"/>
</p:tagLst>
</file>

<file path=ppt/tags/tag136.xml><?xml version="1.0" encoding="utf-8"?>
<p:tagLst xmlns:p="http://schemas.openxmlformats.org/presentationml/2006/main">
  <p:tag name="AS_UNIQUEID" val="3191"/>
</p:tagLst>
</file>

<file path=ppt/tags/tag137.xml><?xml version="1.0" encoding="utf-8"?>
<p:tagLst xmlns:p="http://schemas.openxmlformats.org/presentationml/2006/main">
  <p:tag name="AS_UNIQUEID" val="3192"/>
</p:tagLst>
</file>

<file path=ppt/tags/tag138.xml><?xml version="1.0" encoding="utf-8"?>
<p:tagLst xmlns:p="http://schemas.openxmlformats.org/presentationml/2006/main">
  <p:tag name="AS_UNIQUEID" val="3193"/>
</p:tagLst>
</file>

<file path=ppt/tags/tag139.xml><?xml version="1.0" encoding="utf-8"?>
<p:tagLst xmlns:p="http://schemas.openxmlformats.org/presentationml/2006/main">
  <p:tag name="AS_UNIQUEID" val="3194"/>
</p:tagLst>
</file>

<file path=ppt/tags/tag14.xml><?xml version="1.0" encoding="utf-8"?>
<p:tagLst xmlns:p="http://schemas.openxmlformats.org/presentationml/2006/main">
  <p:tag name="AS_UNIQUEID" val="3071"/>
</p:tagLst>
</file>

<file path=ppt/tags/tag140.xml><?xml version="1.0" encoding="utf-8"?>
<p:tagLst xmlns:p="http://schemas.openxmlformats.org/presentationml/2006/main">
  <p:tag name="AS_UNIQUEID" val="3195"/>
</p:tagLst>
</file>

<file path=ppt/tags/tag141.xml><?xml version="1.0" encoding="utf-8"?>
<p:tagLst xmlns:p="http://schemas.openxmlformats.org/presentationml/2006/main">
  <p:tag name="AS_UNIQUEID" val="3196"/>
</p:tagLst>
</file>

<file path=ppt/tags/tag142.xml><?xml version="1.0" encoding="utf-8"?>
<p:tagLst xmlns:p="http://schemas.openxmlformats.org/presentationml/2006/main">
  <p:tag name="AS_UNIQUEID" val="3197"/>
</p:tagLst>
</file>

<file path=ppt/tags/tag143.xml><?xml version="1.0" encoding="utf-8"?>
<p:tagLst xmlns:p="http://schemas.openxmlformats.org/presentationml/2006/main">
  <p:tag name="AS_UNIQUEID" val="3198"/>
</p:tagLst>
</file>

<file path=ppt/tags/tag144.xml><?xml version="1.0" encoding="utf-8"?>
<p:tagLst xmlns:p="http://schemas.openxmlformats.org/presentationml/2006/main">
  <p:tag name="AS_UNIQUEID" val="3199"/>
</p:tagLst>
</file>

<file path=ppt/tags/tag145.xml><?xml version="1.0" encoding="utf-8"?>
<p:tagLst xmlns:p="http://schemas.openxmlformats.org/presentationml/2006/main">
  <p:tag name="AS_UNIQUEID" val="3200"/>
</p:tagLst>
</file>

<file path=ppt/tags/tag146.xml><?xml version="1.0" encoding="utf-8"?>
<p:tagLst xmlns:p="http://schemas.openxmlformats.org/presentationml/2006/main">
  <p:tag name="AS_UNIQUEID" val="3201"/>
</p:tagLst>
</file>

<file path=ppt/tags/tag147.xml><?xml version="1.0" encoding="utf-8"?>
<p:tagLst xmlns:p="http://schemas.openxmlformats.org/presentationml/2006/main">
  <p:tag name="AS_UNIQUEID" val="3202"/>
</p:tagLst>
</file>

<file path=ppt/tags/tag148.xml><?xml version="1.0" encoding="utf-8"?>
<p:tagLst xmlns:p="http://schemas.openxmlformats.org/presentationml/2006/main">
  <p:tag name="AS_UNIQUEID" val="3203"/>
</p:tagLst>
</file>

<file path=ppt/tags/tag149.xml><?xml version="1.0" encoding="utf-8"?>
<p:tagLst xmlns:p="http://schemas.openxmlformats.org/presentationml/2006/main">
  <p:tag name="AS_UNIQUEID" val="3204"/>
</p:tagLst>
</file>

<file path=ppt/tags/tag15.xml><?xml version="1.0" encoding="utf-8"?>
<p:tagLst xmlns:p="http://schemas.openxmlformats.org/presentationml/2006/main">
  <p:tag name="AS_UNIQUEID" val="3072"/>
</p:tagLst>
</file>

<file path=ppt/tags/tag150.xml><?xml version="1.0" encoding="utf-8"?>
<p:tagLst xmlns:p="http://schemas.openxmlformats.org/presentationml/2006/main">
  <p:tag name="AS_UNIQUEID" val="3205"/>
</p:tagLst>
</file>

<file path=ppt/tags/tag151.xml><?xml version="1.0" encoding="utf-8"?>
<p:tagLst xmlns:p="http://schemas.openxmlformats.org/presentationml/2006/main">
  <p:tag name="AS_UNIQUEID" val="3206"/>
</p:tagLst>
</file>

<file path=ppt/tags/tag152.xml><?xml version="1.0" encoding="utf-8"?>
<p:tagLst xmlns:p="http://schemas.openxmlformats.org/presentationml/2006/main">
  <p:tag name="AS_UNIQUEID" val="3207"/>
</p:tagLst>
</file>

<file path=ppt/tags/tag153.xml><?xml version="1.0" encoding="utf-8"?>
<p:tagLst xmlns:p="http://schemas.openxmlformats.org/presentationml/2006/main">
  <p:tag name="AS_UNIQUEID" val="3208"/>
</p:tagLst>
</file>

<file path=ppt/tags/tag154.xml><?xml version="1.0" encoding="utf-8"?>
<p:tagLst xmlns:p="http://schemas.openxmlformats.org/presentationml/2006/main">
  <p:tag name="AS_UNIQUEID" val="3209"/>
</p:tagLst>
</file>

<file path=ppt/tags/tag155.xml><?xml version="1.0" encoding="utf-8"?>
<p:tagLst xmlns:p="http://schemas.openxmlformats.org/presentationml/2006/main">
  <p:tag name="AS_UNIQUEID" val="3210"/>
</p:tagLst>
</file>

<file path=ppt/tags/tag156.xml><?xml version="1.0" encoding="utf-8"?>
<p:tagLst xmlns:p="http://schemas.openxmlformats.org/presentationml/2006/main">
  <p:tag name="AS_UNIQUEID" val="3211"/>
</p:tagLst>
</file>

<file path=ppt/tags/tag157.xml><?xml version="1.0" encoding="utf-8"?>
<p:tagLst xmlns:p="http://schemas.openxmlformats.org/presentationml/2006/main">
  <p:tag name="AS_UNIQUEID" val="3212"/>
</p:tagLst>
</file>

<file path=ppt/tags/tag158.xml><?xml version="1.0" encoding="utf-8"?>
<p:tagLst xmlns:p="http://schemas.openxmlformats.org/presentationml/2006/main">
  <p:tag name="AS_UNIQUEID" val="3213"/>
</p:tagLst>
</file>

<file path=ppt/tags/tag159.xml><?xml version="1.0" encoding="utf-8"?>
<p:tagLst xmlns:p="http://schemas.openxmlformats.org/presentationml/2006/main">
  <p:tag name="AS_UNIQUEID" val="3214"/>
</p:tagLst>
</file>

<file path=ppt/tags/tag16.xml><?xml version="1.0" encoding="utf-8"?>
<p:tagLst xmlns:p="http://schemas.openxmlformats.org/presentationml/2006/main">
  <p:tag name="AS_UNIQUEID" val="3073"/>
</p:tagLst>
</file>

<file path=ppt/tags/tag160.xml><?xml version="1.0" encoding="utf-8"?>
<p:tagLst xmlns:p="http://schemas.openxmlformats.org/presentationml/2006/main">
  <p:tag name="AS_UNIQUEID" val="3215"/>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1.xml><?xml version="1.0" encoding="utf-8"?>
<p:tagLst xmlns:p="http://schemas.openxmlformats.org/presentationml/2006/main">
  <p:tag name="AS_UNIQUEID" val="3216"/>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2.xml><?xml version="1.0" encoding="utf-8"?>
<p:tagLst xmlns:p="http://schemas.openxmlformats.org/presentationml/2006/main">
  <p:tag name="AS_UNIQUEID" val="3217"/>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3.xml><?xml version="1.0" encoding="utf-8"?>
<p:tagLst xmlns:p="http://schemas.openxmlformats.org/presentationml/2006/main">
  <p:tag name="AS_UNIQUEID" val="3218"/>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4.xml><?xml version="1.0" encoding="utf-8"?>
<p:tagLst xmlns:p="http://schemas.openxmlformats.org/presentationml/2006/main">
  <p:tag name="AS_UNIQUEID" val="3219"/>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5.xml><?xml version="1.0" encoding="utf-8"?>
<p:tagLst xmlns:p="http://schemas.openxmlformats.org/presentationml/2006/main">
  <p:tag name="AS_UNIQUEID" val="3220"/>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6.xml><?xml version="1.0" encoding="utf-8"?>
<p:tagLst xmlns:p="http://schemas.openxmlformats.org/presentationml/2006/main">
  <p:tag name="AS_UNIQUEID" val="3221"/>
</p:tagLst>
</file>

<file path=ppt/tags/tag167.xml><?xml version="1.0" encoding="utf-8"?>
<p:tagLst xmlns:p="http://schemas.openxmlformats.org/presentationml/2006/main">
  <p:tag name="AS_UNIQUEID" val="3222"/>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8.xml><?xml version="1.0" encoding="utf-8"?>
<p:tagLst xmlns:p="http://schemas.openxmlformats.org/presentationml/2006/main">
  <p:tag name="AS_UNIQUEID" val="3223"/>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9.xml><?xml version="1.0" encoding="utf-8"?>
<p:tagLst xmlns:p="http://schemas.openxmlformats.org/presentationml/2006/main">
  <p:tag name="AS_UNIQUEID" val="3224"/>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xml><?xml version="1.0" encoding="utf-8"?>
<p:tagLst xmlns:p="http://schemas.openxmlformats.org/presentationml/2006/main">
  <p:tag name="AS_UNIQUEID" val="3074"/>
</p:tagLst>
</file>

<file path=ppt/tags/tag170.xml><?xml version="1.0" encoding="utf-8"?>
<p:tagLst xmlns:p="http://schemas.openxmlformats.org/presentationml/2006/main">
  <p:tag name="AS_UNIQUEID" val="322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1.xml><?xml version="1.0" encoding="utf-8"?>
<p:tagLst xmlns:p="http://schemas.openxmlformats.org/presentationml/2006/main">
  <p:tag name="AS_UNIQUEID" val="3226"/>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2.xml><?xml version="1.0" encoding="utf-8"?>
<p:tagLst xmlns:p="http://schemas.openxmlformats.org/presentationml/2006/main">
  <p:tag name="AS_UNIQUEID" val="3227"/>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3.xml><?xml version="1.0" encoding="utf-8"?>
<p:tagLst xmlns:p="http://schemas.openxmlformats.org/presentationml/2006/main">
  <p:tag name="AS_UNIQUEID" val="3228"/>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4.xml><?xml version="1.0" encoding="utf-8"?>
<p:tagLst xmlns:p="http://schemas.openxmlformats.org/presentationml/2006/main">
  <p:tag name="AS_UNIQUEID" val="3229"/>
</p:tagLst>
</file>

<file path=ppt/tags/tag175.xml><?xml version="1.0" encoding="utf-8"?>
<p:tagLst xmlns:p="http://schemas.openxmlformats.org/presentationml/2006/main">
  <p:tag name="AS_UNIQUEID" val="3230"/>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6.xml><?xml version="1.0" encoding="utf-8"?>
<p:tagLst xmlns:p="http://schemas.openxmlformats.org/presentationml/2006/main">
  <p:tag name="AS_UNIQUEID" val="323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7.xml><?xml version="1.0" encoding="utf-8"?>
<p:tagLst xmlns:p="http://schemas.openxmlformats.org/presentationml/2006/main">
  <p:tag name="AS_UNIQUEID" val="323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8.xml><?xml version="1.0" encoding="utf-8"?>
<p:tagLst xmlns:p="http://schemas.openxmlformats.org/presentationml/2006/main">
  <p:tag name="AS_UNIQUEID" val="3233"/>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9.xml><?xml version="1.0" encoding="utf-8"?>
<p:tagLst xmlns:p="http://schemas.openxmlformats.org/presentationml/2006/main">
  <p:tag name="AS_UNIQUEID" val="323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xml><?xml version="1.0" encoding="utf-8"?>
<p:tagLst xmlns:p="http://schemas.openxmlformats.org/presentationml/2006/main">
  <p:tag name="AS_UNIQUEID" val="3075"/>
</p:tagLst>
</file>

<file path=ppt/tags/tag180.xml><?xml version="1.0" encoding="utf-8"?>
<p:tagLst xmlns:p="http://schemas.openxmlformats.org/presentationml/2006/main">
  <p:tag name="AS_UNIQUEID" val="323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1.xml><?xml version="1.0" encoding="utf-8"?>
<p:tagLst xmlns:p="http://schemas.openxmlformats.org/presentationml/2006/main">
  <p:tag name="AS_UNIQUEID" val="3236"/>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2.xml><?xml version="1.0" encoding="utf-8"?>
<p:tagLst xmlns:p="http://schemas.openxmlformats.org/presentationml/2006/main">
  <p:tag name="AS_UNIQUEID" val="3237"/>
</p:tagLst>
</file>

<file path=ppt/tags/tag183.xml><?xml version="1.0" encoding="utf-8"?>
<p:tagLst xmlns:p="http://schemas.openxmlformats.org/presentationml/2006/main">
  <p:tag name="AS_UNIQUEID" val="323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4.xml><?xml version="1.0" encoding="utf-8"?>
<p:tagLst xmlns:p="http://schemas.openxmlformats.org/presentationml/2006/main">
  <p:tag name="AS_UNIQUEID" val="323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5.xml><?xml version="1.0" encoding="utf-8"?>
<p:tagLst xmlns:p="http://schemas.openxmlformats.org/presentationml/2006/main">
  <p:tag name="AS_UNIQUEID" val="3240"/>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6.xml><?xml version="1.0" encoding="utf-8"?>
<p:tagLst xmlns:p="http://schemas.openxmlformats.org/presentationml/2006/main">
  <p:tag name="AS_UNIQUEID" val="324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7.xml><?xml version="1.0" encoding="utf-8"?>
<p:tagLst xmlns:p="http://schemas.openxmlformats.org/presentationml/2006/main">
  <p:tag name="AS_UNIQUEID" val="3242"/>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8.xml><?xml version="1.0" encoding="utf-8"?>
<p:tagLst xmlns:p="http://schemas.openxmlformats.org/presentationml/2006/main">
  <p:tag name="AS_UNIQUEID" val="3243"/>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9.xml><?xml version="1.0" encoding="utf-8"?>
<p:tagLst xmlns:p="http://schemas.openxmlformats.org/presentationml/2006/main">
  <p:tag name="AS_UNIQUEID" val="3244"/>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AS_UNIQUEID" val="3076"/>
</p:tagLst>
</file>

<file path=ppt/tags/tag190.xml><?xml version="1.0" encoding="utf-8"?>
<p:tagLst xmlns:p="http://schemas.openxmlformats.org/presentationml/2006/main">
  <p:tag name="AS_UNIQUEID" val="3245"/>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1.xml><?xml version="1.0" encoding="utf-8"?>
<p:tagLst xmlns:p="http://schemas.openxmlformats.org/presentationml/2006/main">
  <p:tag name="AS_UNIQUEID" val="3246"/>
</p:tagLst>
</file>

<file path=ppt/tags/tag192.xml><?xml version="1.0" encoding="utf-8"?>
<p:tagLst xmlns:p="http://schemas.openxmlformats.org/presentationml/2006/main">
  <p:tag name="AS_UNIQUEID" val="324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93.xml><?xml version="1.0" encoding="utf-8"?>
<p:tagLst xmlns:p="http://schemas.openxmlformats.org/presentationml/2006/main">
  <p:tag name="AS_UNIQUEID" val="324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94.xml><?xml version="1.0" encoding="utf-8"?>
<p:tagLst xmlns:p="http://schemas.openxmlformats.org/presentationml/2006/main">
  <p:tag name="AS_UNIQUEID" val="324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95.xml><?xml version="1.0" encoding="utf-8"?>
<p:tagLst xmlns:p="http://schemas.openxmlformats.org/presentationml/2006/main">
  <p:tag name="AS_UNIQUEID" val="325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96.xml><?xml version="1.0" encoding="utf-8"?>
<p:tagLst xmlns:p="http://schemas.openxmlformats.org/presentationml/2006/main">
  <p:tag name="AS_UNIQUEID" val="325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97.xml><?xml version="1.0" encoding="utf-8"?>
<p:tagLst xmlns:p="http://schemas.openxmlformats.org/presentationml/2006/main">
  <p:tag name="AS_UNIQUEID" val="325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98.xml><?xml version="1.0" encoding="utf-8"?>
<p:tagLst xmlns:p="http://schemas.openxmlformats.org/presentationml/2006/main">
  <p:tag name="AS_UNIQUEID" val="3253"/>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99.xml><?xml version="1.0" encoding="utf-8"?>
<p:tagLst xmlns:p="http://schemas.openxmlformats.org/presentationml/2006/main">
  <p:tag name="AS_UNIQUEID" val="325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xml><?xml version="1.0" encoding="utf-8"?>
<p:tagLst xmlns:p="http://schemas.openxmlformats.org/presentationml/2006/main">
  <p:tag name="AS_UNIQUEID" val="3059"/>
</p:tagLst>
</file>

<file path=ppt/tags/tag20.xml><?xml version="1.0" encoding="utf-8"?>
<p:tagLst xmlns:p="http://schemas.openxmlformats.org/presentationml/2006/main">
  <p:tag name="AS_UNIQUEID" val="3077"/>
</p:tagLst>
</file>

<file path=ppt/tags/tag200.xml><?xml version="1.0" encoding="utf-8"?>
<p:tagLst xmlns:p="http://schemas.openxmlformats.org/presentationml/2006/main">
  <p:tag name="AS_UNIQUEID" val="325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01.xml><?xml version="1.0" encoding="utf-8"?>
<p:tagLst xmlns:p="http://schemas.openxmlformats.org/presentationml/2006/main">
  <p:tag name="AS_UNIQUEID" val="325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02.xml><?xml version="1.0" encoding="utf-8"?>
<p:tagLst xmlns:p="http://schemas.openxmlformats.org/presentationml/2006/main">
  <p:tag name="AS_UNIQUEID" val="3257"/>
</p:tagLst>
</file>

<file path=ppt/tags/tag203.xml><?xml version="1.0" encoding="utf-8"?>
<p:tagLst xmlns:p="http://schemas.openxmlformats.org/presentationml/2006/main">
  <p:tag name="AS_UNIQUEID" val="3258"/>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04.xml><?xml version="1.0" encoding="utf-8"?>
<p:tagLst xmlns:p="http://schemas.openxmlformats.org/presentationml/2006/main">
  <p:tag name="AS_UNIQUEID" val="3259"/>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05.xml><?xml version="1.0" encoding="utf-8"?>
<p:tagLst xmlns:p="http://schemas.openxmlformats.org/presentationml/2006/main">
  <p:tag name="AS_UNIQUEID" val="3260"/>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06.xml><?xml version="1.0" encoding="utf-8"?>
<p:tagLst xmlns:p="http://schemas.openxmlformats.org/presentationml/2006/main">
  <p:tag name="AS_UNIQUEID" val="3261"/>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07.xml><?xml version="1.0" encoding="utf-8"?>
<p:tagLst xmlns:p="http://schemas.openxmlformats.org/presentationml/2006/main">
  <p:tag name="AS_UNIQUEID" val="3262"/>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08.xml><?xml version="1.0" encoding="utf-8"?>
<p:tagLst xmlns:p="http://schemas.openxmlformats.org/presentationml/2006/main">
  <p:tag name="AS_UNIQUEID" val="3263"/>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09.xml><?xml version="1.0" encoding="utf-8"?>
<p:tagLst xmlns:p="http://schemas.openxmlformats.org/presentationml/2006/main">
  <p:tag name="AS_UNIQUEID" val="3264"/>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1.xml><?xml version="1.0" encoding="utf-8"?>
<p:tagLst xmlns:p="http://schemas.openxmlformats.org/presentationml/2006/main">
  <p:tag name="AS_UNIQUEID" val="3078"/>
</p:tagLst>
</file>

<file path=ppt/tags/tag210.xml><?xml version="1.0" encoding="utf-8"?>
<p:tagLst xmlns:p="http://schemas.openxmlformats.org/presentationml/2006/main">
  <p:tag name="AS_UNIQUEID" val="3265"/>
</p:tagLst>
</file>

<file path=ppt/tags/tag211.xml><?xml version="1.0" encoding="utf-8"?>
<p:tagLst xmlns:p="http://schemas.openxmlformats.org/presentationml/2006/main">
  <p:tag name="AS_UNIQUEID" val="3266"/>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12.xml><?xml version="1.0" encoding="utf-8"?>
<p:tagLst xmlns:p="http://schemas.openxmlformats.org/presentationml/2006/main">
  <p:tag name="AS_UNIQUEID" val="3267"/>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13.xml><?xml version="1.0" encoding="utf-8"?>
<p:tagLst xmlns:p="http://schemas.openxmlformats.org/presentationml/2006/main">
  <p:tag name="AS_UNIQUEID" val="3268"/>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14.xml><?xml version="1.0" encoding="utf-8"?>
<p:tagLst xmlns:p="http://schemas.openxmlformats.org/presentationml/2006/main">
  <p:tag name="AS_UNIQUEID" val="3269"/>
</p:tagLst>
</file>

<file path=ppt/tags/tag215.xml><?xml version="1.0" encoding="utf-8"?>
<p:tagLst xmlns:p="http://schemas.openxmlformats.org/presentationml/2006/main">
  <p:tag name="AS_UNIQUEID" val="3270"/>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16.xml><?xml version="1.0" encoding="utf-8"?>
<p:tagLst xmlns:p="http://schemas.openxmlformats.org/presentationml/2006/main">
  <p:tag name="AS_UNIQUEID" val="3271"/>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17.xml><?xml version="1.0" encoding="utf-8"?>
<p:tagLst xmlns:p="http://schemas.openxmlformats.org/presentationml/2006/main">
  <p:tag name="AS_UNIQUEID" val="3272"/>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18.xml><?xml version="1.0" encoding="utf-8"?>
<p:tagLst xmlns:p="http://schemas.openxmlformats.org/presentationml/2006/main">
  <p:tag name="AS_UNIQUEID" val="3273"/>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19.xml><?xml version="1.0" encoding="utf-8"?>
<p:tagLst xmlns:p="http://schemas.openxmlformats.org/presentationml/2006/main">
  <p:tag name="AS_UNIQUEID" val="3274"/>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2.xml><?xml version="1.0" encoding="utf-8"?>
<p:tagLst xmlns:p="http://schemas.openxmlformats.org/presentationml/2006/main">
  <p:tag name="AS_UNIQUEID" val="3079"/>
</p:tagLst>
</file>

<file path=ppt/tags/tag220.xml><?xml version="1.0" encoding="utf-8"?>
<p:tagLst xmlns:p="http://schemas.openxmlformats.org/presentationml/2006/main">
  <p:tag name="AS_UNIQUEID" val="3275"/>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21.xml><?xml version="1.0" encoding="utf-8"?>
<p:tagLst xmlns:p="http://schemas.openxmlformats.org/presentationml/2006/main">
  <p:tag name="AS_UNIQUEID" val="3276"/>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22.xml><?xml version="1.0" encoding="utf-8"?>
<p:tagLst xmlns:p="http://schemas.openxmlformats.org/presentationml/2006/main">
  <p:tag name="AS_UNIQUEID" val="327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23.xml><?xml version="1.0" encoding="utf-8"?>
<p:tagLst xmlns:p="http://schemas.openxmlformats.org/presentationml/2006/main">
  <p:tag name="AS_UNIQUEID" val="3278"/>
</p:tagLst>
</file>

<file path=ppt/tags/tag224.xml><?xml version="1.0" encoding="utf-8"?>
<p:tagLst xmlns:p="http://schemas.openxmlformats.org/presentationml/2006/main">
  <p:tag name="AS_UNIQUEID" val="3279"/>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25.xml><?xml version="1.0" encoding="utf-8"?>
<p:tagLst xmlns:p="http://schemas.openxmlformats.org/presentationml/2006/main">
  <p:tag name="AS_UNIQUEID" val="3280"/>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26.xml><?xml version="1.0" encoding="utf-8"?>
<p:tagLst xmlns:p="http://schemas.openxmlformats.org/presentationml/2006/main">
  <p:tag name="AS_UNIQUEID" val="3281"/>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27.xml><?xml version="1.0" encoding="utf-8"?>
<p:tagLst xmlns:p="http://schemas.openxmlformats.org/presentationml/2006/main">
  <p:tag name="AS_UNIQUEID" val="3282"/>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28.xml><?xml version="1.0" encoding="utf-8"?>
<p:tagLst xmlns:p="http://schemas.openxmlformats.org/presentationml/2006/main">
  <p:tag name="AS_UNIQUEID" val="3283"/>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29.xml><?xml version="1.0" encoding="utf-8"?>
<p:tagLst xmlns:p="http://schemas.openxmlformats.org/presentationml/2006/main">
  <p:tag name="AS_UNIQUEID" val="3284"/>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3.xml><?xml version="1.0" encoding="utf-8"?>
<p:tagLst xmlns:p="http://schemas.openxmlformats.org/presentationml/2006/main">
  <p:tag name="AS_UNIQUEID" val="3080"/>
</p:tagLst>
</file>

<file path=ppt/tags/tag230.xml><?xml version="1.0" encoding="utf-8"?>
<p:tagLst xmlns:p="http://schemas.openxmlformats.org/presentationml/2006/main">
  <p:tag name="AS_UNIQUEID" val="3285"/>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31.xml><?xml version="1.0" encoding="utf-8"?>
<p:tagLst xmlns:p="http://schemas.openxmlformats.org/presentationml/2006/main">
  <p:tag name="AS_UNIQUEID" val="3286"/>
</p:tagLst>
</file>

<file path=ppt/tags/tag232.xml><?xml version="1.0" encoding="utf-8"?>
<p:tagLst xmlns:p="http://schemas.openxmlformats.org/presentationml/2006/main">
  <p:tag name="AS_UNIQUEID" val="3287"/>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33.xml><?xml version="1.0" encoding="utf-8"?>
<p:tagLst xmlns:p="http://schemas.openxmlformats.org/presentationml/2006/main">
  <p:tag name="AS_UNIQUEID" val="3288"/>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34.xml><?xml version="1.0" encoding="utf-8"?>
<p:tagLst xmlns:p="http://schemas.openxmlformats.org/presentationml/2006/main">
  <p:tag name="AS_UNIQUEID" val="3289"/>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35.xml><?xml version="1.0" encoding="utf-8"?>
<p:tagLst xmlns:p="http://schemas.openxmlformats.org/presentationml/2006/main">
  <p:tag name="AS_UNIQUEID" val="3290"/>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36.xml><?xml version="1.0" encoding="utf-8"?>
<p:tagLst xmlns:p="http://schemas.openxmlformats.org/presentationml/2006/main">
  <p:tag name="AS_UNIQUEID" val="3291"/>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37.xml><?xml version="1.0" encoding="utf-8"?>
<p:tagLst xmlns:p="http://schemas.openxmlformats.org/presentationml/2006/main">
  <p:tag name="AS_UNIQUEID" val="3292"/>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38.xml><?xml version="1.0" encoding="utf-8"?>
<p:tagLst xmlns:p="http://schemas.openxmlformats.org/presentationml/2006/main">
  <p:tag name="AS_UNIQUEID" val="3293"/>
</p:tagLst>
</file>

<file path=ppt/tags/tag239.xml><?xml version="1.0" encoding="utf-8"?>
<p:tagLst xmlns:p="http://schemas.openxmlformats.org/presentationml/2006/main">
  <p:tag name="AS_UNIQUEID" val="329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xml><?xml version="1.0" encoding="utf-8"?>
<p:tagLst xmlns:p="http://schemas.openxmlformats.org/presentationml/2006/main">
  <p:tag name="AS_UNIQUEID" val="3081"/>
</p:tagLst>
</file>

<file path=ppt/tags/tag240.xml><?xml version="1.0" encoding="utf-8"?>
<p:tagLst xmlns:p="http://schemas.openxmlformats.org/presentationml/2006/main">
  <p:tag name="AS_UNIQUEID" val="3295"/>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1.xml><?xml version="1.0" encoding="utf-8"?>
<p:tagLst xmlns:p="http://schemas.openxmlformats.org/presentationml/2006/main">
  <p:tag name="AS_UNIQUEID" val="3296"/>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2.xml><?xml version="1.0" encoding="utf-8"?>
<p:tagLst xmlns:p="http://schemas.openxmlformats.org/presentationml/2006/main">
  <p:tag name="AS_UNIQUEID" val="329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3.xml><?xml version="1.0" encoding="utf-8"?>
<p:tagLst xmlns:p="http://schemas.openxmlformats.org/presentationml/2006/main">
  <p:tag name="AS_UNIQUEID" val="3298"/>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4.xml><?xml version="1.0" encoding="utf-8"?>
<p:tagLst xmlns:p="http://schemas.openxmlformats.org/presentationml/2006/main">
  <p:tag name="AS_UNIQUEID" val="329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5.xml><?xml version="1.0" encoding="utf-8"?>
<p:tagLst xmlns:p="http://schemas.openxmlformats.org/presentationml/2006/main">
  <p:tag name="AS_UNIQUEID" val="330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6.xml><?xml version="1.0" encoding="utf-8"?>
<p:tagLst xmlns:p="http://schemas.openxmlformats.org/presentationml/2006/main">
  <p:tag name="AS_UNIQUEID" val="330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7.xml><?xml version="1.0" encoding="utf-8"?>
<p:tagLst xmlns:p="http://schemas.openxmlformats.org/presentationml/2006/main">
  <p:tag name="AS_UNIQUEID" val="3302"/>
</p:tagLst>
</file>

<file path=ppt/tags/tag248.xml><?xml version="1.0" encoding="utf-8"?>
<p:tagLst xmlns:p="http://schemas.openxmlformats.org/presentationml/2006/main">
  <p:tag name="AS_UNIQUEID" val="3303"/>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49.xml><?xml version="1.0" encoding="utf-8"?>
<p:tagLst xmlns:p="http://schemas.openxmlformats.org/presentationml/2006/main">
  <p:tag name="AS_UNIQUEID" val="3304"/>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xml><?xml version="1.0" encoding="utf-8"?>
<p:tagLst xmlns:p="http://schemas.openxmlformats.org/presentationml/2006/main">
  <p:tag name="AS_UNIQUEID" val="3082"/>
</p:tagLst>
</file>

<file path=ppt/tags/tag250.xml><?xml version="1.0" encoding="utf-8"?>
<p:tagLst xmlns:p="http://schemas.openxmlformats.org/presentationml/2006/main">
  <p:tag name="AS_UNIQUEID" val="3305"/>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1.xml><?xml version="1.0" encoding="utf-8"?>
<p:tagLst xmlns:p="http://schemas.openxmlformats.org/presentationml/2006/main">
  <p:tag name="AS_UNIQUEID" val="3306"/>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2.xml><?xml version="1.0" encoding="utf-8"?>
<p:tagLst xmlns:p="http://schemas.openxmlformats.org/presentationml/2006/main">
  <p:tag name="AS_UNIQUEID" val="3307"/>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3.xml><?xml version="1.0" encoding="utf-8"?>
<p:tagLst xmlns:p="http://schemas.openxmlformats.org/presentationml/2006/main">
  <p:tag name="AS_UNIQUEID" val="3308"/>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4.xml><?xml version="1.0" encoding="utf-8"?>
<p:tagLst xmlns:p="http://schemas.openxmlformats.org/presentationml/2006/main">
  <p:tag name="AS_UNIQUEID" val="3309"/>
</p:tagLst>
</file>

<file path=ppt/tags/tag255.xml><?xml version="1.0" encoding="utf-8"?>
<p:tagLst xmlns:p="http://schemas.openxmlformats.org/presentationml/2006/main">
  <p:tag name="AS_UNIQUEID" val="3310"/>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0"/>
  <p:tag name="KSO_WM_UNIT_INDEX" val="0"/>
  <p:tag name="KSO_WM_UNIT_LAYERLEVEL" val="1"/>
  <p:tag name="KSO_WM_UNIT_SUBTYPE" val="h"/>
  <p:tag name="KSO_WM_UNIT_TYPE" val="i"/>
</p:tagLst>
</file>

<file path=ppt/tags/tag256.xml><?xml version="1.0" encoding="utf-8"?>
<p:tagLst xmlns:p="http://schemas.openxmlformats.org/presentationml/2006/main">
  <p:tag name="AS_UNIQUEID" val="3311"/>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57.xml><?xml version="1.0" encoding="utf-8"?>
<p:tagLst xmlns:p="http://schemas.openxmlformats.org/presentationml/2006/main">
  <p:tag name="AS_UNIQUEID" val="3312"/>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58.xml><?xml version="1.0" encoding="utf-8"?>
<p:tagLst xmlns:p="http://schemas.openxmlformats.org/presentationml/2006/main">
  <p:tag name="AS_UNIQUEID" val="3313"/>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59.xml><?xml version="1.0" encoding="utf-8"?>
<p:tagLst xmlns:p="http://schemas.openxmlformats.org/presentationml/2006/main">
  <p:tag name="AS_UNIQUEID" val="3314"/>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6.xml><?xml version="1.0" encoding="utf-8"?>
<p:tagLst xmlns:p="http://schemas.openxmlformats.org/presentationml/2006/main">
  <p:tag name="AS_UNIQUEID" val="3083"/>
</p:tagLst>
</file>

<file path=ppt/tags/tag260.xml><?xml version="1.0" encoding="utf-8"?>
<p:tagLst xmlns:p="http://schemas.openxmlformats.org/presentationml/2006/main">
  <p:tag name="AS_UNIQUEID" val="3315"/>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61.xml><?xml version="1.0" encoding="utf-8"?>
<p:tagLst xmlns:p="http://schemas.openxmlformats.org/presentationml/2006/main">
  <p:tag name="AS_UNIQUEID" val="3316"/>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62.xml><?xml version="1.0" encoding="utf-8"?>
<p:tagLst xmlns:p="http://schemas.openxmlformats.org/presentationml/2006/main">
  <p:tag name="AS_UNIQUEID" val="3317"/>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63.xml><?xml version="1.0" encoding="utf-8"?>
<p:tagLst xmlns:p="http://schemas.openxmlformats.org/presentationml/2006/main">
  <p:tag name="AS_UNIQUEID" val="3318"/>
</p:tagLst>
</file>

<file path=ppt/tags/tag264.xml><?xml version="1.0" encoding="utf-8"?>
<p:tagLst xmlns:p="http://schemas.openxmlformats.org/presentationml/2006/main">
  <p:tag name="AS_UNIQUEID" val="3319"/>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0"/>
  <p:tag name="KSO_WM_UNIT_INDEX" val="0"/>
  <p:tag name="KSO_WM_UNIT_LAYERLEVEL" val="1"/>
  <p:tag name="KSO_WM_UNIT_SUBTYPE" val="h"/>
  <p:tag name="KSO_WM_UNIT_TYPE" val="i"/>
</p:tagLst>
</file>

<file path=ppt/tags/tag265.xml><?xml version="1.0" encoding="utf-8"?>
<p:tagLst xmlns:p="http://schemas.openxmlformats.org/presentationml/2006/main">
  <p:tag name="AS_UNIQUEID" val="3320"/>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66.xml><?xml version="1.0" encoding="utf-8"?>
<p:tagLst xmlns:p="http://schemas.openxmlformats.org/presentationml/2006/main">
  <p:tag name="AS_UNIQUEID" val="3321"/>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67.xml><?xml version="1.0" encoding="utf-8"?>
<p:tagLst xmlns:p="http://schemas.openxmlformats.org/presentationml/2006/main">
  <p:tag name="AS_UNIQUEID" val="3322"/>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68.xml><?xml version="1.0" encoding="utf-8"?>
<p:tagLst xmlns:p="http://schemas.openxmlformats.org/presentationml/2006/main">
  <p:tag name="AS_UNIQUEID" val="3323"/>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69.xml><?xml version="1.0" encoding="utf-8"?>
<p:tagLst xmlns:p="http://schemas.openxmlformats.org/presentationml/2006/main">
  <p:tag name="AS_UNIQUEID" val="3324"/>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7.xml><?xml version="1.0" encoding="utf-8"?>
<p:tagLst xmlns:p="http://schemas.openxmlformats.org/presentationml/2006/main">
  <p:tag name="AS_UNIQUEID" val="3084"/>
</p:tagLst>
</file>

<file path=ppt/tags/tag270.xml><?xml version="1.0" encoding="utf-8"?>
<p:tagLst xmlns:p="http://schemas.openxmlformats.org/presentationml/2006/main">
  <p:tag name="AS_UNIQUEID" val="3325"/>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71.xml><?xml version="1.0" encoding="utf-8"?>
<p:tagLst xmlns:p="http://schemas.openxmlformats.org/presentationml/2006/main">
  <p:tag name="AS_UNIQUEID" val="3326"/>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72.xml><?xml version="1.0" encoding="utf-8"?>
<p:tagLst xmlns:p="http://schemas.openxmlformats.org/presentationml/2006/main">
  <p:tag name="AS_UNIQUEID" val="3327"/>
</p:tagLst>
</file>

<file path=ppt/tags/tag273.xml><?xml version="1.0" encoding="utf-8"?>
<p:tagLst xmlns:p="http://schemas.openxmlformats.org/presentationml/2006/main">
  <p:tag name="AS_UNIQUEID" val="3328"/>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0"/>
  <p:tag name="KSO_WM_UNIT_INDEX" val="0"/>
  <p:tag name="KSO_WM_UNIT_LAYERLEVEL" val="1"/>
  <p:tag name="KSO_WM_UNIT_SUBTYPE" val="h"/>
  <p:tag name="KSO_WM_UNIT_TYPE" val="i"/>
</p:tagLst>
</file>

<file path=ppt/tags/tag274.xml><?xml version="1.0" encoding="utf-8"?>
<p:tagLst xmlns:p="http://schemas.openxmlformats.org/presentationml/2006/main">
  <p:tag name="AS_UNIQUEID" val="3329"/>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75.xml><?xml version="1.0" encoding="utf-8"?>
<p:tagLst xmlns:p="http://schemas.openxmlformats.org/presentationml/2006/main">
  <p:tag name="AS_UNIQUEID" val="3330"/>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76.xml><?xml version="1.0" encoding="utf-8"?>
<p:tagLst xmlns:p="http://schemas.openxmlformats.org/presentationml/2006/main">
  <p:tag name="AS_UNIQUEID" val="3331"/>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77.xml><?xml version="1.0" encoding="utf-8"?>
<p:tagLst xmlns:p="http://schemas.openxmlformats.org/presentationml/2006/main">
  <p:tag name="AS_UNIQUEID" val="3332"/>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78.xml><?xml version="1.0" encoding="utf-8"?>
<p:tagLst xmlns:p="http://schemas.openxmlformats.org/presentationml/2006/main">
  <p:tag name="AS_UNIQUEID" val="3333"/>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79.xml><?xml version="1.0" encoding="utf-8"?>
<p:tagLst xmlns:p="http://schemas.openxmlformats.org/presentationml/2006/main">
  <p:tag name="AS_UNIQUEID" val="3334"/>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8.xml><?xml version="1.0" encoding="utf-8"?>
<p:tagLst xmlns:p="http://schemas.openxmlformats.org/presentationml/2006/main">
  <p:tag name="AS_UNIQUEID" val="3085"/>
</p:tagLst>
</file>

<file path=ppt/tags/tag280.xml><?xml version="1.0" encoding="utf-8"?>
<p:tagLst xmlns:p="http://schemas.openxmlformats.org/presentationml/2006/main">
  <p:tag name="AS_UNIQUEID" val="3335"/>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81.xml><?xml version="1.0" encoding="utf-8"?>
<p:tagLst xmlns:p="http://schemas.openxmlformats.org/presentationml/2006/main">
  <p:tag name="AS_UNIQUEID" val="3336"/>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82.xml><?xml version="1.0" encoding="utf-8"?>
<p:tagLst xmlns:p="http://schemas.openxmlformats.org/presentationml/2006/main">
  <p:tag name="AS_UNIQUEID" val="3337"/>
</p:tagLst>
</file>

<file path=ppt/tags/tag283.xml><?xml version="1.0" encoding="utf-8"?>
<p:tagLst xmlns:p="http://schemas.openxmlformats.org/presentationml/2006/main">
  <p:tag name="AS_UNIQUEID" val="3338"/>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0"/>
  <p:tag name="KSO_WM_UNIT_INDEX" val="0"/>
  <p:tag name="KSO_WM_UNIT_LAYERLEVEL" val="1"/>
  <p:tag name="KSO_WM_UNIT_SUBTYPE" val="h"/>
  <p:tag name="KSO_WM_UNIT_TYPE" val="i"/>
</p:tagLst>
</file>

<file path=ppt/tags/tag284.xml><?xml version="1.0" encoding="utf-8"?>
<p:tagLst xmlns:p="http://schemas.openxmlformats.org/presentationml/2006/main">
  <p:tag name="AS_UNIQUEID" val="3339"/>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85.xml><?xml version="1.0" encoding="utf-8"?>
<p:tagLst xmlns:p="http://schemas.openxmlformats.org/presentationml/2006/main">
  <p:tag name="AS_UNIQUEID" val="3340"/>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86.xml><?xml version="1.0" encoding="utf-8"?>
<p:tagLst xmlns:p="http://schemas.openxmlformats.org/presentationml/2006/main">
  <p:tag name="AS_UNIQUEID" val="3341"/>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87.xml><?xml version="1.0" encoding="utf-8"?>
<p:tagLst xmlns:p="http://schemas.openxmlformats.org/presentationml/2006/main">
  <p:tag name="AS_UNIQUEID" val="3342"/>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88.xml><?xml version="1.0" encoding="utf-8"?>
<p:tagLst xmlns:p="http://schemas.openxmlformats.org/presentationml/2006/main">
  <p:tag name="AS_UNIQUEID" val="3343"/>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89.xml><?xml version="1.0" encoding="utf-8"?>
<p:tagLst xmlns:p="http://schemas.openxmlformats.org/presentationml/2006/main">
  <p:tag name="AS_UNIQUEID" val="3344"/>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9.xml><?xml version="1.0" encoding="utf-8"?>
<p:tagLst xmlns:p="http://schemas.openxmlformats.org/presentationml/2006/main">
  <p:tag name="AS_UNIQUEID" val="3086"/>
</p:tagLst>
</file>

<file path=ppt/tags/tag290.xml><?xml version="1.0" encoding="utf-8"?>
<p:tagLst xmlns:p="http://schemas.openxmlformats.org/presentationml/2006/main">
  <p:tag name="AS_UNIQUEID" val="3345"/>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91.xml><?xml version="1.0" encoding="utf-8"?>
<p:tagLst xmlns:p="http://schemas.openxmlformats.org/presentationml/2006/main">
  <p:tag name="AS_UNIQUEID" val="3346"/>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92.xml><?xml version="1.0" encoding="utf-8"?>
<p:tagLst xmlns:p="http://schemas.openxmlformats.org/presentationml/2006/main">
  <p:tag name="AS_UNIQUEID" val="3347"/>
</p:tagLst>
</file>

<file path=ppt/tags/tag293.xml><?xml version="1.0" encoding="utf-8"?>
<p:tagLst xmlns:p="http://schemas.openxmlformats.org/presentationml/2006/main">
  <p:tag name="AS_UNIQUEID" val="3348"/>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0"/>
  <p:tag name="KSO_WM_UNIT_INDEX" val="0"/>
  <p:tag name="KSO_WM_UNIT_LAYERLEVEL" val="1"/>
  <p:tag name="KSO_WM_UNIT_SUBTYPE" val="h"/>
  <p:tag name="KSO_WM_UNIT_TYPE" val="i"/>
</p:tagLst>
</file>

<file path=ppt/tags/tag294.xml><?xml version="1.0" encoding="utf-8"?>
<p:tagLst xmlns:p="http://schemas.openxmlformats.org/presentationml/2006/main">
  <p:tag name="AS_UNIQUEID" val="3349"/>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95.xml><?xml version="1.0" encoding="utf-8"?>
<p:tagLst xmlns:p="http://schemas.openxmlformats.org/presentationml/2006/main">
  <p:tag name="AS_UNIQUEID" val="3350"/>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96.xml><?xml version="1.0" encoding="utf-8"?>
<p:tagLst xmlns:p="http://schemas.openxmlformats.org/presentationml/2006/main">
  <p:tag name="AS_UNIQUEID" val="3351"/>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97.xml><?xml version="1.0" encoding="utf-8"?>
<p:tagLst xmlns:p="http://schemas.openxmlformats.org/presentationml/2006/main">
  <p:tag name="AS_UNIQUEID" val="3352"/>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98.xml><?xml version="1.0" encoding="utf-8"?>
<p:tagLst xmlns:p="http://schemas.openxmlformats.org/presentationml/2006/main">
  <p:tag name="AS_UNIQUEID" val="3353"/>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99.xml><?xml version="1.0" encoding="utf-8"?>
<p:tagLst xmlns:p="http://schemas.openxmlformats.org/presentationml/2006/main">
  <p:tag name="AS_UNIQUEID" val="3354"/>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xml><?xml version="1.0" encoding="utf-8"?>
<p:tagLst xmlns:p="http://schemas.openxmlformats.org/presentationml/2006/main">
  <p:tag name="AS_UNIQUEID" val="3060"/>
</p:tagLst>
</file>

<file path=ppt/tags/tag30.xml><?xml version="1.0" encoding="utf-8"?>
<p:tagLst xmlns:p="http://schemas.openxmlformats.org/presentationml/2006/main">
  <p:tag name="AS_UNIQUEID" val="3087"/>
</p:tagLst>
</file>

<file path=ppt/tags/tag300.xml><?xml version="1.0" encoding="utf-8"?>
<p:tagLst xmlns:p="http://schemas.openxmlformats.org/presentationml/2006/main">
  <p:tag name="AS_UNIQUEID" val="3355"/>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01.xml><?xml version="1.0" encoding="utf-8"?>
<p:tagLst xmlns:p="http://schemas.openxmlformats.org/presentationml/2006/main">
  <p:tag name="AS_UNIQUEID" val="3356"/>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02.xml><?xml version="1.0" encoding="utf-8"?>
<p:tagLst xmlns:p="http://schemas.openxmlformats.org/presentationml/2006/main">
  <p:tag name="AS_UNIQUEID" val="3357"/>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03.xml><?xml version="1.0" encoding="utf-8"?>
<p:tagLst xmlns:p="http://schemas.openxmlformats.org/presentationml/2006/main">
  <p:tag name="AS_UNIQUEID" val="3358"/>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04.xml><?xml version="1.0" encoding="utf-8"?>
<p:tagLst xmlns:p="http://schemas.openxmlformats.org/presentationml/2006/main">
  <p:tag name="AS_UNIQUEID" val="3359"/>
</p:tagLst>
</file>

<file path=ppt/tags/tag305.xml><?xml version="1.0" encoding="utf-8"?>
<p:tagLst xmlns:p="http://schemas.openxmlformats.org/presentationml/2006/main">
  <p:tag name="AS_UNIQUEID" val="3360"/>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0"/>
  <p:tag name="KSO_WM_UNIT_INDEX" val="0"/>
  <p:tag name="KSO_WM_UNIT_LAYERLEVEL" val="1"/>
  <p:tag name="KSO_WM_UNIT_SUBTYPE" val="h"/>
  <p:tag name="KSO_WM_UNIT_TYPE" val="i"/>
</p:tagLst>
</file>

<file path=ppt/tags/tag306.xml><?xml version="1.0" encoding="utf-8"?>
<p:tagLst xmlns:p="http://schemas.openxmlformats.org/presentationml/2006/main">
  <p:tag name="AS_UNIQUEID" val="3361"/>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07.xml><?xml version="1.0" encoding="utf-8"?>
<p:tagLst xmlns:p="http://schemas.openxmlformats.org/presentationml/2006/main">
  <p:tag name="AS_UNIQUEID" val="3362"/>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08.xml><?xml version="1.0" encoding="utf-8"?>
<p:tagLst xmlns:p="http://schemas.openxmlformats.org/presentationml/2006/main">
  <p:tag name="AS_UNIQUEID" val="3363"/>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09.xml><?xml version="1.0" encoding="utf-8"?>
<p:tagLst xmlns:p="http://schemas.openxmlformats.org/presentationml/2006/main">
  <p:tag name="AS_UNIQUEID" val="3364"/>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1.xml><?xml version="1.0" encoding="utf-8"?>
<p:tagLst xmlns:p="http://schemas.openxmlformats.org/presentationml/2006/main">
  <p:tag name="AS_UNIQUEID" val="3088"/>
</p:tagLst>
</file>

<file path=ppt/tags/tag310.xml><?xml version="1.0" encoding="utf-8"?>
<p:tagLst xmlns:p="http://schemas.openxmlformats.org/presentationml/2006/main">
  <p:tag name="AS_UNIQUEID" val="3365"/>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11.xml><?xml version="1.0" encoding="utf-8"?>
<p:tagLst xmlns:p="http://schemas.openxmlformats.org/presentationml/2006/main">
  <p:tag name="AS_UNIQUEID" val="3366"/>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12.xml><?xml version="1.0" encoding="utf-8"?>
<p:tagLst xmlns:p="http://schemas.openxmlformats.org/presentationml/2006/main">
  <p:tag name="AS_UNIQUEID" val="3367"/>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13.xml><?xml version="1.0" encoding="utf-8"?>
<p:tagLst xmlns:p="http://schemas.openxmlformats.org/presentationml/2006/main">
  <p:tag name="AS_UNIQUEID" val="3368"/>
</p:tagLst>
</file>

<file path=ppt/tags/tag314.xml><?xml version="1.0" encoding="utf-8"?>
<p:tagLst xmlns:p="http://schemas.openxmlformats.org/presentationml/2006/main">
  <p:tag name="AS_UNIQUEID" val="3369"/>
  <p:tag name="KSO_WM_BEAUTIFY_FLAG" val="#wm#"/>
  <p:tag name="KSO_WM_TAG_VERSION" val="1.0"/>
  <p:tag name="KSO_WM_TEMPLATE_CATEGORY" val="custom"/>
  <p:tag name="KSO_WM_TEMPLATE_INDEX" val="20204743"/>
  <p:tag name="KSO_WM_UNIT_COMPATIBLE" val="0"/>
  <p:tag name="KSO_WM_UNIT_DIAGRAM_ISNUMVISUAL" val="0"/>
  <p:tag name="KSO_WM_UNIT_DIAGRAM_ISREFERUNIT" val="0"/>
  <p:tag name="KSO_WM_UNIT_HIGHLIGHT" val="0"/>
  <p:tag name="KSO_WM_UNIT_ID" val="_0**"/>
  <p:tag name="KSO_WM_UNIT_LAYERLEVEL" val="1"/>
</p:tagLst>
</file>

<file path=ppt/tags/tag315.xml><?xml version="1.0" encoding="utf-8"?>
<p:tagLst xmlns:p="http://schemas.openxmlformats.org/presentationml/2006/main">
  <p:tag name="AS_UNIQUEID" val="3370"/>
  <p:tag name="KSO_WM_BEAUTIFY_FLAG" val="#wm#"/>
  <p:tag name="KSO_WM_TAG_VERSION" val="1.0"/>
  <p:tag name="KSO_WM_TEMPLATE_CATEGORY" val="custom"/>
  <p:tag name="KSO_WM_TEMPLATE_INDEX" val="20204743"/>
  <p:tag name="KSO_WM_UNIT_COMPATIBLE" val="0"/>
  <p:tag name="KSO_WM_UNIT_DIAGRAM_ISNUMVISUAL" val="0"/>
  <p:tag name="KSO_WM_UNIT_DIAGRAM_ISREFERUNIT" val="0"/>
  <p:tag name="KSO_WM_UNIT_HIGHLIGHT" val="0"/>
  <p:tag name="KSO_WM_UNIT_ID" val="_0**"/>
  <p:tag name="KSO_WM_UNIT_LAYERLEVEL" val="1"/>
</p:tagLst>
</file>

<file path=ppt/tags/tag316.xml><?xml version="1.0" encoding="utf-8"?>
<p:tagLst xmlns:p="http://schemas.openxmlformats.org/presentationml/2006/main">
  <p:tag name="AS_UNIQUEID" val="3371"/>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17.xml><?xml version="1.0" encoding="utf-8"?>
<p:tagLst xmlns:p="http://schemas.openxmlformats.org/presentationml/2006/main">
  <p:tag name="AS_UNIQUEID" val="3372"/>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18.xml><?xml version="1.0" encoding="utf-8"?>
<p:tagLst xmlns:p="http://schemas.openxmlformats.org/presentationml/2006/main">
  <p:tag name="AS_UNIQUEID" val="3373"/>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19.xml><?xml version="1.0" encoding="utf-8"?>
<p:tagLst xmlns:p="http://schemas.openxmlformats.org/presentationml/2006/main">
  <p:tag name="AS_UNIQUEID" val="3374"/>
  <p:tag name="KSO_WM_BEAUTIFY_FLAG" val="#wm#"/>
  <p:tag name="KSO_WM_TAG_VERSION" val="1.0"/>
  <p:tag name="KSO_WM_TEMPLATE_CATEGORY" val="custom"/>
  <p:tag name="KSO_WM_TEMPLATE_COLOR_TYPE" val="1"/>
  <p:tag name="KSO_WM_TEMPLATE_INDEX" val="20204743"/>
  <p:tag name="KSO_WM_TEMPLATE_MASTER_THUMB_INDEX" val="12"/>
  <p:tag name="KSO_WM_TEMPLATE_MASTER_TYPE" val="1"/>
  <p:tag name="KSO_WM_TEMPLATE_SUBCATEGORY" val="0"/>
  <p:tag name="KSO_WM_TEMPLATE_THUMBS_INDEX" val="1、4、7、8、9、12、16、20、21、23、26、29、30"/>
</p:tagLst>
</file>

<file path=ppt/tags/tag32.xml><?xml version="1.0" encoding="utf-8"?>
<p:tagLst xmlns:p="http://schemas.openxmlformats.org/presentationml/2006/main">
  <p:tag name="AS_UNIQUEID" val="3089"/>
</p:tagLst>
</file>

<file path=ppt/tags/tag320.xml><?xml version="1.0" encoding="utf-8"?>
<p:tagLst xmlns:p="http://schemas.openxmlformats.org/presentationml/2006/main">
  <p:tag name="AS_UNIQUEID" val="3375"/>
</p:tagLst>
</file>

<file path=ppt/tags/tag321.xml><?xml version="1.0" encoding="utf-8"?>
<p:tagLst xmlns:p="http://schemas.openxmlformats.org/presentationml/2006/main">
  <p:tag name="AS_UNIQUEID" val="3376"/>
</p:tagLst>
</file>

<file path=ppt/tags/tag322.xml><?xml version="1.0" encoding="utf-8"?>
<p:tagLst xmlns:p="http://schemas.openxmlformats.org/presentationml/2006/main">
  <p:tag name="AS_UNIQUEID" val="3377"/>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3.xml><?xml version="1.0" encoding="utf-8"?>
<p:tagLst xmlns:p="http://schemas.openxmlformats.org/presentationml/2006/main">
  <p:tag name="AS_UNIQUEID" val="3378"/>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4.xml><?xml version="1.0" encoding="utf-8"?>
<p:tagLst xmlns:p="http://schemas.openxmlformats.org/presentationml/2006/main">
  <p:tag name="AS_UNIQUEID" val="3379"/>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5.xml><?xml version="1.0" encoding="utf-8"?>
<p:tagLst xmlns:p="http://schemas.openxmlformats.org/presentationml/2006/main">
  <p:tag name="AS_UNIQUEID" val="3380"/>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6.xml><?xml version="1.0" encoding="utf-8"?>
<p:tagLst xmlns:p="http://schemas.openxmlformats.org/presentationml/2006/main">
  <p:tag name="AS_UNIQUEID" val="3381"/>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7.xml><?xml version="1.0" encoding="utf-8"?>
<p:tagLst xmlns:p="http://schemas.openxmlformats.org/presentationml/2006/main">
  <p:tag name="AS_UNIQUEID" val="3382"/>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8.xml><?xml version="1.0" encoding="utf-8"?>
<p:tagLst xmlns:p="http://schemas.openxmlformats.org/presentationml/2006/main">
  <p:tag name="AS_UNIQUEID" val="3383"/>
</p:tagLst>
</file>

<file path=ppt/tags/tag329.xml><?xml version="1.0" encoding="utf-8"?>
<p:tagLst xmlns:p="http://schemas.openxmlformats.org/presentationml/2006/main">
  <p:tag name="AS_UNIQUEID" val="3384"/>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3.xml><?xml version="1.0" encoding="utf-8"?>
<p:tagLst xmlns:p="http://schemas.openxmlformats.org/presentationml/2006/main">
  <p:tag name="AS_UNIQUEID" val="3090"/>
</p:tagLst>
</file>

<file path=ppt/tags/tag330.xml><?xml version="1.0" encoding="utf-8"?>
<p:tagLst xmlns:p="http://schemas.openxmlformats.org/presentationml/2006/main">
  <p:tag name="AS_UNIQUEID" val="338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31.xml><?xml version="1.0" encoding="utf-8"?>
<p:tagLst xmlns:p="http://schemas.openxmlformats.org/presentationml/2006/main">
  <p:tag name="AS_UNIQUEID" val="3386"/>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32.xml><?xml version="1.0" encoding="utf-8"?>
<p:tagLst xmlns:p="http://schemas.openxmlformats.org/presentationml/2006/main">
  <p:tag name="AS_UNIQUEID" val="3387"/>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33.xml><?xml version="1.0" encoding="utf-8"?>
<p:tagLst xmlns:p="http://schemas.openxmlformats.org/presentationml/2006/main">
  <p:tag name="AS_UNIQUEID" val="3388"/>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34.xml><?xml version="1.0" encoding="utf-8"?>
<p:tagLst xmlns:p="http://schemas.openxmlformats.org/presentationml/2006/main">
  <p:tag name="AS_UNIQUEID" val="3389"/>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35.xml><?xml version="1.0" encoding="utf-8"?>
<p:tagLst xmlns:p="http://schemas.openxmlformats.org/presentationml/2006/main">
  <p:tag name="AS_UNIQUEID" val="3390"/>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36.xml><?xml version="1.0" encoding="utf-8"?>
<p:tagLst xmlns:p="http://schemas.openxmlformats.org/presentationml/2006/main">
  <p:tag name="AS_UNIQUEID" val="3391"/>
</p:tagLst>
</file>

<file path=ppt/tags/tag337.xml><?xml version="1.0" encoding="utf-8"?>
<p:tagLst xmlns:p="http://schemas.openxmlformats.org/presentationml/2006/main">
  <p:tag name="AS_UNIQUEID" val="339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38.xml><?xml version="1.0" encoding="utf-8"?>
<p:tagLst xmlns:p="http://schemas.openxmlformats.org/presentationml/2006/main">
  <p:tag name="AS_UNIQUEID" val="3393"/>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39.xml><?xml version="1.0" encoding="utf-8"?>
<p:tagLst xmlns:p="http://schemas.openxmlformats.org/presentationml/2006/main">
  <p:tag name="AS_UNIQUEID" val="339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4.xml><?xml version="1.0" encoding="utf-8"?>
<p:tagLst xmlns:p="http://schemas.openxmlformats.org/presentationml/2006/main">
  <p:tag name="AS_UNIQUEID" val="3091"/>
</p:tagLst>
</file>

<file path=ppt/tags/tag340.xml><?xml version="1.0" encoding="utf-8"?>
<p:tagLst xmlns:p="http://schemas.openxmlformats.org/presentationml/2006/main">
  <p:tag name="AS_UNIQUEID" val="339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41.xml><?xml version="1.0" encoding="utf-8"?>
<p:tagLst xmlns:p="http://schemas.openxmlformats.org/presentationml/2006/main">
  <p:tag name="AS_UNIQUEID" val="3396"/>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42.xml><?xml version="1.0" encoding="utf-8"?>
<p:tagLst xmlns:p="http://schemas.openxmlformats.org/presentationml/2006/main">
  <p:tag name="AS_UNIQUEID" val="3397"/>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43.xml><?xml version="1.0" encoding="utf-8"?>
<p:tagLst xmlns:p="http://schemas.openxmlformats.org/presentationml/2006/main">
  <p:tag name="AS_UNIQUEID" val="339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44.xml><?xml version="1.0" encoding="utf-8"?>
<p:tagLst xmlns:p="http://schemas.openxmlformats.org/presentationml/2006/main">
  <p:tag name="AS_UNIQUEID" val="3399"/>
</p:tagLst>
</file>

<file path=ppt/tags/tag345.xml><?xml version="1.0" encoding="utf-8"?>
<p:tagLst xmlns:p="http://schemas.openxmlformats.org/presentationml/2006/main">
  <p:tag name="AS_UNIQUEID" val="3400"/>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6.xml><?xml version="1.0" encoding="utf-8"?>
<p:tagLst xmlns:p="http://schemas.openxmlformats.org/presentationml/2006/main">
  <p:tag name="AS_UNIQUEID" val="340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7.xml><?xml version="1.0" encoding="utf-8"?>
<p:tagLst xmlns:p="http://schemas.openxmlformats.org/presentationml/2006/main">
  <p:tag name="AS_UNIQUEID" val="3402"/>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8.xml><?xml version="1.0" encoding="utf-8"?>
<p:tagLst xmlns:p="http://schemas.openxmlformats.org/presentationml/2006/main">
  <p:tag name="AS_UNIQUEID" val="3403"/>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9.xml><?xml version="1.0" encoding="utf-8"?>
<p:tagLst xmlns:p="http://schemas.openxmlformats.org/presentationml/2006/main">
  <p:tag name="AS_UNIQUEID" val="3404"/>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5.xml><?xml version="1.0" encoding="utf-8"?>
<p:tagLst xmlns:p="http://schemas.openxmlformats.org/presentationml/2006/main">
  <p:tag name="AS_UNIQUEID" val="3092"/>
</p:tagLst>
</file>

<file path=ppt/tags/tag350.xml><?xml version="1.0" encoding="utf-8"?>
<p:tagLst xmlns:p="http://schemas.openxmlformats.org/presentationml/2006/main">
  <p:tag name="AS_UNIQUEID" val="3405"/>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51.xml><?xml version="1.0" encoding="utf-8"?>
<p:tagLst xmlns:p="http://schemas.openxmlformats.org/presentationml/2006/main">
  <p:tag name="AS_UNIQUEID" val="3406"/>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52.xml><?xml version="1.0" encoding="utf-8"?>
<p:tagLst xmlns:p="http://schemas.openxmlformats.org/presentationml/2006/main">
  <p:tag name="AS_UNIQUEID" val="3407"/>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53.xml><?xml version="1.0" encoding="utf-8"?>
<p:tagLst xmlns:p="http://schemas.openxmlformats.org/presentationml/2006/main">
  <p:tag name="AS_UNIQUEID" val="3408"/>
</p:tagLst>
</file>

<file path=ppt/tags/tag354.xml><?xml version="1.0" encoding="utf-8"?>
<p:tagLst xmlns:p="http://schemas.openxmlformats.org/presentationml/2006/main">
  <p:tag name="AS_UNIQUEID" val="340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5.xml><?xml version="1.0" encoding="utf-8"?>
<p:tagLst xmlns:p="http://schemas.openxmlformats.org/presentationml/2006/main">
  <p:tag name="AS_UNIQUEID" val="341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6.xml><?xml version="1.0" encoding="utf-8"?>
<p:tagLst xmlns:p="http://schemas.openxmlformats.org/presentationml/2006/main">
  <p:tag name="AS_UNIQUEID" val="341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7.xml><?xml version="1.0" encoding="utf-8"?>
<p:tagLst xmlns:p="http://schemas.openxmlformats.org/presentationml/2006/main">
  <p:tag name="AS_UNIQUEID" val="341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8.xml><?xml version="1.0" encoding="utf-8"?>
<p:tagLst xmlns:p="http://schemas.openxmlformats.org/presentationml/2006/main">
  <p:tag name="AS_UNIQUEID" val="3413"/>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9.xml><?xml version="1.0" encoding="utf-8"?>
<p:tagLst xmlns:p="http://schemas.openxmlformats.org/presentationml/2006/main">
  <p:tag name="AS_UNIQUEID" val="341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p="http://schemas.openxmlformats.org/presentationml/2006/main">
  <p:tag name="AS_UNIQUEID" val="3093"/>
</p:tagLst>
</file>

<file path=ppt/tags/tag360.xml><?xml version="1.0" encoding="utf-8"?>
<p:tagLst xmlns:p="http://schemas.openxmlformats.org/presentationml/2006/main">
  <p:tag name="AS_UNIQUEID" val="341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1.xml><?xml version="1.0" encoding="utf-8"?>
<p:tagLst xmlns:p="http://schemas.openxmlformats.org/presentationml/2006/main">
  <p:tag name="AS_UNIQUEID" val="341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2.xml><?xml version="1.0" encoding="utf-8"?>
<p:tagLst xmlns:p="http://schemas.openxmlformats.org/presentationml/2006/main">
  <p:tag name="AS_UNIQUEID" val="341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3.xml><?xml version="1.0" encoding="utf-8"?>
<p:tagLst xmlns:p="http://schemas.openxmlformats.org/presentationml/2006/main">
  <p:tag name="AS_UNIQUEID" val="341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4.xml><?xml version="1.0" encoding="utf-8"?>
<p:tagLst xmlns:p="http://schemas.openxmlformats.org/presentationml/2006/main">
  <p:tag name="AS_UNIQUEID" val="3419"/>
</p:tagLst>
</file>

<file path=ppt/tags/tag365.xml><?xml version="1.0" encoding="utf-8"?>
<p:tagLst xmlns:p="http://schemas.openxmlformats.org/presentationml/2006/main">
  <p:tag name="AS_UNIQUEID" val="3420"/>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66.xml><?xml version="1.0" encoding="utf-8"?>
<p:tagLst xmlns:p="http://schemas.openxmlformats.org/presentationml/2006/main">
  <p:tag name="AS_UNIQUEID" val="3421"/>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67.xml><?xml version="1.0" encoding="utf-8"?>
<p:tagLst xmlns:p="http://schemas.openxmlformats.org/presentationml/2006/main">
  <p:tag name="AS_UNIQUEID" val="3422"/>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68.xml><?xml version="1.0" encoding="utf-8"?>
<p:tagLst xmlns:p="http://schemas.openxmlformats.org/presentationml/2006/main">
  <p:tag name="AS_UNIQUEID" val="3423"/>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69.xml><?xml version="1.0" encoding="utf-8"?>
<p:tagLst xmlns:p="http://schemas.openxmlformats.org/presentationml/2006/main">
  <p:tag name="AS_UNIQUEID" val="3424"/>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xml><?xml version="1.0" encoding="utf-8"?>
<p:tagLst xmlns:p="http://schemas.openxmlformats.org/presentationml/2006/main">
  <p:tag name="AS_UNIQUEID" val="3094"/>
</p:tagLst>
</file>

<file path=ppt/tags/tag370.xml><?xml version="1.0" encoding="utf-8"?>
<p:tagLst xmlns:p="http://schemas.openxmlformats.org/presentationml/2006/main">
  <p:tag name="AS_UNIQUEID" val="3425"/>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1.xml><?xml version="1.0" encoding="utf-8"?>
<p:tagLst xmlns:p="http://schemas.openxmlformats.org/presentationml/2006/main">
  <p:tag name="AS_UNIQUEID" val="3426"/>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2.xml><?xml version="1.0" encoding="utf-8"?>
<p:tagLst xmlns:p="http://schemas.openxmlformats.org/presentationml/2006/main">
  <p:tag name="AS_UNIQUEID" val="3427"/>
</p:tagLst>
</file>

<file path=ppt/tags/tag373.xml><?xml version="1.0" encoding="utf-8"?>
<p:tagLst xmlns:p="http://schemas.openxmlformats.org/presentationml/2006/main">
  <p:tag name="AS_UNIQUEID" val="3428"/>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4.xml><?xml version="1.0" encoding="utf-8"?>
<p:tagLst xmlns:p="http://schemas.openxmlformats.org/presentationml/2006/main">
  <p:tag name="AS_UNIQUEID" val="3429"/>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5.xml><?xml version="1.0" encoding="utf-8"?>
<p:tagLst xmlns:p="http://schemas.openxmlformats.org/presentationml/2006/main">
  <p:tag name="AS_UNIQUEID" val="3430"/>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6.xml><?xml version="1.0" encoding="utf-8"?>
<p:tagLst xmlns:p="http://schemas.openxmlformats.org/presentationml/2006/main">
  <p:tag name="AS_UNIQUEID" val="3431"/>
</p:tagLst>
</file>

<file path=ppt/tags/tag377.xml><?xml version="1.0" encoding="utf-8"?>
<p:tagLst xmlns:p="http://schemas.openxmlformats.org/presentationml/2006/main">
  <p:tag name="AS_UNIQUEID" val="3432"/>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78.xml><?xml version="1.0" encoding="utf-8"?>
<p:tagLst xmlns:p="http://schemas.openxmlformats.org/presentationml/2006/main">
  <p:tag name="AS_UNIQUEID" val="3433"/>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79.xml><?xml version="1.0" encoding="utf-8"?>
<p:tagLst xmlns:p="http://schemas.openxmlformats.org/presentationml/2006/main">
  <p:tag name="AS_UNIQUEID" val="3434"/>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AS_UNIQUEID" val="3095"/>
</p:tagLst>
</file>

<file path=ppt/tags/tag380.xml><?xml version="1.0" encoding="utf-8"?>
<p:tagLst xmlns:p="http://schemas.openxmlformats.org/presentationml/2006/main">
  <p:tag name="AS_UNIQUEID" val="3435"/>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1.xml><?xml version="1.0" encoding="utf-8"?>
<p:tagLst xmlns:p="http://schemas.openxmlformats.org/presentationml/2006/main">
  <p:tag name="AS_UNIQUEID" val="3436"/>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2.xml><?xml version="1.0" encoding="utf-8"?>
<p:tagLst xmlns:p="http://schemas.openxmlformats.org/presentationml/2006/main">
  <p:tag name="AS_UNIQUEID" val="343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3.xml><?xml version="1.0" encoding="utf-8"?>
<p:tagLst xmlns:p="http://schemas.openxmlformats.org/presentationml/2006/main">
  <p:tag name="AS_UNIQUEID" val="3438"/>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4.xml><?xml version="1.0" encoding="utf-8"?>
<p:tagLst xmlns:p="http://schemas.openxmlformats.org/presentationml/2006/main">
  <p:tag name="AS_UNIQUEID" val="3439"/>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5.xml><?xml version="1.0" encoding="utf-8"?>
<p:tagLst xmlns:p="http://schemas.openxmlformats.org/presentationml/2006/main">
  <p:tag name="AS_UNIQUEID" val="3440"/>
</p:tagLst>
</file>

<file path=ppt/tags/tag386.xml><?xml version="1.0" encoding="utf-8"?>
<p:tagLst xmlns:p="http://schemas.openxmlformats.org/presentationml/2006/main">
  <p:tag name="AS_UNIQUEID" val="3441"/>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87.xml><?xml version="1.0" encoding="utf-8"?>
<p:tagLst xmlns:p="http://schemas.openxmlformats.org/presentationml/2006/main">
  <p:tag name="AS_UNIQUEID" val="3442"/>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88.xml><?xml version="1.0" encoding="utf-8"?>
<p:tagLst xmlns:p="http://schemas.openxmlformats.org/presentationml/2006/main">
  <p:tag name="AS_UNIQUEID" val="3443"/>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89.xml><?xml version="1.0" encoding="utf-8"?>
<p:tagLst xmlns:p="http://schemas.openxmlformats.org/presentationml/2006/main">
  <p:tag name="AS_UNIQUEID" val="3444"/>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9.xml><?xml version="1.0" encoding="utf-8"?>
<p:tagLst xmlns:p="http://schemas.openxmlformats.org/presentationml/2006/main">
  <p:tag name="AS_UNIQUEID" val="3096"/>
</p:tagLst>
</file>

<file path=ppt/tags/tag390.xml><?xml version="1.0" encoding="utf-8"?>
<p:tagLst xmlns:p="http://schemas.openxmlformats.org/presentationml/2006/main">
  <p:tag name="AS_UNIQUEID" val="3445"/>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91.xml><?xml version="1.0" encoding="utf-8"?>
<p:tagLst xmlns:p="http://schemas.openxmlformats.org/presentationml/2006/main">
  <p:tag name="AS_UNIQUEID" val="3446"/>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92.xml><?xml version="1.0" encoding="utf-8"?>
<p:tagLst xmlns:p="http://schemas.openxmlformats.org/presentationml/2006/main">
  <p:tag name="AS_UNIQUEID" val="3447"/>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93.xml><?xml version="1.0" encoding="utf-8"?>
<p:tagLst xmlns:p="http://schemas.openxmlformats.org/presentationml/2006/main">
  <p:tag name="AS_UNIQUEID" val="3448"/>
</p:tagLst>
</file>

<file path=ppt/tags/tag394.xml><?xml version="1.0" encoding="utf-8"?>
<p:tagLst xmlns:p="http://schemas.openxmlformats.org/presentationml/2006/main">
  <p:tag name="AS_UNIQUEID" val="3449"/>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95.xml><?xml version="1.0" encoding="utf-8"?>
<p:tagLst xmlns:p="http://schemas.openxmlformats.org/presentationml/2006/main">
  <p:tag name="AS_UNIQUEID" val="3450"/>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96.xml><?xml version="1.0" encoding="utf-8"?>
<p:tagLst xmlns:p="http://schemas.openxmlformats.org/presentationml/2006/main">
  <p:tag name="AS_UNIQUEID" val="3451"/>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97.xml><?xml version="1.0" encoding="utf-8"?>
<p:tagLst xmlns:p="http://schemas.openxmlformats.org/presentationml/2006/main">
  <p:tag name="AS_UNIQUEID" val="3452"/>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98.xml><?xml version="1.0" encoding="utf-8"?>
<p:tagLst xmlns:p="http://schemas.openxmlformats.org/presentationml/2006/main">
  <p:tag name="AS_UNIQUEID" val="3453"/>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99.xml><?xml version="1.0" encoding="utf-8"?>
<p:tagLst xmlns:p="http://schemas.openxmlformats.org/presentationml/2006/main">
  <p:tag name="AS_UNIQUEID" val="3454"/>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xml><?xml version="1.0" encoding="utf-8"?>
<p:tagLst xmlns:p="http://schemas.openxmlformats.org/presentationml/2006/main">
  <p:tag name="AS_UNIQUEID" val="3061"/>
</p:tagLst>
</file>

<file path=ppt/tags/tag40.xml><?xml version="1.0" encoding="utf-8"?>
<p:tagLst xmlns:p="http://schemas.openxmlformats.org/presentationml/2006/main">
  <p:tag name="AS_UNIQUEID" val="3097"/>
</p:tagLst>
</file>

<file path=ppt/tags/tag400.xml><?xml version="1.0" encoding="utf-8"?>
<p:tagLst xmlns:p="http://schemas.openxmlformats.org/presentationml/2006/main">
  <p:tag name="AS_UNIQUEID" val="3455"/>
</p:tagLst>
</file>

<file path=ppt/tags/tag401.xml><?xml version="1.0" encoding="utf-8"?>
<p:tagLst xmlns:p="http://schemas.openxmlformats.org/presentationml/2006/main">
  <p:tag name="AS_UNIQUEID" val="3456"/>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02.xml><?xml version="1.0" encoding="utf-8"?>
<p:tagLst xmlns:p="http://schemas.openxmlformats.org/presentationml/2006/main">
  <p:tag name="AS_UNIQUEID" val="345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03.xml><?xml version="1.0" encoding="utf-8"?>
<p:tagLst xmlns:p="http://schemas.openxmlformats.org/presentationml/2006/main">
  <p:tag name="AS_UNIQUEID" val="3458"/>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04.xml><?xml version="1.0" encoding="utf-8"?>
<p:tagLst xmlns:p="http://schemas.openxmlformats.org/presentationml/2006/main">
  <p:tag name="AS_UNIQUEID" val="345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05.xml><?xml version="1.0" encoding="utf-8"?>
<p:tagLst xmlns:p="http://schemas.openxmlformats.org/presentationml/2006/main">
  <p:tag name="AS_UNIQUEID" val="346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06.xml><?xml version="1.0" encoding="utf-8"?>
<p:tagLst xmlns:p="http://schemas.openxmlformats.org/presentationml/2006/main">
  <p:tag name="AS_UNIQUEID" val="346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07.xml><?xml version="1.0" encoding="utf-8"?>
<p:tagLst xmlns:p="http://schemas.openxmlformats.org/presentationml/2006/main">
  <p:tag name="AS_UNIQUEID" val="3462"/>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08.xml><?xml version="1.0" encoding="utf-8"?>
<p:tagLst xmlns:p="http://schemas.openxmlformats.org/presentationml/2006/main">
  <p:tag name="AS_UNIQUEID" val="3463"/>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09.xml><?xml version="1.0" encoding="utf-8"?>
<p:tagLst xmlns:p="http://schemas.openxmlformats.org/presentationml/2006/main">
  <p:tag name="AS_UNIQUEID" val="3464"/>
</p:tagLst>
</file>

<file path=ppt/tags/tag41.xml><?xml version="1.0" encoding="utf-8"?>
<p:tagLst xmlns:p="http://schemas.openxmlformats.org/presentationml/2006/main">
  <p:tag name="AS_UNIQUEID" val="3098"/>
</p:tagLst>
</file>

<file path=ppt/tags/tag410.xml><?xml version="1.0" encoding="utf-8"?>
<p:tagLst xmlns:p="http://schemas.openxmlformats.org/presentationml/2006/main">
  <p:tag name="AS_UNIQUEID" val="3465"/>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11.xml><?xml version="1.0" encoding="utf-8"?>
<p:tagLst xmlns:p="http://schemas.openxmlformats.org/presentationml/2006/main">
  <p:tag name="AS_UNIQUEID" val="3466"/>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12.xml><?xml version="1.0" encoding="utf-8"?>
<p:tagLst xmlns:p="http://schemas.openxmlformats.org/presentationml/2006/main">
  <p:tag name="AS_UNIQUEID" val="3467"/>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13.xml><?xml version="1.0" encoding="utf-8"?>
<p:tagLst xmlns:p="http://schemas.openxmlformats.org/presentationml/2006/main">
  <p:tag name="AS_UNIQUEID" val="3468"/>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14.xml><?xml version="1.0" encoding="utf-8"?>
<p:tagLst xmlns:p="http://schemas.openxmlformats.org/presentationml/2006/main">
  <p:tag name="AS_UNIQUEID" val="3469"/>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15.xml><?xml version="1.0" encoding="utf-8"?>
<p:tagLst xmlns:p="http://schemas.openxmlformats.org/presentationml/2006/main">
  <p:tag name="AS_UNIQUEID" val="3470"/>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16.xml><?xml version="1.0" encoding="utf-8"?>
<p:tagLst xmlns:p="http://schemas.openxmlformats.org/presentationml/2006/main">
  <p:tag name="AS_UNIQUEID" val="3471"/>
</p:tagLst>
</file>

<file path=ppt/tags/tag417.xml><?xml version="1.0" encoding="utf-8"?>
<p:tagLst xmlns:p="http://schemas.openxmlformats.org/presentationml/2006/main">
  <p:tag name="AS_UNIQUEID" val="3472"/>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0"/>
  <p:tag name="KSO_WM_UNIT_INDEX" val="0"/>
  <p:tag name="KSO_WM_UNIT_LAYERLEVEL" val="1"/>
  <p:tag name="KSO_WM_UNIT_SUBTYPE" val="h"/>
  <p:tag name="KSO_WM_UNIT_TYPE" val="i"/>
</p:tagLst>
</file>

<file path=ppt/tags/tag418.xml><?xml version="1.0" encoding="utf-8"?>
<p:tagLst xmlns:p="http://schemas.openxmlformats.org/presentationml/2006/main">
  <p:tag name="AS_UNIQUEID" val="3473"/>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19.xml><?xml version="1.0" encoding="utf-8"?>
<p:tagLst xmlns:p="http://schemas.openxmlformats.org/presentationml/2006/main">
  <p:tag name="AS_UNIQUEID" val="3474"/>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2.xml><?xml version="1.0" encoding="utf-8"?>
<p:tagLst xmlns:p="http://schemas.openxmlformats.org/presentationml/2006/main">
  <p:tag name="AS_UNIQUEID" val="3099"/>
</p:tagLst>
</file>

<file path=ppt/tags/tag420.xml><?xml version="1.0" encoding="utf-8"?>
<p:tagLst xmlns:p="http://schemas.openxmlformats.org/presentationml/2006/main">
  <p:tag name="AS_UNIQUEID" val="3475"/>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21.xml><?xml version="1.0" encoding="utf-8"?>
<p:tagLst xmlns:p="http://schemas.openxmlformats.org/presentationml/2006/main">
  <p:tag name="AS_UNIQUEID" val="3476"/>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22.xml><?xml version="1.0" encoding="utf-8"?>
<p:tagLst xmlns:p="http://schemas.openxmlformats.org/presentationml/2006/main">
  <p:tag name="AS_UNIQUEID" val="3477"/>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23.xml><?xml version="1.0" encoding="utf-8"?>
<p:tagLst xmlns:p="http://schemas.openxmlformats.org/presentationml/2006/main">
  <p:tag name="AS_UNIQUEID" val="3478"/>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24.xml><?xml version="1.0" encoding="utf-8"?>
<p:tagLst xmlns:p="http://schemas.openxmlformats.org/presentationml/2006/main">
  <p:tag name="AS_UNIQUEID" val="3479"/>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25.xml><?xml version="1.0" encoding="utf-8"?>
<p:tagLst xmlns:p="http://schemas.openxmlformats.org/presentationml/2006/main">
  <p:tag name="AS_UNIQUEID" val="3480"/>
</p:tagLst>
</file>

<file path=ppt/tags/tag426.xml><?xml version="1.0" encoding="utf-8"?>
<p:tagLst xmlns:p="http://schemas.openxmlformats.org/presentationml/2006/main">
  <p:tag name="AS_UNIQUEID" val="3481"/>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0"/>
  <p:tag name="KSO_WM_UNIT_INDEX" val="0"/>
  <p:tag name="KSO_WM_UNIT_LAYERLEVEL" val="1"/>
  <p:tag name="KSO_WM_UNIT_SUBTYPE" val="h"/>
  <p:tag name="KSO_WM_UNIT_TYPE" val="i"/>
</p:tagLst>
</file>

<file path=ppt/tags/tag427.xml><?xml version="1.0" encoding="utf-8"?>
<p:tagLst xmlns:p="http://schemas.openxmlformats.org/presentationml/2006/main">
  <p:tag name="AS_UNIQUEID" val="3482"/>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28.xml><?xml version="1.0" encoding="utf-8"?>
<p:tagLst xmlns:p="http://schemas.openxmlformats.org/presentationml/2006/main">
  <p:tag name="AS_UNIQUEID" val="3483"/>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29.xml><?xml version="1.0" encoding="utf-8"?>
<p:tagLst xmlns:p="http://schemas.openxmlformats.org/presentationml/2006/main">
  <p:tag name="AS_UNIQUEID" val="3484"/>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3.xml><?xml version="1.0" encoding="utf-8"?>
<p:tagLst xmlns:p="http://schemas.openxmlformats.org/presentationml/2006/main">
  <p:tag name="AS_UNIQUEID" val="3100"/>
</p:tagLst>
</file>

<file path=ppt/tags/tag430.xml><?xml version="1.0" encoding="utf-8"?>
<p:tagLst xmlns:p="http://schemas.openxmlformats.org/presentationml/2006/main">
  <p:tag name="AS_UNIQUEID" val="3485"/>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31.xml><?xml version="1.0" encoding="utf-8"?>
<p:tagLst xmlns:p="http://schemas.openxmlformats.org/presentationml/2006/main">
  <p:tag name="AS_UNIQUEID" val="3486"/>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32.xml><?xml version="1.0" encoding="utf-8"?>
<p:tagLst xmlns:p="http://schemas.openxmlformats.org/presentationml/2006/main">
  <p:tag name="AS_UNIQUEID" val="3487"/>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33.xml><?xml version="1.0" encoding="utf-8"?>
<p:tagLst xmlns:p="http://schemas.openxmlformats.org/presentationml/2006/main">
  <p:tag name="AS_UNIQUEID" val="3488"/>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34.xml><?xml version="1.0" encoding="utf-8"?>
<p:tagLst xmlns:p="http://schemas.openxmlformats.org/presentationml/2006/main">
  <p:tag name="AS_UNIQUEID" val="3489"/>
</p:tagLst>
</file>

<file path=ppt/tags/tag435.xml><?xml version="1.0" encoding="utf-8"?>
<p:tagLst xmlns:p="http://schemas.openxmlformats.org/presentationml/2006/main">
  <p:tag name="AS_UNIQUEID" val="3490"/>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0"/>
  <p:tag name="KSO_WM_UNIT_INDEX" val="0"/>
  <p:tag name="KSO_WM_UNIT_LAYERLEVEL" val="1"/>
  <p:tag name="KSO_WM_UNIT_SUBTYPE" val="h"/>
  <p:tag name="KSO_WM_UNIT_TYPE" val="i"/>
</p:tagLst>
</file>

<file path=ppt/tags/tag436.xml><?xml version="1.0" encoding="utf-8"?>
<p:tagLst xmlns:p="http://schemas.openxmlformats.org/presentationml/2006/main">
  <p:tag name="AS_UNIQUEID" val="3491"/>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37.xml><?xml version="1.0" encoding="utf-8"?>
<p:tagLst xmlns:p="http://schemas.openxmlformats.org/presentationml/2006/main">
  <p:tag name="AS_UNIQUEID" val="3492"/>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38.xml><?xml version="1.0" encoding="utf-8"?>
<p:tagLst xmlns:p="http://schemas.openxmlformats.org/presentationml/2006/main">
  <p:tag name="AS_UNIQUEID" val="3493"/>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39.xml><?xml version="1.0" encoding="utf-8"?>
<p:tagLst xmlns:p="http://schemas.openxmlformats.org/presentationml/2006/main">
  <p:tag name="AS_UNIQUEID" val="3494"/>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4.xml><?xml version="1.0" encoding="utf-8"?>
<p:tagLst xmlns:p="http://schemas.openxmlformats.org/presentationml/2006/main">
  <p:tag name="AS_UNIQUEID" val="3101"/>
</p:tagLst>
</file>

<file path=ppt/tags/tag440.xml><?xml version="1.0" encoding="utf-8"?>
<p:tagLst xmlns:p="http://schemas.openxmlformats.org/presentationml/2006/main">
  <p:tag name="AS_UNIQUEID" val="3495"/>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41.xml><?xml version="1.0" encoding="utf-8"?>
<p:tagLst xmlns:p="http://schemas.openxmlformats.org/presentationml/2006/main">
  <p:tag name="AS_UNIQUEID" val="3496"/>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42.xml><?xml version="1.0" encoding="utf-8"?>
<p:tagLst xmlns:p="http://schemas.openxmlformats.org/presentationml/2006/main">
  <p:tag name="AS_UNIQUEID" val="3497"/>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43.xml><?xml version="1.0" encoding="utf-8"?>
<p:tagLst xmlns:p="http://schemas.openxmlformats.org/presentationml/2006/main">
  <p:tag name="AS_UNIQUEID" val="3498"/>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44.xml><?xml version="1.0" encoding="utf-8"?>
<p:tagLst xmlns:p="http://schemas.openxmlformats.org/presentationml/2006/main">
  <p:tag name="AS_UNIQUEID" val="3499"/>
</p:tagLst>
</file>

<file path=ppt/tags/tag445.xml><?xml version="1.0" encoding="utf-8"?>
<p:tagLst xmlns:p="http://schemas.openxmlformats.org/presentationml/2006/main">
  <p:tag name="AS_UNIQUEID" val="3500"/>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0"/>
  <p:tag name="KSO_WM_UNIT_INDEX" val="0"/>
  <p:tag name="KSO_WM_UNIT_LAYERLEVEL" val="1"/>
  <p:tag name="KSO_WM_UNIT_SUBTYPE" val="h"/>
  <p:tag name="KSO_WM_UNIT_TYPE" val="i"/>
</p:tagLst>
</file>

<file path=ppt/tags/tag446.xml><?xml version="1.0" encoding="utf-8"?>
<p:tagLst xmlns:p="http://schemas.openxmlformats.org/presentationml/2006/main">
  <p:tag name="AS_UNIQUEID" val="3501"/>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47.xml><?xml version="1.0" encoding="utf-8"?>
<p:tagLst xmlns:p="http://schemas.openxmlformats.org/presentationml/2006/main">
  <p:tag name="AS_UNIQUEID" val="3502"/>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48.xml><?xml version="1.0" encoding="utf-8"?>
<p:tagLst xmlns:p="http://schemas.openxmlformats.org/presentationml/2006/main">
  <p:tag name="AS_UNIQUEID" val="3503"/>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49.xml><?xml version="1.0" encoding="utf-8"?>
<p:tagLst xmlns:p="http://schemas.openxmlformats.org/presentationml/2006/main">
  <p:tag name="AS_UNIQUEID" val="3504"/>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5.xml><?xml version="1.0" encoding="utf-8"?>
<p:tagLst xmlns:p="http://schemas.openxmlformats.org/presentationml/2006/main">
  <p:tag name="AS_UNIQUEID" val="3102"/>
</p:tagLst>
</file>

<file path=ppt/tags/tag450.xml><?xml version="1.0" encoding="utf-8"?>
<p:tagLst xmlns:p="http://schemas.openxmlformats.org/presentationml/2006/main">
  <p:tag name="AS_UNIQUEID" val="3505"/>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51.xml><?xml version="1.0" encoding="utf-8"?>
<p:tagLst xmlns:p="http://schemas.openxmlformats.org/presentationml/2006/main">
  <p:tag name="AS_UNIQUEID" val="3506"/>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52.xml><?xml version="1.0" encoding="utf-8"?>
<p:tagLst xmlns:p="http://schemas.openxmlformats.org/presentationml/2006/main">
  <p:tag name="AS_UNIQUEID" val="3507"/>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53.xml><?xml version="1.0" encoding="utf-8"?>
<p:tagLst xmlns:p="http://schemas.openxmlformats.org/presentationml/2006/main">
  <p:tag name="AS_UNIQUEID" val="3508"/>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54.xml><?xml version="1.0" encoding="utf-8"?>
<p:tagLst xmlns:p="http://schemas.openxmlformats.org/presentationml/2006/main">
  <p:tag name="AS_UNIQUEID" val="3509"/>
</p:tagLst>
</file>

<file path=ppt/tags/tag455.xml><?xml version="1.0" encoding="utf-8"?>
<p:tagLst xmlns:p="http://schemas.openxmlformats.org/presentationml/2006/main">
  <p:tag name="AS_UNIQUEID" val="3510"/>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0"/>
  <p:tag name="KSO_WM_UNIT_INDEX" val="0"/>
  <p:tag name="KSO_WM_UNIT_LAYERLEVEL" val="1"/>
  <p:tag name="KSO_WM_UNIT_SUBTYPE" val="h"/>
  <p:tag name="KSO_WM_UNIT_TYPE" val="i"/>
</p:tagLst>
</file>

<file path=ppt/tags/tag456.xml><?xml version="1.0" encoding="utf-8"?>
<p:tagLst xmlns:p="http://schemas.openxmlformats.org/presentationml/2006/main">
  <p:tag name="AS_UNIQUEID" val="3511"/>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57.xml><?xml version="1.0" encoding="utf-8"?>
<p:tagLst xmlns:p="http://schemas.openxmlformats.org/presentationml/2006/main">
  <p:tag name="AS_UNIQUEID" val="3512"/>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58.xml><?xml version="1.0" encoding="utf-8"?>
<p:tagLst xmlns:p="http://schemas.openxmlformats.org/presentationml/2006/main">
  <p:tag name="AS_UNIQUEID" val="3513"/>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59.xml><?xml version="1.0" encoding="utf-8"?>
<p:tagLst xmlns:p="http://schemas.openxmlformats.org/presentationml/2006/main">
  <p:tag name="AS_UNIQUEID" val="3514"/>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6.xml><?xml version="1.0" encoding="utf-8"?>
<p:tagLst xmlns:p="http://schemas.openxmlformats.org/presentationml/2006/main">
  <p:tag name="AS_UNIQUEID" val="3103"/>
</p:tagLst>
</file>

<file path=ppt/tags/tag460.xml><?xml version="1.0" encoding="utf-8"?>
<p:tagLst xmlns:p="http://schemas.openxmlformats.org/presentationml/2006/main">
  <p:tag name="AS_UNIQUEID" val="3515"/>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61.xml><?xml version="1.0" encoding="utf-8"?>
<p:tagLst xmlns:p="http://schemas.openxmlformats.org/presentationml/2006/main">
  <p:tag name="AS_UNIQUEID" val="3516"/>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62.xml><?xml version="1.0" encoding="utf-8"?>
<p:tagLst xmlns:p="http://schemas.openxmlformats.org/presentationml/2006/main">
  <p:tag name="AS_UNIQUEID" val="3517"/>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63.xml><?xml version="1.0" encoding="utf-8"?>
<p:tagLst xmlns:p="http://schemas.openxmlformats.org/presentationml/2006/main">
  <p:tag name="AS_UNIQUEID" val="3518"/>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64.xml><?xml version="1.0" encoding="utf-8"?>
<p:tagLst xmlns:p="http://schemas.openxmlformats.org/presentationml/2006/main">
  <p:tag name="AS_UNIQUEID" val="3519"/>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65.xml><?xml version="1.0" encoding="utf-8"?>
<p:tagLst xmlns:p="http://schemas.openxmlformats.org/presentationml/2006/main">
  <p:tag name="AS_UNIQUEID" val="3520"/>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66.xml><?xml version="1.0" encoding="utf-8"?>
<p:tagLst xmlns:p="http://schemas.openxmlformats.org/presentationml/2006/main">
  <p:tag name="AS_UNIQUEID" val="3521"/>
</p:tagLst>
</file>

<file path=ppt/tags/tag467.xml><?xml version="1.0" encoding="utf-8"?>
<p:tagLst xmlns:p="http://schemas.openxmlformats.org/presentationml/2006/main">
  <p:tag name="AS_UNIQUEID" val="3522"/>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0"/>
  <p:tag name="KSO_WM_UNIT_INDEX" val="0"/>
  <p:tag name="KSO_WM_UNIT_LAYERLEVEL" val="1"/>
  <p:tag name="KSO_WM_UNIT_SUBTYPE" val="h"/>
  <p:tag name="KSO_WM_UNIT_TYPE" val="i"/>
</p:tagLst>
</file>

<file path=ppt/tags/tag468.xml><?xml version="1.0" encoding="utf-8"?>
<p:tagLst xmlns:p="http://schemas.openxmlformats.org/presentationml/2006/main">
  <p:tag name="AS_UNIQUEID" val="3523"/>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69.xml><?xml version="1.0" encoding="utf-8"?>
<p:tagLst xmlns:p="http://schemas.openxmlformats.org/presentationml/2006/main">
  <p:tag name="AS_UNIQUEID" val="3524"/>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7.xml><?xml version="1.0" encoding="utf-8"?>
<p:tagLst xmlns:p="http://schemas.openxmlformats.org/presentationml/2006/main">
  <p:tag name="AS_UNIQUEID" val="3104"/>
</p:tagLst>
</file>

<file path=ppt/tags/tag470.xml><?xml version="1.0" encoding="utf-8"?>
<p:tagLst xmlns:p="http://schemas.openxmlformats.org/presentationml/2006/main">
  <p:tag name="AS_UNIQUEID" val="3525"/>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71.xml><?xml version="1.0" encoding="utf-8"?>
<p:tagLst xmlns:p="http://schemas.openxmlformats.org/presentationml/2006/main">
  <p:tag name="AS_UNIQUEID" val="3526"/>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72.xml><?xml version="1.0" encoding="utf-8"?>
<p:tagLst xmlns:p="http://schemas.openxmlformats.org/presentationml/2006/main">
  <p:tag name="AS_UNIQUEID" val="3527"/>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73.xml><?xml version="1.0" encoding="utf-8"?>
<p:tagLst xmlns:p="http://schemas.openxmlformats.org/presentationml/2006/main">
  <p:tag name="AS_UNIQUEID" val="3528"/>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74.xml><?xml version="1.0" encoding="utf-8"?>
<p:tagLst xmlns:p="http://schemas.openxmlformats.org/presentationml/2006/main">
  <p:tag name="AS_UNIQUEID" val="3529"/>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75.xml><?xml version="1.0" encoding="utf-8"?>
<p:tagLst xmlns:p="http://schemas.openxmlformats.org/presentationml/2006/main">
  <p:tag name="AS_UNIQUEID" val="3530"/>
</p:tagLst>
</file>

<file path=ppt/tags/tag476.xml><?xml version="1.0" encoding="utf-8"?>
<p:tagLst xmlns:p="http://schemas.openxmlformats.org/presentationml/2006/main">
  <p:tag name="AS_UNIQUEID" val="3531"/>
  <p:tag name="KSO_WM_BEAUTIFY_FLAG" val="#wm#"/>
  <p:tag name="KSO_WM_TAG_VERSION" val="1.0"/>
  <p:tag name="KSO_WM_TEMPLATE_CATEGORY" val="custom"/>
  <p:tag name="KSO_WM_TEMPLATE_INDEX" val="20204743"/>
  <p:tag name="KSO_WM_UNIT_COMPATIBLE" val="0"/>
  <p:tag name="KSO_WM_UNIT_DIAGRAM_ISNUMVISUAL" val="0"/>
  <p:tag name="KSO_WM_UNIT_DIAGRAM_ISREFERUNIT" val="0"/>
  <p:tag name="KSO_WM_UNIT_HIGHLIGHT" val="0"/>
  <p:tag name="KSO_WM_UNIT_ID" val="_0**"/>
  <p:tag name="KSO_WM_UNIT_LAYERLEVEL" val="1"/>
</p:tagLst>
</file>

<file path=ppt/tags/tag477.xml><?xml version="1.0" encoding="utf-8"?>
<p:tagLst xmlns:p="http://schemas.openxmlformats.org/presentationml/2006/main">
  <p:tag name="AS_UNIQUEID" val="3532"/>
  <p:tag name="KSO_WM_BEAUTIFY_FLAG" val="#wm#"/>
  <p:tag name="KSO_WM_TAG_VERSION" val="1.0"/>
  <p:tag name="KSO_WM_TEMPLATE_CATEGORY" val="custom"/>
  <p:tag name="KSO_WM_TEMPLATE_INDEX" val="20204743"/>
  <p:tag name="KSO_WM_UNIT_COMPATIBLE" val="0"/>
  <p:tag name="KSO_WM_UNIT_DIAGRAM_ISNUMVISUAL" val="0"/>
  <p:tag name="KSO_WM_UNIT_DIAGRAM_ISREFERUNIT" val="0"/>
  <p:tag name="KSO_WM_UNIT_HIGHLIGHT" val="0"/>
  <p:tag name="KSO_WM_UNIT_ID" val="_0**"/>
  <p:tag name="KSO_WM_UNIT_LAYERLEVEL" val="1"/>
</p:tagLst>
</file>

<file path=ppt/tags/tag478.xml><?xml version="1.0" encoding="utf-8"?>
<p:tagLst xmlns:p="http://schemas.openxmlformats.org/presentationml/2006/main">
  <p:tag name="AS_UNIQUEID" val="3533"/>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79.xml><?xml version="1.0" encoding="utf-8"?>
<p:tagLst xmlns:p="http://schemas.openxmlformats.org/presentationml/2006/main">
  <p:tag name="AS_UNIQUEID" val="3534"/>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8.xml><?xml version="1.0" encoding="utf-8"?>
<p:tagLst xmlns:p="http://schemas.openxmlformats.org/presentationml/2006/main">
  <p:tag name="AS_UNIQUEID" val="3105"/>
</p:tagLst>
</file>

<file path=ppt/tags/tag480.xml><?xml version="1.0" encoding="utf-8"?>
<p:tagLst xmlns:p="http://schemas.openxmlformats.org/presentationml/2006/main">
  <p:tag name="AS_UNIQUEID" val="3535"/>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81.xml><?xml version="1.0" encoding="utf-8"?>
<p:tagLst xmlns:p="http://schemas.openxmlformats.org/presentationml/2006/main">
  <p:tag name="AS_UNIQUEID" val="3536"/>
  <p:tag name="KSO_WM_BEAUTIFY_FLAG" val="#wm#"/>
  <p:tag name="KSO_WM_TAG_VERSION" val="1.0"/>
  <p:tag name="KSO_WM_TEMPLATE_CATEGORY" val="custom"/>
  <p:tag name="KSO_WM_TEMPLATE_COLOR_TYPE" val="1"/>
  <p:tag name="KSO_WM_TEMPLATE_INDEX" val="20204743"/>
  <p:tag name="KSO_WM_TEMPLATE_MASTER_THUMB_INDEX" val="12"/>
  <p:tag name="KSO_WM_TEMPLATE_MASTER_TYPE" val="1"/>
  <p:tag name="KSO_WM_TEMPLATE_SUBCATEGORY" val="0"/>
  <p:tag name="KSO_WM_TEMPLATE_THUMBS_INDEX" val="1、4、7、8、9、12、16、20、21、23、26、29、30"/>
</p:tagLst>
</file>

<file path=ppt/tags/tag482.xml><?xml version="1.0" encoding="utf-8"?>
<p:tagLst xmlns:p="http://schemas.openxmlformats.org/presentationml/2006/main">
  <p:tag name="AS_UNIQUEID" val="3537"/>
</p:tagLst>
</file>

<file path=ppt/tags/tag483.xml><?xml version="1.0" encoding="utf-8"?>
<p:tagLst xmlns:p="http://schemas.openxmlformats.org/presentationml/2006/main">
  <p:tag name="AS_UNIQUEID" val="3538"/>
</p:tagLst>
</file>

<file path=ppt/tags/tag484.xml><?xml version="1.0" encoding="utf-8"?>
<p:tagLst xmlns:p="http://schemas.openxmlformats.org/presentationml/2006/main">
  <p:tag name="AS_UNIQUEID" val="3539"/>
</p:tagLst>
</file>

<file path=ppt/tags/tag485.xml><?xml version="1.0" encoding="utf-8"?>
<p:tagLst xmlns:p="http://schemas.openxmlformats.org/presentationml/2006/main">
  <p:tag name="AS_UNIQUEID" val="3540"/>
</p:tagLst>
</file>

<file path=ppt/tags/tag486.xml><?xml version="1.0" encoding="utf-8"?>
<p:tagLst xmlns:p="http://schemas.openxmlformats.org/presentationml/2006/main">
  <p:tag name="AS_UNIQUEID" val="3541"/>
</p:tagLst>
</file>

<file path=ppt/tags/tag487.xml><?xml version="1.0" encoding="utf-8"?>
<p:tagLst xmlns:p="http://schemas.openxmlformats.org/presentationml/2006/main">
  <p:tag name="AS_UNIQUEID" val="3542"/>
</p:tagLst>
</file>

<file path=ppt/tags/tag488.xml><?xml version="1.0" encoding="utf-8"?>
<p:tagLst xmlns:p="http://schemas.openxmlformats.org/presentationml/2006/main">
  <p:tag name="AS_UNIQUEID" val="3543"/>
</p:tagLst>
</file>

<file path=ppt/tags/tag489.xml><?xml version="1.0" encoding="utf-8"?>
<p:tagLst xmlns:p="http://schemas.openxmlformats.org/presentationml/2006/main">
  <p:tag name="AS_UNIQUEID" val="3544"/>
</p:tagLst>
</file>

<file path=ppt/tags/tag49.xml><?xml version="1.0" encoding="utf-8"?>
<p:tagLst xmlns:p="http://schemas.openxmlformats.org/presentationml/2006/main">
  <p:tag name="AS_UNIQUEID" val="3106"/>
</p:tagLst>
</file>

<file path=ppt/tags/tag490.xml><?xml version="1.0" encoding="utf-8"?>
<p:tagLst xmlns:p="http://schemas.openxmlformats.org/presentationml/2006/main">
  <p:tag name="AS_UNIQUEID" val="3545"/>
</p:tagLst>
</file>

<file path=ppt/tags/tag491.xml><?xml version="1.0" encoding="utf-8"?>
<p:tagLst xmlns:p="http://schemas.openxmlformats.org/presentationml/2006/main">
  <p:tag name="AS_UNIQUEID" val="3546"/>
</p:tagLst>
</file>

<file path=ppt/tags/tag492.xml><?xml version="1.0" encoding="utf-8"?>
<p:tagLst xmlns:p="http://schemas.openxmlformats.org/presentationml/2006/main">
  <p:tag name="AS_UNIQUEID" val="3547"/>
</p:tagLst>
</file>

<file path=ppt/tags/tag493.xml><?xml version="1.0" encoding="utf-8"?>
<p:tagLst xmlns:p="http://schemas.openxmlformats.org/presentationml/2006/main">
  <p:tag name="AS_UNIQUEID" val="3548"/>
</p:tagLst>
</file>

<file path=ppt/tags/tag494.xml><?xml version="1.0" encoding="utf-8"?>
<p:tagLst xmlns:p="http://schemas.openxmlformats.org/presentationml/2006/main">
  <p:tag name="AS_UNIQUEID" val="3549"/>
</p:tagLst>
</file>

<file path=ppt/tags/tag495.xml><?xml version="1.0" encoding="utf-8"?>
<p:tagLst xmlns:p="http://schemas.openxmlformats.org/presentationml/2006/main">
  <p:tag name="AS_UNIQUEID" val="3550"/>
</p:tagLst>
</file>

<file path=ppt/tags/tag496.xml><?xml version="1.0" encoding="utf-8"?>
<p:tagLst xmlns:p="http://schemas.openxmlformats.org/presentationml/2006/main">
  <p:tag name="AS_UNIQUEID" val="3551"/>
</p:tagLst>
</file>

<file path=ppt/tags/tag497.xml><?xml version="1.0" encoding="utf-8"?>
<p:tagLst xmlns:p="http://schemas.openxmlformats.org/presentationml/2006/main">
  <p:tag name="AS_UNIQUEID" val="3552"/>
</p:tagLst>
</file>

<file path=ppt/tags/tag498.xml><?xml version="1.0" encoding="utf-8"?>
<p:tagLst xmlns:p="http://schemas.openxmlformats.org/presentationml/2006/main">
  <p:tag name="AS_UNIQUEID" val="3553"/>
</p:tagLst>
</file>

<file path=ppt/tags/tag499.xml><?xml version="1.0" encoding="utf-8"?>
<p:tagLst xmlns:p="http://schemas.openxmlformats.org/presentationml/2006/main">
  <p:tag name="AS_UNIQUEID" val="3554"/>
</p:tagLst>
</file>

<file path=ppt/tags/tag5.xml><?xml version="1.0" encoding="utf-8"?>
<p:tagLst xmlns:p="http://schemas.openxmlformats.org/presentationml/2006/main">
  <p:tag name="AS_UNIQUEID" val="3062"/>
</p:tagLst>
</file>

<file path=ppt/tags/tag50.xml><?xml version="1.0" encoding="utf-8"?>
<p:tagLst xmlns:p="http://schemas.openxmlformats.org/presentationml/2006/main">
  <p:tag name="AS_UNIQUEID" val="3107"/>
</p:tagLst>
</file>

<file path=ppt/tags/tag500.xml><?xml version="1.0" encoding="utf-8"?>
<p:tagLst xmlns:p="http://schemas.openxmlformats.org/presentationml/2006/main">
  <p:tag name="AS_UNIQUEID" val="3555"/>
</p:tagLst>
</file>

<file path=ppt/tags/tag501.xml><?xml version="1.0" encoding="utf-8"?>
<p:tagLst xmlns:p="http://schemas.openxmlformats.org/presentationml/2006/main">
  <p:tag name="AS_UNIQUEID" val="3556"/>
</p:tagLst>
</file>

<file path=ppt/tags/tag502.xml><?xml version="1.0" encoding="utf-8"?>
<p:tagLst xmlns:p="http://schemas.openxmlformats.org/presentationml/2006/main">
  <p:tag name="AS_UNIQUEID" val="3557"/>
</p:tagLst>
</file>

<file path=ppt/tags/tag503.xml><?xml version="1.0" encoding="utf-8"?>
<p:tagLst xmlns:p="http://schemas.openxmlformats.org/presentationml/2006/main">
  <p:tag name="AS_UNIQUEID" val="3558"/>
</p:tagLst>
</file>

<file path=ppt/tags/tag504.xml><?xml version="1.0" encoding="utf-8"?>
<p:tagLst xmlns:p="http://schemas.openxmlformats.org/presentationml/2006/main">
  <p:tag name="AS_UNIQUEID" val="3559"/>
</p:tagLst>
</file>

<file path=ppt/tags/tag505.xml><?xml version="1.0" encoding="utf-8"?>
<p:tagLst xmlns:p="http://schemas.openxmlformats.org/presentationml/2006/main">
  <p:tag name="AS_UNIQUEID" val="3560"/>
</p:tagLst>
</file>

<file path=ppt/tags/tag506.xml><?xml version="1.0" encoding="utf-8"?>
<p:tagLst xmlns:p="http://schemas.openxmlformats.org/presentationml/2006/main">
  <p:tag name="AS_UNIQUEID" val="3561"/>
</p:tagLst>
</file>

<file path=ppt/tags/tag507.xml><?xml version="1.0" encoding="utf-8"?>
<p:tagLst xmlns:p="http://schemas.openxmlformats.org/presentationml/2006/main">
  <p:tag name="AS_UNIQUEID" val="3562"/>
</p:tagLst>
</file>

<file path=ppt/tags/tag508.xml><?xml version="1.0" encoding="utf-8"?>
<p:tagLst xmlns:p="http://schemas.openxmlformats.org/presentationml/2006/main">
  <p:tag name="AS_UNIQUEID" val="3563"/>
</p:tagLst>
</file>

<file path=ppt/tags/tag509.xml><?xml version="1.0" encoding="utf-8"?>
<p:tagLst xmlns:p="http://schemas.openxmlformats.org/presentationml/2006/main">
  <p:tag name="AS_UNIQUEID" val="3564"/>
</p:tagLst>
</file>

<file path=ppt/tags/tag51.xml><?xml version="1.0" encoding="utf-8"?>
<p:tagLst xmlns:p="http://schemas.openxmlformats.org/presentationml/2006/main">
  <p:tag name="AS_UNIQUEID" val="3108"/>
</p:tagLst>
</file>

<file path=ppt/tags/tag510.xml><?xml version="1.0" encoding="utf-8"?>
<p:tagLst xmlns:p="http://schemas.openxmlformats.org/presentationml/2006/main">
  <p:tag name="AS_UNIQUEID" val="3565"/>
</p:tagLst>
</file>

<file path=ppt/tags/tag511.xml><?xml version="1.0" encoding="utf-8"?>
<p:tagLst xmlns:p="http://schemas.openxmlformats.org/presentationml/2006/main">
  <p:tag name="AS_UNIQUEID" val="3566"/>
</p:tagLst>
</file>

<file path=ppt/tags/tag512.xml><?xml version="1.0" encoding="utf-8"?>
<p:tagLst xmlns:p="http://schemas.openxmlformats.org/presentationml/2006/main">
  <p:tag name="AS_UNIQUEID" val="3567"/>
</p:tagLst>
</file>

<file path=ppt/tags/tag513.xml><?xml version="1.0" encoding="utf-8"?>
<p:tagLst xmlns:p="http://schemas.openxmlformats.org/presentationml/2006/main">
  <p:tag name="AS_UNIQUEID" val="3568"/>
</p:tagLst>
</file>

<file path=ppt/tags/tag514.xml><?xml version="1.0" encoding="utf-8"?>
<p:tagLst xmlns:p="http://schemas.openxmlformats.org/presentationml/2006/main">
  <p:tag name="AS_UNIQUEID" val="3569"/>
</p:tagLst>
</file>

<file path=ppt/tags/tag515.xml><?xml version="1.0" encoding="utf-8"?>
<p:tagLst xmlns:p="http://schemas.openxmlformats.org/presentationml/2006/main">
  <p:tag name="AS_UNIQUEID" val="3570"/>
</p:tagLst>
</file>

<file path=ppt/tags/tag516.xml><?xml version="1.0" encoding="utf-8"?>
<p:tagLst xmlns:p="http://schemas.openxmlformats.org/presentationml/2006/main">
  <p:tag name="AS_UNIQUEID" val="3571"/>
</p:tagLst>
</file>

<file path=ppt/tags/tag517.xml><?xml version="1.0" encoding="utf-8"?>
<p:tagLst xmlns:p="http://schemas.openxmlformats.org/presentationml/2006/main">
  <p:tag name="AS_UNIQUEID" val="3572"/>
</p:tagLst>
</file>

<file path=ppt/tags/tag518.xml><?xml version="1.0" encoding="utf-8"?>
<p:tagLst xmlns:p="http://schemas.openxmlformats.org/presentationml/2006/main">
  <p:tag name="AS_UNIQUEID" val="3573"/>
</p:tagLst>
</file>

<file path=ppt/tags/tag519.xml><?xml version="1.0" encoding="utf-8"?>
<p:tagLst xmlns:p="http://schemas.openxmlformats.org/presentationml/2006/main">
  <p:tag name="AS_UNIQUEID" val="3574"/>
</p:tagLst>
</file>

<file path=ppt/tags/tag52.xml><?xml version="1.0" encoding="utf-8"?>
<p:tagLst xmlns:p="http://schemas.openxmlformats.org/presentationml/2006/main">
  <p:tag name="AS_UNIQUEID" val="3109"/>
</p:tagLst>
</file>

<file path=ppt/tags/tag520.xml><?xml version="1.0" encoding="utf-8"?>
<p:tagLst xmlns:p="http://schemas.openxmlformats.org/presentationml/2006/main">
  <p:tag name="AS_UNIQUEID" val="3575"/>
</p:tagLst>
</file>

<file path=ppt/tags/tag521.xml><?xml version="1.0" encoding="utf-8"?>
<p:tagLst xmlns:p="http://schemas.openxmlformats.org/presentationml/2006/main">
  <p:tag name="AS_UNIQUEID" val="3576"/>
</p:tagLst>
</file>

<file path=ppt/tags/tag522.xml><?xml version="1.0" encoding="utf-8"?>
<p:tagLst xmlns:p="http://schemas.openxmlformats.org/presentationml/2006/main">
  <p:tag name="AS_UNIQUEID" val="3577"/>
</p:tagLst>
</file>

<file path=ppt/tags/tag523.xml><?xml version="1.0" encoding="utf-8"?>
<p:tagLst xmlns:p="http://schemas.openxmlformats.org/presentationml/2006/main">
  <p:tag name="AS_UNIQUEID" val="3578"/>
</p:tagLst>
</file>

<file path=ppt/tags/tag524.xml><?xml version="1.0" encoding="utf-8"?>
<p:tagLst xmlns:p="http://schemas.openxmlformats.org/presentationml/2006/main">
  <p:tag name="AS_UNIQUEID" val="3579"/>
</p:tagLst>
</file>

<file path=ppt/tags/tag525.xml><?xml version="1.0" encoding="utf-8"?>
<p:tagLst xmlns:p="http://schemas.openxmlformats.org/presentationml/2006/main">
  <p:tag name="AS_UNIQUEID" val="3580"/>
</p:tagLst>
</file>

<file path=ppt/tags/tag526.xml><?xml version="1.0" encoding="utf-8"?>
<p:tagLst xmlns:p="http://schemas.openxmlformats.org/presentationml/2006/main">
  <p:tag name="AS_UNIQUEID" val="3581"/>
</p:tagLst>
</file>

<file path=ppt/tags/tag527.xml><?xml version="1.0" encoding="utf-8"?>
<p:tagLst xmlns:p="http://schemas.openxmlformats.org/presentationml/2006/main">
  <p:tag name="AS_UNIQUEID" val="3582"/>
</p:tagLst>
</file>

<file path=ppt/tags/tag528.xml><?xml version="1.0" encoding="utf-8"?>
<p:tagLst xmlns:p="http://schemas.openxmlformats.org/presentationml/2006/main">
  <p:tag name="AS_UNIQUEID" val="3583"/>
</p:tagLst>
</file>

<file path=ppt/tags/tag529.xml><?xml version="1.0" encoding="utf-8"?>
<p:tagLst xmlns:p="http://schemas.openxmlformats.org/presentationml/2006/main">
  <p:tag name="AS_UNIQUEID" val="3584"/>
</p:tagLst>
</file>

<file path=ppt/tags/tag53.xml><?xml version="1.0" encoding="utf-8"?>
<p:tagLst xmlns:p="http://schemas.openxmlformats.org/presentationml/2006/main">
  <p:tag name="AS_UNIQUEID" val="3110"/>
</p:tagLst>
</file>

<file path=ppt/tags/tag530.xml><?xml version="1.0" encoding="utf-8"?>
<p:tagLst xmlns:p="http://schemas.openxmlformats.org/presentationml/2006/main">
  <p:tag name="AS_UNIQUEID" val="3585"/>
</p:tagLst>
</file>

<file path=ppt/tags/tag531.xml><?xml version="1.0" encoding="utf-8"?>
<p:tagLst xmlns:p="http://schemas.openxmlformats.org/presentationml/2006/main">
  <p:tag name="AS_UNIQUEID" val="3586"/>
</p:tagLst>
</file>

<file path=ppt/tags/tag532.xml><?xml version="1.0" encoding="utf-8"?>
<p:tagLst xmlns:p="http://schemas.openxmlformats.org/presentationml/2006/main">
  <p:tag name="AS_UNIQUEID" val="3587"/>
</p:tagLst>
</file>

<file path=ppt/tags/tag533.xml><?xml version="1.0" encoding="utf-8"?>
<p:tagLst xmlns:p="http://schemas.openxmlformats.org/presentationml/2006/main">
  <p:tag name="AS_UNIQUEID" val="3588"/>
</p:tagLst>
</file>

<file path=ppt/tags/tag534.xml><?xml version="1.0" encoding="utf-8"?>
<p:tagLst xmlns:p="http://schemas.openxmlformats.org/presentationml/2006/main">
  <p:tag name="AS_UNIQUEID" val="3589"/>
</p:tagLst>
</file>

<file path=ppt/tags/tag535.xml><?xml version="1.0" encoding="utf-8"?>
<p:tagLst xmlns:p="http://schemas.openxmlformats.org/presentationml/2006/main">
  <p:tag name="AS_UNIQUEID" val="3590"/>
</p:tagLst>
</file>

<file path=ppt/tags/tag536.xml><?xml version="1.0" encoding="utf-8"?>
<p:tagLst xmlns:p="http://schemas.openxmlformats.org/presentationml/2006/main">
  <p:tag name="AS_UNIQUEID" val="3591"/>
</p:tagLst>
</file>

<file path=ppt/tags/tag537.xml><?xml version="1.0" encoding="utf-8"?>
<p:tagLst xmlns:p="http://schemas.openxmlformats.org/presentationml/2006/main">
  <p:tag name="AS_UNIQUEID" val="3592"/>
</p:tagLst>
</file>

<file path=ppt/tags/tag538.xml><?xml version="1.0" encoding="utf-8"?>
<p:tagLst xmlns:p="http://schemas.openxmlformats.org/presentationml/2006/main">
  <p:tag name="AS_UNIQUEID" val="3593"/>
</p:tagLst>
</file>

<file path=ppt/tags/tag539.xml><?xml version="1.0" encoding="utf-8"?>
<p:tagLst xmlns:p="http://schemas.openxmlformats.org/presentationml/2006/main">
  <p:tag name="AS_UNIQUEID" val="3594"/>
</p:tagLst>
</file>

<file path=ppt/tags/tag54.xml><?xml version="1.0" encoding="utf-8"?>
<p:tagLst xmlns:p="http://schemas.openxmlformats.org/presentationml/2006/main">
  <p:tag name="AS_UNIQUEID" val="3111"/>
</p:tagLst>
</file>

<file path=ppt/tags/tag540.xml><?xml version="1.0" encoding="utf-8"?>
<p:tagLst xmlns:p="http://schemas.openxmlformats.org/presentationml/2006/main">
  <p:tag name="AS_UNIQUEID" val="3595"/>
</p:tagLst>
</file>

<file path=ppt/tags/tag541.xml><?xml version="1.0" encoding="utf-8"?>
<p:tagLst xmlns:p="http://schemas.openxmlformats.org/presentationml/2006/main">
  <p:tag name="AS_UNIQUEID" val="3596"/>
</p:tagLst>
</file>

<file path=ppt/tags/tag542.xml><?xml version="1.0" encoding="utf-8"?>
<p:tagLst xmlns:p="http://schemas.openxmlformats.org/presentationml/2006/main">
  <p:tag name="AS_UNIQUEID" val="3597"/>
</p:tagLst>
</file>

<file path=ppt/tags/tag543.xml><?xml version="1.0" encoding="utf-8"?>
<p:tagLst xmlns:p="http://schemas.openxmlformats.org/presentationml/2006/main">
  <p:tag name="AS_UNIQUEID" val="3598"/>
</p:tagLst>
</file>

<file path=ppt/tags/tag544.xml><?xml version="1.0" encoding="utf-8"?>
<p:tagLst xmlns:p="http://schemas.openxmlformats.org/presentationml/2006/main">
  <p:tag name="AS_UNIQUEID" val="3599"/>
</p:tagLst>
</file>

<file path=ppt/tags/tag545.xml><?xml version="1.0" encoding="utf-8"?>
<p:tagLst xmlns:p="http://schemas.openxmlformats.org/presentationml/2006/main">
  <p:tag name="AS_UNIQUEID" val="3600"/>
</p:tagLst>
</file>

<file path=ppt/tags/tag546.xml><?xml version="1.0" encoding="utf-8"?>
<p:tagLst xmlns:p="http://schemas.openxmlformats.org/presentationml/2006/main">
  <p:tag name="AS_UNIQUEID" val="3601"/>
</p:tagLst>
</file>

<file path=ppt/tags/tag547.xml><?xml version="1.0" encoding="utf-8"?>
<p:tagLst xmlns:p="http://schemas.openxmlformats.org/presentationml/2006/main">
  <p:tag name="AS_UNIQUEID" val="3602"/>
</p:tagLst>
</file>

<file path=ppt/tags/tag548.xml><?xml version="1.0" encoding="utf-8"?>
<p:tagLst xmlns:p="http://schemas.openxmlformats.org/presentationml/2006/main">
  <p:tag name="AS_UNIQUEID" val="3603"/>
</p:tagLst>
</file>

<file path=ppt/tags/tag549.xml><?xml version="1.0" encoding="utf-8"?>
<p:tagLst xmlns:p="http://schemas.openxmlformats.org/presentationml/2006/main">
  <p:tag name="AS_UNIQUEID" val="3604"/>
</p:tagLst>
</file>

<file path=ppt/tags/tag55.xml><?xml version="1.0" encoding="utf-8"?>
<p:tagLst xmlns:p="http://schemas.openxmlformats.org/presentationml/2006/main">
  <p:tag name="AS_UNIQUEID" val="3112"/>
</p:tagLst>
</file>

<file path=ppt/tags/tag550.xml><?xml version="1.0" encoding="utf-8"?>
<p:tagLst xmlns:p="http://schemas.openxmlformats.org/presentationml/2006/main">
  <p:tag name="AS_UNIQUEID" val="3605"/>
</p:tagLst>
</file>

<file path=ppt/tags/tag551.xml><?xml version="1.0" encoding="utf-8"?>
<p:tagLst xmlns:p="http://schemas.openxmlformats.org/presentationml/2006/main">
  <p:tag name="AS_UNIQUEID" val="3606"/>
</p:tagLst>
</file>

<file path=ppt/tags/tag552.xml><?xml version="1.0" encoding="utf-8"?>
<p:tagLst xmlns:p="http://schemas.openxmlformats.org/presentationml/2006/main">
  <p:tag name="AS_UNIQUEID" val="3607"/>
</p:tagLst>
</file>

<file path=ppt/tags/tag553.xml><?xml version="1.0" encoding="utf-8"?>
<p:tagLst xmlns:p="http://schemas.openxmlformats.org/presentationml/2006/main">
  <p:tag name="AS_UNIQUEID" val="3608"/>
</p:tagLst>
</file>

<file path=ppt/tags/tag554.xml><?xml version="1.0" encoding="utf-8"?>
<p:tagLst xmlns:p="http://schemas.openxmlformats.org/presentationml/2006/main">
  <p:tag name="AS_UNIQUEID" val="3609"/>
</p:tagLst>
</file>

<file path=ppt/tags/tag555.xml><?xml version="1.0" encoding="utf-8"?>
<p:tagLst xmlns:p="http://schemas.openxmlformats.org/presentationml/2006/main">
  <p:tag name="AS_UNIQUEID" val="3610"/>
</p:tagLst>
</file>

<file path=ppt/tags/tag556.xml><?xml version="1.0" encoding="utf-8"?>
<p:tagLst xmlns:p="http://schemas.openxmlformats.org/presentationml/2006/main">
  <p:tag name="AS_UNIQUEID" val="3611"/>
</p:tagLst>
</file>

<file path=ppt/tags/tag557.xml><?xml version="1.0" encoding="utf-8"?>
<p:tagLst xmlns:p="http://schemas.openxmlformats.org/presentationml/2006/main">
  <p:tag name="AS_UNIQUEID" val="3612"/>
</p:tagLst>
</file>

<file path=ppt/tags/tag558.xml><?xml version="1.0" encoding="utf-8"?>
<p:tagLst xmlns:p="http://schemas.openxmlformats.org/presentationml/2006/main">
  <p:tag name="AS_UNIQUEID" val="3613"/>
</p:tagLst>
</file>

<file path=ppt/tags/tag559.xml><?xml version="1.0" encoding="utf-8"?>
<p:tagLst xmlns:p="http://schemas.openxmlformats.org/presentationml/2006/main">
  <p:tag name="AS_UNIQUEID" val="3614"/>
</p:tagLst>
</file>

<file path=ppt/tags/tag56.xml><?xml version="1.0" encoding="utf-8"?>
<p:tagLst xmlns:p="http://schemas.openxmlformats.org/presentationml/2006/main">
  <p:tag name="AS_UNIQUEID" val="3113"/>
</p:tagLst>
</file>

<file path=ppt/tags/tag560.xml><?xml version="1.0" encoding="utf-8"?>
<p:tagLst xmlns:p="http://schemas.openxmlformats.org/presentationml/2006/main">
  <p:tag name="AS_UNIQUEID" val="3615"/>
</p:tagLst>
</file>

<file path=ppt/tags/tag561.xml><?xml version="1.0" encoding="utf-8"?>
<p:tagLst xmlns:p="http://schemas.openxmlformats.org/presentationml/2006/main">
  <p:tag name="AS_UNIQUEID" val="3616"/>
</p:tagLst>
</file>

<file path=ppt/tags/tag562.xml><?xml version="1.0" encoding="utf-8"?>
<p:tagLst xmlns:p="http://schemas.openxmlformats.org/presentationml/2006/main">
  <p:tag name="AS_UNIQUEID" val="3617"/>
</p:tagLst>
</file>

<file path=ppt/tags/tag563.xml><?xml version="1.0" encoding="utf-8"?>
<p:tagLst xmlns:p="http://schemas.openxmlformats.org/presentationml/2006/main">
  <p:tag name="AS_UNIQUEID" val="3618"/>
</p:tagLst>
</file>

<file path=ppt/tags/tag564.xml><?xml version="1.0" encoding="utf-8"?>
<p:tagLst xmlns:p="http://schemas.openxmlformats.org/presentationml/2006/main">
  <p:tag name="AS_UNIQUEID" val="3619"/>
</p:tagLst>
</file>

<file path=ppt/tags/tag565.xml><?xml version="1.0" encoding="utf-8"?>
<p:tagLst xmlns:p="http://schemas.openxmlformats.org/presentationml/2006/main">
  <p:tag name="AS_UNIQUEID" val="3620"/>
</p:tagLst>
</file>

<file path=ppt/tags/tag566.xml><?xml version="1.0" encoding="utf-8"?>
<p:tagLst xmlns:p="http://schemas.openxmlformats.org/presentationml/2006/main">
  <p:tag name="AS_UNIQUEID" val="3621"/>
</p:tagLst>
</file>

<file path=ppt/tags/tag567.xml><?xml version="1.0" encoding="utf-8"?>
<p:tagLst xmlns:p="http://schemas.openxmlformats.org/presentationml/2006/main">
  <p:tag name="AS_UNIQUEID" val="3622"/>
</p:tagLst>
</file>

<file path=ppt/tags/tag568.xml><?xml version="1.0" encoding="utf-8"?>
<p:tagLst xmlns:p="http://schemas.openxmlformats.org/presentationml/2006/main">
  <p:tag name="AS_UNIQUEID" val="3623"/>
</p:tagLst>
</file>

<file path=ppt/tags/tag569.xml><?xml version="1.0" encoding="utf-8"?>
<p:tagLst xmlns:p="http://schemas.openxmlformats.org/presentationml/2006/main">
  <p:tag name="AS_UNIQUEID" val="3624"/>
</p:tagLst>
</file>

<file path=ppt/tags/tag57.xml><?xml version="1.0" encoding="utf-8"?>
<p:tagLst xmlns:p="http://schemas.openxmlformats.org/presentationml/2006/main">
  <p:tag name="AS_UNIQUEID" val="3114"/>
</p:tagLst>
</file>

<file path=ppt/tags/tag570.xml><?xml version="1.0" encoding="utf-8"?>
<p:tagLst xmlns:p="http://schemas.openxmlformats.org/presentationml/2006/main">
  <p:tag name="AS_UNIQUEID" val="3625"/>
</p:tagLst>
</file>

<file path=ppt/tags/tag571.xml><?xml version="1.0" encoding="utf-8"?>
<p:tagLst xmlns:p="http://schemas.openxmlformats.org/presentationml/2006/main">
  <p:tag name="AS_UNIQUEID" val="3626"/>
</p:tagLst>
</file>

<file path=ppt/tags/tag572.xml><?xml version="1.0" encoding="utf-8"?>
<p:tagLst xmlns:p="http://schemas.openxmlformats.org/presentationml/2006/main">
  <p:tag name="AS_UNIQUEID" val="3627"/>
</p:tagLst>
</file>

<file path=ppt/tags/tag573.xml><?xml version="1.0" encoding="utf-8"?>
<p:tagLst xmlns:p="http://schemas.openxmlformats.org/presentationml/2006/main">
  <p:tag name="AS_UNIQUEID" val="3628"/>
</p:tagLst>
</file>

<file path=ppt/tags/tag574.xml><?xml version="1.0" encoding="utf-8"?>
<p:tagLst xmlns:p="http://schemas.openxmlformats.org/presentationml/2006/main">
  <p:tag name="AS_UNIQUEID" val="3629"/>
</p:tagLst>
</file>

<file path=ppt/tags/tag575.xml><?xml version="1.0" encoding="utf-8"?>
<p:tagLst xmlns:p="http://schemas.openxmlformats.org/presentationml/2006/main">
  <p:tag name="AS_UNIQUEID" val="3630"/>
</p:tagLst>
</file>

<file path=ppt/tags/tag576.xml><?xml version="1.0" encoding="utf-8"?>
<p:tagLst xmlns:p="http://schemas.openxmlformats.org/presentationml/2006/main">
  <p:tag name="AS_UNIQUEID" val="3631"/>
</p:tagLst>
</file>

<file path=ppt/tags/tag577.xml><?xml version="1.0" encoding="utf-8"?>
<p:tagLst xmlns:p="http://schemas.openxmlformats.org/presentationml/2006/main">
  <p:tag name="AS_UNIQUEID" val="3632"/>
</p:tagLst>
</file>

<file path=ppt/tags/tag578.xml><?xml version="1.0" encoding="utf-8"?>
<p:tagLst xmlns:p="http://schemas.openxmlformats.org/presentationml/2006/main">
  <p:tag name="AS_UNIQUEID" val="3633"/>
</p:tagLst>
</file>

<file path=ppt/tags/tag579.xml><?xml version="1.0" encoding="utf-8"?>
<p:tagLst xmlns:p="http://schemas.openxmlformats.org/presentationml/2006/main">
  <p:tag name="AS_UNIQUEID" val="3634"/>
</p:tagLst>
</file>

<file path=ppt/tags/tag58.xml><?xml version="1.0" encoding="utf-8"?>
<p:tagLst xmlns:p="http://schemas.openxmlformats.org/presentationml/2006/main">
  <p:tag name="AS_UNIQUEID" val="3115"/>
</p:tagLst>
</file>

<file path=ppt/tags/tag580.xml><?xml version="1.0" encoding="utf-8"?>
<p:tagLst xmlns:p="http://schemas.openxmlformats.org/presentationml/2006/main">
  <p:tag name="AS_UNIQUEID" val="3635"/>
</p:tagLst>
</file>

<file path=ppt/tags/tag581.xml><?xml version="1.0" encoding="utf-8"?>
<p:tagLst xmlns:p="http://schemas.openxmlformats.org/presentationml/2006/main">
  <p:tag name="AS_UNIQUEID" val="3636"/>
</p:tagLst>
</file>

<file path=ppt/tags/tag582.xml><?xml version="1.0" encoding="utf-8"?>
<p:tagLst xmlns:p="http://schemas.openxmlformats.org/presentationml/2006/main">
  <p:tag name="AS_UNIQUEID" val="3637"/>
</p:tagLst>
</file>

<file path=ppt/tags/tag583.xml><?xml version="1.0" encoding="utf-8"?>
<p:tagLst xmlns:p="http://schemas.openxmlformats.org/presentationml/2006/main">
  <p:tag name="AS_UNIQUEID" val="3638"/>
</p:tagLst>
</file>

<file path=ppt/tags/tag584.xml><?xml version="1.0" encoding="utf-8"?>
<p:tagLst xmlns:p="http://schemas.openxmlformats.org/presentationml/2006/main">
  <p:tag name="AS_UNIQUEID" val="3639"/>
</p:tagLst>
</file>

<file path=ppt/tags/tag585.xml><?xml version="1.0" encoding="utf-8"?>
<p:tagLst xmlns:p="http://schemas.openxmlformats.org/presentationml/2006/main">
  <p:tag name="AS_UNIQUEID" val="3640"/>
</p:tagLst>
</file>

<file path=ppt/tags/tag586.xml><?xml version="1.0" encoding="utf-8"?>
<p:tagLst xmlns:p="http://schemas.openxmlformats.org/presentationml/2006/main">
  <p:tag name="AS_UNIQUEID" val="3641"/>
</p:tagLst>
</file>

<file path=ppt/tags/tag587.xml><?xml version="1.0" encoding="utf-8"?>
<p:tagLst xmlns:p="http://schemas.openxmlformats.org/presentationml/2006/main">
  <p:tag name="AS_UNIQUEID" val="3642"/>
</p:tagLst>
</file>

<file path=ppt/tags/tag588.xml><?xml version="1.0" encoding="utf-8"?>
<p:tagLst xmlns:p="http://schemas.openxmlformats.org/presentationml/2006/main">
  <p:tag name="AS_UNIQUEID" val="3643"/>
</p:tagLst>
</file>

<file path=ppt/tags/tag589.xml><?xml version="1.0" encoding="utf-8"?>
<p:tagLst xmlns:p="http://schemas.openxmlformats.org/presentationml/2006/main">
  <p:tag name="AS_UNIQUEID" val="3644"/>
</p:tagLst>
</file>

<file path=ppt/tags/tag59.xml><?xml version="1.0" encoding="utf-8"?>
<p:tagLst xmlns:p="http://schemas.openxmlformats.org/presentationml/2006/main">
  <p:tag name="AS_UNIQUEID" val="3116"/>
</p:tagLst>
</file>

<file path=ppt/tags/tag590.xml><?xml version="1.0" encoding="utf-8"?>
<p:tagLst xmlns:p="http://schemas.openxmlformats.org/presentationml/2006/main">
  <p:tag name="AS_UNIQUEID" val="3645"/>
</p:tagLst>
</file>

<file path=ppt/tags/tag591.xml><?xml version="1.0" encoding="utf-8"?>
<p:tagLst xmlns:p="http://schemas.openxmlformats.org/presentationml/2006/main">
  <p:tag name="AS_UNIQUEID" val="3646"/>
</p:tagLst>
</file>

<file path=ppt/tags/tag592.xml><?xml version="1.0" encoding="utf-8"?>
<p:tagLst xmlns:p="http://schemas.openxmlformats.org/presentationml/2006/main">
  <p:tag name="AS_UNIQUEID" val="3647"/>
</p:tagLst>
</file>

<file path=ppt/tags/tag593.xml><?xml version="1.0" encoding="utf-8"?>
<p:tagLst xmlns:p="http://schemas.openxmlformats.org/presentationml/2006/main">
  <p:tag name="AS_UNIQUEID" val="3648"/>
</p:tagLst>
</file>

<file path=ppt/tags/tag594.xml><?xml version="1.0" encoding="utf-8"?>
<p:tagLst xmlns:p="http://schemas.openxmlformats.org/presentationml/2006/main">
  <p:tag name="AS_UNIQUEID" val="3649"/>
</p:tagLst>
</file>

<file path=ppt/tags/tag595.xml><?xml version="1.0" encoding="utf-8"?>
<p:tagLst xmlns:p="http://schemas.openxmlformats.org/presentationml/2006/main">
  <p:tag name="AS_UNIQUEID" val="3650"/>
</p:tagLst>
</file>

<file path=ppt/tags/tag596.xml><?xml version="1.0" encoding="utf-8"?>
<p:tagLst xmlns:p="http://schemas.openxmlformats.org/presentationml/2006/main">
  <p:tag name="AS_UNIQUEID" val="3651"/>
</p:tagLst>
</file>

<file path=ppt/tags/tag597.xml><?xml version="1.0" encoding="utf-8"?>
<p:tagLst xmlns:p="http://schemas.openxmlformats.org/presentationml/2006/main">
  <p:tag name="AS_UNIQUEID" val="3652"/>
</p:tagLst>
</file>

<file path=ppt/tags/tag598.xml><?xml version="1.0" encoding="utf-8"?>
<p:tagLst xmlns:p="http://schemas.openxmlformats.org/presentationml/2006/main">
  <p:tag name="AS_UNIQUEID" val="3653"/>
</p:tagLst>
</file>

<file path=ppt/tags/tag599.xml><?xml version="1.0" encoding="utf-8"?>
<p:tagLst xmlns:p="http://schemas.openxmlformats.org/presentationml/2006/main">
  <p:tag name="AS_UNIQUEID" val="3654"/>
</p:tagLst>
</file>

<file path=ppt/tags/tag6.xml><?xml version="1.0" encoding="utf-8"?>
<p:tagLst xmlns:p="http://schemas.openxmlformats.org/presentationml/2006/main">
  <p:tag name="AS_UNIQUEID" val="3063"/>
</p:tagLst>
</file>

<file path=ppt/tags/tag60.xml><?xml version="1.0" encoding="utf-8"?>
<p:tagLst xmlns:p="http://schemas.openxmlformats.org/presentationml/2006/main">
  <p:tag name="AS_UNIQUEID" val="3117"/>
</p:tagLst>
</file>

<file path=ppt/tags/tag600.xml><?xml version="1.0" encoding="utf-8"?>
<p:tagLst xmlns:p="http://schemas.openxmlformats.org/presentationml/2006/main">
  <p:tag name="AS_UNIQUEID" val="3655"/>
</p:tagLst>
</file>

<file path=ppt/tags/tag601.xml><?xml version="1.0" encoding="utf-8"?>
<p:tagLst xmlns:p="http://schemas.openxmlformats.org/presentationml/2006/main">
  <p:tag name="AS_UNIQUEID" val="3656"/>
</p:tagLst>
</file>

<file path=ppt/tags/tag602.xml><?xml version="1.0" encoding="utf-8"?>
<p:tagLst xmlns:p="http://schemas.openxmlformats.org/presentationml/2006/main">
  <p:tag name="AS_UNIQUEID" val="3657"/>
</p:tagLst>
</file>

<file path=ppt/tags/tag603.xml><?xml version="1.0" encoding="utf-8"?>
<p:tagLst xmlns:p="http://schemas.openxmlformats.org/presentationml/2006/main">
  <p:tag name="AS_UNIQUEID" val="3658"/>
</p:tagLst>
</file>

<file path=ppt/tags/tag604.xml><?xml version="1.0" encoding="utf-8"?>
<p:tagLst xmlns:p="http://schemas.openxmlformats.org/presentationml/2006/main">
  <p:tag name="AS_UNIQUEID" val="3659"/>
</p:tagLst>
</file>

<file path=ppt/tags/tag605.xml><?xml version="1.0" encoding="utf-8"?>
<p:tagLst xmlns:p="http://schemas.openxmlformats.org/presentationml/2006/main">
  <p:tag name="AS_UNIQUEID" val="3660"/>
</p:tagLst>
</file>

<file path=ppt/tags/tag606.xml><?xml version="1.0" encoding="utf-8"?>
<p:tagLst xmlns:p="http://schemas.openxmlformats.org/presentationml/2006/main">
  <p:tag name="AS_UNIQUEID" val="3661"/>
</p:tagLst>
</file>

<file path=ppt/tags/tag607.xml><?xml version="1.0" encoding="utf-8"?>
<p:tagLst xmlns:p="http://schemas.openxmlformats.org/presentationml/2006/main">
  <p:tag name="AS_UNIQUEID" val="3662"/>
</p:tagLst>
</file>

<file path=ppt/tags/tag608.xml><?xml version="1.0" encoding="utf-8"?>
<p:tagLst xmlns:p="http://schemas.openxmlformats.org/presentationml/2006/main">
  <p:tag name="AS_UNIQUEID" val="3663"/>
</p:tagLst>
</file>

<file path=ppt/tags/tag609.xml><?xml version="1.0" encoding="utf-8"?>
<p:tagLst xmlns:p="http://schemas.openxmlformats.org/presentationml/2006/main">
  <p:tag name="AS_UNIQUEID" val="3664"/>
</p:tagLst>
</file>

<file path=ppt/tags/tag61.xml><?xml version="1.0" encoding="utf-8"?>
<p:tagLst xmlns:p="http://schemas.openxmlformats.org/presentationml/2006/main">
  <p:tag name="AS_UNIQUEID" val="3118"/>
</p:tagLst>
</file>

<file path=ppt/tags/tag610.xml><?xml version="1.0" encoding="utf-8"?>
<p:tagLst xmlns:p="http://schemas.openxmlformats.org/presentationml/2006/main">
  <p:tag name="AS_UNIQUEID" val="3665"/>
</p:tagLst>
</file>

<file path=ppt/tags/tag611.xml><?xml version="1.0" encoding="utf-8"?>
<p:tagLst xmlns:p="http://schemas.openxmlformats.org/presentationml/2006/main">
  <p:tag name="AS_UNIQUEID" val="3666"/>
</p:tagLst>
</file>

<file path=ppt/tags/tag612.xml><?xml version="1.0" encoding="utf-8"?>
<p:tagLst xmlns:p="http://schemas.openxmlformats.org/presentationml/2006/main">
  <p:tag name="AS_UNIQUEID" val="3667"/>
</p:tagLst>
</file>

<file path=ppt/tags/tag613.xml><?xml version="1.0" encoding="utf-8"?>
<p:tagLst xmlns:p="http://schemas.openxmlformats.org/presentationml/2006/main">
  <p:tag name="AS_UNIQUEID" val="3668"/>
</p:tagLst>
</file>

<file path=ppt/tags/tag614.xml><?xml version="1.0" encoding="utf-8"?>
<p:tagLst xmlns:p="http://schemas.openxmlformats.org/presentationml/2006/main">
  <p:tag name="AS_UNIQUEID" val="3669"/>
</p:tagLst>
</file>

<file path=ppt/tags/tag615.xml><?xml version="1.0" encoding="utf-8"?>
<p:tagLst xmlns:p="http://schemas.openxmlformats.org/presentationml/2006/main">
  <p:tag name="AS_UNIQUEID" val="3670"/>
</p:tagLst>
</file>

<file path=ppt/tags/tag616.xml><?xml version="1.0" encoding="utf-8"?>
<p:tagLst xmlns:p="http://schemas.openxmlformats.org/presentationml/2006/main">
  <p:tag name="AS_UNIQUEID" val="3671"/>
</p:tagLst>
</file>

<file path=ppt/tags/tag617.xml><?xml version="1.0" encoding="utf-8"?>
<p:tagLst xmlns:p="http://schemas.openxmlformats.org/presentationml/2006/main">
  <p:tag name="AS_UNIQUEID" val="3672"/>
</p:tagLst>
</file>

<file path=ppt/tags/tag618.xml><?xml version="1.0" encoding="utf-8"?>
<p:tagLst xmlns:p="http://schemas.openxmlformats.org/presentationml/2006/main">
  <p:tag name="AS_UNIQUEID" val="3673"/>
</p:tagLst>
</file>

<file path=ppt/tags/tag619.xml><?xml version="1.0" encoding="utf-8"?>
<p:tagLst xmlns:p="http://schemas.openxmlformats.org/presentationml/2006/main">
  <p:tag name="AS_UNIQUEID" val="3674"/>
</p:tagLst>
</file>

<file path=ppt/tags/tag62.xml><?xml version="1.0" encoding="utf-8"?>
<p:tagLst xmlns:p="http://schemas.openxmlformats.org/presentationml/2006/main">
  <p:tag name="AS_UNIQUEID" val="3119"/>
</p:tagLst>
</file>

<file path=ppt/tags/tag620.xml><?xml version="1.0" encoding="utf-8"?>
<p:tagLst xmlns:p="http://schemas.openxmlformats.org/presentationml/2006/main">
  <p:tag name="AS_UNIQUEID" val="3675"/>
</p:tagLst>
</file>

<file path=ppt/tags/tag621.xml><?xml version="1.0" encoding="utf-8"?>
<p:tagLst xmlns:p="http://schemas.openxmlformats.org/presentationml/2006/main">
  <p:tag name="AS_UNIQUEID" val="3676"/>
</p:tagLst>
</file>

<file path=ppt/tags/tag622.xml><?xml version="1.0" encoding="utf-8"?>
<p:tagLst xmlns:p="http://schemas.openxmlformats.org/presentationml/2006/main">
  <p:tag name="AS_UNIQUEID" val="3677"/>
</p:tagLst>
</file>

<file path=ppt/tags/tag623.xml><?xml version="1.0" encoding="utf-8"?>
<p:tagLst xmlns:p="http://schemas.openxmlformats.org/presentationml/2006/main">
  <p:tag name="AS_UNIQUEID" val="3678"/>
</p:tagLst>
</file>

<file path=ppt/tags/tag624.xml><?xml version="1.0" encoding="utf-8"?>
<p:tagLst xmlns:p="http://schemas.openxmlformats.org/presentationml/2006/main">
  <p:tag name="AS_UNIQUEID" val="3679"/>
</p:tagLst>
</file>

<file path=ppt/tags/tag625.xml><?xml version="1.0" encoding="utf-8"?>
<p:tagLst xmlns:p="http://schemas.openxmlformats.org/presentationml/2006/main">
  <p:tag name="AS_UNIQUEID" val="3680"/>
</p:tagLst>
</file>

<file path=ppt/tags/tag626.xml><?xml version="1.0" encoding="utf-8"?>
<p:tagLst xmlns:p="http://schemas.openxmlformats.org/presentationml/2006/main">
  <p:tag name="AS_UNIQUEID" val="3681"/>
</p:tagLst>
</file>

<file path=ppt/tags/tag627.xml><?xml version="1.0" encoding="utf-8"?>
<p:tagLst xmlns:p="http://schemas.openxmlformats.org/presentationml/2006/main">
  <p:tag name="AS_UNIQUEID" val="3682"/>
</p:tagLst>
</file>

<file path=ppt/tags/tag628.xml><?xml version="1.0" encoding="utf-8"?>
<p:tagLst xmlns:p="http://schemas.openxmlformats.org/presentationml/2006/main">
  <p:tag name="AS_UNIQUEID" val="3683"/>
</p:tagLst>
</file>

<file path=ppt/tags/tag629.xml><?xml version="1.0" encoding="utf-8"?>
<p:tagLst xmlns:p="http://schemas.openxmlformats.org/presentationml/2006/main">
  <p:tag name="AS_UNIQUEID" val="2695"/>
</p:tagLst>
</file>

<file path=ppt/tags/tag63.xml><?xml version="1.0" encoding="utf-8"?>
<p:tagLst xmlns:p="http://schemas.openxmlformats.org/presentationml/2006/main">
  <p:tag name="AS_UNIQUEID" val="3120"/>
</p:tagLst>
</file>

<file path=ppt/tags/tag630.xml><?xml version="1.0" encoding="utf-8"?>
<p:tagLst xmlns:p="http://schemas.openxmlformats.org/presentationml/2006/main">
  <p:tag name="AS_UNIQUEID" val="2696"/>
</p:tagLst>
</file>

<file path=ppt/tags/tag631.xml><?xml version="1.0" encoding="utf-8"?>
<p:tagLst xmlns:p="http://schemas.openxmlformats.org/presentationml/2006/main">
  <p:tag name="AS_UNIQUEID" val="3684"/>
</p:tagLst>
</file>

<file path=ppt/tags/tag632.xml><?xml version="1.0" encoding="utf-8"?>
<p:tagLst xmlns:p="http://schemas.openxmlformats.org/presentationml/2006/main">
  <p:tag name="AS_UNIQUEID" val="3685"/>
</p:tagLst>
</file>

<file path=ppt/tags/tag633.xml><?xml version="1.0" encoding="utf-8"?>
<p:tagLst xmlns:p="http://schemas.openxmlformats.org/presentationml/2006/main">
  <p:tag name="AS_UNIQUEID" val="3686"/>
</p:tagLst>
</file>

<file path=ppt/tags/tag634.xml><?xml version="1.0" encoding="utf-8"?>
<p:tagLst xmlns:p="http://schemas.openxmlformats.org/presentationml/2006/main">
  <p:tag name="AS_UNIQUEID" val="3687"/>
</p:tagLst>
</file>

<file path=ppt/tags/tag635.xml><?xml version="1.0" encoding="utf-8"?>
<p:tagLst xmlns:p="http://schemas.openxmlformats.org/presentationml/2006/main">
  <p:tag name="AS_UNIQUEID" val="3688"/>
</p:tagLst>
</file>

<file path=ppt/tags/tag636.xml><?xml version="1.0" encoding="utf-8"?>
<p:tagLst xmlns:p="http://schemas.openxmlformats.org/presentationml/2006/main">
  <p:tag name="AS_UNIQUEID" val="3689"/>
</p:tagLst>
</file>

<file path=ppt/tags/tag637.xml><?xml version="1.0" encoding="utf-8"?>
<p:tagLst xmlns:p="http://schemas.openxmlformats.org/presentationml/2006/main">
  <p:tag name="AS_UNIQUEID" val="3690"/>
</p:tagLst>
</file>

<file path=ppt/tags/tag638.xml><?xml version="1.0" encoding="utf-8"?>
<p:tagLst xmlns:p="http://schemas.openxmlformats.org/presentationml/2006/main">
  <p:tag name="AS_UNIQUEID" val="3691"/>
</p:tagLst>
</file>

<file path=ppt/tags/tag639.xml><?xml version="1.0" encoding="utf-8"?>
<p:tagLst xmlns:p="http://schemas.openxmlformats.org/presentationml/2006/main">
  <p:tag name="AS_UNIQUEID" val="3692"/>
</p:tagLst>
</file>

<file path=ppt/tags/tag64.xml><?xml version="1.0" encoding="utf-8"?>
<p:tagLst xmlns:p="http://schemas.openxmlformats.org/presentationml/2006/main">
  <p:tag name="AS_UNIQUEID" val="3121"/>
</p:tagLst>
</file>

<file path=ppt/tags/tag640.xml><?xml version="1.0" encoding="utf-8"?>
<p:tagLst xmlns:p="http://schemas.openxmlformats.org/presentationml/2006/main">
  <p:tag name="AS_UNIQUEID" val="3693"/>
</p:tagLst>
</file>

<file path=ppt/tags/tag641.xml><?xml version="1.0" encoding="utf-8"?>
<p:tagLst xmlns:p="http://schemas.openxmlformats.org/presentationml/2006/main">
  <p:tag name="AS_UNIQUEID" val="3694"/>
</p:tagLst>
</file>

<file path=ppt/tags/tag642.xml><?xml version="1.0" encoding="utf-8"?>
<p:tagLst xmlns:p="http://schemas.openxmlformats.org/presentationml/2006/main">
  <p:tag name="AS_UNIQUEID" val="3695"/>
</p:tagLst>
</file>

<file path=ppt/tags/tag643.xml><?xml version="1.0" encoding="utf-8"?>
<p:tagLst xmlns:p="http://schemas.openxmlformats.org/presentationml/2006/main">
  <p:tag name="AS_UNIQUEID" val="3696"/>
</p:tagLst>
</file>

<file path=ppt/tags/tag644.xml><?xml version="1.0" encoding="utf-8"?>
<p:tagLst xmlns:p="http://schemas.openxmlformats.org/presentationml/2006/main">
  <p:tag name="AS_UNIQUEID" val="3697"/>
</p:tagLst>
</file>

<file path=ppt/tags/tag645.xml><?xml version="1.0" encoding="utf-8"?>
<p:tagLst xmlns:p="http://schemas.openxmlformats.org/presentationml/2006/main">
  <p:tag name="AS_UNIQUEID" val="3698"/>
</p:tagLst>
</file>

<file path=ppt/tags/tag646.xml><?xml version="1.0" encoding="utf-8"?>
<p:tagLst xmlns:p="http://schemas.openxmlformats.org/presentationml/2006/main">
  <p:tag name="AS_UNIQUEID" val="3699"/>
</p:tagLst>
</file>

<file path=ppt/tags/tag647.xml><?xml version="1.0" encoding="utf-8"?>
<p:tagLst xmlns:p="http://schemas.openxmlformats.org/presentationml/2006/main">
  <p:tag name="AS_UNIQUEID" val="3700"/>
</p:tagLst>
</file>

<file path=ppt/tags/tag648.xml><?xml version="1.0" encoding="utf-8"?>
<p:tagLst xmlns:p="http://schemas.openxmlformats.org/presentationml/2006/main">
  <p:tag name="AS_UNIQUEID" val="3701"/>
</p:tagLst>
</file>

<file path=ppt/tags/tag649.xml><?xml version="1.0" encoding="utf-8"?>
<p:tagLst xmlns:p="http://schemas.openxmlformats.org/presentationml/2006/main">
  <p:tag name="AS_UNIQUEID" val="3702"/>
</p:tagLst>
</file>

<file path=ppt/tags/tag65.xml><?xml version="1.0" encoding="utf-8"?>
<p:tagLst xmlns:p="http://schemas.openxmlformats.org/presentationml/2006/main">
  <p:tag name="AS_UNIQUEID" val="3122"/>
</p:tagLst>
</file>

<file path=ppt/tags/tag650.xml><?xml version="1.0" encoding="utf-8"?>
<p:tagLst xmlns:p="http://schemas.openxmlformats.org/presentationml/2006/main">
  <p:tag name="AS_UNIQUEID" val="3703"/>
</p:tagLst>
</file>

<file path=ppt/tags/tag651.xml><?xml version="1.0" encoding="utf-8"?>
<p:tagLst xmlns:p="http://schemas.openxmlformats.org/presentationml/2006/main">
  <p:tag name="AS_UNIQUEID" val="3704"/>
</p:tagLst>
</file>

<file path=ppt/tags/tag652.xml><?xml version="1.0" encoding="utf-8"?>
<p:tagLst xmlns:p="http://schemas.openxmlformats.org/presentationml/2006/main">
  <p:tag name="AS_UNIQUEID" val="3705"/>
</p:tagLst>
</file>

<file path=ppt/tags/tag653.xml><?xml version="1.0" encoding="utf-8"?>
<p:tagLst xmlns:p="http://schemas.openxmlformats.org/presentationml/2006/main">
  <p:tag name="AS_UNIQUEID" val="3706"/>
</p:tagLst>
</file>

<file path=ppt/tags/tag654.xml><?xml version="1.0" encoding="utf-8"?>
<p:tagLst xmlns:p="http://schemas.openxmlformats.org/presentationml/2006/main">
  <p:tag name="AS_UNIQUEID" val="3707"/>
</p:tagLst>
</file>

<file path=ppt/tags/tag655.xml><?xml version="1.0" encoding="utf-8"?>
<p:tagLst xmlns:p="http://schemas.openxmlformats.org/presentationml/2006/main">
  <p:tag name="AS_UNIQUEID" val="3708"/>
</p:tagLst>
</file>

<file path=ppt/tags/tag656.xml><?xml version="1.0" encoding="utf-8"?>
<p:tagLst xmlns:p="http://schemas.openxmlformats.org/presentationml/2006/main">
  <p:tag name="AS_UNIQUEID" val="3709"/>
</p:tagLst>
</file>

<file path=ppt/tags/tag657.xml><?xml version="1.0" encoding="utf-8"?>
<p:tagLst xmlns:p="http://schemas.openxmlformats.org/presentationml/2006/main">
  <p:tag name="AS_UNIQUEID" val="3710"/>
</p:tagLst>
</file>

<file path=ppt/tags/tag658.xml><?xml version="1.0" encoding="utf-8"?>
<p:tagLst xmlns:p="http://schemas.openxmlformats.org/presentationml/2006/main">
  <p:tag name="AS_UNIQUEID" val="3711"/>
</p:tagLst>
</file>

<file path=ppt/tags/tag659.xml><?xml version="1.0" encoding="utf-8"?>
<p:tagLst xmlns:p="http://schemas.openxmlformats.org/presentationml/2006/main">
  <p:tag name="AS_UNIQUEID" val="3712"/>
</p:tagLst>
</file>

<file path=ppt/tags/tag66.xml><?xml version="1.0" encoding="utf-8"?>
<p:tagLst xmlns:p="http://schemas.openxmlformats.org/presentationml/2006/main">
  <p:tag name="AS_UNIQUEID" val="3123"/>
</p:tagLst>
</file>

<file path=ppt/tags/tag660.xml><?xml version="1.0" encoding="utf-8"?>
<p:tagLst xmlns:p="http://schemas.openxmlformats.org/presentationml/2006/main">
  <p:tag name="AS_UNIQUEID" val="3713"/>
</p:tagLst>
</file>

<file path=ppt/tags/tag661.xml><?xml version="1.0" encoding="utf-8"?>
<p:tagLst xmlns:p="http://schemas.openxmlformats.org/presentationml/2006/main">
  <p:tag name="AS_UNIQUEID" val="3714"/>
</p:tagLst>
</file>

<file path=ppt/tags/tag662.xml><?xml version="1.0" encoding="utf-8"?>
<p:tagLst xmlns:p="http://schemas.openxmlformats.org/presentationml/2006/main">
  <p:tag name="AS_UNIQUEID" val="3715"/>
</p:tagLst>
</file>

<file path=ppt/tags/tag663.xml><?xml version="1.0" encoding="utf-8"?>
<p:tagLst xmlns:p="http://schemas.openxmlformats.org/presentationml/2006/main">
  <p:tag name="AS_UNIQUEID" val="3716"/>
</p:tagLst>
</file>

<file path=ppt/tags/tag664.xml><?xml version="1.0" encoding="utf-8"?>
<p:tagLst xmlns:p="http://schemas.openxmlformats.org/presentationml/2006/main">
  <p:tag name="AS_UNIQUEID" val="3717"/>
</p:tagLst>
</file>

<file path=ppt/tags/tag665.xml><?xml version="1.0" encoding="utf-8"?>
<p:tagLst xmlns:p="http://schemas.openxmlformats.org/presentationml/2006/main">
  <p:tag name="AS_UNIQUEID" val="3718"/>
</p:tagLst>
</file>

<file path=ppt/tags/tag666.xml><?xml version="1.0" encoding="utf-8"?>
<p:tagLst xmlns:p="http://schemas.openxmlformats.org/presentationml/2006/main">
  <p:tag name="AS_UNIQUEID" val="3719"/>
</p:tagLst>
</file>

<file path=ppt/tags/tag667.xml><?xml version="1.0" encoding="utf-8"?>
<p:tagLst xmlns:p="http://schemas.openxmlformats.org/presentationml/2006/main">
  <p:tag name="AS_UNIQUEID" val="3720"/>
</p:tagLst>
</file>

<file path=ppt/tags/tag668.xml><?xml version="1.0" encoding="utf-8"?>
<p:tagLst xmlns:p="http://schemas.openxmlformats.org/presentationml/2006/main">
  <p:tag name="AS_UNIQUEID" val="3721"/>
</p:tagLst>
</file>

<file path=ppt/tags/tag669.xml><?xml version="1.0" encoding="utf-8"?>
<p:tagLst xmlns:p="http://schemas.openxmlformats.org/presentationml/2006/main">
  <p:tag name="AS_UNIQUEID" val="3722"/>
</p:tagLst>
</file>

<file path=ppt/tags/tag67.xml><?xml version="1.0" encoding="utf-8"?>
<p:tagLst xmlns:p="http://schemas.openxmlformats.org/presentationml/2006/main">
  <p:tag name="AS_UNIQUEID" val="3124"/>
</p:tagLst>
</file>

<file path=ppt/tags/tag670.xml><?xml version="1.0" encoding="utf-8"?>
<p:tagLst xmlns:p="http://schemas.openxmlformats.org/presentationml/2006/main">
  <p:tag name="AS_UNIQUEID" val="3723"/>
</p:tagLst>
</file>

<file path=ppt/tags/tag671.xml><?xml version="1.0" encoding="utf-8"?>
<p:tagLst xmlns:p="http://schemas.openxmlformats.org/presentationml/2006/main">
  <p:tag name="AS_UNIQUEID" val="3724"/>
</p:tagLst>
</file>

<file path=ppt/tags/tag672.xml><?xml version="1.0" encoding="utf-8"?>
<p:tagLst xmlns:p="http://schemas.openxmlformats.org/presentationml/2006/main">
  <p:tag name="AS_UNIQUEID" val="3725"/>
</p:tagLst>
</file>

<file path=ppt/tags/tag673.xml><?xml version="1.0" encoding="utf-8"?>
<p:tagLst xmlns:p="http://schemas.openxmlformats.org/presentationml/2006/main">
  <p:tag name="AS_UNIQUEID" val="3726"/>
</p:tagLst>
</file>

<file path=ppt/tags/tag674.xml><?xml version="1.0" encoding="utf-8"?>
<p:tagLst xmlns:p="http://schemas.openxmlformats.org/presentationml/2006/main">
  <p:tag name="AS_UNIQUEID" val="3727"/>
</p:tagLst>
</file>

<file path=ppt/tags/tag675.xml><?xml version="1.0" encoding="utf-8"?>
<p:tagLst xmlns:p="http://schemas.openxmlformats.org/presentationml/2006/main">
  <p:tag name="AS_UNIQUEID" val="3728"/>
</p:tagLst>
</file>

<file path=ppt/tags/tag676.xml><?xml version="1.0" encoding="utf-8"?>
<p:tagLst xmlns:p="http://schemas.openxmlformats.org/presentationml/2006/main">
  <p:tag name="AS_UNIQUEID" val="3729"/>
</p:tagLst>
</file>

<file path=ppt/tags/tag677.xml><?xml version="1.0" encoding="utf-8"?>
<p:tagLst xmlns:p="http://schemas.openxmlformats.org/presentationml/2006/main">
  <p:tag name="AS_UNIQUEID" val="3730"/>
</p:tagLst>
</file>

<file path=ppt/tags/tag678.xml><?xml version="1.0" encoding="utf-8"?>
<p:tagLst xmlns:p="http://schemas.openxmlformats.org/presentationml/2006/main">
  <p:tag name="AS_UNIQUEID" val="3731"/>
</p:tagLst>
</file>

<file path=ppt/tags/tag679.xml><?xml version="1.0" encoding="utf-8"?>
<p:tagLst xmlns:p="http://schemas.openxmlformats.org/presentationml/2006/main">
  <p:tag name="AS_UNIQUEID" val="3732"/>
</p:tagLst>
</file>

<file path=ppt/tags/tag68.xml><?xml version="1.0" encoding="utf-8"?>
<p:tagLst xmlns:p="http://schemas.openxmlformats.org/presentationml/2006/main">
  <p:tag name="AS_UNIQUEID" val="3125"/>
</p:tagLst>
</file>

<file path=ppt/tags/tag680.xml><?xml version="1.0" encoding="utf-8"?>
<p:tagLst xmlns:p="http://schemas.openxmlformats.org/presentationml/2006/main">
  <p:tag name="AS_UNIQUEID" val="3733"/>
</p:tagLst>
</file>

<file path=ppt/tags/tag681.xml><?xml version="1.0" encoding="utf-8"?>
<p:tagLst xmlns:p="http://schemas.openxmlformats.org/presentationml/2006/main">
  <p:tag name="AS_UNIQUEID" val="3734"/>
</p:tagLst>
</file>

<file path=ppt/tags/tag682.xml><?xml version="1.0" encoding="utf-8"?>
<p:tagLst xmlns:p="http://schemas.openxmlformats.org/presentationml/2006/main">
  <p:tag name="AS_UNIQUEID" val="3735"/>
</p:tagLst>
</file>

<file path=ppt/tags/tag683.xml><?xml version="1.0" encoding="utf-8"?>
<p:tagLst xmlns:p="http://schemas.openxmlformats.org/presentationml/2006/main">
  <p:tag name="AS_UNIQUEID" val="3736"/>
</p:tagLst>
</file>

<file path=ppt/tags/tag684.xml><?xml version="1.0" encoding="utf-8"?>
<p:tagLst xmlns:p="http://schemas.openxmlformats.org/presentationml/2006/main">
  <p:tag name="AS_UNIQUEID" val="3737"/>
</p:tagLst>
</file>

<file path=ppt/tags/tag685.xml><?xml version="1.0" encoding="utf-8"?>
<p:tagLst xmlns:p="http://schemas.openxmlformats.org/presentationml/2006/main">
  <p:tag name="AS_UNIQUEID" val="3738"/>
</p:tagLst>
</file>

<file path=ppt/tags/tag686.xml><?xml version="1.0" encoding="utf-8"?>
<p:tagLst xmlns:p="http://schemas.openxmlformats.org/presentationml/2006/main">
  <p:tag name="AS_UNIQUEID" val="3739"/>
</p:tagLst>
</file>

<file path=ppt/tags/tag687.xml><?xml version="1.0" encoding="utf-8"?>
<p:tagLst xmlns:p="http://schemas.openxmlformats.org/presentationml/2006/main">
  <p:tag name="AS_UNIQUEID" val="3740"/>
</p:tagLst>
</file>

<file path=ppt/tags/tag688.xml><?xml version="1.0" encoding="utf-8"?>
<p:tagLst xmlns:p="http://schemas.openxmlformats.org/presentationml/2006/main">
  <p:tag name="AS_UNIQUEID" val="3741"/>
</p:tagLst>
</file>

<file path=ppt/tags/tag689.xml><?xml version="1.0" encoding="utf-8"?>
<p:tagLst xmlns:p="http://schemas.openxmlformats.org/presentationml/2006/main">
  <p:tag name="AS_UNIQUEID" val="3742"/>
</p:tagLst>
</file>

<file path=ppt/tags/tag69.xml><?xml version="1.0" encoding="utf-8"?>
<p:tagLst xmlns:p="http://schemas.openxmlformats.org/presentationml/2006/main">
  <p:tag name="AS_UNIQUEID" val="3126"/>
</p:tagLst>
</file>

<file path=ppt/tags/tag690.xml><?xml version="1.0" encoding="utf-8"?>
<p:tagLst xmlns:p="http://schemas.openxmlformats.org/presentationml/2006/main">
  <p:tag name="AS_UNIQUEID" val="3743"/>
</p:tagLst>
</file>

<file path=ppt/tags/tag691.xml><?xml version="1.0" encoding="utf-8"?>
<p:tagLst xmlns:p="http://schemas.openxmlformats.org/presentationml/2006/main">
  <p:tag name="AS_UNIQUEID" val="3744"/>
</p:tagLst>
</file>

<file path=ppt/tags/tag692.xml><?xml version="1.0" encoding="utf-8"?>
<p:tagLst xmlns:p="http://schemas.openxmlformats.org/presentationml/2006/main">
  <p:tag name="AS_UNIQUEID" val="3745"/>
</p:tagLst>
</file>

<file path=ppt/tags/tag693.xml><?xml version="1.0" encoding="utf-8"?>
<p:tagLst xmlns:p="http://schemas.openxmlformats.org/presentationml/2006/main">
  <p:tag name="AS_UNIQUEID" val="3746"/>
</p:tagLst>
</file>

<file path=ppt/tags/tag694.xml><?xml version="1.0" encoding="utf-8"?>
<p:tagLst xmlns:p="http://schemas.openxmlformats.org/presentationml/2006/main">
  <p:tag name="AS_UNIQUEID" val="3747"/>
</p:tagLst>
</file>

<file path=ppt/tags/tag695.xml><?xml version="1.0" encoding="utf-8"?>
<p:tagLst xmlns:p="http://schemas.openxmlformats.org/presentationml/2006/main">
  <p:tag name="AS_UNIQUEID" val="3748"/>
</p:tagLst>
</file>

<file path=ppt/tags/tag696.xml><?xml version="1.0" encoding="utf-8"?>
<p:tagLst xmlns:p="http://schemas.openxmlformats.org/presentationml/2006/main">
  <p:tag name="AS_UNIQUEID" val="3749"/>
</p:tagLst>
</file>

<file path=ppt/tags/tag697.xml><?xml version="1.0" encoding="utf-8"?>
<p:tagLst xmlns:p="http://schemas.openxmlformats.org/presentationml/2006/main">
  <p:tag name="AS_UNIQUEID" val="3750"/>
</p:tagLst>
</file>

<file path=ppt/tags/tag698.xml><?xml version="1.0" encoding="utf-8"?>
<p:tagLst xmlns:p="http://schemas.openxmlformats.org/presentationml/2006/main">
  <p:tag name="AS_UNIQUEID" val="3751"/>
</p:tagLst>
</file>

<file path=ppt/tags/tag699.xml><?xml version="1.0" encoding="utf-8"?>
<p:tagLst xmlns:p="http://schemas.openxmlformats.org/presentationml/2006/main">
  <p:tag name="AS_UNIQUEID" val="3752"/>
</p:tagLst>
</file>

<file path=ppt/tags/tag7.xml><?xml version="1.0" encoding="utf-8"?>
<p:tagLst xmlns:p="http://schemas.openxmlformats.org/presentationml/2006/main">
  <p:tag name="AS_UNIQUEID" val="3064"/>
</p:tagLst>
</file>

<file path=ppt/tags/tag70.xml><?xml version="1.0" encoding="utf-8"?>
<p:tagLst xmlns:p="http://schemas.openxmlformats.org/presentationml/2006/main">
  <p:tag name="AS_UNIQUEID" val="3127"/>
</p:tagLst>
</file>

<file path=ppt/tags/tag700.xml><?xml version="1.0" encoding="utf-8"?>
<p:tagLst xmlns:p="http://schemas.openxmlformats.org/presentationml/2006/main">
  <p:tag name="AS_UNIQUEID" val="3753"/>
</p:tagLst>
</file>

<file path=ppt/tags/tag701.xml><?xml version="1.0" encoding="utf-8"?>
<p:tagLst xmlns:p="http://schemas.openxmlformats.org/presentationml/2006/main">
  <p:tag name="AS_UNIQUEID" val="3754"/>
</p:tagLst>
</file>

<file path=ppt/tags/tag702.xml><?xml version="1.0" encoding="utf-8"?>
<p:tagLst xmlns:p="http://schemas.openxmlformats.org/presentationml/2006/main">
  <p:tag name="AS_UNIQUEID" val="3755"/>
</p:tagLst>
</file>

<file path=ppt/tags/tag703.xml><?xml version="1.0" encoding="utf-8"?>
<p:tagLst xmlns:p="http://schemas.openxmlformats.org/presentationml/2006/main">
  <p:tag name="AS_UNIQUEID" val="3756"/>
</p:tagLst>
</file>

<file path=ppt/tags/tag704.xml><?xml version="1.0" encoding="utf-8"?>
<p:tagLst xmlns:p="http://schemas.openxmlformats.org/presentationml/2006/main">
  <p:tag name="AS_UNIQUEID" val="3757"/>
</p:tagLst>
</file>

<file path=ppt/tags/tag705.xml><?xml version="1.0" encoding="utf-8"?>
<p:tagLst xmlns:p="http://schemas.openxmlformats.org/presentationml/2006/main">
  <p:tag name="AS_UNIQUEID" val="3758"/>
</p:tagLst>
</file>

<file path=ppt/tags/tag706.xml><?xml version="1.0" encoding="utf-8"?>
<p:tagLst xmlns:p="http://schemas.openxmlformats.org/presentationml/2006/main">
  <p:tag name="AS_UNIQUEID" val="3759"/>
</p:tagLst>
</file>

<file path=ppt/tags/tag707.xml><?xml version="1.0" encoding="utf-8"?>
<p:tagLst xmlns:p="http://schemas.openxmlformats.org/presentationml/2006/main">
  <p:tag name="AS_UNIQUEID" val="3760"/>
</p:tagLst>
</file>

<file path=ppt/tags/tag708.xml><?xml version="1.0" encoding="utf-8"?>
<p:tagLst xmlns:p="http://schemas.openxmlformats.org/presentationml/2006/main">
  <p:tag name="AS_UNIQUEID" val="2695"/>
</p:tagLst>
</file>

<file path=ppt/tags/tag709.xml><?xml version="1.0" encoding="utf-8"?>
<p:tagLst xmlns:p="http://schemas.openxmlformats.org/presentationml/2006/main">
  <p:tag name="AS_UNIQUEID" val="2696"/>
</p:tagLst>
</file>

<file path=ppt/tags/tag71.xml><?xml version="1.0" encoding="utf-8"?>
<p:tagLst xmlns:p="http://schemas.openxmlformats.org/presentationml/2006/main">
  <p:tag name="AS_UNIQUEID" val="2695"/>
</p:tagLst>
</file>

<file path=ppt/tags/tag710.xml><?xml version="1.0" encoding="utf-8"?>
<p:tagLst xmlns:p="http://schemas.openxmlformats.org/presentationml/2006/main">
  <p:tag name="AS_UNIQUEID" val="3761"/>
</p:tagLst>
</file>

<file path=ppt/tags/tag711.xml><?xml version="1.0" encoding="utf-8"?>
<p:tagLst xmlns:p="http://schemas.openxmlformats.org/presentationml/2006/main">
  <p:tag name="AS_UNIQUEID" val="3762"/>
</p:tagLst>
</file>

<file path=ppt/tags/tag712.xml><?xml version="1.0" encoding="utf-8"?>
<p:tagLst xmlns:p="http://schemas.openxmlformats.org/presentationml/2006/main">
  <p:tag name="AS_UNIQUEID" val="3763"/>
</p:tagLst>
</file>

<file path=ppt/tags/tag713.xml><?xml version="1.0" encoding="utf-8"?>
<p:tagLst xmlns:p="http://schemas.openxmlformats.org/presentationml/2006/main">
  <p:tag name="AS_UNIQUEID" val="3764"/>
</p:tagLst>
</file>

<file path=ppt/tags/tag714.xml><?xml version="1.0" encoding="utf-8"?>
<p:tagLst xmlns:p="http://schemas.openxmlformats.org/presentationml/2006/main">
  <p:tag name="AS_UNIQUEID" val="3765"/>
</p:tagLst>
</file>

<file path=ppt/tags/tag715.xml><?xml version="1.0" encoding="utf-8"?>
<p:tagLst xmlns:p="http://schemas.openxmlformats.org/presentationml/2006/main">
  <p:tag name="AS_UNIQUEID" val="3766"/>
</p:tagLst>
</file>

<file path=ppt/tags/tag716.xml><?xml version="1.0" encoding="utf-8"?>
<p:tagLst xmlns:p="http://schemas.openxmlformats.org/presentationml/2006/main">
  <p:tag name="AS_UNIQUEID" val="3767"/>
</p:tagLst>
</file>

<file path=ppt/tags/tag717.xml><?xml version="1.0" encoding="utf-8"?>
<p:tagLst xmlns:p="http://schemas.openxmlformats.org/presentationml/2006/main">
  <p:tag name="AS_UNIQUEID" val="3768"/>
</p:tagLst>
</file>

<file path=ppt/tags/tag718.xml><?xml version="1.0" encoding="utf-8"?>
<p:tagLst xmlns:p="http://schemas.openxmlformats.org/presentationml/2006/main">
  <p:tag name="AS_UNIQUEID" val="3769"/>
</p:tagLst>
</file>

<file path=ppt/tags/tag719.xml><?xml version="1.0" encoding="utf-8"?>
<p:tagLst xmlns:p="http://schemas.openxmlformats.org/presentationml/2006/main">
  <p:tag name="AS_UNIQUEID" val="3770"/>
</p:tagLst>
</file>

<file path=ppt/tags/tag72.xml><?xml version="1.0" encoding="utf-8"?>
<p:tagLst xmlns:p="http://schemas.openxmlformats.org/presentationml/2006/main">
  <p:tag name="AS_UNIQUEID" val="2696"/>
</p:tagLst>
</file>

<file path=ppt/tags/tag720.xml><?xml version="1.0" encoding="utf-8"?>
<p:tagLst xmlns:p="http://schemas.openxmlformats.org/presentationml/2006/main">
  <p:tag name="AS_UNIQUEID" val="3771"/>
</p:tagLst>
</file>

<file path=ppt/tags/tag721.xml><?xml version="1.0" encoding="utf-8"?>
<p:tagLst xmlns:p="http://schemas.openxmlformats.org/presentationml/2006/main">
  <p:tag name="AS_UNIQUEID" val="3772"/>
</p:tagLst>
</file>

<file path=ppt/tags/tag722.xml><?xml version="1.0" encoding="utf-8"?>
<p:tagLst xmlns:p="http://schemas.openxmlformats.org/presentationml/2006/main">
  <p:tag name="AS_UNIQUEID" val="3773"/>
</p:tagLst>
</file>

<file path=ppt/tags/tag723.xml><?xml version="1.0" encoding="utf-8"?>
<p:tagLst xmlns:p="http://schemas.openxmlformats.org/presentationml/2006/main">
  <p:tag name="AS_UNIQUEID" val="3774"/>
</p:tagLst>
</file>

<file path=ppt/tags/tag724.xml><?xml version="1.0" encoding="utf-8"?>
<p:tagLst xmlns:p="http://schemas.openxmlformats.org/presentationml/2006/main">
  <p:tag name="AS_UNIQUEID" val="3775"/>
</p:tagLst>
</file>

<file path=ppt/tags/tag725.xml><?xml version="1.0" encoding="utf-8"?>
<p:tagLst xmlns:p="http://schemas.openxmlformats.org/presentationml/2006/main">
  <p:tag name="AS_UNIQUEID" val="2469"/>
</p:tagLst>
</file>

<file path=ppt/tags/tag726.xml><?xml version="1.0" encoding="utf-8"?>
<p:tagLst xmlns:p="http://schemas.openxmlformats.org/presentationml/2006/main">
  <p:tag name="AS_UNIQUEID" val="2470"/>
  <p:tag name="KSO_WM_FULL_TEXT_BEAUTIFY_COPY_ID" val="4"/>
</p:tagLst>
</file>

<file path=ppt/tags/tag727.xml><?xml version="1.0" encoding="utf-8"?>
<p:tagLst xmlns:p="http://schemas.openxmlformats.org/presentationml/2006/main">
  <p:tag name="AS_UNIQUEID" val="2471"/>
</p:tagLst>
</file>

<file path=ppt/tags/tag728.xml><?xml version="1.0" encoding="utf-8"?>
<p:tagLst xmlns:p="http://schemas.openxmlformats.org/presentationml/2006/main">
  <p:tag name="KSO_WM_FULL_TEXT_BEAUTIFY_COPY_ID" val="150995200"/>
</p:tagLst>
</file>

<file path=ppt/tags/tag729.xml><?xml version="1.0" encoding="utf-8"?>
<p:tagLst xmlns:p="http://schemas.openxmlformats.org/presentationml/2006/main">
  <p:tag name="AS_UNIQUEID" val="3776"/>
</p:tagLst>
</file>

<file path=ppt/tags/tag73.xml><?xml version="1.0" encoding="utf-8"?>
<p:tagLst xmlns:p="http://schemas.openxmlformats.org/presentationml/2006/main">
  <p:tag name="AS_UNIQUEID" val="3128"/>
</p:tagLst>
</file>

<file path=ppt/tags/tag730.xml><?xml version="1.0" encoding="utf-8"?>
<p:tagLst xmlns:p="http://schemas.openxmlformats.org/presentationml/2006/main">
  <p:tag name="AS_UNIQUEID" val="3777"/>
</p:tagLst>
</file>

<file path=ppt/tags/tag731.xml><?xml version="1.0" encoding="utf-8"?>
<p:tagLst xmlns:p="http://schemas.openxmlformats.org/presentationml/2006/main">
  <p:tag name="AS_UNIQUEID" val="3778"/>
</p:tagLst>
</file>

<file path=ppt/tags/tag732.xml><?xml version="1.0" encoding="utf-8"?>
<p:tagLst xmlns:p="http://schemas.openxmlformats.org/presentationml/2006/main">
  <p:tag name="AS_UNIQUEID" val="3779"/>
</p:tagLst>
</file>

<file path=ppt/tags/tag733.xml><?xml version="1.0" encoding="utf-8"?>
<p:tagLst xmlns:p="http://schemas.openxmlformats.org/presentationml/2006/main">
  <p:tag name="AS_UNIQUEID" val="3780"/>
</p:tagLst>
</file>

<file path=ppt/tags/tag734.xml><?xml version="1.0" encoding="utf-8"?>
<p:tagLst xmlns:p="http://schemas.openxmlformats.org/presentationml/2006/main">
  <p:tag name="AS_UNIQUEID" val="3781"/>
</p:tagLst>
</file>

<file path=ppt/tags/tag735.xml><?xml version="1.0" encoding="utf-8"?>
<p:tagLst xmlns:p="http://schemas.openxmlformats.org/presentationml/2006/main">
  <p:tag name="AS_UNIQUEID" val="3782"/>
</p:tagLst>
</file>

<file path=ppt/tags/tag736.xml><?xml version="1.0" encoding="utf-8"?>
<p:tagLst xmlns:p="http://schemas.openxmlformats.org/presentationml/2006/main">
  <p:tag name="AS_UNIQUEID" val="3783"/>
</p:tagLst>
</file>

<file path=ppt/tags/tag737.xml><?xml version="1.0" encoding="utf-8"?>
<p:tagLst xmlns:p="http://schemas.openxmlformats.org/presentationml/2006/main">
  <p:tag name="AS_UNIQUEID" val="3784"/>
</p:tagLst>
</file>

<file path=ppt/tags/tag738.xml><?xml version="1.0" encoding="utf-8"?>
<p:tagLst xmlns:p="http://schemas.openxmlformats.org/presentationml/2006/main">
  <p:tag name="AS_UNIQUEID" val="3785"/>
</p:tagLst>
</file>

<file path=ppt/tags/tag739.xml><?xml version="1.0" encoding="utf-8"?>
<p:tagLst xmlns:p="http://schemas.openxmlformats.org/presentationml/2006/main">
  <p:tag name="AS_UNIQUEID" val="3786"/>
</p:tagLst>
</file>

<file path=ppt/tags/tag74.xml><?xml version="1.0" encoding="utf-8"?>
<p:tagLst xmlns:p="http://schemas.openxmlformats.org/presentationml/2006/main">
  <p:tag name="AS_UNIQUEID" val="3129"/>
</p:tagLst>
</file>

<file path=ppt/tags/tag740.xml><?xml version="1.0" encoding="utf-8"?>
<p:tagLst xmlns:p="http://schemas.openxmlformats.org/presentationml/2006/main">
  <p:tag name="AS_UNIQUEID" val="3787"/>
</p:tagLst>
</file>

<file path=ppt/tags/tag741.xml><?xml version="1.0" encoding="utf-8"?>
<p:tagLst xmlns:p="http://schemas.openxmlformats.org/presentationml/2006/main">
  <p:tag name="AS_UNIQUEID" val="3788"/>
</p:tagLst>
</file>

<file path=ppt/tags/tag742.xml><?xml version="1.0" encoding="utf-8"?>
<p:tagLst xmlns:p="http://schemas.openxmlformats.org/presentationml/2006/main">
  <p:tag name="AS_UNIQUEID" val="3789"/>
</p:tagLst>
</file>

<file path=ppt/tags/tag743.xml><?xml version="1.0" encoding="utf-8"?>
<p:tagLst xmlns:p="http://schemas.openxmlformats.org/presentationml/2006/main">
  <p:tag name="AS_UNIQUEID" val="3790"/>
</p:tagLst>
</file>

<file path=ppt/tags/tag744.xml><?xml version="1.0" encoding="utf-8"?>
<p:tagLst xmlns:p="http://schemas.openxmlformats.org/presentationml/2006/main">
  <p:tag name="AS_UNIQUEID" val="3791"/>
</p:tagLst>
</file>

<file path=ppt/tags/tag745.xml><?xml version="1.0" encoding="utf-8"?>
<p:tagLst xmlns:p="http://schemas.openxmlformats.org/presentationml/2006/main">
  <p:tag name="AS_UNIQUEID" val="3792"/>
</p:tagLst>
</file>

<file path=ppt/tags/tag746.xml><?xml version="1.0" encoding="utf-8"?>
<p:tagLst xmlns:p="http://schemas.openxmlformats.org/presentationml/2006/main">
  <p:tag name="AS_UNIQUEID" val="3793"/>
</p:tagLst>
</file>

<file path=ppt/tags/tag747.xml><?xml version="1.0" encoding="utf-8"?>
<p:tagLst xmlns:p="http://schemas.openxmlformats.org/presentationml/2006/main">
  <p:tag name="AS_UNIQUEID" val="3794"/>
</p:tagLst>
</file>

<file path=ppt/tags/tag748.xml><?xml version="1.0" encoding="utf-8"?>
<p:tagLst xmlns:p="http://schemas.openxmlformats.org/presentationml/2006/main">
  <p:tag name="AS_UNIQUEID" val="3795"/>
</p:tagLst>
</file>

<file path=ppt/tags/tag749.xml><?xml version="1.0" encoding="utf-8"?>
<p:tagLst xmlns:p="http://schemas.openxmlformats.org/presentationml/2006/main">
  <p:tag name="AS_UNIQUEID" val="3796"/>
</p:tagLst>
</file>

<file path=ppt/tags/tag75.xml><?xml version="1.0" encoding="utf-8"?>
<p:tagLst xmlns:p="http://schemas.openxmlformats.org/presentationml/2006/main">
  <p:tag name="AS_UNIQUEID" val="3130"/>
</p:tagLst>
</file>

<file path=ppt/tags/tag750.xml><?xml version="1.0" encoding="utf-8"?>
<p:tagLst xmlns:p="http://schemas.openxmlformats.org/presentationml/2006/main">
  <p:tag name="AS_UNIQUEID" val="3797"/>
</p:tagLst>
</file>

<file path=ppt/tags/tag751.xml><?xml version="1.0" encoding="utf-8"?>
<p:tagLst xmlns:p="http://schemas.openxmlformats.org/presentationml/2006/main">
  <p:tag name="AS_UNIQUEID" val="3798"/>
</p:tagLst>
</file>

<file path=ppt/tags/tag752.xml><?xml version="1.0" encoding="utf-8"?>
<p:tagLst xmlns:p="http://schemas.openxmlformats.org/presentationml/2006/main">
  <p:tag name="AS_UNIQUEID" val="3799"/>
  <p:tag name="KSO_WM_UNIT_PLACING_PICTURE_USER_VIEWPORT" val="{&quot;height&quot;:10729,&quot;width&quot;:11550}"/>
</p:tagLst>
</file>

<file path=ppt/tags/tag753.xml><?xml version="1.0" encoding="utf-8"?>
<p:tagLst xmlns:p="http://schemas.openxmlformats.org/presentationml/2006/main">
  <p:tag name="AS_UNIQUEID" val="3800"/>
</p:tagLst>
</file>

<file path=ppt/tags/tag754.xml><?xml version="1.0" encoding="utf-8"?>
<p:tagLst xmlns:p="http://schemas.openxmlformats.org/presentationml/2006/main">
  <p:tag name="AS_UNIQUEID" val="3801"/>
</p:tagLst>
</file>

<file path=ppt/tags/tag755.xml><?xml version="1.0" encoding="utf-8"?>
<p:tagLst xmlns:p="http://schemas.openxmlformats.org/presentationml/2006/main">
  <p:tag name="AS_UNIQUEID" val="3802"/>
</p:tagLst>
</file>

<file path=ppt/tags/tag756.xml><?xml version="1.0" encoding="utf-8"?>
<p:tagLst xmlns:p="http://schemas.openxmlformats.org/presentationml/2006/main">
  <p:tag name="AS_UNIQUEID" val="3803"/>
</p:tagLst>
</file>

<file path=ppt/tags/tag757.xml><?xml version="1.0" encoding="utf-8"?>
<p:tagLst xmlns:p="http://schemas.openxmlformats.org/presentationml/2006/main">
  <p:tag name="AS_UNIQUEID" val="2742"/>
</p:tagLst>
</file>

<file path=ppt/tags/tag758.xml><?xml version="1.0" encoding="utf-8"?>
<p:tagLst xmlns:p="http://schemas.openxmlformats.org/presentationml/2006/main">
  <p:tag name="AS_UNIQUEID" val="3804"/>
</p:tagLst>
</file>

<file path=ppt/tags/tag759.xml><?xml version="1.0" encoding="utf-8"?>
<p:tagLst xmlns:p="http://schemas.openxmlformats.org/presentationml/2006/main">
  <p:tag name="AS_UNIQUEID" val="3805"/>
</p:tagLst>
</file>

<file path=ppt/tags/tag76.xml><?xml version="1.0" encoding="utf-8"?>
<p:tagLst xmlns:p="http://schemas.openxmlformats.org/presentationml/2006/main">
  <p:tag name="AS_UNIQUEID" val="3131"/>
</p:tagLst>
</file>

<file path=ppt/tags/tag760.xml><?xml version="1.0" encoding="utf-8"?>
<p:tagLst xmlns:p="http://schemas.openxmlformats.org/presentationml/2006/main">
  <p:tag name="AS_UNIQUEID" val="3806"/>
</p:tagLst>
</file>

<file path=ppt/tags/tag761.xml><?xml version="1.0" encoding="utf-8"?>
<p:tagLst xmlns:p="http://schemas.openxmlformats.org/presentationml/2006/main">
  <p:tag name="AS_UNIQUEID" val="3807"/>
</p:tagLst>
</file>

<file path=ppt/tags/tag762.xml><?xml version="1.0" encoding="utf-8"?>
<p:tagLst xmlns:p="http://schemas.openxmlformats.org/presentationml/2006/main">
  <p:tag name="AS_UNIQUEID" val="3808"/>
</p:tagLst>
</file>

<file path=ppt/tags/tag763.xml><?xml version="1.0" encoding="utf-8"?>
<p:tagLst xmlns:p="http://schemas.openxmlformats.org/presentationml/2006/main">
  <p:tag name="AS_UNIQUEID" val="3809"/>
</p:tagLst>
</file>

<file path=ppt/tags/tag764.xml><?xml version="1.0" encoding="utf-8"?>
<p:tagLst xmlns:p="http://schemas.openxmlformats.org/presentationml/2006/main">
  <p:tag name="AS_UNIQUEID" val="3810"/>
</p:tagLst>
</file>

<file path=ppt/tags/tag765.xml><?xml version="1.0" encoding="utf-8"?>
<p:tagLst xmlns:p="http://schemas.openxmlformats.org/presentationml/2006/main">
  <p:tag name="AS_UNIQUEID" val="3811"/>
</p:tagLst>
</file>

<file path=ppt/tags/tag766.xml><?xml version="1.0" encoding="utf-8"?>
<p:tagLst xmlns:p="http://schemas.openxmlformats.org/presentationml/2006/main">
  <p:tag name="AS_UNIQUEID" val="3812"/>
</p:tagLst>
</file>

<file path=ppt/tags/tag767.xml><?xml version="1.0" encoding="utf-8"?>
<p:tagLst xmlns:p="http://schemas.openxmlformats.org/presentationml/2006/main">
  <p:tag name="AS_UNIQUEID" val="3813"/>
</p:tagLst>
</file>

<file path=ppt/tags/tag768.xml><?xml version="1.0" encoding="utf-8"?>
<p:tagLst xmlns:p="http://schemas.openxmlformats.org/presentationml/2006/main">
  <p:tag name="AS_UNIQUEID" val="3814"/>
</p:tagLst>
</file>

<file path=ppt/tags/tag769.xml><?xml version="1.0" encoding="utf-8"?>
<p:tagLst xmlns:p="http://schemas.openxmlformats.org/presentationml/2006/main">
  <p:tag name="AS_UNIQUEID" val="3815"/>
</p:tagLst>
</file>

<file path=ppt/tags/tag77.xml><?xml version="1.0" encoding="utf-8"?>
<p:tagLst xmlns:p="http://schemas.openxmlformats.org/presentationml/2006/main">
  <p:tag name="AS_UNIQUEID" val="3132"/>
</p:tagLst>
</file>

<file path=ppt/tags/tag770.xml><?xml version="1.0" encoding="utf-8"?>
<p:tagLst xmlns:p="http://schemas.openxmlformats.org/presentationml/2006/main">
  <p:tag name="KSO_WM_BEAUTIFY_FLAG" val="#wm#"/>
  <p:tag name="KSO_WM_TEMPLATE_CATEGORY" val="custom"/>
  <p:tag name="KSO_WM_TEMPLATE_INDEX" val="20204743"/>
</p:tagLst>
</file>

<file path=ppt/tags/tag771.xml><?xml version="1.0" encoding="utf-8"?>
<p:tagLst xmlns:p="http://schemas.openxmlformats.org/presentationml/2006/main">
  <p:tag name="AS_UNIQUEID" val="3816"/>
</p:tagLst>
</file>

<file path=ppt/tags/tag772.xml><?xml version="1.0" encoding="utf-8"?>
<p:tagLst xmlns:p="http://schemas.openxmlformats.org/presentationml/2006/main">
  <p:tag name="AS_UNIQUEID" val="3817"/>
</p:tagLst>
</file>

<file path=ppt/tags/tag773.xml><?xml version="1.0" encoding="utf-8"?>
<p:tagLst xmlns:p="http://schemas.openxmlformats.org/presentationml/2006/main">
  <p:tag name="KSO_WM_BEAUTIFY_FLAG" val="#wm#"/>
  <p:tag name="KSO_WM_TEMPLATE_CATEGORY" val="custom"/>
  <p:tag name="KSO_WM_TEMPLATE_INDEX" val="20204743"/>
</p:tagLst>
</file>

<file path=ppt/tags/tag774.xml><?xml version="1.0" encoding="utf-8"?>
<p:tagLst xmlns:p="http://schemas.openxmlformats.org/presentationml/2006/main">
  <p:tag name="AS_UNIQUEID" val="3818"/>
</p:tagLst>
</file>

<file path=ppt/tags/tag775.xml><?xml version="1.0" encoding="utf-8"?>
<p:tagLst xmlns:p="http://schemas.openxmlformats.org/presentationml/2006/main">
  <p:tag name="AS_UNIQUEID" val="3819"/>
</p:tagLst>
</file>

<file path=ppt/tags/tag776.xml><?xml version="1.0" encoding="utf-8"?>
<p:tagLst xmlns:p="http://schemas.openxmlformats.org/presentationml/2006/main">
  <p:tag name="AS_UNIQUEID" val="3820"/>
</p:tagLst>
</file>

<file path=ppt/tags/tag777.xml><?xml version="1.0" encoding="utf-8"?>
<p:tagLst xmlns:p="http://schemas.openxmlformats.org/presentationml/2006/main">
  <p:tag name="AS_UNIQUEID" val="3821"/>
</p:tagLst>
</file>

<file path=ppt/tags/tag778.xml><?xml version="1.0" encoding="utf-8"?>
<p:tagLst xmlns:p="http://schemas.openxmlformats.org/presentationml/2006/main">
  <p:tag name="AS_UNIQUEID" val="3822"/>
</p:tagLst>
</file>

<file path=ppt/tags/tag779.xml><?xml version="1.0" encoding="utf-8"?>
<p:tagLst xmlns:p="http://schemas.openxmlformats.org/presentationml/2006/main">
  <p:tag name="AS_UNIQUEID" val="3823"/>
</p:tagLst>
</file>

<file path=ppt/tags/tag78.xml><?xml version="1.0" encoding="utf-8"?>
<p:tagLst xmlns:p="http://schemas.openxmlformats.org/presentationml/2006/main">
  <p:tag name="AS_UNIQUEID" val="3133"/>
</p:tagLst>
</file>

<file path=ppt/tags/tag780.xml><?xml version="1.0" encoding="utf-8"?>
<p:tagLst xmlns:p="http://schemas.openxmlformats.org/presentationml/2006/main">
  <p:tag name="AS_UNIQUEID" val="3824"/>
</p:tagLst>
</file>

<file path=ppt/tags/tag781.xml><?xml version="1.0" encoding="utf-8"?>
<p:tagLst xmlns:p="http://schemas.openxmlformats.org/presentationml/2006/main">
  <p:tag name="KSO_WM_BEAUTIFY_FLAG" val="#wm#"/>
  <p:tag name="KSO_WM_TEMPLATE_CATEGORY" val="custom"/>
  <p:tag name="KSO_WM_TEMPLATE_INDEX" val="20204743"/>
</p:tagLst>
</file>

<file path=ppt/tags/tag782.xml><?xml version="1.0" encoding="utf-8"?>
<p:tagLst xmlns:p="http://schemas.openxmlformats.org/presentationml/2006/main">
  <p:tag name="AS_UNIQUEID" val="3825"/>
</p:tagLst>
</file>

<file path=ppt/tags/tag783.xml><?xml version="1.0" encoding="utf-8"?>
<p:tagLst xmlns:p="http://schemas.openxmlformats.org/presentationml/2006/main">
  <p:tag name="AS_UNIQUEID" val="3054"/>
</p:tagLst>
</file>

<file path=ppt/tags/tag784.xml><?xml version="1.0" encoding="utf-8"?>
<p:tagLst xmlns:p="http://schemas.openxmlformats.org/presentationml/2006/main">
  <p:tag name="AS_UNIQUEID" val="3055"/>
</p:tagLst>
</file>

<file path=ppt/tags/tag785.xml><?xml version="1.0" encoding="utf-8"?>
<p:tagLst xmlns:p="http://schemas.openxmlformats.org/presentationml/2006/main">
  <p:tag name="AS_UNIQUEID" val="3826"/>
</p:tagLst>
</file>

<file path=ppt/tags/tag786.xml><?xml version="1.0" encoding="utf-8"?>
<p:tagLst xmlns:p="http://schemas.openxmlformats.org/presentationml/2006/main">
  <p:tag name="AS_UNIQUEID" val="3827"/>
</p:tagLst>
</file>

<file path=ppt/tags/tag787.xml><?xml version="1.0" encoding="utf-8"?>
<p:tagLst xmlns:p="http://schemas.openxmlformats.org/presentationml/2006/main">
  <p:tag name="AS_UNIQUEID" val="3828"/>
</p:tagLst>
</file>

<file path=ppt/tags/tag788.xml><?xml version="1.0" encoding="utf-8"?>
<p:tagLst xmlns:p="http://schemas.openxmlformats.org/presentationml/2006/main">
  <p:tag name="AS_UNIQUEID" val="3829"/>
</p:tagLst>
</file>

<file path=ppt/tags/tag789.xml><?xml version="1.0" encoding="utf-8"?>
<p:tagLst xmlns:p="http://schemas.openxmlformats.org/presentationml/2006/main">
  <p:tag name="AS_UNIQUEID" val="3830"/>
</p:tagLst>
</file>

<file path=ppt/tags/tag79.xml><?xml version="1.0" encoding="utf-8"?>
<p:tagLst xmlns:p="http://schemas.openxmlformats.org/presentationml/2006/main">
  <p:tag name="AS_UNIQUEID" val="3134"/>
</p:tagLst>
</file>

<file path=ppt/tags/tag790.xml><?xml version="1.0" encoding="utf-8"?>
<p:tagLst xmlns:p="http://schemas.openxmlformats.org/presentationml/2006/main">
  <p:tag name="AS_UNIQUEID" val="2927"/>
</p:tagLst>
</file>

<file path=ppt/tags/tag791.xml><?xml version="1.0" encoding="utf-8"?>
<p:tagLst xmlns:p="http://schemas.openxmlformats.org/presentationml/2006/main">
  <p:tag name="AS_UNIQUEID" val="2928"/>
</p:tagLst>
</file>

<file path=ppt/tags/tag792.xml><?xml version="1.0" encoding="utf-8"?>
<p:tagLst xmlns:p="http://schemas.openxmlformats.org/presentationml/2006/main">
  <p:tag name="AS_UNIQUEID" val="2929"/>
</p:tagLst>
</file>

<file path=ppt/tags/tag793.xml><?xml version="1.0" encoding="utf-8"?>
<p:tagLst xmlns:p="http://schemas.openxmlformats.org/presentationml/2006/main">
  <p:tag name="AS_UNIQUEID" val="2930"/>
</p:tagLst>
</file>

<file path=ppt/tags/tag794.xml><?xml version="1.0" encoding="utf-8"?>
<p:tagLst xmlns:p="http://schemas.openxmlformats.org/presentationml/2006/main">
  <p:tag name="AS_UNIQUEID" val="2931"/>
</p:tagLst>
</file>

<file path=ppt/tags/tag795.xml><?xml version="1.0" encoding="utf-8"?>
<p:tagLst xmlns:p="http://schemas.openxmlformats.org/presentationml/2006/main">
  <p:tag name="AS_UNIQUEID" val="2932"/>
</p:tagLst>
</file>

<file path=ppt/tags/tag796.xml><?xml version="1.0" encoding="utf-8"?>
<p:tagLst xmlns:p="http://schemas.openxmlformats.org/presentationml/2006/main">
  <p:tag name="AS_UNIQUEID" val="2933"/>
</p:tagLst>
</file>

<file path=ppt/tags/tag797.xml><?xml version="1.0" encoding="utf-8"?>
<p:tagLst xmlns:p="http://schemas.openxmlformats.org/presentationml/2006/main">
  <p:tag name="AS_UNIQUEID" val="2934"/>
</p:tagLst>
</file>

<file path=ppt/tags/tag798.xml><?xml version="1.0" encoding="utf-8"?>
<p:tagLst xmlns:p="http://schemas.openxmlformats.org/presentationml/2006/main">
  <p:tag name="AS_UNIQUEID" val="2935"/>
</p:tagLst>
</file>

<file path=ppt/tags/tag799.xml><?xml version="1.0" encoding="utf-8"?>
<p:tagLst xmlns:p="http://schemas.openxmlformats.org/presentationml/2006/main">
  <p:tag name="AS_UNIQUEID" val="3831"/>
</p:tagLst>
</file>

<file path=ppt/tags/tag8.xml><?xml version="1.0" encoding="utf-8"?>
<p:tagLst xmlns:p="http://schemas.openxmlformats.org/presentationml/2006/main">
  <p:tag name="AS_UNIQUEID" val="3065"/>
</p:tagLst>
</file>

<file path=ppt/tags/tag80.xml><?xml version="1.0" encoding="utf-8"?>
<p:tagLst xmlns:p="http://schemas.openxmlformats.org/presentationml/2006/main">
  <p:tag name="AS_UNIQUEID" val="3135"/>
</p:tagLst>
</file>

<file path=ppt/tags/tag800.xml><?xml version="1.0" encoding="utf-8"?>
<p:tagLst xmlns:p="http://schemas.openxmlformats.org/presentationml/2006/main">
  <p:tag name="AS_UNIQUEID" val="2936"/>
</p:tagLst>
</file>

<file path=ppt/tags/tag801.xml><?xml version="1.0" encoding="utf-8"?>
<p:tagLst xmlns:p="http://schemas.openxmlformats.org/presentationml/2006/main">
  <p:tag name="AS_UNIQUEID" val="2937"/>
</p:tagLst>
</file>

<file path=ppt/tags/tag802.xml><?xml version="1.0" encoding="utf-8"?>
<p:tagLst xmlns:p="http://schemas.openxmlformats.org/presentationml/2006/main">
  <p:tag name="AS_UNIQUEID" val="3832"/>
</p:tagLst>
</file>

<file path=ppt/tags/tag803.xml><?xml version="1.0" encoding="utf-8"?>
<p:tagLst xmlns:p="http://schemas.openxmlformats.org/presentationml/2006/main">
  <p:tag name="AS_UNIQUEID" val="3833"/>
</p:tagLst>
</file>

<file path=ppt/tags/tag804.xml><?xml version="1.0" encoding="utf-8"?>
<p:tagLst xmlns:p="http://schemas.openxmlformats.org/presentationml/2006/main">
  <p:tag name="AS_UNIQUEID" val="3834"/>
</p:tagLst>
</file>

<file path=ppt/tags/tag805.xml><?xml version="1.0" encoding="utf-8"?>
<p:tagLst xmlns:p="http://schemas.openxmlformats.org/presentationml/2006/main">
  <p:tag name="AS_UNIQUEID" val="3835"/>
</p:tagLst>
</file>

<file path=ppt/tags/tag806.xml><?xml version="1.0" encoding="utf-8"?>
<p:tagLst xmlns:p="http://schemas.openxmlformats.org/presentationml/2006/main">
  <p:tag name="AS_UNIQUEID" val="3836"/>
</p:tagLst>
</file>

<file path=ppt/tags/tag807.xml><?xml version="1.0" encoding="utf-8"?>
<p:tagLst xmlns:p="http://schemas.openxmlformats.org/presentationml/2006/main">
  <p:tag name="AS_UNIQUEID" val="3837"/>
</p:tagLst>
</file>

<file path=ppt/tags/tag808.xml><?xml version="1.0" encoding="utf-8"?>
<p:tagLst xmlns:p="http://schemas.openxmlformats.org/presentationml/2006/main">
  <p:tag name="AS_UNIQUEID" val="3838"/>
</p:tagLst>
</file>

<file path=ppt/tags/tag809.xml><?xml version="1.0" encoding="utf-8"?>
<p:tagLst xmlns:p="http://schemas.openxmlformats.org/presentationml/2006/main">
  <p:tag name="AS_UNIQUEID" val="3839"/>
</p:tagLst>
</file>

<file path=ppt/tags/tag81.xml><?xml version="1.0" encoding="utf-8"?>
<p:tagLst xmlns:p="http://schemas.openxmlformats.org/presentationml/2006/main">
  <p:tag name="AS_UNIQUEID" val="3136"/>
</p:tagLst>
</file>

<file path=ppt/tags/tag810.xml><?xml version="1.0" encoding="utf-8"?>
<p:tagLst xmlns:p="http://schemas.openxmlformats.org/presentationml/2006/main">
  <p:tag name="AS_UNIQUEID" val="3840"/>
</p:tagLst>
</file>

<file path=ppt/tags/tag811.xml><?xml version="1.0" encoding="utf-8"?>
<p:tagLst xmlns:p="http://schemas.openxmlformats.org/presentationml/2006/main">
  <p:tag name="AS_UNIQUEID" val="3841"/>
</p:tagLst>
</file>

<file path=ppt/tags/tag812.xml><?xml version="1.0" encoding="utf-8"?>
<p:tagLst xmlns:p="http://schemas.openxmlformats.org/presentationml/2006/main">
  <p:tag name="AS_UNIQUEID" val="3842"/>
</p:tagLst>
</file>

<file path=ppt/tags/tag813.xml><?xml version="1.0" encoding="utf-8"?>
<p:tagLst xmlns:p="http://schemas.openxmlformats.org/presentationml/2006/main">
  <p:tag name="AS_UNIQUEID" val="3843"/>
</p:tagLst>
</file>

<file path=ppt/tags/tag814.xml><?xml version="1.0" encoding="utf-8"?>
<p:tagLst xmlns:p="http://schemas.openxmlformats.org/presentationml/2006/main">
  <p:tag name="AS_UNIQUEID" val="3844"/>
</p:tagLst>
</file>

<file path=ppt/tags/tag815.xml><?xml version="1.0" encoding="utf-8"?>
<p:tagLst xmlns:p="http://schemas.openxmlformats.org/presentationml/2006/main">
  <p:tag name="AS_UNIQUEID" val="3845"/>
</p:tagLst>
</file>

<file path=ppt/tags/tag816.xml><?xml version="1.0" encoding="utf-8"?>
<p:tagLst xmlns:p="http://schemas.openxmlformats.org/presentationml/2006/main">
  <p:tag name="AS_UNIQUEID" val="3846"/>
</p:tagLst>
</file>

<file path=ppt/tags/tag817.xml><?xml version="1.0" encoding="utf-8"?>
<p:tagLst xmlns:p="http://schemas.openxmlformats.org/presentationml/2006/main">
  <p:tag name="AS_UNIQUEID" val="3847"/>
</p:tagLst>
</file>

<file path=ppt/tags/tag818.xml><?xml version="1.0" encoding="utf-8"?>
<p:tagLst xmlns:p="http://schemas.openxmlformats.org/presentationml/2006/main">
  <p:tag name="AS_UNIQUEID" val="3848"/>
</p:tagLst>
</file>

<file path=ppt/tags/tag819.xml><?xml version="1.0" encoding="utf-8"?>
<p:tagLst xmlns:p="http://schemas.openxmlformats.org/presentationml/2006/main">
  <p:tag name="AS_UNIQUEID" val="3037"/>
</p:tagLst>
</file>

<file path=ppt/tags/tag82.xml><?xml version="1.0" encoding="utf-8"?>
<p:tagLst xmlns:p="http://schemas.openxmlformats.org/presentationml/2006/main">
  <p:tag name="AS_UNIQUEID" val="3137"/>
</p:tagLst>
</file>

<file path=ppt/tags/tag820.xml><?xml version="1.0" encoding="utf-8"?>
<p:tagLst xmlns:p="http://schemas.openxmlformats.org/presentationml/2006/main">
  <p:tag name="AS_UNIQUEID" val="3038"/>
</p:tagLst>
</file>

<file path=ppt/tags/tag821.xml><?xml version="1.0" encoding="utf-8"?>
<p:tagLst xmlns:p="http://schemas.openxmlformats.org/presentationml/2006/main">
  <p:tag name="AS_UNIQUEID" val="3849"/>
</p:tagLst>
</file>

<file path=ppt/tags/tag822.xml><?xml version="1.0" encoding="utf-8"?>
<p:tagLst xmlns:p="http://schemas.openxmlformats.org/presentationml/2006/main">
  <p:tag name="AS_UNIQUEID" val="3040"/>
</p:tagLst>
</file>

<file path=ppt/tags/tag823.xml><?xml version="1.0" encoding="utf-8"?>
<p:tagLst xmlns:p="http://schemas.openxmlformats.org/presentationml/2006/main">
  <p:tag name="AS_UNIQUEID" val="3041"/>
</p:tagLst>
</file>

<file path=ppt/tags/tag824.xml><?xml version="1.0" encoding="utf-8"?>
<p:tagLst xmlns:p="http://schemas.openxmlformats.org/presentationml/2006/main">
  <p:tag name="AS_UNIQUEID" val="3850"/>
</p:tagLst>
</file>

<file path=ppt/tags/tag825.xml><?xml version="1.0" encoding="utf-8"?>
<p:tagLst xmlns:p="http://schemas.openxmlformats.org/presentationml/2006/main">
  <p:tag name="AS_UNIQUEID" val="3851"/>
</p:tagLst>
</file>

<file path=ppt/tags/tag826.xml><?xml version="1.0" encoding="utf-8"?>
<p:tagLst xmlns:p="http://schemas.openxmlformats.org/presentationml/2006/main">
  <p:tag name="AS_UNIQUEID" val="3043"/>
</p:tagLst>
</file>

<file path=ppt/tags/tag827.xml><?xml version="1.0" encoding="utf-8"?>
<p:tagLst xmlns:p="http://schemas.openxmlformats.org/presentationml/2006/main">
  <p:tag name="AS_UNIQUEID" val="3044"/>
</p:tagLst>
</file>

<file path=ppt/tags/tag828.xml><?xml version="1.0" encoding="utf-8"?>
<p:tagLst xmlns:p="http://schemas.openxmlformats.org/presentationml/2006/main">
  <p:tag name="AS_UNIQUEID" val="3852"/>
</p:tagLst>
</file>

<file path=ppt/tags/tag829.xml><?xml version="1.0" encoding="utf-8"?>
<p:tagLst xmlns:p="http://schemas.openxmlformats.org/presentationml/2006/main">
  <p:tag name="AS_UNIQUEID" val="3046"/>
</p:tagLst>
</file>

<file path=ppt/tags/tag83.xml><?xml version="1.0" encoding="utf-8"?>
<p:tagLst xmlns:p="http://schemas.openxmlformats.org/presentationml/2006/main">
  <p:tag name="AS_UNIQUEID" val="3138"/>
</p:tagLst>
</file>

<file path=ppt/tags/tag830.xml><?xml version="1.0" encoding="utf-8"?>
<p:tagLst xmlns:p="http://schemas.openxmlformats.org/presentationml/2006/main">
  <p:tag name="AS_UNIQUEID" val="3047"/>
</p:tagLst>
</file>

<file path=ppt/tags/tag831.xml><?xml version="1.0" encoding="utf-8"?>
<p:tagLst xmlns:p="http://schemas.openxmlformats.org/presentationml/2006/main">
  <p:tag name="AS_UNIQUEID" val="3853"/>
</p:tagLst>
</file>

<file path=ppt/tags/tag832.xml><?xml version="1.0" encoding="utf-8"?>
<p:tagLst xmlns:p="http://schemas.openxmlformats.org/presentationml/2006/main">
  <p:tag name="AS_UNIQUEID" val="3049"/>
</p:tagLst>
</file>

<file path=ppt/tags/tag833.xml><?xml version="1.0" encoding="utf-8"?>
<p:tagLst xmlns:p="http://schemas.openxmlformats.org/presentationml/2006/main">
  <p:tag name="AS_UNIQUEID" val="3050"/>
</p:tagLst>
</file>

<file path=ppt/tags/tag834.xml><?xml version="1.0" encoding="utf-8"?>
<p:tagLst xmlns:p="http://schemas.openxmlformats.org/presentationml/2006/main">
  <p:tag name="AS_UNIQUEID" val="3854"/>
</p:tagLst>
</file>

<file path=ppt/tags/tag835.xml><?xml version="1.0" encoding="utf-8"?>
<p:tagLst xmlns:p="http://schemas.openxmlformats.org/presentationml/2006/main">
  <p:tag name="AS_UNIQUEID" val="3052"/>
</p:tagLst>
</file>

<file path=ppt/tags/tag836.xml><?xml version="1.0" encoding="utf-8"?>
<p:tagLst xmlns:p="http://schemas.openxmlformats.org/presentationml/2006/main">
  <p:tag name="AS_UNIQUEID" val="3855"/>
</p:tagLst>
</file>

<file path=ppt/tags/tag837.xml><?xml version="1.0" encoding="utf-8"?>
<p:tagLst xmlns:p="http://schemas.openxmlformats.org/presentationml/2006/main">
  <p:tag name="AS_UNIQUEID" val="3054"/>
</p:tagLst>
</file>

<file path=ppt/tags/tag838.xml><?xml version="1.0" encoding="utf-8"?>
<p:tagLst xmlns:p="http://schemas.openxmlformats.org/presentationml/2006/main">
  <p:tag name="AS_UNIQUEID" val="3055"/>
</p:tagLst>
</file>

<file path=ppt/tags/tag839.xml><?xml version="1.0" encoding="utf-8"?>
<p:tagLst xmlns:p="http://schemas.openxmlformats.org/presentationml/2006/main">
  <p:tag name="AS_UNIQUEID" val="3856"/>
</p:tagLst>
</file>

<file path=ppt/tags/tag84.xml><?xml version="1.0" encoding="utf-8"?>
<p:tagLst xmlns:p="http://schemas.openxmlformats.org/presentationml/2006/main">
  <p:tag name="AS_UNIQUEID" val="3139"/>
</p:tagLst>
</file>

<file path=ppt/tags/tag840.xml><?xml version="1.0" encoding="utf-8"?>
<p:tagLst xmlns:p="http://schemas.openxmlformats.org/presentationml/2006/main">
  <p:tag name="AS_UNIQUEID" val="3057"/>
</p:tagLst>
</file>

<file path=ppt/tags/tag841.xml><?xml version="1.0" encoding="utf-8"?>
<p:tagLst xmlns:p="http://schemas.openxmlformats.org/presentationml/2006/main">
  <p:tag name="AS_UNIQUEID" val="3857"/>
</p:tagLst>
</file>

<file path=ppt/tags/tag842.xml><?xml version="1.0" encoding="utf-8"?>
<p:tagLst xmlns:p="http://schemas.openxmlformats.org/presentationml/2006/main">
  <p:tag name="AS_UNIQUEID" val="3858"/>
</p:tagLst>
</file>

<file path=ppt/tags/tag843.xml><?xml version="1.0" encoding="utf-8"?>
<p:tagLst xmlns:p="http://schemas.openxmlformats.org/presentationml/2006/main">
  <p:tag name="AS_UNIQUEID" val="2574"/>
</p:tagLst>
</file>

<file path=ppt/tags/tag844.xml><?xml version="1.0" encoding="utf-8"?>
<p:tagLst xmlns:p="http://schemas.openxmlformats.org/presentationml/2006/main">
  <p:tag name="AS_UNIQUEID" val="2575"/>
</p:tagLst>
</file>

<file path=ppt/tags/tag845.xml><?xml version="1.0" encoding="utf-8"?>
<p:tagLst xmlns:p="http://schemas.openxmlformats.org/presentationml/2006/main">
  <p:tag name="AS_UNIQUEID" val="2576"/>
</p:tagLst>
</file>

<file path=ppt/tags/tag846.xml><?xml version="1.0" encoding="utf-8"?>
<p:tagLst xmlns:p="http://schemas.openxmlformats.org/presentationml/2006/main">
  <p:tag name="AS_UNIQUEID" val="2577"/>
</p:tagLst>
</file>

<file path=ppt/tags/tag847.xml><?xml version="1.0" encoding="utf-8"?>
<p:tagLst xmlns:p="http://schemas.openxmlformats.org/presentationml/2006/main">
  <p:tag name="AS_UNIQUEID" val="2578"/>
</p:tagLst>
</file>

<file path=ppt/tags/tag848.xml><?xml version="1.0" encoding="utf-8"?>
<p:tagLst xmlns:p="http://schemas.openxmlformats.org/presentationml/2006/main">
  <p:tag name="AS_UNIQUEID" val="2579"/>
</p:tagLst>
</file>

<file path=ppt/tags/tag849.xml><?xml version="1.0" encoding="utf-8"?>
<p:tagLst xmlns:p="http://schemas.openxmlformats.org/presentationml/2006/main">
  <p:tag name="AS_UNIQUEID" val="2580"/>
</p:tagLst>
</file>

<file path=ppt/tags/tag85.xml><?xml version="1.0" encoding="utf-8"?>
<p:tagLst xmlns:p="http://schemas.openxmlformats.org/presentationml/2006/main">
  <p:tag name="AS_UNIQUEID" val="3140"/>
</p:tagLst>
</file>

<file path=ppt/tags/tag850.xml><?xml version="1.0" encoding="utf-8"?>
<p:tagLst xmlns:p="http://schemas.openxmlformats.org/presentationml/2006/main">
  <p:tag name="AS_UNIQUEID" val="2581"/>
</p:tagLst>
</file>

<file path=ppt/tags/tag851.xml><?xml version="1.0" encoding="utf-8"?>
<p:tagLst xmlns:p="http://schemas.openxmlformats.org/presentationml/2006/main">
  <p:tag name="AS_UNIQUEID" val="2582"/>
</p:tagLst>
</file>

<file path=ppt/tags/tag852.xml><?xml version="1.0" encoding="utf-8"?>
<p:tagLst xmlns:p="http://schemas.openxmlformats.org/presentationml/2006/main">
  <p:tag name="AS_UNIQUEID" val="2583"/>
</p:tagLst>
</file>

<file path=ppt/tags/tag853.xml><?xml version="1.0" encoding="utf-8"?>
<p:tagLst xmlns:p="http://schemas.openxmlformats.org/presentationml/2006/main">
  <p:tag name="AS_UNIQUEID" val="2584"/>
</p:tagLst>
</file>

<file path=ppt/tags/tag854.xml><?xml version="1.0" encoding="utf-8"?>
<p:tagLst xmlns:p="http://schemas.openxmlformats.org/presentationml/2006/main">
  <p:tag name="AS_UNIQUEID" val="2585"/>
</p:tagLst>
</file>

<file path=ppt/tags/tag855.xml><?xml version="1.0" encoding="utf-8"?>
<p:tagLst xmlns:p="http://schemas.openxmlformats.org/presentationml/2006/main">
  <p:tag name="AS_UNIQUEID" val="2586"/>
</p:tagLst>
</file>

<file path=ppt/tags/tag856.xml><?xml version="1.0" encoding="utf-8"?>
<p:tagLst xmlns:p="http://schemas.openxmlformats.org/presentationml/2006/main">
  <p:tag name="AS_UNIQUEID" val="2587"/>
</p:tagLst>
</file>

<file path=ppt/tags/tag857.xml><?xml version="1.0" encoding="utf-8"?>
<p:tagLst xmlns:p="http://schemas.openxmlformats.org/presentationml/2006/main">
  <p:tag name="AS_UNIQUEID" val="2588"/>
</p:tagLst>
</file>

<file path=ppt/tags/tag858.xml><?xml version="1.0" encoding="utf-8"?>
<p:tagLst xmlns:p="http://schemas.openxmlformats.org/presentationml/2006/main">
  <p:tag name="AS_UNIQUEID" val="2589"/>
</p:tagLst>
</file>

<file path=ppt/tags/tag859.xml><?xml version="1.0" encoding="utf-8"?>
<p:tagLst xmlns:p="http://schemas.openxmlformats.org/presentationml/2006/main">
  <p:tag name="AS_UNIQUEID" val="2590"/>
</p:tagLst>
</file>

<file path=ppt/tags/tag86.xml><?xml version="1.0" encoding="utf-8"?>
<p:tagLst xmlns:p="http://schemas.openxmlformats.org/presentationml/2006/main">
  <p:tag name="AS_UNIQUEID" val="3141"/>
</p:tagLst>
</file>

<file path=ppt/tags/tag860.xml><?xml version="1.0" encoding="utf-8"?>
<p:tagLst xmlns:p="http://schemas.openxmlformats.org/presentationml/2006/main">
  <p:tag name="AS_UNIQUEID" val="2591"/>
</p:tagLst>
</file>

<file path=ppt/tags/tag861.xml><?xml version="1.0" encoding="utf-8"?>
<p:tagLst xmlns:p="http://schemas.openxmlformats.org/presentationml/2006/main">
  <p:tag name="AS_UNIQUEID" val="2592"/>
</p:tagLst>
</file>

<file path=ppt/tags/tag862.xml><?xml version="1.0" encoding="utf-8"?>
<p:tagLst xmlns:p="http://schemas.openxmlformats.org/presentationml/2006/main">
  <p:tag name="AS_UNIQUEID" val="2593"/>
</p:tagLst>
</file>

<file path=ppt/tags/tag863.xml><?xml version="1.0" encoding="utf-8"?>
<p:tagLst xmlns:p="http://schemas.openxmlformats.org/presentationml/2006/main">
  <p:tag name="AS_UNIQUEID" val="2594"/>
</p:tagLst>
</file>

<file path=ppt/tags/tag864.xml><?xml version="1.0" encoding="utf-8"?>
<p:tagLst xmlns:p="http://schemas.openxmlformats.org/presentationml/2006/main">
  <p:tag name="AS_UNIQUEID" val="2595"/>
</p:tagLst>
</file>

<file path=ppt/tags/tag865.xml><?xml version="1.0" encoding="utf-8"?>
<p:tagLst xmlns:p="http://schemas.openxmlformats.org/presentationml/2006/main">
  <p:tag name="AS_UNIQUEID" val="2596"/>
</p:tagLst>
</file>

<file path=ppt/tags/tag866.xml><?xml version="1.0" encoding="utf-8"?>
<p:tagLst xmlns:p="http://schemas.openxmlformats.org/presentationml/2006/main">
  <p:tag name="AS_UNIQUEID" val="2597"/>
</p:tagLst>
</file>

<file path=ppt/tags/tag867.xml><?xml version="1.0" encoding="utf-8"?>
<p:tagLst xmlns:p="http://schemas.openxmlformats.org/presentationml/2006/main">
  <p:tag name="AS_UNIQUEID" val="2598"/>
</p:tagLst>
</file>

<file path=ppt/tags/tag868.xml><?xml version="1.0" encoding="utf-8"?>
<p:tagLst xmlns:p="http://schemas.openxmlformats.org/presentationml/2006/main">
  <p:tag name="AS_UNIQUEID" val="2599"/>
</p:tagLst>
</file>

<file path=ppt/tags/tag869.xml><?xml version="1.0" encoding="utf-8"?>
<p:tagLst xmlns:p="http://schemas.openxmlformats.org/presentationml/2006/main">
  <p:tag name="AS_UNIQUEID" val="2600"/>
</p:tagLst>
</file>

<file path=ppt/tags/tag87.xml><?xml version="1.0" encoding="utf-8"?>
<p:tagLst xmlns:p="http://schemas.openxmlformats.org/presentationml/2006/main">
  <p:tag name="AS_UNIQUEID" val="3142"/>
</p:tagLst>
</file>

<file path=ppt/tags/tag870.xml><?xml version="1.0" encoding="utf-8"?>
<p:tagLst xmlns:p="http://schemas.openxmlformats.org/presentationml/2006/main">
  <p:tag name="AS_UNIQUEID" val="2601"/>
</p:tagLst>
</file>

<file path=ppt/tags/tag871.xml><?xml version="1.0" encoding="utf-8"?>
<p:tagLst xmlns:p="http://schemas.openxmlformats.org/presentationml/2006/main">
  <p:tag name="AS_UNIQUEID" val="2602"/>
</p:tagLst>
</file>

<file path=ppt/tags/tag872.xml><?xml version="1.0" encoding="utf-8"?>
<p:tagLst xmlns:p="http://schemas.openxmlformats.org/presentationml/2006/main">
  <p:tag name="AS_UNIQUEID" val="2603"/>
</p:tagLst>
</file>

<file path=ppt/tags/tag873.xml><?xml version="1.0" encoding="utf-8"?>
<p:tagLst xmlns:p="http://schemas.openxmlformats.org/presentationml/2006/main">
  <p:tag name="AS_UNIQUEID" val="3859"/>
</p:tagLst>
</file>

<file path=ppt/tags/tag874.xml><?xml version="1.0" encoding="utf-8"?>
<p:tagLst xmlns:p="http://schemas.openxmlformats.org/presentationml/2006/main">
  <p:tag name="AS_UNIQUEID" val="3860"/>
</p:tagLst>
</file>

<file path=ppt/tags/tag875.xml><?xml version="1.0" encoding="utf-8"?>
<p:tagLst xmlns:p="http://schemas.openxmlformats.org/presentationml/2006/main">
  <p:tag name="AS_UNIQUEID" val="3861"/>
</p:tagLst>
</file>

<file path=ppt/tags/tag876.xml><?xml version="1.0" encoding="utf-8"?>
<p:tagLst xmlns:p="http://schemas.openxmlformats.org/presentationml/2006/main">
  <p:tag name="AS_UNIQUEID" val="3862"/>
</p:tagLst>
</file>

<file path=ppt/tags/tag877.xml><?xml version="1.0" encoding="utf-8"?>
<p:tagLst xmlns:p="http://schemas.openxmlformats.org/presentationml/2006/main">
  <p:tag name="AS_UNIQUEID" val="3863"/>
</p:tagLst>
</file>

<file path=ppt/tags/tag878.xml><?xml version="1.0" encoding="utf-8"?>
<p:tagLst xmlns:p="http://schemas.openxmlformats.org/presentationml/2006/main">
  <p:tag name="AS_UNIQUEID" val="3864"/>
</p:tagLst>
</file>

<file path=ppt/tags/tag879.xml><?xml version="1.0" encoding="utf-8"?>
<p:tagLst xmlns:p="http://schemas.openxmlformats.org/presentationml/2006/main">
  <p:tag name="AS_UNIQUEID" val="3865"/>
</p:tagLst>
</file>

<file path=ppt/tags/tag88.xml><?xml version="1.0" encoding="utf-8"?>
<p:tagLst xmlns:p="http://schemas.openxmlformats.org/presentationml/2006/main">
  <p:tag name="AS_UNIQUEID" val="3143"/>
</p:tagLst>
</file>

<file path=ppt/tags/tag880.xml><?xml version="1.0" encoding="utf-8"?>
<p:tagLst xmlns:p="http://schemas.openxmlformats.org/presentationml/2006/main">
  <p:tag name="AS_UNIQUEID" val="3866"/>
</p:tagLst>
</file>

<file path=ppt/tags/tag881.xml><?xml version="1.0" encoding="utf-8"?>
<p:tagLst xmlns:p="http://schemas.openxmlformats.org/presentationml/2006/main">
  <p:tag name="AS_UNIQUEID" val="3867"/>
</p:tagLst>
</file>

<file path=ppt/tags/tag882.xml><?xml version="1.0" encoding="utf-8"?>
<p:tagLst xmlns:p="http://schemas.openxmlformats.org/presentationml/2006/main">
  <p:tag name="AS_UNIQUEID" val="3868"/>
</p:tagLst>
</file>

<file path=ppt/tags/tag883.xml><?xml version="1.0" encoding="utf-8"?>
<p:tagLst xmlns:p="http://schemas.openxmlformats.org/presentationml/2006/main">
  <p:tag name="AS_UNIQUEID" val="3869"/>
</p:tagLst>
</file>

<file path=ppt/tags/tag884.xml><?xml version="1.0" encoding="utf-8"?>
<p:tagLst xmlns:p="http://schemas.openxmlformats.org/presentationml/2006/main">
  <p:tag name="AS_UNIQUEID" val="3870"/>
</p:tagLst>
</file>

<file path=ppt/tags/tag885.xml><?xml version="1.0" encoding="utf-8"?>
<p:tagLst xmlns:p="http://schemas.openxmlformats.org/presentationml/2006/main">
  <p:tag name="AS_UNIQUEID" val="3871"/>
</p:tagLst>
</file>

<file path=ppt/tags/tag886.xml><?xml version="1.0" encoding="utf-8"?>
<p:tagLst xmlns:p="http://schemas.openxmlformats.org/presentationml/2006/main">
  <p:tag name="AS_UNIQUEID" val="3872"/>
</p:tagLst>
</file>

<file path=ppt/tags/tag887.xml><?xml version="1.0" encoding="utf-8"?>
<p:tagLst xmlns:p="http://schemas.openxmlformats.org/presentationml/2006/main">
  <p:tag name="AS_UNIQUEID" val="3873"/>
</p:tagLst>
</file>

<file path=ppt/tags/tag888.xml><?xml version="1.0" encoding="utf-8"?>
<p:tagLst xmlns:p="http://schemas.openxmlformats.org/presentationml/2006/main">
  <p:tag name="AS_UNIQUEID" val="3874"/>
</p:tagLst>
</file>

<file path=ppt/tags/tag889.xml><?xml version="1.0" encoding="utf-8"?>
<p:tagLst xmlns:p="http://schemas.openxmlformats.org/presentationml/2006/main">
  <p:tag name="AS_UNIQUEID" val="3875"/>
</p:tagLst>
</file>

<file path=ppt/tags/tag89.xml><?xml version="1.0" encoding="utf-8"?>
<p:tagLst xmlns:p="http://schemas.openxmlformats.org/presentationml/2006/main">
  <p:tag name="AS_UNIQUEID" val="3144"/>
</p:tagLst>
</file>

<file path=ppt/tags/tag890.xml><?xml version="1.0" encoding="utf-8"?>
<p:tagLst xmlns:p="http://schemas.openxmlformats.org/presentationml/2006/main">
  <p:tag name="AS_UNIQUEID" val="3876"/>
</p:tagLst>
</file>

<file path=ppt/tags/tag891.xml><?xml version="1.0" encoding="utf-8"?>
<p:tagLst xmlns:p="http://schemas.openxmlformats.org/presentationml/2006/main">
  <p:tag name="AS_UNIQUEID" val="3877"/>
</p:tagLst>
</file>

<file path=ppt/tags/tag892.xml><?xml version="1.0" encoding="utf-8"?>
<p:tagLst xmlns:p="http://schemas.openxmlformats.org/presentationml/2006/main">
  <p:tag name="AS_UNIQUEID" val="3878"/>
</p:tagLst>
</file>

<file path=ppt/tags/tag893.xml><?xml version="1.0" encoding="utf-8"?>
<p:tagLst xmlns:p="http://schemas.openxmlformats.org/presentationml/2006/main">
  <p:tag name="AS_UNIQUEID" val="3879"/>
</p:tagLst>
</file>

<file path=ppt/tags/tag894.xml><?xml version="1.0" encoding="utf-8"?>
<p:tagLst xmlns:p="http://schemas.openxmlformats.org/presentationml/2006/main">
  <p:tag name="AS_UNIQUEID" val="3880"/>
</p:tagLst>
</file>

<file path=ppt/tags/tag895.xml><?xml version="1.0" encoding="utf-8"?>
<p:tagLst xmlns:p="http://schemas.openxmlformats.org/presentationml/2006/main">
  <p:tag name="AS_UNIQUEID" val="3881"/>
</p:tagLst>
</file>

<file path=ppt/tags/tag896.xml><?xml version="1.0" encoding="utf-8"?>
<p:tagLst xmlns:p="http://schemas.openxmlformats.org/presentationml/2006/main">
  <p:tag name="AS_UNIQUEID" val="3882"/>
</p:tagLst>
</file>

<file path=ppt/tags/tag897.xml><?xml version="1.0" encoding="utf-8"?>
<p:tagLst xmlns:p="http://schemas.openxmlformats.org/presentationml/2006/main">
  <p:tag name="AS_UNIQUEID" val="3883"/>
</p:tagLst>
</file>

<file path=ppt/tags/tag898.xml><?xml version="1.0" encoding="utf-8"?>
<p:tagLst xmlns:p="http://schemas.openxmlformats.org/presentationml/2006/main">
  <p:tag name="AS_UNIQUEID" val="3884"/>
</p:tagLst>
</file>

<file path=ppt/tags/tag899.xml><?xml version="1.0" encoding="utf-8"?>
<p:tagLst xmlns:p="http://schemas.openxmlformats.org/presentationml/2006/main">
  <p:tag name="AS_UNIQUEID" val="3885"/>
</p:tagLst>
</file>

<file path=ppt/tags/tag9.xml><?xml version="1.0" encoding="utf-8"?>
<p:tagLst xmlns:p="http://schemas.openxmlformats.org/presentationml/2006/main">
  <p:tag name="AS_UNIQUEID" val="3066"/>
</p:tagLst>
</file>

<file path=ppt/tags/tag90.xml><?xml version="1.0" encoding="utf-8"?>
<p:tagLst xmlns:p="http://schemas.openxmlformats.org/presentationml/2006/main">
  <p:tag name="AS_UNIQUEID" val="3145"/>
</p:tagLst>
</file>

<file path=ppt/tags/tag900.xml><?xml version="1.0" encoding="utf-8"?>
<p:tagLst xmlns:p="http://schemas.openxmlformats.org/presentationml/2006/main">
  <p:tag name="AS_UNIQUEID" val="3886"/>
</p:tagLst>
</file>

<file path=ppt/tags/tag901.xml><?xml version="1.0" encoding="utf-8"?>
<p:tagLst xmlns:p="http://schemas.openxmlformats.org/presentationml/2006/main">
  <p:tag name="AS_UNIQUEID" val="3887"/>
</p:tagLst>
</file>

<file path=ppt/tags/tag902.xml><?xml version="1.0" encoding="utf-8"?>
<p:tagLst xmlns:p="http://schemas.openxmlformats.org/presentationml/2006/main">
  <p:tag name="AS_UNIQUEID" val="3888"/>
</p:tagLst>
</file>

<file path=ppt/tags/tag903.xml><?xml version="1.0" encoding="utf-8"?>
<p:tagLst xmlns:p="http://schemas.openxmlformats.org/presentationml/2006/main">
  <p:tag name="AS_UNIQUEID" val="3889"/>
</p:tagLst>
</file>

<file path=ppt/tags/tag904.xml><?xml version="1.0" encoding="utf-8"?>
<p:tagLst xmlns:p="http://schemas.openxmlformats.org/presentationml/2006/main">
  <p:tag name="AS_UNIQUEID" val="3890"/>
</p:tagLst>
</file>

<file path=ppt/tags/tag905.xml><?xml version="1.0" encoding="utf-8"?>
<p:tagLst xmlns:p="http://schemas.openxmlformats.org/presentationml/2006/main">
  <p:tag name="AS_UNIQUEID" val="3891"/>
</p:tagLst>
</file>

<file path=ppt/tags/tag906.xml><?xml version="1.0" encoding="utf-8"?>
<p:tagLst xmlns:p="http://schemas.openxmlformats.org/presentationml/2006/main">
  <p:tag name="AS_UNIQUEID" val="3892"/>
</p:tagLst>
</file>

<file path=ppt/tags/tag907.xml><?xml version="1.0" encoding="utf-8"?>
<p:tagLst xmlns:p="http://schemas.openxmlformats.org/presentationml/2006/main">
  <p:tag name="AS_UNIQUEID" val="3893"/>
</p:tagLst>
</file>

<file path=ppt/tags/tag908.xml><?xml version="1.0" encoding="utf-8"?>
<p:tagLst xmlns:p="http://schemas.openxmlformats.org/presentationml/2006/main">
  <p:tag name="AS_UNIQUEID" val="3894"/>
</p:tagLst>
</file>

<file path=ppt/tags/tag909.xml><?xml version="1.0" encoding="utf-8"?>
<p:tagLst xmlns:p="http://schemas.openxmlformats.org/presentationml/2006/main">
  <p:tag name="AS_UNIQUEID" val="3895"/>
</p:tagLst>
</file>

<file path=ppt/tags/tag91.xml><?xml version="1.0" encoding="utf-8"?>
<p:tagLst xmlns:p="http://schemas.openxmlformats.org/presentationml/2006/main">
  <p:tag name="AS_UNIQUEID" val="3146"/>
</p:tagLst>
</file>

<file path=ppt/tags/tag910.xml><?xml version="1.0" encoding="utf-8"?>
<p:tagLst xmlns:p="http://schemas.openxmlformats.org/presentationml/2006/main">
  <p:tag name="AS_UNIQUEID" val="3896"/>
</p:tagLst>
</file>

<file path=ppt/tags/tag911.xml><?xml version="1.0" encoding="utf-8"?>
<p:tagLst xmlns:p="http://schemas.openxmlformats.org/presentationml/2006/main">
  <p:tag name="AS_UNIQUEID" val="3897"/>
</p:tagLst>
</file>

<file path=ppt/tags/tag912.xml><?xml version="1.0" encoding="utf-8"?>
<p:tagLst xmlns:p="http://schemas.openxmlformats.org/presentationml/2006/main">
  <p:tag name="AS_UNIQUEID" val="3898"/>
</p:tagLst>
</file>

<file path=ppt/tags/tag913.xml><?xml version="1.0" encoding="utf-8"?>
<p:tagLst xmlns:p="http://schemas.openxmlformats.org/presentationml/2006/main">
  <p:tag name="AS_UNIQUEID" val="3899"/>
</p:tagLst>
</file>

<file path=ppt/tags/tag914.xml><?xml version="1.0" encoding="utf-8"?>
<p:tagLst xmlns:p="http://schemas.openxmlformats.org/presentationml/2006/main">
  <p:tag name="AS_UNIQUEID" val="3900"/>
</p:tagLst>
</file>

<file path=ppt/tags/tag915.xml><?xml version="1.0" encoding="utf-8"?>
<p:tagLst xmlns:p="http://schemas.openxmlformats.org/presentationml/2006/main">
  <p:tag name="AS_UNIQUEID" val="3901"/>
</p:tagLst>
</file>

<file path=ppt/tags/tag916.xml><?xml version="1.0" encoding="utf-8"?>
<p:tagLst xmlns:p="http://schemas.openxmlformats.org/presentationml/2006/main">
  <p:tag name="AS_UNIQUEID" val="3902"/>
</p:tagLst>
</file>

<file path=ppt/tags/tag917.xml><?xml version="1.0" encoding="utf-8"?>
<p:tagLst xmlns:p="http://schemas.openxmlformats.org/presentationml/2006/main">
  <p:tag name="AS_UNIQUEID" val="3903"/>
</p:tagLst>
</file>

<file path=ppt/tags/tag918.xml><?xml version="1.0" encoding="utf-8"?>
<p:tagLst xmlns:p="http://schemas.openxmlformats.org/presentationml/2006/main">
  <p:tag name="AS_UNIQUEID" val="574"/>
</p:tagLst>
</file>

<file path=ppt/tags/tag919.xml><?xml version="1.0" encoding="utf-8"?>
<p:tagLst xmlns:p="http://schemas.openxmlformats.org/presentationml/2006/main">
  <p:tag name="AS_UNIQUEID" val="575"/>
</p:tagLst>
</file>

<file path=ppt/tags/tag92.xml><?xml version="1.0" encoding="utf-8"?>
<p:tagLst xmlns:p="http://schemas.openxmlformats.org/presentationml/2006/main">
  <p:tag name="AS_UNIQUEID" val="3147"/>
</p:tagLst>
</file>

<file path=ppt/tags/tag920.xml><?xml version="1.0" encoding="utf-8"?>
<p:tagLst xmlns:p="http://schemas.openxmlformats.org/presentationml/2006/main">
  <p:tag name="AS_UNIQUEID" val="576"/>
</p:tagLst>
</file>

<file path=ppt/tags/tag921.xml><?xml version="1.0" encoding="utf-8"?>
<p:tagLst xmlns:p="http://schemas.openxmlformats.org/presentationml/2006/main">
  <p:tag name="AS_UNIQUEID" val="577"/>
</p:tagLst>
</file>

<file path=ppt/tags/tag922.xml><?xml version="1.0" encoding="utf-8"?>
<p:tagLst xmlns:p="http://schemas.openxmlformats.org/presentationml/2006/main">
  <p:tag name="AS_UNIQUEID" val="578"/>
</p:tagLst>
</file>

<file path=ppt/tags/tag923.xml><?xml version="1.0" encoding="utf-8"?>
<p:tagLst xmlns:p="http://schemas.openxmlformats.org/presentationml/2006/main">
  <p:tag name="AS_UNIQUEID" val="579"/>
</p:tagLst>
</file>

<file path=ppt/tags/tag924.xml><?xml version="1.0" encoding="utf-8"?>
<p:tagLst xmlns:p="http://schemas.openxmlformats.org/presentationml/2006/main">
  <p:tag name="AS_UNIQUEID" val="580"/>
</p:tagLst>
</file>

<file path=ppt/tags/tag925.xml><?xml version="1.0" encoding="utf-8"?>
<p:tagLst xmlns:p="http://schemas.openxmlformats.org/presentationml/2006/main">
  <p:tag name="AS_UNIQUEID" val="581"/>
</p:tagLst>
</file>

<file path=ppt/tags/tag926.xml><?xml version="1.0" encoding="utf-8"?>
<p:tagLst xmlns:p="http://schemas.openxmlformats.org/presentationml/2006/main">
  <p:tag name="AS_UNIQUEID" val="582"/>
</p:tagLst>
</file>

<file path=ppt/tags/tag927.xml><?xml version="1.0" encoding="utf-8"?>
<p:tagLst xmlns:p="http://schemas.openxmlformats.org/presentationml/2006/main">
  <p:tag name="AS_UNIQUEID" val="583"/>
</p:tagLst>
</file>

<file path=ppt/tags/tag928.xml><?xml version="1.0" encoding="utf-8"?>
<p:tagLst xmlns:p="http://schemas.openxmlformats.org/presentationml/2006/main">
  <p:tag name="AS_UNIQUEID" val="584"/>
</p:tagLst>
</file>

<file path=ppt/tags/tag929.xml><?xml version="1.0" encoding="utf-8"?>
<p:tagLst xmlns:p="http://schemas.openxmlformats.org/presentationml/2006/main">
  <p:tag name="AS_UNIQUEID" val="585"/>
</p:tagLst>
</file>

<file path=ppt/tags/tag93.xml><?xml version="1.0" encoding="utf-8"?>
<p:tagLst xmlns:p="http://schemas.openxmlformats.org/presentationml/2006/main">
  <p:tag name="AS_UNIQUEID" val="3148"/>
</p:tagLst>
</file>

<file path=ppt/tags/tag930.xml><?xml version="1.0" encoding="utf-8"?>
<p:tagLst xmlns:p="http://schemas.openxmlformats.org/presentationml/2006/main">
  <p:tag name="AS_UNIQUEID" val="586"/>
</p:tagLst>
</file>

<file path=ppt/tags/tag931.xml><?xml version="1.0" encoding="utf-8"?>
<p:tagLst xmlns:p="http://schemas.openxmlformats.org/presentationml/2006/main">
  <p:tag name="AS_UNIQUEID" val="587"/>
</p:tagLst>
</file>

<file path=ppt/tags/tag932.xml><?xml version="1.0" encoding="utf-8"?>
<p:tagLst xmlns:p="http://schemas.openxmlformats.org/presentationml/2006/main">
  <p:tag name="AS_UNIQUEID" val="588"/>
</p:tagLst>
</file>

<file path=ppt/tags/tag933.xml><?xml version="1.0" encoding="utf-8"?>
<p:tagLst xmlns:p="http://schemas.openxmlformats.org/presentationml/2006/main">
  <p:tag name="AS_UNIQUEID" val="589"/>
</p:tagLst>
</file>

<file path=ppt/tags/tag934.xml><?xml version="1.0" encoding="utf-8"?>
<p:tagLst xmlns:p="http://schemas.openxmlformats.org/presentationml/2006/main">
  <p:tag name="AS_UNIQUEID" val="3904"/>
</p:tagLst>
</file>

<file path=ppt/tags/tag935.xml><?xml version="1.0" encoding="utf-8"?>
<p:tagLst xmlns:p="http://schemas.openxmlformats.org/presentationml/2006/main">
  <p:tag name="AS_UNIQUEID" val="3905"/>
</p:tagLst>
</file>

<file path=ppt/tags/tag936.xml><?xml version="1.0" encoding="utf-8"?>
<p:tagLst xmlns:p="http://schemas.openxmlformats.org/presentationml/2006/main">
  <p:tag name="AS_UNIQUEID" val="3906"/>
</p:tagLst>
</file>

<file path=ppt/tags/tag937.xml><?xml version="1.0" encoding="utf-8"?>
<p:tagLst xmlns:p="http://schemas.openxmlformats.org/presentationml/2006/main">
  <p:tag name="AS_UNIQUEID" val="590"/>
</p:tagLst>
</file>

<file path=ppt/tags/tag938.xml><?xml version="1.0" encoding="utf-8"?>
<p:tagLst xmlns:p="http://schemas.openxmlformats.org/presentationml/2006/main">
  <p:tag name="AS_UNIQUEID" val="591"/>
</p:tagLst>
</file>

<file path=ppt/tags/tag939.xml><?xml version="1.0" encoding="utf-8"?>
<p:tagLst xmlns:p="http://schemas.openxmlformats.org/presentationml/2006/main">
  <p:tag name="AS_UNIQUEID" val="592"/>
</p:tagLst>
</file>

<file path=ppt/tags/tag94.xml><?xml version="1.0" encoding="utf-8"?>
<p:tagLst xmlns:p="http://schemas.openxmlformats.org/presentationml/2006/main">
  <p:tag name="AS_UNIQUEID" val="3149"/>
</p:tagLst>
</file>

<file path=ppt/tags/tag940.xml><?xml version="1.0" encoding="utf-8"?>
<p:tagLst xmlns:p="http://schemas.openxmlformats.org/presentationml/2006/main">
  <p:tag name="AS_UNIQUEID" val="593"/>
</p:tagLst>
</file>

<file path=ppt/tags/tag941.xml><?xml version="1.0" encoding="utf-8"?>
<p:tagLst xmlns:p="http://schemas.openxmlformats.org/presentationml/2006/main">
  <p:tag name="AS_UNIQUEID" val="594"/>
</p:tagLst>
</file>

<file path=ppt/tags/tag942.xml><?xml version="1.0" encoding="utf-8"?>
<p:tagLst xmlns:p="http://schemas.openxmlformats.org/presentationml/2006/main">
  <p:tag name="AS_UNIQUEID" val="595"/>
</p:tagLst>
</file>

<file path=ppt/tags/tag943.xml><?xml version="1.0" encoding="utf-8"?>
<p:tagLst xmlns:p="http://schemas.openxmlformats.org/presentationml/2006/main">
  <p:tag name="AS_UNIQUEID" val="596"/>
</p:tagLst>
</file>

<file path=ppt/tags/tag944.xml><?xml version="1.0" encoding="utf-8"?>
<p:tagLst xmlns:p="http://schemas.openxmlformats.org/presentationml/2006/main">
  <p:tag name="AS_UNIQUEID" val="597"/>
</p:tagLst>
</file>

<file path=ppt/tags/tag945.xml><?xml version="1.0" encoding="utf-8"?>
<p:tagLst xmlns:p="http://schemas.openxmlformats.org/presentationml/2006/main">
  <p:tag name="AS_UNIQUEID" val="598"/>
</p:tagLst>
</file>

<file path=ppt/tags/tag946.xml><?xml version="1.0" encoding="utf-8"?>
<p:tagLst xmlns:p="http://schemas.openxmlformats.org/presentationml/2006/main">
  <p:tag name="AS_UNIQUEID" val="599"/>
</p:tagLst>
</file>

<file path=ppt/tags/tag947.xml><?xml version="1.0" encoding="utf-8"?>
<p:tagLst xmlns:p="http://schemas.openxmlformats.org/presentationml/2006/main">
  <p:tag name="AS_UNIQUEID" val="600"/>
</p:tagLst>
</file>

<file path=ppt/tags/tag948.xml><?xml version="1.0" encoding="utf-8"?>
<p:tagLst xmlns:p="http://schemas.openxmlformats.org/presentationml/2006/main">
  <p:tag name="AS_UNIQUEID" val="601"/>
</p:tagLst>
</file>

<file path=ppt/tags/tag949.xml><?xml version="1.0" encoding="utf-8"?>
<p:tagLst xmlns:p="http://schemas.openxmlformats.org/presentationml/2006/main">
  <p:tag name="AS_UNIQUEID" val="602"/>
</p:tagLst>
</file>

<file path=ppt/tags/tag95.xml><?xml version="1.0" encoding="utf-8"?>
<p:tagLst xmlns:p="http://schemas.openxmlformats.org/presentationml/2006/main">
  <p:tag name="AS_UNIQUEID" val="3150"/>
</p:tagLst>
</file>

<file path=ppt/tags/tag950.xml><?xml version="1.0" encoding="utf-8"?>
<p:tagLst xmlns:p="http://schemas.openxmlformats.org/presentationml/2006/main">
  <p:tag name="AS_UNIQUEID" val="603"/>
</p:tagLst>
</file>

<file path=ppt/tags/tag951.xml><?xml version="1.0" encoding="utf-8"?>
<p:tagLst xmlns:p="http://schemas.openxmlformats.org/presentationml/2006/main">
  <p:tag name="AS_UNIQUEID" val="604"/>
</p:tagLst>
</file>

<file path=ppt/tags/tag952.xml><?xml version="1.0" encoding="utf-8"?>
<p:tagLst xmlns:p="http://schemas.openxmlformats.org/presentationml/2006/main">
  <p:tag name="AS_UNIQUEID" val="605"/>
</p:tagLst>
</file>

<file path=ppt/tags/tag953.xml><?xml version="1.0" encoding="utf-8"?>
<p:tagLst xmlns:p="http://schemas.openxmlformats.org/presentationml/2006/main">
  <p:tag name="AS_UNIQUEID" val="606"/>
</p:tagLst>
</file>

<file path=ppt/tags/tag954.xml><?xml version="1.0" encoding="utf-8"?>
<p:tagLst xmlns:p="http://schemas.openxmlformats.org/presentationml/2006/main">
  <p:tag name="AS_UNIQUEID" val="607"/>
</p:tagLst>
</file>

<file path=ppt/tags/tag955.xml><?xml version="1.0" encoding="utf-8"?>
<p:tagLst xmlns:p="http://schemas.openxmlformats.org/presentationml/2006/main">
  <p:tag name="AS_UNIQUEID" val="3907"/>
</p:tagLst>
</file>

<file path=ppt/tags/tag956.xml><?xml version="1.0" encoding="utf-8"?>
<p:tagLst xmlns:p="http://schemas.openxmlformats.org/presentationml/2006/main">
  <p:tag name="AS_UNIQUEID" val="3908"/>
</p:tagLst>
</file>

<file path=ppt/tags/tag957.xml><?xml version="1.0" encoding="utf-8"?>
<p:tagLst xmlns:p="http://schemas.openxmlformats.org/presentationml/2006/main">
  <p:tag name="AS_UNIQUEID" val="3909"/>
</p:tagLst>
</file>

<file path=ppt/tags/tag958.xml><?xml version="1.0" encoding="utf-8"?>
<p:tagLst xmlns:p="http://schemas.openxmlformats.org/presentationml/2006/main">
  <p:tag name="AS_UNIQUEID" val="3910"/>
</p:tagLst>
</file>

<file path=ppt/tags/tag959.xml><?xml version="1.0" encoding="utf-8"?>
<p:tagLst xmlns:p="http://schemas.openxmlformats.org/presentationml/2006/main">
  <p:tag name="AS_UNIQUEID" val="3911"/>
</p:tagLst>
</file>

<file path=ppt/tags/tag96.xml><?xml version="1.0" encoding="utf-8"?>
<p:tagLst xmlns:p="http://schemas.openxmlformats.org/presentationml/2006/main">
  <p:tag name="AS_UNIQUEID" val="3151"/>
</p:tagLst>
</file>

<file path=ppt/tags/tag960.xml><?xml version="1.0" encoding="utf-8"?>
<p:tagLst xmlns:p="http://schemas.openxmlformats.org/presentationml/2006/main">
  <p:tag name="AS_UNIQUEID" val="3912"/>
</p:tagLst>
</file>

<file path=ppt/tags/tag961.xml><?xml version="1.0" encoding="utf-8"?>
<p:tagLst xmlns:p="http://schemas.openxmlformats.org/presentationml/2006/main">
  <p:tag name="AS_UNIQUEID" val="3913"/>
</p:tagLst>
</file>

<file path=ppt/tags/tag962.xml><?xml version="1.0" encoding="utf-8"?>
<p:tagLst xmlns:p="http://schemas.openxmlformats.org/presentationml/2006/main">
  <p:tag name="AS_UNIQUEID" val="3914"/>
</p:tagLst>
</file>

<file path=ppt/tags/tag963.xml><?xml version="1.0" encoding="utf-8"?>
<p:tagLst xmlns:p="http://schemas.openxmlformats.org/presentationml/2006/main">
  <p:tag name="AS_UNIQUEID" val="3915"/>
</p:tagLst>
</file>

<file path=ppt/tags/tag964.xml><?xml version="1.0" encoding="utf-8"?>
<p:tagLst xmlns:p="http://schemas.openxmlformats.org/presentationml/2006/main">
  <p:tag name="AS_UNIQUEID" val="3916"/>
</p:tagLst>
</file>

<file path=ppt/tags/tag965.xml><?xml version="1.0" encoding="utf-8"?>
<p:tagLst xmlns:p="http://schemas.openxmlformats.org/presentationml/2006/main">
  <p:tag name="AS_UNIQUEID" val="3917"/>
</p:tagLst>
</file>

<file path=ppt/tags/tag966.xml><?xml version="1.0" encoding="utf-8"?>
<p:tagLst xmlns:p="http://schemas.openxmlformats.org/presentationml/2006/main">
  <p:tag name="AS_UNIQUEID" val="3918"/>
</p:tagLst>
</file>

<file path=ppt/tags/tag967.xml><?xml version="1.0" encoding="utf-8"?>
<p:tagLst xmlns:p="http://schemas.openxmlformats.org/presentationml/2006/main">
  <p:tag name="AS_UNIQUEID" val="3919"/>
</p:tagLst>
</file>

<file path=ppt/tags/tag968.xml><?xml version="1.0" encoding="utf-8"?>
<p:tagLst xmlns:p="http://schemas.openxmlformats.org/presentationml/2006/main">
  <p:tag name="AS_UNIQUEID" val="3920"/>
</p:tagLst>
</file>

<file path=ppt/tags/tag969.xml><?xml version="1.0" encoding="utf-8"?>
<p:tagLst xmlns:p="http://schemas.openxmlformats.org/presentationml/2006/main">
  <p:tag name="AS_UNIQUEID" val="3921"/>
</p:tagLst>
</file>

<file path=ppt/tags/tag97.xml><?xml version="1.0" encoding="utf-8"?>
<p:tagLst xmlns:p="http://schemas.openxmlformats.org/presentationml/2006/main">
  <p:tag name="AS_UNIQUEID" val="3152"/>
</p:tagLst>
</file>

<file path=ppt/tags/tag970.xml><?xml version="1.0" encoding="utf-8"?>
<p:tagLst xmlns:p="http://schemas.openxmlformats.org/presentationml/2006/main">
  <p:tag name="AS_UNIQUEID" val="3922"/>
</p:tagLst>
</file>

<file path=ppt/tags/tag971.xml><?xml version="1.0" encoding="utf-8"?>
<p:tagLst xmlns:p="http://schemas.openxmlformats.org/presentationml/2006/main">
  <p:tag name="AS_UNIQUEID" val="3923"/>
</p:tagLst>
</file>

<file path=ppt/tags/tag972.xml><?xml version="1.0" encoding="utf-8"?>
<p:tagLst xmlns:p="http://schemas.openxmlformats.org/presentationml/2006/main">
  <p:tag name="AS_UNIQUEID" val="3924"/>
</p:tagLst>
</file>

<file path=ppt/tags/tag973.xml><?xml version="1.0" encoding="utf-8"?>
<p:tagLst xmlns:p="http://schemas.openxmlformats.org/presentationml/2006/main">
  <p:tag name="AS_UNIQUEID" val="3925"/>
</p:tagLst>
</file>

<file path=ppt/tags/tag974.xml><?xml version="1.0" encoding="utf-8"?>
<p:tagLst xmlns:p="http://schemas.openxmlformats.org/presentationml/2006/main">
  <p:tag name="AS_UNIQUEID" val="3926"/>
</p:tagLst>
</file>

<file path=ppt/tags/tag975.xml><?xml version="1.0" encoding="utf-8"?>
<p:tagLst xmlns:p="http://schemas.openxmlformats.org/presentationml/2006/main">
  <p:tag name="AS_UNIQUEID" val="3927"/>
</p:tagLst>
</file>

<file path=ppt/tags/tag976.xml><?xml version="1.0" encoding="utf-8"?>
<p:tagLst xmlns:p="http://schemas.openxmlformats.org/presentationml/2006/main">
  <p:tag name="AS_OS" val="Unix 3.10 unknown"/>
  <p:tag name="AS_RELEASE_DATE" val="2020.11.30"/>
  <p:tag name="AS_TITLE" val="Aspose.Slides for Java"/>
  <p:tag name="AS_VERSION" val="20.11"/>
</p:tagLst>
</file>

<file path=ppt/tags/tag98.xml><?xml version="1.0" encoding="utf-8"?>
<p:tagLst xmlns:p="http://schemas.openxmlformats.org/presentationml/2006/main">
  <p:tag name="AS_UNIQUEID" val="3153"/>
</p:tagLst>
</file>

<file path=ppt/tags/tag99.xml><?xml version="1.0" encoding="utf-8"?>
<p:tagLst xmlns:p="http://schemas.openxmlformats.org/presentationml/2006/main">
  <p:tag name="AS_UNIQUEID" val="3154"/>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theme/theme2.xml><?xml version="1.0" encoding="utf-8"?>
<a:theme xmlns:r="http://schemas.openxmlformats.org/officeDocument/2006/relationships"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1_Office 主题​​">
  <a:themeElements>
    <a:clrScheme name="自定义 513">
      <a:dk1>
        <a:srgbClr val="000000"/>
      </a:dk1>
      <a:lt1>
        <a:srgbClr val="FFFFFF"/>
      </a:lt1>
      <a:dk2>
        <a:srgbClr val="E8EDF6"/>
      </a:dk2>
      <a:lt2>
        <a:srgbClr val="FDFDFE"/>
      </a:lt2>
      <a:accent1>
        <a:srgbClr val="5783B2"/>
      </a:accent1>
      <a:accent2>
        <a:srgbClr val="3D8793"/>
      </a:accent2>
      <a:accent3>
        <a:srgbClr val="478464"/>
      </a:accent3>
      <a:accent4>
        <a:srgbClr val="6C7744"/>
      </a:accent4>
      <a:accent5>
        <a:srgbClr val="99643E"/>
      </a:accent5>
      <a:accent6>
        <a:srgbClr val="B25654"/>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2_Office 主题​​">
  <a:themeElements>
    <a:clrScheme name="自定义 513">
      <a:dk1>
        <a:srgbClr val="000000"/>
      </a:dk1>
      <a:lt1>
        <a:srgbClr val="FFFFFF"/>
      </a:lt1>
      <a:dk2>
        <a:srgbClr val="E8EDF6"/>
      </a:dk2>
      <a:lt2>
        <a:srgbClr val="FDFDFE"/>
      </a:lt2>
      <a:accent1>
        <a:srgbClr val="5783B2"/>
      </a:accent1>
      <a:accent2>
        <a:srgbClr val="3D8793"/>
      </a:accent2>
      <a:accent3>
        <a:srgbClr val="478464"/>
      </a:accent3>
      <a:accent4>
        <a:srgbClr val="6C7744"/>
      </a:accent4>
      <a:accent5>
        <a:srgbClr val="99643E"/>
      </a:accent5>
      <a:accent6>
        <a:srgbClr val="B25654"/>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r="http://schemas.openxmlformats.org/officeDocument/2006/relationships"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theme/theme7.xml><?xml version="1.0" encoding="utf-8"?>
<a:theme xmlns:r="http://schemas.openxmlformats.org/officeDocument/2006/relationships" xmlns:a="http://schemas.openxmlformats.org/drawingml/2006/main" name="3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theme/theme8.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137</Paragraphs>
  <Slides>31</Slides>
  <Notes>6</Notes>
  <TotalTime>0</TotalTime>
  <HiddenSlides>0</HiddenSlides>
  <MMClips>0</MMClips>
  <ScaleCrop>0</ScaleCrop>
  <HeadingPairs>
    <vt:vector baseType="variant" size="6">
      <vt:variant>
        <vt:lpstr>Fonts used</vt:lpstr>
      </vt:variant>
      <vt:variant>
        <vt:i4>20</vt:i4>
      </vt:variant>
      <vt:variant>
        <vt:lpstr>Theme</vt:lpstr>
      </vt:variant>
      <vt:variant>
        <vt:i4>1</vt:i4>
      </vt:variant>
      <vt:variant>
        <vt:lpstr>Slide Titles</vt:lpstr>
      </vt:variant>
      <vt:variant>
        <vt:i4>31</vt:i4>
      </vt:variant>
    </vt:vector>
  </HeadingPairs>
  <TitlesOfParts>
    <vt:vector baseType="lpstr" size="52">
      <vt:lpstr>Arial</vt:lpstr>
      <vt:lpstr>Calibri</vt:lpstr>
      <vt:lpstr>宋体</vt:lpstr>
      <vt:lpstr>隶书</vt:lpstr>
      <vt:lpstr>汉仪尚巍手书W</vt:lpstr>
      <vt:lpstr>微软雅黑</vt:lpstr>
      <vt:lpstr>等线 Light</vt:lpstr>
      <vt:lpstr>等线</vt:lpstr>
      <vt:lpstr>华文行楷</vt:lpstr>
      <vt:lpstr>仿宋</vt:lpstr>
      <vt:lpstr>黑体</vt:lpstr>
      <vt:lpstr>楷体</vt:lpstr>
      <vt:lpstr>华文细黑</vt:lpstr>
      <vt:lpstr>微软简综艺</vt:lpstr>
      <vt:lpstr>方正粗黑宋简体</vt:lpstr>
      <vt:lpstr>华文新魏</vt:lpstr>
      <vt:lpstr>Tahoma</vt:lpstr>
      <vt:lpstr>楷体_GB2312</vt:lpstr>
      <vt:lpstr>仿宋_GB2312</vt:lpstr>
      <vt:lpstr>华文中宋</vt:lpstr>
      <vt:lpstr>Office 主题</vt:lpstr>
      <vt:lpstr>PowerPoint Presentation</vt:lpstr>
      <vt:lpstr>    我与地坛（第一课时）</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我与地坛（第二课时）</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主题思想    “地坛”使“我”平和豁达地对待生死，解决了为什么生的问题，母亲使“我”找到了生存的意义，解决了怎么活的问题。地坛是“我”获得生存信念的地方，也是“我”感受母亲最深的地方。</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2022-09-08T14:09:55.199</cp:lastPrinted>
  <dcterms:created xsi:type="dcterms:W3CDTF">2022-09-08T14:09:55Z</dcterms:created>
  <dcterms:modified xsi:type="dcterms:W3CDTF">2022-09-08T06:10:00Z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