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</p:sldMasterIdLst>
  <p:notesMasterIdLst>
    <p:notesMasterId r:id="rId4"/>
  </p:notesMasterIdLst>
  <p:sldIdLst>
    <p:sldId id="325" r:id="rId5"/>
    <p:sldId id="344" r:id="rId6"/>
    <p:sldId id="596" r:id="rId7"/>
    <p:sldId id="608" r:id="rId8"/>
    <p:sldId id="595" r:id="rId9"/>
    <p:sldId id="594" r:id="rId10"/>
    <p:sldId id="609" r:id="rId11"/>
    <p:sldId id="599" r:id="rId12"/>
    <p:sldId id="600" r:id="rId13"/>
    <p:sldId id="660" r:id="rId14"/>
    <p:sldId id="610" r:id="rId15"/>
    <p:sldId id="601" r:id="rId16"/>
    <p:sldId id="678" r:id="rId17"/>
    <p:sldId id="611" r:id="rId18"/>
    <p:sldId id="602" r:id="rId19"/>
    <p:sldId id="698" r:id="rId20"/>
    <p:sldId id="649" r:id="rId21"/>
    <p:sldId id="627" r:id="rId22"/>
    <p:sldId id="693" r:id="rId23"/>
    <p:sldId id="694" r:id="rId24"/>
    <p:sldId id="700" r:id="rId25"/>
    <p:sldId id="628" r:id="rId26"/>
    <p:sldId id="597" r:id="rId27"/>
    <p:sldId id="593" r:id="rId28"/>
  </p:sldIdLst>
  <p:sldSz cx="9144000" cy="6858000"/>
  <p:notesSz cx="6858000" cy="9144000"/>
  <p:custDataLst>
    <p:tags r:id="rId29"/>
  </p:custDataLst>
  <p:defaultTextStyle>
    <a:defPPr>
      <a:defRPr lang="zh-CN"/>
    </a:defPPr>
    <a:lvl1pPr algn="l" defTabSz="1219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9600" indent="-152400" algn="l" defTabSz="1219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9200" indent="-304800" algn="l" defTabSz="1219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8800" indent="-457200" algn="l" defTabSz="1219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8400" indent="-609600" algn="l" defTabSz="1219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幸全" initials="幸全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2"/>
    <p:restoredTop sz="92874"/>
  </p:normalViewPr>
  <p:slideViewPr>
    <p:cSldViewPr snapToGrid="0" snapToObjects="1">
      <p:cViewPr varScale="1">
        <p:scale>
          <a:sx n="79" d="100"/>
          <a:sy n="79" d="100"/>
        </p:scale>
        <p:origin x="-1452" y="-84"/>
      </p:cViewPr>
      <p:guideLst>
        <p:guide orient="horz" pos="2160"/>
        <p:guide pos="287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tags" Target="tags/tag360.xml" /><Relationship Id="rId3" Type="http://schemas.openxmlformats.org/officeDocument/2006/relationships/slideMaster" Target="slideMasters/slideMaster2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4.xml" /><Relationship Id="rId2" Type="http://schemas.openxmlformats.org/officeDocument/2006/relationships/tags" Target="../tags/tag245.xml" /><Relationship Id="rId3" Type="http://schemas.openxmlformats.org/officeDocument/2006/relationships/tags" Target="../tags/tag246.xml" /><Relationship Id="rId4" Type="http://schemas.openxmlformats.org/officeDocument/2006/relationships/tags" Target="../tags/tag247.xml" /><Relationship Id="rId5" Type="http://schemas.openxmlformats.org/officeDocument/2006/relationships/tags" Target="../tags/tag248.xml" /><Relationship Id="rId6" Type="http://schemas.openxmlformats.org/officeDocument/2006/relationships/tags" Target="../tags/tag249.xml" /><Relationship Id="rId7" Type="http://schemas.openxmlformats.org/officeDocument/2006/relationships/tags" Target="../tags/tag250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1" smtClean="0"/>
              <a:t>模板来自于 </a:t>
            </a:r>
            <a:r>
              <a:rPr lang="en-US" altLang="zh-CN" noProof="1" smtClean="0"/>
              <a:t>http://docer.mysoeasy.com</a:t>
            </a:r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B11FE95F-4DC5-48FA-B96E-35EBF28C57E1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1219200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rgbClr val="FF0000"/>
        </a:solidFill>
        <a:latin typeface="+mn-lt"/>
        <a:ea typeface="+mn-ea"/>
        <a:cs typeface="+mn-cs"/>
      </a:defRPr>
    </a:lvl1pPr>
    <a:lvl2pPr marL="742950" indent="-285750" algn="l" defTabSz="1219200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defTabSz="1219200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defTabSz="1219200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defTabSz="1219200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8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1.jpeg" /><Relationship Id="rId3" Type="http://schemas.openxmlformats.org/officeDocument/2006/relationships/tags" Target="../tags/tag2.xml" /><Relationship Id="rId4" Type="http://schemas.openxmlformats.org/officeDocument/2006/relationships/image" Target="../media/image2.jpeg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tags" Target="../tags/tag5.xml" /><Relationship Id="rId8" Type="http://schemas.openxmlformats.org/officeDocument/2006/relationships/tags" Target="../tags/tag6.xml" /><Relationship Id="rId9" Type="http://schemas.openxmlformats.org/officeDocument/2006/relationships/tags" Target="../tags/tag7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.xml" /><Relationship Id="rId2" Type="http://schemas.openxmlformats.org/officeDocument/2006/relationships/tags" Target="../tags/tag68.xml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tags" Target="../tags/tag7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2" Type="http://schemas.openxmlformats.org/officeDocument/2006/relationships/tags" Target="../tags/tag73.xml" /><Relationship Id="rId3" Type="http://schemas.openxmlformats.org/officeDocument/2006/relationships/tags" Target="../tags/tag74.xml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tags" Target="../tags/tag7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10" Type="http://schemas.openxmlformats.org/officeDocument/2006/relationships/tags" Target="../tags/tag94.xml" /><Relationship Id="rId11" Type="http://schemas.openxmlformats.org/officeDocument/2006/relationships/tags" Target="../tags/tag95.xml" /><Relationship Id="rId12" Type="http://schemas.openxmlformats.org/officeDocument/2006/relationships/tags" Target="../tags/tag96.xml" /><Relationship Id="rId13" Type="http://schemas.openxmlformats.org/officeDocument/2006/relationships/tags" Target="../tags/tag97.xml" /><Relationship Id="rId14" Type="http://schemas.openxmlformats.org/officeDocument/2006/relationships/tags" Target="../tags/tag98.xml" /><Relationship Id="rId15" Type="http://schemas.openxmlformats.org/officeDocument/2006/relationships/slideMaster" Target="../slideMasters/slideMaster2.xml" /><Relationship Id="rId2" Type="http://schemas.openxmlformats.org/officeDocument/2006/relationships/image" Target="../media/image5.jpeg" /><Relationship Id="rId3" Type="http://schemas.openxmlformats.org/officeDocument/2006/relationships/tags" Target="../tags/tag88.xml" /><Relationship Id="rId4" Type="http://schemas.openxmlformats.org/officeDocument/2006/relationships/image" Target="../media/image6.jpeg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tags" Target="../tags/tag93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.xml" /><Relationship Id="rId2" Type="http://schemas.openxmlformats.org/officeDocument/2006/relationships/image" Target="../media/image7.png" /><Relationship Id="rId3" Type="http://schemas.openxmlformats.org/officeDocument/2006/relationships/tags" Target="../tags/tag100.xml" /><Relationship Id="rId4" Type="http://schemas.openxmlformats.org/officeDocument/2006/relationships/tags" Target="../tags/tag101.xml" /><Relationship Id="rId5" Type="http://schemas.openxmlformats.org/officeDocument/2006/relationships/tags" Target="../tags/tag102.xml" /><Relationship Id="rId6" Type="http://schemas.openxmlformats.org/officeDocument/2006/relationships/tags" Target="../tags/tag103.xml" /><Relationship Id="rId7" Type="http://schemas.openxmlformats.org/officeDocument/2006/relationships/tags" Target="../tags/tag104.xml" /><Relationship Id="rId8" Type="http://schemas.openxmlformats.org/officeDocument/2006/relationships/tags" Target="../tags/tag105.xml" /><Relationship Id="rId9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5.jpeg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tags" Target="../tags/tag109.xml" /><Relationship Id="rId6" Type="http://schemas.openxmlformats.org/officeDocument/2006/relationships/tags" Target="../tags/tag110.xml" /><Relationship Id="rId7" Type="http://schemas.openxmlformats.org/officeDocument/2006/relationships/tags" Target="../tags/tag111.xml" /><Relationship Id="rId8" Type="http://schemas.openxmlformats.org/officeDocument/2006/relationships/tags" Target="../tags/tag112.xml" /><Relationship Id="rId9" Type="http://schemas.openxmlformats.org/officeDocument/2006/relationships/tags" Target="../tags/tag113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7.png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Relationship Id="rId7" Type="http://schemas.openxmlformats.org/officeDocument/2006/relationships/tags" Target="../tags/tag119.xml" /><Relationship Id="rId8" Type="http://schemas.openxmlformats.org/officeDocument/2006/relationships/tags" Target="../tags/tag120.xml" /><Relationship Id="rId9" Type="http://schemas.openxmlformats.org/officeDocument/2006/relationships/tags" Target="../tags/tag12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2.xml" /><Relationship Id="rId10" Type="http://schemas.openxmlformats.org/officeDocument/2006/relationships/tags" Target="../tags/tag130.xml" /><Relationship Id="rId11" Type="http://schemas.openxmlformats.org/officeDocument/2006/relationships/tags" Target="../tags/tag131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7.png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tags" Target="../tags/tag127.xml" /><Relationship Id="rId8" Type="http://schemas.openxmlformats.org/officeDocument/2006/relationships/tags" Target="../tags/tag128.xml" /><Relationship Id="rId9" Type="http://schemas.openxmlformats.org/officeDocument/2006/relationships/tags" Target="../tags/tag129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2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5.jpeg" /><Relationship Id="rId3" Type="http://schemas.openxmlformats.org/officeDocument/2006/relationships/tags" Target="../tags/tag133.xml" /><Relationship Id="rId4" Type="http://schemas.openxmlformats.org/officeDocument/2006/relationships/image" Target="../media/image6.jpeg" /><Relationship Id="rId5" Type="http://schemas.openxmlformats.org/officeDocument/2006/relationships/tags" Target="../tags/tag134.xml" /><Relationship Id="rId6" Type="http://schemas.openxmlformats.org/officeDocument/2006/relationships/tags" Target="../tags/tag135.xml" /><Relationship Id="rId7" Type="http://schemas.openxmlformats.org/officeDocument/2006/relationships/tags" Target="../tags/tag136.xml" /><Relationship Id="rId8" Type="http://schemas.openxmlformats.org/officeDocument/2006/relationships/tags" Target="../tags/tag137.xml" /><Relationship Id="rId9" Type="http://schemas.openxmlformats.org/officeDocument/2006/relationships/tags" Target="../tags/tag138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9.xml" /><Relationship Id="rId2" Type="http://schemas.openxmlformats.org/officeDocument/2006/relationships/tags" Target="../tags/tag140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3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8.png" /><Relationship Id="rId3" Type="http://schemas.openxmlformats.org/officeDocument/2006/relationships/tags" Target="../tags/tag144.xml" /><Relationship Id="rId4" Type="http://schemas.openxmlformats.org/officeDocument/2006/relationships/tags" Target="../tags/tag145.xml" /><Relationship Id="rId5" Type="http://schemas.openxmlformats.org/officeDocument/2006/relationships/tags" Target="../tags/tag146.xml" /><Relationship Id="rId6" Type="http://schemas.openxmlformats.org/officeDocument/2006/relationships/tags" Target="../tags/tag147.xml" /><Relationship Id="rId7" Type="http://schemas.openxmlformats.org/officeDocument/2006/relationships/tags" Target="../tags/tag148.xml" /><Relationship Id="rId8" Type="http://schemas.openxmlformats.org/officeDocument/2006/relationships/tags" Target="../tags/tag149.xml" /><Relationship Id="rId9" Type="http://schemas.openxmlformats.org/officeDocument/2006/relationships/tags" Target="../tags/tag150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tags" Target="../tags/tag13.xml" /><Relationship Id="rId6" Type="http://schemas.openxmlformats.org/officeDocument/2006/relationships/tags" Target="../tags/tag14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1.xml" /><Relationship Id="rId2" Type="http://schemas.openxmlformats.org/officeDocument/2006/relationships/image" Target="../media/image9.png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tags" Target="../tags/tag155.xml" /><Relationship Id="rId7" Type="http://schemas.openxmlformats.org/officeDocument/2006/relationships/tags" Target="../tags/tag156.xml" /><Relationship Id="rId8" Type="http://schemas.openxmlformats.org/officeDocument/2006/relationships/tags" Target="../tags/tag157.xml" /><Relationship Id="rId9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8.xml" /><Relationship Id="rId10" Type="http://schemas.openxmlformats.org/officeDocument/2006/relationships/tags" Target="../tags/tag165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59.xml" /><Relationship Id="rId3" Type="http://schemas.openxmlformats.org/officeDocument/2006/relationships/image" Target="../media/image8.png" /><Relationship Id="rId4" Type="http://schemas.openxmlformats.org/officeDocument/2006/relationships/tags" Target="../tags/tag160.xml" /><Relationship Id="rId5" Type="http://schemas.openxmlformats.org/officeDocument/2006/relationships/image" Target="../media/image9.png" /><Relationship Id="rId6" Type="http://schemas.openxmlformats.org/officeDocument/2006/relationships/tags" Target="../tags/tag161.xml" /><Relationship Id="rId7" Type="http://schemas.openxmlformats.org/officeDocument/2006/relationships/tags" Target="../tags/tag162.xml" /><Relationship Id="rId8" Type="http://schemas.openxmlformats.org/officeDocument/2006/relationships/tags" Target="../tags/tag163.xml" /><Relationship Id="rId9" Type="http://schemas.openxmlformats.org/officeDocument/2006/relationships/tags" Target="../tags/tag164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6.xml" /><Relationship Id="rId10" Type="http://schemas.openxmlformats.org/officeDocument/2006/relationships/tags" Target="../tags/tag173.xml" /><Relationship Id="rId11" Type="http://schemas.openxmlformats.org/officeDocument/2006/relationships/tags" Target="../tags/tag174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67.xml" /><Relationship Id="rId3" Type="http://schemas.openxmlformats.org/officeDocument/2006/relationships/tags" Target="../tags/tag168.xml" /><Relationship Id="rId4" Type="http://schemas.openxmlformats.org/officeDocument/2006/relationships/tags" Target="../tags/tag169.xml" /><Relationship Id="rId5" Type="http://schemas.openxmlformats.org/officeDocument/2006/relationships/image" Target="../media/image5.jpeg" /><Relationship Id="rId6" Type="http://schemas.openxmlformats.org/officeDocument/2006/relationships/tags" Target="../tags/tag170.xml" /><Relationship Id="rId7" Type="http://schemas.openxmlformats.org/officeDocument/2006/relationships/image" Target="../media/image6.jpeg" /><Relationship Id="rId8" Type="http://schemas.openxmlformats.org/officeDocument/2006/relationships/tags" Target="../tags/tag171.xml" /><Relationship Id="rId9" Type="http://schemas.openxmlformats.org/officeDocument/2006/relationships/tags" Target="../tags/tag17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5.xml" /><Relationship Id="rId2" Type="http://schemas.openxmlformats.org/officeDocument/2006/relationships/tags" Target="../tags/tag176.xml" /><Relationship Id="rId3" Type="http://schemas.openxmlformats.org/officeDocument/2006/relationships/image" Target="../media/image10.png" /><Relationship Id="rId4" Type="http://schemas.openxmlformats.org/officeDocument/2006/relationships/tags" Target="../tags/tag177.xml" /><Relationship Id="rId5" Type="http://schemas.openxmlformats.org/officeDocument/2006/relationships/tags" Target="../tags/tag178.xml" /><Relationship Id="rId6" Type="http://schemas.openxmlformats.org/officeDocument/2006/relationships/tags" Target="../tags/tag179.xml" /><Relationship Id="rId7" Type="http://schemas.openxmlformats.org/officeDocument/2006/relationships/tags" Target="../tags/tag180.xml" /><Relationship Id="rId8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1.xml" /><Relationship Id="rId10" Type="http://schemas.openxmlformats.org/officeDocument/2006/relationships/tags" Target="../tags/tag188.xml" /><Relationship Id="rId11" Type="http://schemas.openxmlformats.org/officeDocument/2006/relationships/tags" Target="../tags/tag189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82.xml" /><Relationship Id="rId3" Type="http://schemas.openxmlformats.org/officeDocument/2006/relationships/image" Target="../media/image8.png" /><Relationship Id="rId4" Type="http://schemas.openxmlformats.org/officeDocument/2006/relationships/tags" Target="../tags/tag183.xml" /><Relationship Id="rId5" Type="http://schemas.openxmlformats.org/officeDocument/2006/relationships/image" Target="../media/image9.png" /><Relationship Id="rId6" Type="http://schemas.openxmlformats.org/officeDocument/2006/relationships/tags" Target="../tags/tag184.xml" /><Relationship Id="rId7" Type="http://schemas.openxmlformats.org/officeDocument/2006/relationships/tags" Target="../tags/tag185.xml" /><Relationship Id="rId8" Type="http://schemas.openxmlformats.org/officeDocument/2006/relationships/tags" Target="../tags/tag186.xml" /><Relationship Id="rId9" Type="http://schemas.openxmlformats.org/officeDocument/2006/relationships/tags" Target="../tags/tag187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0.xml" /><Relationship Id="rId10" Type="http://schemas.openxmlformats.org/officeDocument/2006/relationships/tags" Target="../tags/tag198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91.xml" /><Relationship Id="rId3" Type="http://schemas.openxmlformats.org/officeDocument/2006/relationships/image" Target="../media/image11.png" /><Relationship Id="rId4" Type="http://schemas.openxmlformats.org/officeDocument/2006/relationships/tags" Target="../tags/tag192.xml" /><Relationship Id="rId5" Type="http://schemas.openxmlformats.org/officeDocument/2006/relationships/tags" Target="../tags/tag193.xml" /><Relationship Id="rId6" Type="http://schemas.openxmlformats.org/officeDocument/2006/relationships/tags" Target="../tags/tag194.xml" /><Relationship Id="rId7" Type="http://schemas.openxmlformats.org/officeDocument/2006/relationships/tags" Target="../tags/tag195.xml" /><Relationship Id="rId8" Type="http://schemas.openxmlformats.org/officeDocument/2006/relationships/tags" Target="../tags/tag196.xml" /><Relationship Id="rId9" Type="http://schemas.openxmlformats.org/officeDocument/2006/relationships/tags" Target="../tags/tag197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9.xml" /><Relationship Id="rId10" Type="http://schemas.openxmlformats.org/officeDocument/2006/relationships/tags" Target="../tags/tag207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00.xml" /><Relationship Id="rId3" Type="http://schemas.openxmlformats.org/officeDocument/2006/relationships/image" Target="../media/image12.png" /><Relationship Id="rId4" Type="http://schemas.openxmlformats.org/officeDocument/2006/relationships/tags" Target="../tags/tag201.xml" /><Relationship Id="rId5" Type="http://schemas.openxmlformats.org/officeDocument/2006/relationships/tags" Target="../tags/tag202.xml" /><Relationship Id="rId6" Type="http://schemas.openxmlformats.org/officeDocument/2006/relationships/tags" Target="../tags/tag203.xml" /><Relationship Id="rId7" Type="http://schemas.openxmlformats.org/officeDocument/2006/relationships/tags" Target="../tags/tag204.xml" /><Relationship Id="rId8" Type="http://schemas.openxmlformats.org/officeDocument/2006/relationships/tags" Target="../tags/tag205.xml" /><Relationship Id="rId9" Type="http://schemas.openxmlformats.org/officeDocument/2006/relationships/tags" Target="../tags/tag206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8.xml" /><Relationship Id="rId10" Type="http://schemas.openxmlformats.org/officeDocument/2006/relationships/tags" Target="../tags/tag216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09.xml" /><Relationship Id="rId3" Type="http://schemas.openxmlformats.org/officeDocument/2006/relationships/image" Target="../media/image12.png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tags" Target="../tags/tag212.xml" /><Relationship Id="rId7" Type="http://schemas.openxmlformats.org/officeDocument/2006/relationships/tags" Target="../tags/tag213.xml" /><Relationship Id="rId8" Type="http://schemas.openxmlformats.org/officeDocument/2006/relationships/tags" Target="../tags/tag214.xml" /><Relationship Id="rId9" Type="http://schemas.openxmlformats.org/officeDocument/2006/relationships/tags" Target="../tags/tag215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7.xml" /><Relationship Id="rId10" Type="http://schemas.openxmlformats.org/officeDocument/2006/relationships/tags" Target="../tags/tag225.xml" /><Relationship Id="rId11" Type="http://schemas.openxmlformats.org/officeDocument/2006/relationships/tags" Target="../tags/tag226.xml" /><Relationship Id="rId12" Type="http://schemas.openxmlformats.org/officeDocument/2006/relationships/tags" Target="../tags/tag227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218.xml" /><Relationship Id="rId3" Type="http://schemas.openxmlformats.org/officeDocument/2006/relationships/image" Target="../media/image7.png" /><Relationship Id="rId4" Type="http://schemas.openxmlformats.org/officeDocument/2006/relationships/tags" Target="../tags/tag219.xml" /><Relationship Id="rId5" Type="http://schemas.openxmlformats.org/officeDocument/2006/relationships/tags" Target="../tags/tag220.xml" /><Relationship Id="rId6" Type="http://schemas.openxmlformats.org/officeDocument/2006/relationships/tags" Target="../tags/tag221.xml" /><Relationship Id="rId7" Type="http://schemas.openxmlformats.org/officeDocument/2006/relationships/tags" Target="../tags/tag222.xml" /><Relationship Id="rId8" Type="http://schemas.openxmlformats.org/officeDocument/2006/relationships/tags" Target="../tags/tag223.xml" /><Relationship Id="rId9" Type="http://schemas.openxmlformats.org/officeDocument/2006/relationships/tags" Target="../tags/tag224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8.xml" /><Relationship Id="rId10" Type="http://schemas.openxmlformats.org/officeDocument/2006/relationships/tags" Target="../tags/tag235.xml" /><Relationship Id="rId11" Type="http://schemas.openxmlformats.org/officeDocument/2006/relationships/tags" Target="../tags/tag236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229.xml" /><Relationship Id="rId3" Type="http://schemas.openxmlformats.org/officeDocument/2006/relationships/image" Target="../media/image13.png" /><Relationship Id="rId4" Type="http://schemas.openxmlformats.org/officeDocument/2006/relationships/tags" Target="../tags/tag230.xml" /><Relationship Id="rId5" Type="http://schemas.openxmlformats.org/officeDocument/2006/relationships/image" Target="../media/image14.png" /><Relationship Id="rId6" Type="http://schemas.openxmlformats.org/officeDocument/2006/relationships/tags" Target="../tags/tag231.xml" /><Relationship Id="rId7" Type="http://schemas.openxmlformats.org/officeDocument/2006/relationships/tags" Target="../tags/tag232.xml" /><Relationship Id="rId8" Type="http://schemas.openxmlformats.org/officeDocument/2006/relationships/tags" Target="../tags/tag233.xml" /><Relationship Id="rId9" Type="http://schemas.openxmlformats.org/officeDocument/2006/relationships/tags" Target="../tags/tag234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.xml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image" Target="../media/image3.png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tags" Target="../tags/tag20.xml" /><Relationship Id="rId8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.xml" /><Relationship Id="rId2" Type="http://schemas.openxmlformats.org/officeDocument/2006/relationships/tags" Target="../tags/tag22.xml" /><Relationship Id="rId3" Type="http://schemas.openxmlformats.org/officeDocument/2006/relationships/tags" Target="../tags/tag23.xml" /><Relationship Id="rId4" Type="http://schemas.openxmlformats.org/officeDocument/2006/relationships/tags" Target="../tags/tag24.xml" /><Relationship Id="rId5" Type="http://schemas.openxmlformats.org/officeDocument/2006/relationships/tags" Target="../tags/tag25.xml" /><Relationship Id="rId6" Type="http://schemas.openxmlformats.org/officeDocument/2006/relationships/tags" Target="../tags/tag26.xml" /><Relationship Id="rId7" Type="http://schemas.openxmlformats.org/officeDocument/2006/relationships/tags" Target="../tags/tag27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9.xml" /><Relationship Id="rId3" Type="http://schemas.openxmlformats.org/officeDocument/2006/relationships/tags" Target="../tags/tag30.xml" /><Relationship Id="rId4" Type="http://schemas.openxmlformats.org/officeDocument/2006/relationships/tags" Target="../tags/tag31.xml" /><Relationship Id="rId5" Type="http://schemas.openxmlformats.org/officeDocument/2006/relationships/tags" Target="../tags/tag32.xml" /><Relationship Id="rId6" Type="http://schemas.openxmlformats.org/officeDocument/2006/relationships/tags" Target="../tags/tag33.xml" /><Relationship Id="rId7" Type="http://schemas.openxmlformats.org/officeDocument/2006/relationships/tags" Target="../tags/tag34.xml" /><Relationship Id="rId8" Type="http://schemas.openxmlformats.org/officeDocument/2006/relationships/tags" Target="../tags/tag35.xml" /><Relationship Id="rId9" Type="http://schemas.openxmlformats.org/officeDocument/2006/relationships/tags" Target="../tags/tag3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4.jpeg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tags" Target="../tags/tag41.xml" /><Relationship Id="rId7" Type="http://schemas.openxmlformats.org/officeDocument/2006/relationships/tags" Target="../tags/tag42.xml" /><Relationship Id="rId8" Type="http://schemas.openxmlformats.org/officeDocument/2006/relationships/tags" Target="../tags/tag43.xml" /><Relationship Id="rId9" Type="http://schemas.openxmlformats.org/officeDocument/2006/relationships/tags" Target="../tags/tag44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4.jpeg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image" Target="../media/image2.jpeg" /><Relationship Id="rId6" Type="http://schemas.openxmlformats.org/officeDocument/2006/relationships/tags" Target="../tags/tag48.xml" /><Relationship Id="rId7" Type="http://schemas.openxmlformats.org/officeDocument/2006/relationships/tags" Target="../tags/tag49.xml" /><Relationship Id="rId8" Type="http://schemas.openxmlformats.org/officeDocument/2006/relationships/tags" Target="../tags/tag50.xml" /><Relationship Id="rId9" Type="http://schemas.openxmlformats.org/officeDocument/2006/relationships/tags" Target="../tags/tag5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tags" Target="../tags/tag59.xml" /><Relationship Id="rId9" Type="http://schemas.openxmlformats.org/officeDocument/2006/relationships/tags" Target="../tags/tag60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.xml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4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5" name="Picture 8" descr="校徽原稿 (2)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0" y="0"/>
            <a:ext cx="889000" cy="121126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KSO_CT2"/>
          <p:cNvSpPr>
            <a:spLocks noGrp="1"/>
          </p:cNvSpPr>
          <p:nvPr>
            <p:ph type="subTitle" idx="1"/>
            <p:custDataLst>
              <p:tags r:id="rId6"/>
            </p:custDataLst>
          </p:nvPr>
        </p:nvSpPr>
        <p:spPr>
          <a:xfrm>
            <a:off x="231249" y="2503751"/>
            <a:ext cx="6359124" cy="467211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>
                    <a:lumMod val="75000"/>
                  </a:schemeClr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 smtClean="0"/>
          </a:p>
        </p:txBody>
      </p:sp>
      <p:sp>
        <p:nvSpPr>
          <p:cNvPr id="7" name="KSO_CT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231249" y="1070519"/>
            <a:ext cx="6359124" cy="1363187"/>
          </a:xfrm>
        </p:spPr>
        <p:txBody>
          <a:bodyPr/>
          <a:lstStyle>
            <a:lvl1pPr algn="ctr">
              <a:defRPr sz="4200">
                <a:gradFill flip="none" rotWithShape="1">
                  <a:gsLst>
                    <a:gs pos="34000">
                      <a:schemeClr val="accent2"/>
                    </a:gs>
                    <a:gs pos="1000">
                      <a:schemeClr val="accent1"/>
                    </a:gs>
                    <a:gs pos="97248">
                      <a:schemeClr val="accent3"/>
                    </a:gs>
                    <a:gs pos="67000">
                      <a:schemeClr val="accent5"/>
                    </a:gs>
                  </a:gsLst>
                  <a:lin ang="0" scaled="1"/>
                </a:gradFill>
                <a:effectLst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1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1B8D2-CCB4-4D12-9EBC-354185B37AE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245269" y="352426"/>
            <a:ext cx="8601075" cy="5446713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 marL="360045" indent="-179705">
              <a:spcAft>
                <a:spcPct val="0"/>
              </a:spcAft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 marL="539750" indent="-179705">
              <a:defRPr sz="1800">
                <a:solidFill>
                  <a:schemeClr val="tx1"/>
                </a:solidFill>
              </a:defRPr>
            </a:lvl3pPr>
            <a:lvl4pPr marL="720090" indent="-179705">
              <a:defRPr sz="1800">
                <a:solidFill>
                  <a:schemeClr val="tx1"/>
                </a:solidFill>
              </a:defRPr>
            </a:lvl4pPr>
            <a:lvl5pPr marL="899795" indent="-179705"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BD828-8623-4A44-B1C7-3A0FA8360911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bl" preserve="1">
  <p:cSld name="标题和表格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  <p:custDataLst>
              <p:tags r:id="rId3"/>
            </p:custDataLst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 numCol="1" anchorCtr="0" compatLnSpc="1"/>
          <a:lstStyle>
            <a:lvl1pPr fontAlgn="base">
              <a:defRPr sz="140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 numCol="1" anchorCtr="0" compatLnSpc="1"/>
          <a:lstStyle>
            <a:lvl1pPr fontAlgn="base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9601636-9014-4FD3-8A41-36FE9F92157C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gradFill>
          <a:gsLst>
            <a:gs pos="0">
              <a:schemeClr val="tx2"/>
            </a:gs>
            <a:gs pos="58000">
              <a:schemeClr val="accent1">
                <a:lumMod val="20000"/>
                <a:lumOff val="80000"/>
                <a:alpha val="80000"/>
              </a:schemeClr>
            </a:gs>
            <a:gs pos="74000">
              <a:schemeClr val="tx2">
                <a:lumMod val="90000"/>
                <a:alpha val="60000"/>
              </a:schemeClr>
            </a:gs>
            <a:gs pos="95000">
              <a:schemeClr val="accent2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0" y="0"/>
            <a:ext cx="6181726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2367778" flipH="1">
            <a:off x="5219952" y="742990"/>
            <a:ext cx="681785" cy="816286"/>
          </a:xfrm>
          <a:prstGeom prst="rect">
            <a:avLst/>
          </a:prstGeom>
        </p:spPr>
      </p:pic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 flipH="1">
            <a:off x="4286250" y="2898140"/>
            <a:ext cx="0" cy="155638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7"/>
            </p:custDataLst>
          </p:nvPr>
        </p:nvSpPr>
        <p:spPr>
          <a:xfrm>
            <a:off x="4352948" y="2705100"/>
            <a:ext cx="4495774" cy="78234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3300" spc="600" baseline="0">
                <a:solidFill>
                  <a:schemeClr val="accent1"/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8"/>
            </p:custDataLst>
          </p:nvPr>
        </p:nvSpPr>
        <p:spPr>
          <a:xfrm>
            <a:off x="4352948" y="3581400"/>
            <a:ext cx="4495771" cy="46990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accent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4"/>
          <a:stretch>
            <a:fillRect/>
          </a:stretch>
        </p:blipFill>
        <p:spPr>
          <a:xfrm rot="2367778" flipH="1">
            <a:off x="4935101" y="1333385"/>
            <a:ext cx="681785" cy="816286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4352949" y="4117975"/>
            <a:ext cx="1704051" cy="336550"/>
          </a:xfrm>
        </p:spPr>
        <p:txBody>
          <a:bodyPr lIns="90000" tIns="46800" rIns="90000" bIns="46800"/>
          <a:lstStyle>
            <a:lvl1pPr marL="0" indent="0">
              <a:buNone/>
              <a:defRPr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6181726" y="4115500"/>
            <a:ext cx="1619249" cy="336550"/>
          </a:xfrm>
        </p:spPr>
        <p:txBody>
          <a:bodyPr lIns="90000" tIns="46800" rIns="90000" bIns="46800"/>
          <a:lstStyle>
            <a:lvl1pPr marL="0" indent="0">
              <a:buNone/>
              <a:defRPr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8402203" y="5541236"/>
            <a:ext cx="749894" cy="131647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443234"/>
            <a:ext cx="8139178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02412" y="952508"/>
            <a:ext cx="8139178" cy="5388907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gradFill>
          <a:gsLst>
            <a:gs pos="0">
              <a:schemeClr val="tx2"/>
            </a:gs>
            <a:gs pos="33000">
              <a:schemeClr val="tx2">
                <a:lumMod val="90000"/>
                <a:alpha val="40000"/>
              </a:schemeClr>
            </a:gs>
            <a:gs pos="74000">
              <a:schemeClr val="tx2">
                <a:lumMod val="90000"/>
                <a:alpha val="60000"/>
              </a:schemeClr>
            </a:gs>
            <a:gs pos="95000">
              <a:schemeClr val="accent2">
                <a:lumMod val="20000"/>
                <a:lumOff val="8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-3863" y="0"/>
            <a:ext cx="6181726" cy="6858000"/>
          </a:xfrm>
          <a:prstGeom prst="rect">
            <a:avLst/>
          </a:prstGeom>
        </p:spPr>
      </p:pic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 flipH="1">
            <a:off x="4409123" y="2672715"/>
            <a:ext cx="0" cy="205168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572001" y="3390900"/>
            <a:ext cx="3171825" cy="760172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27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4571999" y="4235111"/>
            <a:ext cx="3171826" cy="1003639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8394107" y="5541236"/>
            <a:ext cx="749894" cy="131647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443234"/>
            <a:ext cx="8139178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502448" y="952508"/>
            <a:ext cx="3962432" cy="5388907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4679158" y="952508"/>
            <a:ext cx="3962432" cy="5388907"/>
          </a:xfrm>
        </p:spPr>
        <p:txBody>
          <a:bodyPr lIns="90000" tIns="46800" rIns="90000" bIns="46800">
            <a:norm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8394107" y="5541236"/>
            <a:ext cx="749894" cy="131647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443234"/>
            <a:ext cx="8139178" cy="441964"/>
          </a:xfrm>
        </p:spPr>
        <p:txBody>
          <a:bodyPr vert="horz" lIns="90000" tIns="46800" rIns="90000" bIns="468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502448" y="952508"/>
            <a:ext cx="3962432" cy="381003"/>
          </a:xfrm>
        </p:spPr>
        <p:txBody>
          <a:bodyPr lIns="90000" tIns="46800" rIns="90000" bIns="468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02444" y="1406525"/>
            <a:ext cx="3962400" cy="4934752"/>
          </a:xfrm>
        </p:spPr>
        <p:txBody>
          <a:bodyPr vert="horz" lIns="90000" tIns="46800" rIns="90000" bIns="4680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4676813" y="952508"/>
            <a:ext cx="3962432" cy="381003"/>
          </a:xfrm>
        </p:spPr>
        <p:txBody>
          <a:bodyPr vert="horz" lIns="90000" tIns="46800" rIns="90000" bIns="468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4676813" y="1406525"/>
            <a:ext cx="3962432" cy="4934752"/>
          </a:xfrm>
        </p:spPr>
        <p:txBody>
          <a:bodyPr vert="horz" lIns="90000" tIns="46800" rIns="90000" bIns="4680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gradFill>
          <a:gsLst>
            <a:gs pos="0">
              <a:schemeClr val="tx2"/>
            </a:gs>
            <a:gs pos="33000">
              <a:schemeClr val="tx2">
                <a:lumMod val="90000"/>
                <a:alpha val="40000"/>
              </a:schemeClr>
            </a:gs>
            <a:gs pos="74000">
              <a:schemeClr val="tx2">
                <a:lumMod val="90000"/>
                <a:alpha val="60000"/>
              </a:schemeClr>
            </a:gs>
            <a:gs pos="95000">
              <a:schemeClr val="accent2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-11430" y="0"/>
            <a:ext cx="6181726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2367778" flipH="1">
            <a:off x="5049402" y="929936"/>
            <a:ext cx="681785" cy="81628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gradFill>
          <a:gsLst>
            <a:gs pos="0">
              <a:schemeClr val="tx2"/>
            </a:gs>
            <a:gs pos="33000">
              <a:schemeClr val="tx2"/>
            </a:gs>
            <a:gs pos="74000">
              <a:schemeClr val="tx2"/>
            </a:gs>
            <a:gs pos="95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8131377" y="5080000"/>
            <a:ext cx="1012623" cy="17777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48" y="443234"/>
            <a:ext cx="8139178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502448" y="952508"/>
            <a:ext cx="396243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4679194" y="952508"/>
            <a:ext cx="3962432" cy="5388907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KSO_BT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18500" y="366953"/>
            <a:ext cx="8291700" cy="774000"/>
          </a:xfrm>
        </p:spPr>
        <p:txBody>
          <a:bodyPr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19100" y="3278778"/>
            <a:ext cx="8291101" cy="2783623"/>
          </a:xfrm>
        </p:spPr>
        <p:txBody>
          <a:bodyPr>
            <a:normAutofit/>
          </a:bodyPr>
          <a:lstStyle>
            <a:lvl1pPr marL="0" indent="-179705" algn="l">
              <a:buClrTx/>
              <a:buSz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</a:defRPr>
            </a:lvl1pPr>
            <a:lvl2pPr marL="360045" indent="-179705" algn="l"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 marL="539750" indent="-179705">
              <a:defRPr>
                <a:solidFill>
                  <a:schemeClr val="tx1"/>
                </a:solidFill>
              </a:defRPr>
            </a:lvl3pPr>
            <a:lvl4pPr marL="720090" indent="-179705">
              <a:defRPr>
                <a:solidFill>
                  <a:schemeClr val="tx1"/>
                </a:solidFill>
              </a:defRPr>
            </a:lvl4pPr>
            <a:lvl5pPr marL="899795" indent="-179705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4A01D-5905-4171-A493-5B169A72ED9C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433" y="58056"/>
            <a:ext cx="979715" cy="1074057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46433" y="58056"/>
            <a:ext cx="9097682" cy="6810454"/>
            <a:chOff x="97" y="91"/>
            <a:chExt cx="19103" cy="10725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17074" y="8017"/>
              <a:ext cx="2126" cy="28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97" y="91"/>
              <a:ext cx="2057" cy="1691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gradFill>
          <a:gsLst>
            <a:gs pos="0">
              <a:schemeClr val="tx2"/>
            </a:gs>
            <a:gs pos="33000">
              <a:schemeClr val="tx2">
                <a:lumMod val="90000"/>
                <a:alpha val="40000"/>
              </a:schemeClr>
            </a:gs>
            <a:gs pos="74000">
              <a:schemeClr val="tx2">
                <a:lumMod val="90000"/>
                <a:alpha val="60000"/>
              </a:schemeClr>
            </a:gs>
            <a:gs pos="95000">
              <a:schemeClr val="accent2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0" y="-14514"/>
            <a:ext cx="6181726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rot="2367778" flipH="1">
            <a:off x="5219952" y="742990"/>
            <a:ext cx="681785" cy="816286"/>
          </a:xfrm>
          <a:prstGeom prst="rect">
            <a:avLst/>
          </a:prstGeom>
        </p:spPr>
      </p:pic>
      <p:cxnSp>
        <p:nvCxnSpPr>
          <p:cNvPr id="8" name="直接连接符 7"/>
          <p:cNvCxnSpPr/>
          <p:nvPr>
            <p:custDataLst>
              <p:tags r:id="rId9"/>
            </p:custDataLst>
          </p:nvPr>
        </p:nvCxnSpPr>
        <p:spPr>
          <a:xfrm flipH="1">
            <a:off x="4286250" y="3131820"/>
            <a:ext cx="0" cy="116903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7"/>
          <a:stretch>
            <a:fillRect/>
          </a:stretch>
        </p:blipFill>
        <p:spPr>
          <a:xfrm rot="2367778" flipH="1">
            <a:off x="4935101" y="1333385"/>
            <a:ext cx="681785" cy="81628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4342675" y="3018799"/>
            <a:ext cx="4681581" cy="1401474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8342645" y="5450892"/>
            <a:ext cx="801356" cy="140682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19600" y="304200"/>
            <a:ext cx="87048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500" tIns="35100" rIns="67500" bIns="35100" rtlCol="0" anchor="ctr">
            <a:normAutofit/>
          </a:bodyPr>
          <a:lstStyle/>
          <a:p>
            <a:pPr algn="ctr"/>
            <a:endParaRPr lang="zh-CN" altLang="en-US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8131493" y="5080000"/>
            <a:ext cx="1012508" cy="177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6196" y="57785"/>
            <a:ext cx="979646" cy="10737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61200" y="1249200"/>
            <a:ext cx="7219800" cy="723600"/>
          </a:xfrm>
        </p:spPr>
        <p:txBody>
          <a:bodyPr lIns="90000" tIns="46800" rIns="90000" bIns="46800" anchor="ctr">
            <a:normAutofit/>
          </a:bodyPr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960835" y="2163600"/>
            <a:ext cx="7219950" cy="3445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361759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118800"/>
            <a:ext cx="892628" cy="882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770400"/>
            <a:ext cx="2970000" cy="8820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764000"/>
            <a:ext cx="2967300" cy="4093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769938"/>
            <a:ext cx="4860000" cy="5087937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011886" y="118799"/>
            <a:ext cx="1118210" cy="11048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781200"/>
            <a:ext cx="8232300" cy="6264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659600"/>
            <a:ext cx="8231981" cy="828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808000"/>
            <a:ext cx="8224200" cy="3430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0292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011886" y="118799"/>
            <a:ext cx="1118210" cy="11048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669600"/>
            <a:ext cx="8232300" cy="5652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681200"/>
            <a:ext cx="8243100" cy="321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5180400"/>
            <a:ext cx="8251200" cy="10116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8402203" y="5541236"/>
            <a:ext cx="749894" cy="131647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237600"/>
            <a:ext cx="8278200" cy="441964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663200"/>
            <a:ext cx="40068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663200"/>
            <a:ext cx="40257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4816800"/>
            <a:ext cx="40068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4813200"/>
            <a:ext cx="40257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9144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7858601" y="4586605"/>
            <a:ext cx="1293495" cy="22713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30"/>
            <a:ext cx="1675924" cy="16560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142100" y="1339200"/>
            <a:ext cx="6858000" cy="2386800"/>
          </a:xfrm>
        </p:spPr>
        <p:txBody>
          <a:bodyPr wrap="square" lIns="90000" tIns="46800" rIns="90000" bIns="46800" anchor="b">
            <a:normAutofit/>
          </a:bodyPr>
          <a:lstStyle>
            <a:lvl1pPr algn="ctr">
              <a:defRPr sz="45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141810" y="3862800"/>
            <a:ext cx="6858000" cy="1656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KSO_ST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74007" y="1822451"/>
            <a:ext cx="5995988" cy="1235075"/>
          </a:xfrm>
        </p:spPr>
        <p:txBody>
          <a:bodyPr/>
          <a:lstStyle>
            <a:lvl1pPr algn="ctr">
              <a:defRPr sz="3600">
                <a:gradFill>
                  <a:gsLst>
                    <a:gs pos="34000">
                      <a:schemeClr val="accent2"/>
                    </a:gs>
                    <a:gs pos="1000">
                      <a:schemeClr val="accent1"/>
                    </a:gs>
                    <a:gs pos="97248">
                      <a:schemeClr val="accent3"/>
                    </a:gs>
                    <a:gs pos="67000">
                      <a:schemeClr val="accent5"/>
                    </a:gs>
                  </a:gsLst>
                  <a:lin ang="0" scaled="1"/>
                </a:gradFill>
                <a:effectLst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ST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574007" y="3125433"/>
            <a:ext cx="5995987" cy="457200"/>
          </a:xfrm>
          <a:prstGeom prst="rect">
            <a:avLst/>
          </a:prstGeom>
          <a:blipFill dpi="0" rotWithShape="1">
            <a:blip r:embed="rId4"/>
            <a:stretch>
              <a:fillRect t="-2000" b="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7F703-EF26-4645-B298-0C205361B330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KSO_BT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19099" y="364930"/>
            <a:ext cx="8292045" cy="699594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19099" y="1241316"/>
            <a:ext cx="3810000" cy="4761452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sz="2400">
                <a:solidFill>
                  <a:schemeClr val="tx1"/>
                </a:solidFill>
              </a:defRPr>
            </a:lvl1pPr>
            <a:lvl2pPr algn="l">
              <a:lnSpc>
                <a:spcPct val="100000"/>
              </a:lnSpc>
              <a:defRPr sz="20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 sz="18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 sz="18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KSO_BC2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90706" y="1241316"/>
            <a:ext cx="3820587" cy="4761452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sz="2400">
                <a:solidFill>
                  <a:schemeClr val="tx1"/>
                </a:solidFill>
              </a:defRPr>
            </a:lvl1pPr>
            <a:lvl2pPr algn="l">
              <a:lnSpc>
                <a:spcPct val="100000"/>
              </a:lnSpc>
              <a:defRPr sz="20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 sz="18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 sz="18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31A69-258C-4350-9B07-695EDC7B4245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KSO_BT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24576" y="247384"/>
            <a:ext cx="7886699" cy="71702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24577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24577" y="2200274"/>
            <a:ext cx="3868340" cy="3684588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en-US" altLang="zh-CN" noProof="1" smtClean="0"/>
          </a:p>
          <a:p>
            <a:pPr lvl="2"/>
            <a:r>
              <a:rPr lang="zh-CN" altLang="en-US" noProof="1" smtClean="0"/>
              <a:t>第三级</a:t>
            </a:r>
            <a:endParaRPr lang="en-US" altLang="zh-CN" noProof="1" smtClean="0"/>
          </a:p>
          <a:p>
            <a:pPr lvl="3"/>
            <a:r>
              <a:rPr lang="zh-CN" altLang="en-US" noProof="1" smtClean="0"/>
              <a:t>第四级</a:t>
            </a:r>
            <a:endParaRPr lang="en-US" altLang="zh-CN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823885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823885" y="2200274"/>
            <a:ext cx="3887391" cy="3684588"/>
          </a:xfrm>
        </p:spPr>
        <p:txBody>
          <a:bodyPr/>
          <a:lstStyle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en-US" altLang="zh-CN" noProof="1" smtClean="0"/>
          </a:p>
          <a:p>
            <a:pPr lvl="2"/>
            <a:r>
              <a:rPr lang="zh-CN" altLang="en-US" noProof="1" smtClean="0"/>
              <a:t>第三级</a:t>
            </a:r>
            <a:endParaRPr lang="en-US" altLang="zh-CN" noProof="1" smtClean="0"/>
          </a:p>
          <a:p>
            <a:pPr lvl="3"/>
            <a:r>
              <a:rPr lang="zh-CN" altLang="en-US" noProof="1" smtClean="0"/>
              <a:t>第四级</a:t>
            </a:r>
            <a:endParaRPr lang="en-US" altLang="zh-CN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908CF-4212-426E-8EE3-BDD38EAA9AB9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3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b="24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" name="矩形 10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6356350"/>
          </a:xfrm>
          <a:prstGeom prst="rect">
            <a:avLst/>
          </a:prstGeom>
          <a:gradFill flip="none" rotWithShape="1">
            <a:gsLst>
              <a:gs pos="48000">
                <a:schemeClr val="bg1">
                  <a:alpha val="40000"/>
                </a:schemeClr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5" name="空心弧 11"/>
          <p:cNvSpPr/>
          <p:nvPr>
            <p:custDataLst>
              <p:tags r:id="rId5"/>
            </p:custDataLst>
          </p:nvPr>
        </p:nvSpPr>
        <p:spPr bwMode="auto">
          <a:xfrm rot="7086271">
            <a:off x="4728369" y="2761457"/>
            <a:ext cx="1482725" cy="1112837"/>
          </a:xfrm>
          <a:prstGeom prst="blockArc">
            <a:avLst>
              <a:gd name="adj1" fmla="val 5502533"/>
              <a:gd name="adj2" fmla="val 1980318"/>
              <a:gd name="adj3" fmla="val 1053"/>
            </a:avLst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3028950" y="2799911"/>
            <a:ext cx="2514451" cy="988318"/>
          </a:xfrm>
        </p:spPr>
        <p:txBody>
          <a:bodyPr>
            <a:noAutofit/>
          </a:bodyPr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1550E-4BEC-4A0B-9C4F-C47D9518ACCF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b="1381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矩形 10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8000">
                <a:schemeClr val="bg1">
                  <a:alpha val="40000"/>
                </a:schemeClr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4" name="Picture 9" descr="校徽原稿 (2)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0" y="0"/>
            <a:ext cx="889000" cy="121126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" name="日期占位符 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4F3E6-3320-4517-AF93-48F0AEB2D72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5" name="矩形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111250"/>
            <a:ext cx="9144000" cy="5327650"/>
          </a:xfrm>
          <a:prstGeom prst="rect">
            <a:avLst/>
          </a:prstGeom>
          <a:noFill/>
          <a:ln w="9525">
            <a:solidFill>
              <a:srgbClr val="F2B3A0"/>
            </a:solidFill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1620838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anchor="ctr"/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endParaRPr lang="zh-CN" altLang="en-US" sz="14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KSO_BT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944000" y="288000"/>
            <a:ext cx="6947100" cy="5832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2222100" y="1533600"/>
            <a:ext cx="2864700" cy="4482000"/>
          </a:xfrm>
        </p:spPr>
        <p:txBody>
          <a:bodyPr lIns="0" rIns="0"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1" smtClean="0"/>
              <a:t>单击图标添加图片</a:t>
            </a:r>
            <a:endParaRPr lang="en-US" noProof="1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5688900" y="1533600"/>
            <a:ext cx="2999700" cy="44820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AC330-7151-468A-8C3A-9124ECFD8E9B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628468" y="365125"/>
            <a:ext cx="886883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19249" y="365125"/>
            <a:ext cx="7016085" cy="5811838"/>
          </a:xfrm>
        </p:spPr>
        <p:txBody>
          <a:bodyPr vert="eaVert"/>
          <a:lstStyle>
            <a:lvl1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2400">
                <a:solidFill>
                  <a:schemeClr val="tx1"/>
                </a:solidFill>
              </a:defRPr>
            </a:lvl1pPr>
            <a:lvl2pPr marL="539750" indent="-179705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 marL="720090" indent="-179705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800">
                <a:solidFill>
                  <a:schemeClr val="tx1"/>
                </a:solidFill>
              </a:defRPr>
            </a:lvl3pPr>
            <a:lvl4pPr marL="899795" indent="-179705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800">
                <a:solidFill>
                  <a:schemeClr val="tx1"/>
                </a:solidFill>
              </a:defRPr>
            </a:lvl4pPr>
            <a:lvl5pPr marL="1080135" indent="-179705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10B75-0810-4552-B694-F6F95C00B9DD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8.xml" /><Relationship Id="rId13" Type="http://schemas.openxmlformats.org/officeDocument/2006/relationships/image" Target="../media/image4.jpeg" /><Relationship Id="rId14" Type="http://schemas.openxmlformats.org/officeDocument/2006/relationships/tags" Target="../tags/tag79.xml" /><Relationship Id="rId15" Type="http://schemas.openxmlformats.org/officeDocument/2006/relationships/tags" Target="../tags/tag80.xml" /><Relationship Id="rId16" Type="http://schemas.openxmlformats.org/officeDocument/2006/relationships/tags" Target="../tags/tag81.xml" /><Relationship Id="rId17" Type="http://schemas.openxmlformats.org/officeDocument/2006/relationships/tags" Target="../tags/tag82.xml" /><Relationship Id="rId18" Type="http://schemas.openxmlformats.org/officeDocument/2006/relationships/tags" Target="../tags/tag83.xml" /><Relationship Id="rId19" Type="http://schemas.openxmlformats.org/officeDocument/2006/relationships/tags" Target="../tags/tag84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85.xml" /><Relationship Id="rId21" Type="http://schemas.openxmlformats.org/officeDocument/2006/relationships/image" Target="../media/image2.jpeg" /><Relationship Id="rId22" Type="http://schemas.openxmlformats.org/officeDocument/2006/relationships/tags" Target="../tags/tag86.xml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237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238.xml" /><Relationship Id="rId21" Type="http://schemas.openxmlformats.org/officeDocument/2006/relationships/tags" Target="../tags/tag239.xml" /><Relationship Id="rId22" Type="http://schemas.openxmlformats.org/officeDocument/2006/relationships/tags" Target="../tags/tag240.xml" /><Relationship Id="rId23" Type="http://schemas.openxmlformats.org/officeDocument/2006/relationships/tags" Target="../tags/tag241.xml" /><Relationship Id="rId24" Type="http://schemas.openxmlformats.org/officeDocument/2006/relationships/tags" Target="../tags/tag242.xml" /><Relationship Id="rId25" Type="http://schemas.openxmlformats.org/officeDocument/2006/relationships/tags" Target="../tags/tag243.xml" /><Relationship Id="rId26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pic>
        <p:nvPicPr>
          <p:cNvPr id="1026" name="图片 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b="24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" name="矩形 7"/>
          <p:cNvSpPr/>
          <p:nvPr>
            <p:custDataLst>
              <p:tags r:id="rId15"/>
            </p:custDataLst>
          </p:nvPr>
        </p:nvSpPr>
        <p:spPr>
          <a:xfrm>
            <a:off x="0" y="0"/>
            <a:ext cx="9144000" cy="6356350"/>
          </a:xfrm>
          <a:prstGeom prst="rect">
            <a:avLst/>
          </a:prstGeom>
          <a:gradFill flip="none" rotWithShape="1">
            <a:gsLst>
              <a:gs pos="48000">
                <a:schemeClr val="bg1">
                  <a:alpha val="40000"/>
                </a:schemeClr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" name="KSO_BT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419100" y="366713"/>
            <a:ext cx="8291513" cy="70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1031" name="KSO_BC1"/>
          <p:cNvSpPr>
            <a:spLocks noGrp="1"/>
          </p:cNvSpPr>
          <p:nvPr>
            <p:ph type="body" idx="5"/>
            <p:custDataLst>
              <p:tags r:id="rId17"/>
            </p:custDataLst>
          </p:nvPr>
        </p:nvSpPr>
        <p:spPr bwMode="auto">
          <a:xfrm>
            <a:off x="419100" y="1216025"/>
            <a:ext cx="8291513" cy="5013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92929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F5CC4C74-B8FB-49ED-BDDE-5D54634CBC72}" type="slidenum">
              <a:rPr lang="zh-CN" altLang="en-US"/>
              <a:t/>
            </a:fld>
            <a:endParaRPr lang="zh-CN" altLang="en-US"/>
          </a:p>
        </p:txBody>
      </p:sp>
      <p:pic>
        <p:nvPicPr>
          <p:cNvPr id="1035" name="Picture 9" descr="校徽原稿 (2)"/>
          <p:cNvPicPr>
            <a:picLocks noChangeAspect="1"/>
          </p:cNvPicPr>
          <p:nvPr userDrawn="1">
            <p:custDataLst>
              <p:tags r:id="rId22"/>
            </p:custDataLst>
          </p:nvPr>
        </p:nvPicPr>
        <p:blipFill>
          <a:blip r:embed="rId21"/>
          <a:stretch>
            <a:fillRect/>
          </a:stretch>
        </p:blipFill>
        <p:spPr bwMode="auto">
          <a:xfrm>
            <a:off x="0" y="0"/>
            <a:ext cx="889000" cy="121126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gradFill>
            <a:gsLst>
              <a:gs pos="34000">
                <a:schemeClr val="accent2"/>
              </a:gs>
              <a:gs pos="1000">
                <a:schemeClr val="accent1"/>
              </a:gs>
              <a:gs pos="97248">
                <a:schemeClr val="accent3"/>
              </a:gs>
              <a:gs pos="67000">
                <a:schemeClr val="accent5"/>
              </a:gs>
            </a:gsLst>
            <a:lin ang="0" scaled="1"/>
          </a:gradFill>
          <a:latin typeface="+mj-lt"/>
          <a:ea typeface="+mn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57505" indent="-357505" algn="just" rtl="0" eaLnBrk="0" fontAlgn="base" hangingPunct="0">
        <a:spcBef>
          <a:spcPts val="300"/>
        </a:spcBef>
        <a:spcAft>
          <a:spcPts val="300"/>
        </a:spcAft>
        <a:buClr>
          <a:schemeClr val="accent1"/>
        </a:buClr>
        <a:buSzPct val="65000"/>
        <a:buFont typeface="Wingdings" panose="05000000000000000000" pitchFamily="2" charset="2"/>
        <a:buChar char="p"/>
        <a:defRPr sz="2400" kern="1200">
          <a:solidFill>
            <a:schemeClr val="tx1"/>
          </a:solidFill>
          <a:latin typeface="+mj-lt"/>
          <a:ea typeface="+mn-ea"/>
          <a:cs typeface="+mn-cs"/>
        </a:defRPr>
      </a:lvl1pPr>
      <a:lvl2pPr marL="539750" indent="-179705" algn="just" rtl="0" eaLnBrk="0" fontAlgn="base" hangingPunct="0"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2pPr>
      <a:lvl3pPr marL="720725" indent="-228600" algn="l" rtl="0" eaLnBrk="0" fontAlgn="base" hangingPunct="0"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900430" indent="-228600" algn="l" rtl="0" eaLnBrk="0" fontAlgn="base" hangingPunct="0"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079500" indent="-228600" algn="l" rtl="0" eaLnBrk="0" fontAlgn="base" hangingPunct="0"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443230"/>
            <a:ext cx="8139178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952508"/>
            <a:ext cx="8139178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251.xml" /><Relationship Id="rId3" Type="http://schemas.openxmlformats.org/officeDocument/2006/relationships/tags" Target="../tags/tag252.xml" /><Relationship Id="rId4" Type="http://schemas.openxmlformats.org/officeDocument/2006/relationships/tags" Target="../tags/tag253.xml" /><Relationship Id="rId5" Type="http://schemas.openxmlformats.org/officeDocument/2006/relationships/tags" Target="../tags/tag25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296.xml" /><Relationship Id="rId3" Type="http://schemas.openxmlformats.org/officeDocument/2006/relationships/tags" Target="../tags/tag297.xml" /><Relationship Id="rId4" Type="http://schemas.openxmlformats.org/officeDocument/2006/relationships/tags" Target="../tags/tag298.xml" /><Relationship Id="rId5" Type="http://schemas.openxmlformats.org/officeDocument/2006/relationships/image" Target="../media/image18.png" /><Relationship Id="rId6" Type="http://schemas.openxmlformats.org/officeDocument/2006/relationships/tags" Target="../tags/tag299.xml" /><Relationship Id="rId7" Type="http://schemas.openxmlformats.org/officeDocument/2006/relationships/video" Target="ppt/slides/ppt/slides/ppt/slides/ppt/slides/ppt/media/media1.mp4" TargetMode="External" /><Relationship Id="rId8" Type="http://schemas.microsoft.com/office/2007/relationships/media" Target="ppt/slides/ppt/slides/ppt/slides/ppt/slides/ppt/media/media1.mp4" TargetMode="External" /><Relationship Id="rId9" Type="http://schemas.openxmlformats.org/officeDocument/2006/relationships/tags" Target="../tags/tag30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01.xml" /><Relationship Id="rId3" Type="http://schemas.openxmlformats.org/officeDocument/2006/relationships/tags" Target="../tags/tag302.xml" /><Relationship Id="rId4" Type="http://schemas.openxmlformats.org/officeDocument/2006/relationships/tags" Target="../tags/tag30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04.xml" /><Relationship Id="rId3" Type="http://schemas.openxmlformats.org/officeDocument/2006/relationships/tags" Target="../tags/tag305.xml" /><Relationship Id="rId4" Type="http://schemas.openxmlformats.org/officeDocument/2006/relationships/tags" Target="../tags/tag30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15.xml" /><Relationship Id="rId2" Type="http://schemas.openxmlformats.org/officeDocument/2006/relationships/tags" Target="../tags/tag307.xml" /><Relationship Id="rId3" Type="http://schemas.openxmlformats.org/officeDocument/2006/relationships/tags" Target="../tags/tag308.xml" /><Relationship Id="rId4" Type="http://schemas.openxmlformats.org/officeDocument/2006/relationships/tags" Target="../tags/tag309.xml" /><Relationship Id="rId5" Type="http://schemas.openxmlformats.org/officeDocument/2006/relationships/tags" Target="../tags/tag310.xml" /><Relationship Id="rId6" Type="http://schemas.openxmlformats.org/officeDocument/2006/relationships/tags" Target="../tags/tag311.xml" /><Relationship Id="rId7" Type="http://schemas.openxmlformats.org/officeDocument/2006/relationships/tags" Target="../tags/tag312.xml" /><Relationship Id="rId8" Type="http://schemas.openxmlformats.org/officeDocument/2006/relationships/tags" Target="../tags/tag313.xml" /><Relationship Id="rId9" Type="http://schemas.openxmlformats.org/officeDocument/2006/relationships/tags" Target="../tags/tag31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16.xml" /><Relationship Id="rId3" Type="http://schemas.openxmlformats.org/officeDocument/2006/relationships/tags" Target="../tags/tag317.xml" /><Relationship Id="rId4" Type="http://schemas.openxmlformats.org/officeDocument/2006/relationships/tags" Target="../tags/tag31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19.xml" /><Relationship Id="rId3" Type="http://schemas.openxmlformats.org/officeDocument/2006/relationships/tags" Target="../tags/tag320.xml" /><Relationship Id="rId4" Type="http://schemas.openxmlformats.org/officeDocument/2006/relationships/tags" Target="../tags/tag321.xml" /><Relationship Id="rId5" Type="http://schemas.openxmlformats.org/officeDocument/2006/relationships/tags" Target="../tags/tag32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23.xml" /><Relationship Id="rId3" Type="http://schemas.openxmlformats.org/officeDocument/2006/relationships/tags" Target="../tags/tag324.xml" /><Relationship Id="rId4" Type="http://schemas.openxmlformats.org/officeDocument/2006/relationships/tags" Target="../tags/tag325.xml" /><Relationship Id="rId5" Type="http://schemas.openxmlformats.org/officeDocument/2006/relationships/tags" Target="../tags/tag32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27.xml" /><Relationship Id="rId3" Type="http://schemas.openxmlformats.org/officeDocument/2006/relationships/tags" Target="../tags/tag328.xml" /><Relationship Id="rId4" Type="http://schemas.openxmlformats.org/officeDocument/2006/relationships/tags" Target="../tags/tag329.xml" /><Relationship Id="rId5" Type="http://schemas.openxmlformats.org/officeDocument/2006/relationships/tags" Target="../tags/tag330.xml" /><Relationship Id="rId6" Type="http://schemas.openxmlformats.org/officeDocument/2006/relationships/tags" Target="../tags/tag33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32.xml" /><Relationship Id="rId3" Type="http://schemas.openxmlformats.org/officeDocument/2006/relationships/tags" Target="../tags/tag333.xml" /><Relationship Id="rId4" Type="http://schemas.openxmlformats.org/officeDocument/2006/relationships/tags" Target="../tags/tag334.xml" /><Relationship Id="rId5" Type="http://schemas.openxmlformats.org/officeDocument/2006/relationships/tags" Target="../tags/tag33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36.xml" /><Relationship Id="rId3" Type="http://schemas.openxmlformats.org/officeDocument/2006/relationships/tags" Target="../tags/tag337.xml" /><Relationship Id="rId4" Type="http://schemas.openxmlformats.org/officeDocument/2006/relationships/tags" Target="../tags/tag33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255.xml" /><Relationship Id="rId3" Type="http://schemas.openxmlformats.org/officeDocument/2006/relationships/image" Target="../media/image15.png" /><Relationship Id="rId4" Type="http://schemas.openxmlformats.org/officeDocument/2006/relationships/tags" Target="../tags/tag256.xml" /><Relationship Id="rId5" Type="http://schemas.openxmlformats.org/officeDocument/2006/relationships/tags" Target="../tags/tag257.xml" /><Relationship Id="rId6" Type="http://schemas.openxmlformats.org/officeDocument/2006/relationships/tags" Target="../tags/tag25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39.xml" /><Relationship Id="rId3" Type="http://schemas.openxmlformats.org/officeDocument/2006/relationships/tags" Target="../tags/tag340.xml" /><Relationship Id="rId4" Type="http://schemas.openxmlformats.org/officeDocument/2006/relationships/tags" Target="../tags/tag341.xml" /><Relationship Id="rId5" Type="http://schemas.openxmlformats.org/officeDocument/2006/relationships/tags" Target="../tags/tag342.xml" /><Relationship Id="rId6" Type="http://schemas.openxmlformats.org/officeDocument/2006/relationships/tags" Target="../tags/tag34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44.xml" /><Relationship Id="rId3" Type="http://schemas.openxmlformats.org/officeDocument/2006/relationships/tags" Target="../tags/tag345.xml" /><Relationship Id="rId4" Type="http://schemas.openxmlformats.org/officeDocument/2006/relationships/tags" Target="../tags/tag346.xml" /><Relationship Id="rId5" Type="http://schemas.openxmlformats.org/officeDocument/2006/relationships/tags" Target="../tags/tag347.xml" /><Relationship Id="rId6" Type="http://schemas.openxmlformats.org/officeDocument/2006/relationships/tags" Target="../tags/tag34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49.xml" /><Relationship Id="rId3" Type="http://schemas.openxmlformats.org/officeDocument/2006/relationships/tags" Target="../tags/tag350.xml" /><Relationship Id="rId4" Type="http://schemas.openxmlformats.org/officeDocument/2006/relationships/tags" Target="../tags/tag351.xml" /><Relationship Id="rId5" Type="http://schemas.openxmlformats.org/officeDocument/2006/relationships/tags" Target="../tags/tag35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53.xml" /><Relationship Id="rId3" Type="http://schemas.openxmlformats.org/officeDocument/2006/relationships/tags" Target="../tags/tag354.xml" /><Relationship Id="rId4" Type="http://schemas.openxmlformats.org/officeDocument/2006/relationships/tags" Target="../tags/tag35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56.xml" /><Relationship Id="rId3" Type="http://schemas.openxmlformats.org/officeDocument/2006/relationships/tags" Target="../tags/tag357.xml" /><Relationship Id="rId4" Type="http://schemas.openxmlformats.org/officeDocument/2006/relationships/image" Target="../media/image19.png" /><Relationship Id="rId5" Type="http://schemas.openxmlformats.org/officeDocument/2006/relationships/tags" Target="../tags/tag358.xml" /><Relationship Id="rId6" Type="http://schemas.openxmlformats.org/officeDocument/2006/relationships/tags" Target="../tags/tag35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259.xml" /><Relationship Id="rId3" Type="http://schemas.openxmlformats.org/officeDocument/2006/relationships/tags" Target="../tags/tag260.xml" /><Relationship Id="rId4" Type="http://schemas.openxmlformats.org/officeDocument/2006/relationships/tags" Target="../tags/tag261.xml" /><Relationship Id="rId5" Type="http://schemas.openxmlformats.org/officeDocument/2006/relationships/tags" Target="../tags/tag26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263.xml" /><Relationship Id="rId3" Type="http://schemas.openxmlformats.org/officeDocument/2006/relationships/tags" Target="../tags/tag264.xml" /><Relationship Id="rId4" Type="http://schemas.openxmlformats.org/officeDocument/2006/relationships/tags" Target="../tags/tag26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266.xml" /><Relationship Id="rId3" Type="http://schemas.openxmlformats.org/officeDocument/2006/relationships/tags" Target="../tags/tag267.xml" /><Relationship Id="rId4" Type="http://schemas.openxmlformats.org/officeDocument/2006/relationships/image" Target="../media/image16.png" /><Relationship Id="rId5" Type="http://schemas.openxmlformats.org/officeDocument/2006/relationships/tags" Target="../tags/tag268.xml" /><Relationship Id="rId6" Type="http://schemas.openxmlformats.org/officeDocument/2006/relationships/tags" Target="../tags/tag269.xml" /><Relationship Id="rId7" Type="http://schemas.openxmlformats.org/officeDocument/2006/relationships/tags" Target="../tags/tag27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271.xml" /><Relationship Id="rId3" Type="http://schemas.openxmlformats.org/officeDocument/2006/relationships/image" Target="../media/image17.png" /><Relationship Id="rId4" Type="http://schemas.openxmlformats.org/officeDocument/2006/relationships/tags" Target="../tags/tag272.xml" /><Relationship Id="rId5" Type="http://schemas.openxmlformats.org/officeDocument/2006/relationships/tags" Target="../tags/tag273.xml" /><Relationship Id="rId6" Type="http://schemas.openxmlformats.org/officeDocument/2006/relationships/tags" Target="../tags/tag274.xml" /><Relationship Id="rId7" Type="http://schemas.openxmlformats.org/officeDocument/2006/relationships/tags" Target="../tags/tag27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276.xml" /><Relationship Id="rId3" Type="http://schemas.openxmlformats.org/officeDocument/2006/relationships/tags" Target="../tags/tag277.xml" /><Relationship Id="rId4" Type="http://schemas.openxmlformats.org/officeDocument/2006/relationships/tags" Target="../tags/tag27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87.xml" /><Relationship Id="rId11" Type="http://schemas.openxmlformats.org/officeDocument/2006/relationships/tags" Target="../tags/tag288.xml" /><Relationship Id="rId12" Type="http://schemas.openxmlformats.org/officeDocument/2006/relationships/tags" Target="../tags/tag289.xml" /><Relationship Id="rId13" Type="http://schemas.openxmlformats.org/officeDocument/2006/relationships/tags" Target="../tags/tag290.xml" /><Relationship Id="rId14" Type="http://schemas.openxmlformats.org/officeDocument/2006/relationships/tags" Target="../tags/tag291.xml" /><Relationship Id="rId2" Type="http://schemas.openxmlformats.org/officeDocument/2006/relationships/tags" Target="../tags/tag279.xml" /><Relationship Id="rId3" Type="http://schemas.openxmlformats.org/officeDocument/2006/relationships/tags" Target="../tags/tag280.xml" /><Relationship Id="rId4" Type="http://schemas.openxmlformats.org/officeDocument/2006/relationships/tags" Target="../tags/tag281.xml" /><Relationship Id="rId5" Type="http://schemas.openxmlformats.org/officeDocument/2006/relationships/tags" Target="../tags/tag282.xml" /><Relationship Id="rId6" Type="http://schemas.openxmlformats.org/officeDocument/2006/relationships/tags" Target="../tags/tag283.xml" /><Relationship Id="rId7" Type="http://schemas.openxmlformats.org/officeDocument/2006/relationships/tags" Target="../tags/tag284.xml" /><Relationship Id="rId8" Type="http://schemas.openxmlformats.org/officeDocument/2006/relationships/tags" Target="../tags/tag285.xml" /><Relationship Id="rId9" Type="http://schemas.openxmlformats.org/officeDocument/2006/relationships/tags" Target="../tags/tag28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292.xml" /><Relationship Id="rId3" Type="http://schemas.openxmlformats.org/officeDocument/2006/relationships/tags" Target="../tags/tag293.xml" /><Relationship Id="rId4" Type="http://schemas.openxmlformats.org/officeDocument/2006/relationships/tags" Target="../tags/tag294.xml" /><Relationship Id="rId5" Type="http://schemas.openxmlformats.org/officeDocument/2006/relationships/tags" Target="../tags/tag29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92480" y="90805"/>
            <a:ext cx="24765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rmAutofit fontScale="700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fontAlgn="auto">
              <a:spcAft>
                <a:spcPct val="0"/>
              </a:spcAft>
              <a:defRPr/>
            </a:pPr>
            <a:r>
              <a:rPr lang="zh-CN" altLang="zh-CN" sz="4900" b="1">
                <a:solidFill>
                  <a:schemeClr val="accent1"/>
                </a:solidFill>
                <a:latin typeface="仿宋" panose="02010609060101010101" charset="-122"/>
                <a:ea typeface="仿宋" panose="02010609060101010101" charset="-122"/>
              </a:rPr>
              <a:t>精讲诗文课</a:t>
            </a:r>
            <a:endParaRPr lang="en-US" altLang="zh-CN" sz="4900" b="1">
              <a:solidFill>
                <a:schemeClr val="accent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5875" y="1452880"/>
            <a:ext cx="9101455" cy="5323205"/>
          </a:xfrm>
          <a:prstGeom prst="rect">
            <a:avLst/>
          </a:prstGeom>
          <a:noFill/>
          <a:ln w="9525">
            <a:noFill/>
          </a:ln>
        </p:spPr>
        <p:txBody>
          <a:bodyPr>
            <a:norm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fontAlgn="auto">
              <a:spcAft>
                <a:spcPct val="0"/>
              </a:spcAft>
              <a:defRPr/>
            </a:pPr>
            <a:endParaRPr lang="zh-CN" altLang="en-US"/>
          </a:p>
          <a:p>
            <a:pPr marL="0" indent="0" defTabSz="914400" fontAlgn="auto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8000" b="1" smtClean="0"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zh-CN" altLang="en-US" sz="8000" b="1" smtClean="0">
                <a:latin typeface="华文新魏" panose="02010800040101010101" charset="-122"/>
                <a:ea typeface="华文新魏" panose="02010800040101010101" charset="-122"/>
              </a:rPr>
              <a:t>《雁门太守行》</a:t>
            </a:r>
            <a:endParaRPr lang="zh-CN" altLang="en-US" sz="4800" b="1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5" name="文本框 32"/>
          <p:cNvSpPr txBox="1"/>
          <p:nvPr>
            <p:custDataLst>
              <p:tags r:id="rId3"/>
            </p:custDataLst>
          </p:nvPr>
        </p:nvSpPr>
        <p:spPr>
          <a:xfrm>
            <a:off x="786765" y="17780"/>
            <a:ext cx="30054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>
                <a:solidFill>
                  <a:srgbClr val="162477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2</a:t>
            </a:r>
            <a:r>
              <a:rPr lang="zh-CN" altLang="en-US" sz="3600" b="1">
                <a:solidFill>
                  <a:srgbClr val="162477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、</a:t>
            </a:r>
            <a:r>
              <a:rPr lang="zh-CN" altLang="zh-CN" sz="3600" b="1">
                <a:solidFill>
                  <a:srgbClr val="162477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朗读指导</a:t>
            </a:r>
            <a:endParaRPr lang="zh-CN" altLang="zh-CN" sz="3600" b="1">
              <a:solidFill>
                <a:srgbClr val="162477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68275" y="1061720"/>
            <a:ext cx="9060815" cy="4323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 algn="ctr" eaLnBrk="1" latinLnBrk="0" hangingPunct="1">
              <a:lnSpc>
                <a:spcPts val="5500"/>
              </a:lnSpc>
              <a:buNone/>
            </a:pPr>
            <a:r>
              <a:rPr lang="zh-CN" altLang="en-US" sz="4800">
                <a:solidFill>
                  <a:schemeClr val="accent1"/>
                </a:solidFill>
                <a:latin typeface="宋体" panose="02010600030101010101" pitchFamily="2" charset="-122"/>
                <a:sym typeface="+mn-ea"/>
              </a:rPr>
              <a:t>雁门太守行</a:t>
            </a:r>
            <a:r>
              <a:rPr lang="zh-CN" altLang="en-US" sz="4800" b="1">
                <a:solidFill>
                  <a:schemeClr val="accent1"/>
                </a:solidFill>
                <a:latin typeface="华文仿宋" panose="02010600040101010101" charset="-122"/>
                <a:ea typeface="华文仿宋" panose="02010600040101010101" charset="-122"/>
                <a:sym typeface="+mn-ea"/>
              </a:rPr>
              <a:t>  </a:t>
            </a:r>
            <a:endParaRPr lang="zh-CN" altLang="en-US" sz="4800" b="1">
              <a:latin typeface="华文仿宋" panose="02010600040101010101" charset="-122"/>
              <a:ea typeface="华文仿宋" panose="02010600040101010101" charset="-122"/>
              <a:sym typeface="+mn-ea"/>
            </a:endParaRPr>
          </a:p>
          <a:p>
            <a:pPr marL="0" indent="0" algn="ctr" eaLnBrk="1" latinLnBrk="0" hangingPunct="1">
              <a:lnSpc>
                <a:spcPts val="5500"/>
              </a:lnSpc>
              <a:buNone/>
            </a:pP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sym typeface="+mn-ea"/>
              </a:rPr>
              <a:t>                          唐</a:t>
            </a:r>
            <a:r>
              <a:rPr lang="en-US" altLang="zh-CN" sz="3600" b="1">
                <a:latin typeface="华文仿宋" panose="02010600040101010101" charset="-122"/>
                <a:ea typeface="华文仿宋" panose="02010600040101010101" charset="-122"/>
                <a:sym typeface="+mn-ea"/>
              </a:rPr>
              <a:t>.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sym typeface="+mn-ea"/>
              </a:rPr>
              <a:t>李贺</a:t>
            </a:r>
            <a:endParaRPr lang="zh-CN" altLang="en-US" sz="3600" b="1">
              <a:latin typeface="华文仿宋" panose="02010600040101010101" charset="-122"/>
              <a:ea typeface="华文仿宋" panose="02010600040101010101" charset="-122"/>
            </a:endParaRPr>
          </a:p>
          <a:p>
            <a:pPr marL="0" indent="0" algn="ctr" eaLnBrk="1" latinLnBrk="0" hangingPunct="1">
              <a:lnSpc>
                <a:spcPts val="5500"/>
              </a:lnSpc>
              <a:buNone/>
            </a:pPr>
            <a:r>
              <a:rPr lang="zh-CN" altLang="en-US" sz="3600">
                <a:latin typeface="宋体" panose="02010600030101010101" pitchFamily="2" charset="-122"/>
                <a:sym typeface="+mn-ea"/>
              </a:rPr>
              <a:t>黑云</a:t>
            </a:r>
            <a:r>
              <a:rPr lang="en-US" altLang="zh-CN" sz="36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压城/城欲摧，甲光</a:t>
            </a:r>
            <a:r>
              <a:rPr lang="en-US" altLang="zh-CN" sz="36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向日/金鳞开。</a:t>
            </a:r>
            <a:endParaRPr lang="zh-CN" altLang="en-US" sz="3600">
              <a:latin typeface="宋体" panose="02010600030101010101" pitchFamily="2" charset="-122"/>
            </a:endParaRPr>
          </a:p>
          <a:p>
            <a:pPr marL="0" indent="0" algn="ctr" eaLnBrk="1" latinLnBrk="0" hangingPunct="1">
              <a:lnSpc>
                <a:spcPts val="5500"/>
              </a:lnSpc>
              <a:buNone/>
            </a:pPr>
            <a:r>
              <a:rPr lang="zh-CN" altLang="en-US" sz="3600">
                <a:latin typeface="宋体" panose="02010600030101010101" pitchFamily="2" charset="-122"/>
                <a:sym typeface="+mn-ea"/>
              </a:rPr>
              <a:t>角声</a:t>
            </a:r>
            <a:r>
              <a:rPr lang="en-US" altLang="zh-CN" sz="36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满天/秋色里，塞上</a:t>
            </a:r>
            <a:r>
              <a:rPr lang="en-US" altLang="zh-CN" sz="36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燕脂/凝夜紫。</a:t>
            </a:r>
            <a:endParaRPr lang="zh-CN" altLang="en-US" sz="3600">
              <a:latin typeface="宋体" panose="02010600030101010101" pitchFamily="2" charset="-122"/>
            </a:endParaRPr>
          </a:p>
          <a:p>
            <a:pPr marL="0" indent="0" algn="ctr" eaLnBrk="1" latinLnBrk="0" hangingPunct="1">
              <a:lnSpc>
                <a:spcPts val="5500"/>
              </a:lnSpc>
              <a:buNone/>
            </a:pPr>
            <a:r>
              <a:rPr lang="zh-CN" altLang="en-US" sz="3600">
                <a:latin typeface="宋体" panose="02010600030101010101" pitchFamily="2" charset="-122"/>
                <a:sym typeface="+mn-ea"/>
              </a:rPr>
              <a:t>半卷</a:t>
            </a:r>
            <a:r>
              <a:rPr lang="en-US" altLang="zh-CN" sz="36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红旗/临易水，霜重</a:t>
            </a:r>
            <a:r>
              <a:rPr lang="en-US" altLang="zh-CN" sz="36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鼓寒/声不起。 </a:t>
            </a:r>
            <a:endParaRPr lang="zh-CN" altLang="en-US" sz="3600">
              <a:latin typeface="宋体" panose="02010600030101010101" pitchFamily="2" charset="-122"/>
            </a:endParaRPr>
          </a:p>
          <a:p>
            <a:pPr marL="0" indent="0" algn="ctr" eaLnBrk="1" latinLnBrk="0" hangingPunct="1">
              <a:lnSpc>
                <a:spcPts val="5500"/>
              </a:lnSpc>
              <a:buNone/>
            </a:pPr>
            <a:r>
              <a:rPr lang="zh-CN" altLang="en-US" sz="3600">
                <a:latin typeface="宋体" panose="02010600030101010101" pitchFamily="2" charset="-122"/>
                <a:sym typeface="+mn-ea"/>
              </a:rPr>
              <a:t>报君/黄金/台上意，提携</a:t>
            </a:r>
            <a:r>
              <a:rPr lang="en-US" altLang="zh-CN" sz="36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玉龙/为君死。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pic>
        <p:nvPicPr>
          <p:cNvPr id="3" name="6804a62c2fb6eb784686ca5a9f108186">
            <a:hlinkClick action="ppaction://media"/>
          </p:cNvPr>
          <p:cNvPicPr/>
          <p:nvPr>
            <a:videoFile r:link="rId7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38200"/>
            <a:ext cx="9144000" cy="518160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700" y="689610"/>
            <a:ext cx="911860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chemeClr val="tx1"/>
                </a:solidFill>
                <a:sym typeface="+mn-ea"/>
              </a:rPr>
              <a:t>      </a:t>
            </a:r>
            <a:r>
              <a:rPr lang="zh-CN" altLang="en-US" sz="6000" b="1">
                <a:solidFill>
                  <a:schemeClr val="tx1"/>
                </a:solidFill>
                <a:sym typeface="+mn-ea"/>
              </a:rPr>
              <a:t>第三关：</a:t>
            </a:r>
            <a:endParaRPr lang="zh-CN" altLang="en-US" sz="6000" b="1">
              <a:solidFill>
                <a:schemeClr val="accent1"/>
              </a:solidFill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accent1"/>
                </a:solidFill>
                <a:sym typeface="+mn-ea"/>
              </a:rPr>
              <a:t>                </a:t>
            </a:r>
            <a:r>
              <a:rPr lang="zh-CN" altLang="en-US" sz="7200" b="1">
                <a:solidFill>
                  <a:schemeClr val="accent1"/>
                </a:solidFill>
                <a:sym typeface="+mn-ea"/>
              </a:rPr>
              <a:t>内容关</a:t>
            </a:r>
            <a:endParaRPr lang="zh-CN" altLang="en-US" sz="6000" b="1">
              <a:solidFill>
                <a:schemeClr val="accent1"/>
              </a:solidFill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4800">
                <a:latin typeface="Arial" panose="020b0604020202020204" pitchFamily="34" charset="0"/>
              </a:rPr>
              <a:t>（要求：能说诗意、能归纳内容）</a:t>
            </a:r>
            <a:endParaRPr lang="zh-CN" altLang="en-US" sz="4800">
              <a:latin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-117475" y="104140"/>
            <a:ext cx="923480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 algn="ctr">
              <a:buNone/>
            </a:pPr>
            <a:r>
              <a:rPr lang="zh-CN" altLang="en-US" sz="44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sym typeface="+mn-ea"/>
              </a:rPr>
              <a:t>雁门太守行</a:t>
            </a:r>
            <a:endParaRPr lang="zh-CN" altLang="en-US" sz="4400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4000" b="1">
                <a:solidFill>
                  <a:schemeClr val="accent6">
                    <a:lumMod val="7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sym typeface="+mn-ea"/>
              </a:rPr>
              <a:t>                 李贺</a:t>
            </a:r>
            <a:endParaRPr lang="zh-CN" altLang="en-US" sz="4000" b="1">
              <a:solidFill>
                <a:schemeClr val="accent6">
                  <a:lumMod val="75000"/>
                </a:schemeClr>
              </a:solidFill>
              <a:latin typeface="华文仿宋" panose="02010600040101010101" charset="-122"/>
              <a:ea typeface="华文仿宋" panose="02010600040101010101" charset="-122"/>
              <a:sym typeface="+mn-ea"/>
            </a:endParaRPr>
          </a:p>
          <a:p>
            <a:pPr marL="0" indent="0" algn="ctr">
              <a:buNone/>
            </a:pPr>
            <a:endParaRPr lang="zh-CN" altLang="en-US" sz="4000" b="1">
              <a:latin typeface="华文仿宋" panose="02010600040101010101" charset="-122"/>
              <a:ea typeface="华文仿宋" panose="02010600040101010101" charset="-122"/>
            </a:endParaRPr>
          </a:p>
          <a:p>
            <a:pPr marL="0" indent="0" algn="ctr">
              <a:buNone/>
            </a:pPr>
            <a:r>
              <a:rPr lang="zh-CN" altLang="en-US" sz="4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黑云压城城欲摧，甲光向日金鳞开。</a:t>
            </a:r>
            <a:endParaRPr lang="zh-CN" altLang="en-US" sz="440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pPr marL="0" indent="0" algn="ctr">
              <a:buNone/>
            </a:pPr>
            <a:endParaRPr lang="zh-CN" altLang="en-US" sz="440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pPr marL="0" indent="0" algn="ctr">
              <a:buNone/>
            </a:pPr>
            <a:r>
              <a:rPr lang="zh-CN" altLang="en-US" sz="4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角声满天秋色里，塞上燕脂凝夜紫。</a:t>
            </a:r>
            <a:endParaRPr lang="zh-CN" altLang="en-US" sz="440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pPr marL="0" indent="0" algn="ctr">
              <a:buNone/>
            </a:pPr>
            <a:endParaRPr lang="zh-CN" altLang="en-US" sz="440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4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半卷红旗临易水，霜重鼓寒声不起。</a:t>
            </a:r>
            <a:endParaRPr lang="zh-CN" altLang="en-US" sz="440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pPr marL="0" indent="0" algn="ctr">
              <a:buNone/>
            </a:pPr>
            <a:r>
              <a:rPr lang="zh-CN" altLang="en-US" sz="4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 </a:t>
            </a:r>
            <a:endParaRPr lang="zh-CN" altLang="en-US" sz="440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4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报君黄金台上意，提携玉龙为君死。</a:t>
            </a:r>
            <a:endParaRPr lang="zh-CN" altLang="en-US" sz="4400" b="1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938530" y="31115"/>
            <a:ext cx="666623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chemeClr val="accent1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</a:rPr>
              <a:t>归纳</a:t>
            </a:r>
            <a:r>
              <a:rPr lang="zh-CN" altLang="en-US" sz="4000" b="1">
                <a:solidFill>
                  <a:schemeClr val="accent1"/>
                </a:solidFill>
                <a:latin typeface="Arial" panose="020b0604020202020204" pitchFamily="34" charset="0"/>
              </a:rPr>
              <a:t>：</a:t>
            </a:r>
            <a:r>
              <a:rPr lang="en-US" altLang="zh-CN" sz="4000" b="1">
                <a:solidFill>
                  <a:schemeClr val="accent1"/>
                </a:solidFill>
                <a:latin typeface="Arial" panose="020b0604020202020204" pitchFamily="34" charset="0"/>
              </a:rPr>
              <a:t>     </a:t>
            </a:r>
            <a:r>
              <a:rPr lang="zh-CN" altLang="zh-CN" sz="4400" b="1">
                <a:solidFill>
                  <a:schemeClr val="accent1"/>
                </a:solidFill>
                <a:latin typeface="Arial" panose="020b0604020202020204" pitchFamily="34" charset="0"/>
              </a:rPr>
              <a:t>雁门太守行</a:t>
            </a:r>
            <a:endParaRPr lang="zh-CN" altLang="zh-CN" sz="4400" b="1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93345" y="1367790"/>
            <a:ext cx="59118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1</a:t>
            </a:r>
            <a:r>
              <a:rPr lang="zh-CN" altLang="en-US" sz="3600" b="1">
                <a:latin typeface="Arial" panose="020b0604020202020204" pitchFamily="34" charset="0"/>
              </a:rPr>
              <a:t>、</a:t>
            </a:r>
            <a:r>
              <a:rPr lang="en-US" altLang="zh-CN" sz="3600" b="1">
                <a:latin typeface="Arial" panose="020b0604020202020204" pitchFamily="34" charset="0"/>
              </a:rPr>
              <a:t>2</a:t>
            </a:r>
            <a:r>
              <a:rPr lang="zh-CN" altLang="en-US" sz="3600" b="1">
                <a:latin typeface="Arial" panose="020b0604020202020204" pitchFamily="34" charset="0"/>
              </a:rPr>
              <a:t>句：敌军来势汹汹</a:t>
            </a:r>
            <a:endParaRPr lang="zh-CN" altLang="en-US" sz="36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              守军雄姿英发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3980" y="2912745"/>
            <a:ext cx="65366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3</a:t>
            </a:r>
            <a:r>
              <a:rPr lang="zh-CN" altLang="en-US" sz="3600" b="1">
                <a:latin typeface="Arial" panose="020b0604020202020204" pitchFamily="34" charset="0"/>
              </a:rPr>
              <a:t>、</a:t>
            </a:r>
            <a:r>
              <a:rPr lang="en-US" altLang="zh-CN" sz="3600" b="1">
                <a:latin typeface="Arial" panose="020b0604020202020204" pitchFamily="34" charset="0"/>
              </a:rPr>
              <a:t>4</a:t>
            </a:r>
            <a:r>
              <a:rPr lang="zh-CN" altLang="en-US" sz="3600" b="1">
                <a:latin typeface="Arial" panose="020b0604020202020204" pitchFamily="34" charset="0"/>
              </a:rPr>
              <a:t>句：</a:t>
            </a:r>
            <a:r>
              <a:rPr lang="zh-CN" altLang="en-US" sz="3600" b="1">
                <a:sym typeface="+mn-ea"/>
              </a:rPr>
              <a:t>激烈</a:t>
            </a:r>
            <a:r>
              <a:rPr lang="zh-CN" altLang="en-US" sz="3600" b="1">
                <a:latin typeface="Arial" panose="020b0604020202020204" pitchFamily="34" charset="0"/>
              </a:rPr>
              <a:t>悲壮的战斗场面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93345" y="3907790"/>
            <a:ext cx="59118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5</a:t>
            </a:r>
            <a:r>
              <a:rPr lang="zh-CN" altLang="en-US" sz="3600" b="1">
                <a:latin typeface="Arial" panose="020b0604020202020204" pitchFamily="34" charset="0"/>
              </a:rPr>
              <a:t>、</a:t>
            </a:r>
            <a:r>
              <a:rPr lang="en-US" altLang="zh-CN" sz="3600" b="1">
                <a:latin typeface="Arial" panose="020b0604020202020204" pitchFamily="34" charset="0"/>
              </a:rPr>
              <a:t>6</a:t>
            </a:r>
            <a:r>
              <a:rPr lang="zh-CN" altLang="en-US" sz="3600" b="1">
                <a:latin typeface="Arial" panose="020b0604020202020204" pitchFamily="34" charset="0"/>
              </a:rPr>
              <a:t>句：援军出击的情景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93980" y="4858385"/>
            <a:ext cx="65360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7</a:t>
            </a:r>
            <a:r>
              <a:rPr lang="zh-CN" altLang="en-US" sz="3600" b="1">
                <a:latin typeface="Arial" panose="020b0604020202020204" pitchFamily="34" charset="0"/>
              </a:rPr>
              <a:t>、</a:t>
            </a:r>
            <a:r>
              <a:rPr lang="en-US" altLang="zh-CN" sz="3600" b="1">
                <a:latin typeface="Arial" panose="020b0604020202020204" pitchFamily="34" charset="0"/>
              </a:rPr>
              <a:t>8</a:t>
            </a:r>
            <a:r>
              <a:rPr lang="zh-CN" altLang="en-US" sz="3600" b="1">
                <a:latin typeface="Arial" panose="020b0604020202020204" pitchFamily="34" charset="0"/>
              </a:rPr>
              <a:t>句：誓死报国的豪情壮志。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696200" y="1273810"/>
            <a:ext cx="840105" cy="4799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1"/>
                </a:solidFill>
                <a:latin typeface="Arial" panose="020b0604020202020204" pitchFamily="34" charset="0"/>
              </a:rPr>
              <a:t>奋勇杀敌</a:t>
            </a:r>
            <a:endParaRPr lang="zh-CN" altLang="en-US" sz="3600" b="1">
              <a:solidFill>
                <a:schemeClr val="accent1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1"/>
                </a:solidFill>
                <a:latin typeface="Arial" panose="020b0604020202020204" pitchFamily="34" charset="0"/>
              </a:rPr>
              <a:t>立志报国</a:t>
            </a:r>
            <a:endParaRPr lang="zh-CN" altLang="en-US" sz="3600" b="1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" name="右大括号 2"/>
          <p:cNvSpPr/>
          <p:nvPr>
            <p:custDataLst>
              <p:tags r:id="rId9"/>
            </p:custDataLst>
          </p:nvPr>
        </p:nvSpPr>
        <p:spPr>
          <a:xfrm>
            <a:off x="6630670" y="1543050"/>
            <a:ext cx="571500" cy="4264025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9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7780" y="122555"/>
            <a:ext cx="9108440" cy="4092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chemeClr val="tx1"/>
                </a:solidFill>
                <a:sym typeface="+mn-ea"/>
              </a:rPr>
              <a:t>     </a:t>
            </a:r>
            <a:r>
              <a:rPr lang="zh-CN" altLang="en-US" sz="6000" b="1">
                <a:solidFill>
                  <a:schemeClr val="tx1"/>
                </a:solidFill>
                <a:sym typeface="+mn-ea"/>
              </a:rPr>
              <a:t>第四关：</a:t>
            </a:r>
            <a:endParaRPr lang="zh-CN" altLang="en-US" sz="6000" b="1">
              <a:solidFill>
                <a:schemeClr val="accent1"/>
              </a:solidFill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accent1"/>
                </a:solidFill>
                <a:sym typeface="+mn-ea"/>
              </a:rPr>
              <a:t>        欣赏关</a:t>
            </a:r>
            <a:endParaRPr lang="zh-CN" altLang="en-US" sz="6000" b="1">
              <a:solidFill>
                <a:schemeClr val="accent1"/>
              </a:solidFill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latin typeface="Arial" panose="020b0604020202020204" pitchFamily="34" charset="0"/>
              </a:rPr>
              <a:t>（要求：能从不同角度、用不同的方法欣赏诗文）</a:t>
            </a:r>
            <a:endParaRPr lang="zh-CN" altLang="en-US" sz="4400">
              <a:latin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739900" y="60960"/>
            <a:ext cx="548195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latin typeface="Arial" panose="020b0604020202020204" pitchFamily="34" charset="0"/>
              </a:rPr>
              <a:t>赏析</a:t>
            </a:r>
            <a:r>
              <a:rPr lang="zh-CN" altLang="en-US" sz="6600" b="1">
                <a:sym typeface="+mn-ea"/>
              </a:rPr>
              <a:t>格式</a:t>
            </a:r>
            <a:r>
              <a:rPr lang="zh-CN" altLang="en-US" sz="6600" b="1">
                <a:latin typeface="Arial" panose="020b0604020202020204" pitchFamily="34" charset="0"/>
              </a:rPr>
              <a:t>：</a:t>
            </a:r>
            <a:endParaRPr lang="zh-CN" altLang="en-US" sz="6600" b="1"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31140" y="1167765"/>
            <a:ext cx="906335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    </a:t>
            </a:r>
            <a:r>
              <a:rPr lang="zh-CN" altLang="en-US" sz="4800" b="1">
                <a:solidFill>
                  <a:schemeClr val="accent1"/>
                </a:solidFill>
                <a:latin typeface="Arial" panose="020b0604020202020204" pitchFamily="34" charset="0"/>
              </a:rPr>
              <a:t>分</a:t>
            </a:r>
            <a:r>
              <a:rPr lang="zh-CN" altLang="en-US" sz="4800" b="1">
                <a:solidFill>
                  <a:schemeClr val="accent1"/>
                </a:solidFill>
                <a:sym typeface="+mn-ea"/>
              </a:rPr>
              <a:t>三步走：</a:t>
            </a:r>
            <a:endParaRPr lang="zh-CN" altLang="en-US" sz="4800" b="1">
              <a:solidFill>
                <a:schemeClr val="accent1"/>
              </a:solidFill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1"/>
                </a:solidFill>
                <a:sym typeface="+mn-ea"/>
              </a:rPr>
              <a:t>第一步：</a:t>
            </a:r>
            <a:r>
              <a:rPr lang="zh-CN" altLang="en-US" sz="4800" b="1">
                <a:solidFill>
                  <a:schemeClr val="accent1"/>
                </a:solidFill>
                <a:latin typeface="Arial" panose="020b0604020202020204" pitchFamily="34" charset="0"/>
              </a:rPr>
              <a:t>确认方法</a:t>
            </a:r>
            <a:r>
              <a:rPr lang="zh-CN" altLang="en-US" sz="4800" b="1">
                <a:sym typeface="+mn-ea"/>
              </a:rPr>
              <a:t>（所确认的方法可以是修辞手法、各种表现手法、字词等）</a:t>
            </a:r>
            <a:endParaRPr lang="zh-CN" altLang="en-US" sz="4800" b="1">
              <a:solidFill>
                <a:schemeClr val="accent1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1"/>
                </a:solidFill>
                <a:latin typeface="Arial" panose="020b0604020202020204" pitchFamily="34" charset="0"/>
              </a:rPr>
              <a:t>第二步：结合所确认方法分析</a:t>
            </a:r>
            <a:endParaRPr lang="zh-CN" altLang="en-US" sz="4800" b="1">
              <a:solidFill>
                <a:schemeClr val="accent1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1"/>
                </a:solidFill>
                <a:latin typeface="Arial" panose="020b0604020202020204" pitchFamily="34" charset="0"/>
              </a:rPr>
              <a:t>第三步：归纳</a:t>
            </a:r>
            <a:endParaRPr lang="zh-CN" altLang="en-US" sz="4800" b="1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60400" y="702945"/>
            <a:ext cx="84594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示例：黑云压城城欲摧，甲光向日金鳞开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3980" y="1788795"/>
            <a:ext cx="89566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赏析</a:t>
            </a:r>
            <a:r>
              <a:rPr lang="en-US" altLang="zh-CN" sz="3600" b="1">
                <a:latin typeface="Arial" panose="020b0604020202020204" pitchFamily="34" charset="0"/>
              </a:rPr>
              <a:t>1</a:t>
            </a:r>
            <a:r>
              <a:rPr lang="zh-CN" altLang="en-US" sz="3600" b="1">
                <a:latin typeface="Arial" panose="020b0604020202020204" pitchFamily="34" charset="0"/>
              </a:rPr>
              <a:t>：运用了比喻（夸张）的修辞手法，</a:t>
            </a:r>
            <a:r>
              <a:rPr lang="en-US" altLang="zh-CN" sz="3600" b="1">
                <a:solidFill>
                  <a:schemeClr val="accent1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>
                <a:solidFill>
                  <a:schemeClr val="accent1"/>
                </a:solidFill>
                <a:latin typeface="Arial" panose="020b0604020202020204" pitchFamily="34" charset="0"/>
              </a:rPr>
              <a:t>黑云</a:t>
            </a:r>
            <a:r>
              <a:rPr lang="en-US" altLang="zh-CN" sz="3600" b="1">
                <a:solidFill>
                  <a:schemeClr val="accent1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b="1">
                <a:solidFill>
                  <a:schemeClr val="accent1"/>
                </a:solidFill>
                <a:latin typeface="Arial" panose="020b0604020202020204" pitchFamily="34" charset="0"/>
              </a:rPr>
              <a:t>比喻敌军，</a:t>
            </a:r>
            <a:r>
              <a:rPr lang="en-US" altLang="zh-CN" sz="3600" b="1">
                <a:solidFill>
                  <a:schemeClr val="accent1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>
                <a:solidFill>
                  <a:schemeClr val="accent1"/>
                </a:solidFill>
                <a:latin typeface="Arial" panose="020b0604020202020204" pitchFamily="34" charset="0"/>
              </a:rPr>
              <a:t>黑云压城</a:t>
            </a:r>
            <a:r>
              <a:rPr lang="en-US" altLang="zh-CN" sz="3600" b="1">
                <a:solidFill>
                  <a:schemeClr val="accent1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b="1">
                <a:solidFill>
                  <a:schemeClr val="accent1"/>
                </a:solidFill>
                <a:latin typeface="Arial" panose="020b0604020202020204" pitchFamily="34" charset="0"/>
              </a:rPr>
              <a:t>比喻敌人攻城的气势汹汹，像乌云一样层层笼罩，要把城头压垮似的，战士们的铠甲在日光照射下金光闪闪，</a:t>
            </a: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这两句诗极力渲染兵临城下的紧张气氛和危急形势，也写出了守城将士严阵以待雄姿英发。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57480" y="71120"/>
            <a:ext cx="89560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例句：黑云压城城欲摧，甲光向日金鳞开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8580" y="2955290"/>
            <a:ext cx="913384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1"/>
                </a:solidFill>
                <a:latin typeface="Arial" panose="020b0604020202020204" pitchFamily="34" charset="0"/>
              </a:rPr>
              <a:t>赏析</a:t>
            </a:r>
            <a:r>
              <a:rPr lang="en-US" altLang="zh-CN" sz="3200" b="1">
                <a:solidFill>
                  <a:schemeClr val="accent1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200" b="1">
                <a:solidFill>
                  <a:schemeClr val="accent1"/>
                </a:solidFill>
                <a:latin typeface="Arial" panose="020b0604020202020204" pitchFamily="34" charset="0"/>
              </a:rPr>
              <a:t>：这句诗采用了写景和叙事相结合的手法来写，</a:t>
            </a:r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</a:rPr>
              <a:t>它既描写了一幅乌云压城城楼似乎被压垮，鳞片状的铠甲在日光照射下闪闪发光的景色，这句话同时也是写事，把敌军人马众多，来势汹汹，以及交战双方力量悬殊、守军将士们处境艰难等等，淋漓尽致的叙写出来，</a:t>
            </a:r>
            <a:r>
              <a:rPr lang="zh-CN" altLang="en-US" sz="3200" b="1">
                <a:solidFill>
                  <a:schemeClr val="accent1"/>
                </a:solidFill>
                <a:latin typeface="Arial" panose="020b0604020202020204" pitchFamily="34" charset="0"/>
              </a:rPr>
              <a:t>成功地用写景的方法写出了</a:t>
            </a:r>
            <a:r>
              <a:rPr lang="en-US" altLang="zh-CN" sz="3200" b="1">
                <a:solidFill>
                  <a:schemeClr val="accent1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200" b="1">
                <a:solidFill>
                  <a:schemeClr val="accent1"/>
                </a:solidFill>
                <a:latin typeface="Arial" panose="020b0604020202020204" pitchFamily="34" charset="0"/>
              </a:rPr>
              <a:t>敌军兵临城下的紧张气氛和危急形势</a:t>
            </a:r>
            <a:r>
              <a:rPr lang="en-US" altLang="zh-CN" sz="3200" b="1">
                <a:solidFill>
                  <a:schemeClr val="accent1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200" b="1">
                <a:solidFill>
                  <a:schemeClr val="accent1"/>
                </a:solidFill>
                <a:latin typeface="Arial" panose="020b0604020202020204" pitchFamily="34" charset="0"/>
              </a:rPr>
              <a:t>这一事件。</a:t>
            </a:r>
            <a:endParaRPr lang="zh-CN" altLang="en-US" sz="3200" b="1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68580" y="716280"/>
            <a:ext cx="877316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1"/>
                </a:solidFill>
                <a:sym typeface="+mn-ea"/>
              </a:rPr>
              <a:t>赏析</a:t>
            </a:r>
            <a:r>
              <a:rPr lang="en-US" altLang="zh-CN" sz="3200" b="1">
                <a:solidFill>
                  <a:schemeClr val="accent1"/>
                </a:solidFill>
                <a:sym typeface="+mn-ea"/>
              </a:rPr>
              <a:t>2</a:t>
            </a:r>
            <a:r>
              <a:rPr lang="zh-CN" altLang="en-US" sz="3200" b="1">
                <a:solidFill>
                  <a:schemeClr val="accent1"/>
                </a:solidFill>
                <a:sym typeface="+mn-ea"/>
              </a:rPr>
              <a:t>：这句诗中的</a:t>
            </a:r>
            <a:r>
              <a:rPr lang="en-US" altLang="zh-CN" sz="3200" b="1">
                <a:solidFill>
                  <a:schemeClr val="accent1"/>
                </a:solidFill>
                <a:sym typeface="+mn-ea"/>
              </a:rPr>
              <a:t>“</a:t>
            </a:r>
            <a:r>
              <a:rPr lang="zh-CN" altLang="en-US" sz="3200" b="1">
                <a:solidFill>
                  <a:schemeClr val="accent1"/>
                </a:solidFill>
                <a:sym typeface="+mn-ea"/>
              </a:rPr>
              <a:t>压</a:t>
            </a:r>
            <a:r>
              <a:rPr lang="en-US" altLang="zh-CN" sz="3200" b="1">
                <a:solidFill>
                  <a:schemeClr val="accent1"/>
                </a:solidFill>
                <a:sym typeface="+mn-ea"/>
              </a:rPr>
              <a:t>”</a:t>
            </a:r>
            <a:r>
              <a:rPr lang="zh-CN" altLang="en-US" sz="3200" b="1">
                <a:solidFill>
                  <a:schemeClr val="accent1"/>
                </a:solidFill>
                <a:sym typeface="+mn-ea"/>
              </a:rPr>
              <a:t>字用的妙，</a:t>
            </a:r>
            <a:r>
              <a:rPr lang="zh-CN" altLang="en-US" sz="3200" b="1">
                <a:solidFill>
                  <a:schemeClr val="tx2"/>
                </a:solidFill>
                <a:sym typeface="+mn-ea"/>
              </a:rPr>
              <a:t>一个</a:t>
            </a:r>
            <a:r>
              <a:rPr lang="en-US" altLang="zh-CN" sz="3200" b="1">
                <a:solidFill>
                  <a:schemeClr val="tx2"/>
                </a:solidFill>
                <a:sym typeface="+mn-ea"/>
              </a:rPr>
              <a:t>“</a:t>
            </a:r>
            <a:r>
              <a:rPr lang="zh-CN" altLang="en-US" sz="3200" b="1">
                <a:solidFill>
                  <a:schemeClr val="tx2"/>
                </a:solidFill>
                <a:sym typeface="+mn-ea"/>
              </a:rPr>
              <a:t>压</a:t>
            </a:r>
            <a:r>
              <a:rPr lang="en-US" altLang="zh-CN" sz="3200" b="1">
                <a:solidFill>
                  <a:schemeClr val="tx2"/>
                </a:solidFill>
                <a:sym typeface="+mn-ea"/>
              </a:rPr>
              <a:t>”</a:t>
            </a:r>
            <a:r>
              <a:rPr lang="zh-CN" altLang="en-US" sz="3200" b="1">
                <a:solidFill>
                  <a:schemeClr val="tx2"/>
                </a:solidFill>
                <a:sym typeface="+mn-ea"/>
              </a:rPr>
              <a:t>字，把敌军人马众多，来势汹汹，以及交战双方力量悬殊、守军将士处境艰难等等，淋漓尽致的描绘出来，</a:t>
            </a:r>
            <a:r>
              <a:rPr lang="zh-CN" altLang="en-US" sz="3200" b="1">
                <a:solidFill>
                  <a:schemeClr val="accent1"/>
                </a:solidFill>
                <a:sym typeface="+mn-ea"/>
              </a:rPr>
              <a:t>表现了作者对戍边将士的赞颂之情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-45720" y="797560"/>
            <a:ext cx="923480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 algn="ctr">
              <a:buNone/>
            </a:pPr>
            <a:r>
              <a:rPr lang="zh-CN" altLang="en-US" sz="44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sym typeface="+mn-ea"/>
              </a:rPr>
              <a:t>雁门太守行</a:t>
            </a:r>
            <a:endParaRPr lang="zh-CN" altLang="en-US" sz="4400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4000" b="1">
                <a:solidFill>
                  <a:schemeClr val="accent6">
                    <a:lumMod val="7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sym typeface="+mn-ea"/>
              </a:rPr>
              <a:t>                 李贺</a:t>
            </a:r>
            <a:endParaRPr lang="zh-CN" altLang="en-US" sz="4000" b="1">
              <a:latin typeface="华文仿宋" panose="02010600040101010101" charset="-122"/>
              <a:ea typeface="华文仿宋" panose="02010600040101010101" charset="-122"/>
            </a:endParaRPr>
          </a:p>
          <a:p>
            <a:pPr marL="0" indent="0" algn="ctr">
              <a:buNone/>
            </a:pPr>
            <a:r>
              <a:rPr lang="zh-CN" altLang="en-US" sz="4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黑云压城城欲摧，甲光向日金鳞开。</a:t>
            </a:r>
            <a:endParaRPr lang="zh-CN" altLang="en-US" sz="440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pPr marL="0" indent="0" algn="ctr">
              <a:buNone/>
            </a:pPr>
            <a:endParaRPr lang="zh-CN" altLang="en-US" sz="440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pPr marL="0" indent="0" algn="ctr">
              <a:buNone/>
            </a:pPr>
            <a:r>
              <a:rPr lang="zh-CN" altLang="en-US" sz="4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角声满天秋色里，塞上燕脂凝夜紫。</a:t>
            </a:r>
            <a:endParaRPr lang="zh-CN" altLang="en-US" sz="440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pPr marL="0" indent="0" algn="ctr">
              <a:buNone/>
            </a:pPr>
            <a:endParaRPr lang="zh-CN" altLang="en-US" sz="440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4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半卷红旗临易水，霜重鼓寒声不起。</a:t>
            </a:r>
            <a:endParaRPr lang="zh-CN" altLang="en-US" sz="440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pPr marL="0" indent="0" algn="ctr">
              <a:buNone/>
            </a:pPr>
            <a:r>
              <a:rPr lang="zh-CN" altLang="en-US" sz="4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 </a:t>
            </a:r>
            <a:endParaRPr lang="zh-CN" altLang="en-US" sz="440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44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报君黄金台上意，提携玉龙为君死。</a:t>
            </a:r>
            <a:endParaRPr lang="zh-CN" altLang="en-US" sz="4400" b="1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911225" y="92710"/>
            <a:ext cx="67945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1"/>
                </a:solidFill>
                <a:uFillTx/>
                <a:latin typeface="Arial" panose="020b0604020202020204" pitchFamily="34" charset="0"/>
              </a:rPr>
              <a:t>群学：用所学方法一起来赏析：</a:t>
            </a:r>
            <a:endParaRPr lang="zh-CN" altLang="en-US" sz="3600" b="1">
              <a:solidFill>
                <a:schemeClr val="accent1"/>
              </a:solidFill>
              <a:uFillTx/>
              <a:latin typeface="Arial" panose="020b0604020202020204" pitchFamily="34" charset="0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7780" y="500380"/>
            <a:ext cx="9108440" cy="4092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chemeClr val="tx1"/>
                </a:solidFill>
                <a:sym typeface="+mn-ea"/>
              </a:rPr>
              <a:t>     </a:t>
            </a:r>
            <a:r>
              <a:rPr lang="zh-CN" altLang="en-US" sz="6000" b="1">
                <a:solidFill>
                  <a:schemeClr val="tx1"/>
                </a:solidFill>
                <a:sym typeface="+mn-ea"/>
              </a:rPr>
              <a:t>第五关：</a:t>
            </a:r>
            <a:endParaRPr lang="zh-CN" altLang="en-US" sz="6000" b="1">
              <a:solidFill>
                <a:schemeClr val="accent1"/>
              </a:solidFill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accent1"/>
                </a:solidFill>
                <a:sym typeface="+mn-ea"/>
              </a:rPr>
              <a:t>        写作特色关</a:t>
            </a:r>
            <a:endParaRPr lang="zh-CN" altLang="en-US" sz="6000" b="1">
              <a:solidFill>
                <a:schemeClr val="accent1"/>
              </a:solidFill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latin typeface="Arial" panose="020b0604020202020204" pitchFamily="34" charset="0"/>
              </a:rPr>
              <a:t>（要求：能根据作者风格及文本把握写作特色）</a:t>
            </a:r>
            <a:endParaRPr lang="zh-CN" altLang="en-US" sz="4400">
              <a:latin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50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720" y="2837180"/>
            <a:ext cx="8910320" cy="4035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08330" y="318770"/>
            <a:ext cx="834771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zh-CN" altLang="en-US" sz="6600" b="1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《雁门太守行》</a:t>
            </a:r>
            <a:endParaRPr lang="zh-CN" altLang="en-US" sz="44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                 李贺</a:t>
            </a:r>
            <a:endParaRPr lang="zh-CN" altLang="en-US" sz="44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257300" y="377190"/>
            <a:ext cx="47796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1"/>
                </a:solidFill>
                <a:latin typeface="Arial" panose="020b0604020202020204" pitchFamily="34" charset="0"/>
              </a:rPr>
              <a:t>本文写作特色：</a:t>
            </a:r>
            <a:endParaRPr lang="zh-CN" altLang="en-US" sz="4800" b="1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80085" y="1942465"/>
            <a:ext cx="81184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1</a:t>
            </a:r>
            <a:r>
              <a:rPr lang="zh-CN" altLang="en-US" sz="3600" b="1">
                <a:latin typeface="Arial" panose="020b0604020202020204" pitchFamily="34" charset="0"/>
              </a:rPr>
              <a:t>、想象丰富奇特，运用多种修辞手法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86130" y="3013075"/>
            <a:ext cx="72783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2</a:t>
            </a:r>
            <a:r>
              <a:rPr lang="zh-CN" altLang="en-US" sz="3600" b="1">
                <a:latin typeface="Arial" panose="020b0604020202020204" pitchFamily="34" charset="0"/>
              </a:rPr>
              <a:t>、语言瑰丽奇峭，色彩浓重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4925" y="294005"/>
            <a:ext cx="550354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Arial" panose="020b0604020202020204" pitchFamily="34" charset="0"/>
              </a:rPr>
              <a:t>      </a:t>
            </a:r>
            <a:r>
              <a:rPr lang="zh-CN" altLang="en-US" sz="4400" b="1">
                <a:latin typeface="Arial" panose="020b0604020202020204" pitchFamily="34" charset="0"/>
              </a:rPr>
              <a:t>课堂小结</a:t>
            </a:r>
            <a:r>
              <a:rPr lang="zh-CN" altLang="en-US" sz="4400" b="1">
                <a:solidFill>
                  <a:schemeClr val="accent1"/>
                </a:solidFill>
                <a:latin typeface="Arial" panose="020b0604020202020204" pitchFamily="34" charset="0"/>
              </a:rPr>
              <a:t> ：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61315" y="3590925"/>
            <a:ext cx="824357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1"/>
                </a:solidFill>
                <a:uFillTx/>
                <a:sym typeface="+mn-ea"/>
              </a:rPr>
              <a:t>1</a:t>
            </a:r>
            <a:r>
              <a:rPr lang="zh-CN" altLang="en-US" sz="4800" b="1">
                <a:solidFill>
                  <a:schemeClr val="tx1"/>
                </a:solidFill>
                <a:uFillTx/>
                <a:sym typeface="+mn-ea"/>
              </a:rPr>
              <a:t>、文学常识关      </a:t>
            </a:r>
            <a:r>
              <a:rPr lang="en-US" altLang="zh-CN" sz="4800" b="1">
                <a:solidFill>
                  <a:schemeClr val="tx1"/>
                </a:solidFill>
                <a:uFillTx/>
                <a:sym typeface="+mn-ea"/>
              </a:rPr>
              <a:t>2</a:t>
            </a:r>
            <a:r>
              <a:rPr lang="zh-CN" altLang="en-US" sz="4800" b="1">
                <a:solidFill>
                  <a:schemeClr val="tx1"/>
                </a:solidFill>
                <a:uFillTx/>
                <a:sym typeface="+mn-ea"/>
              </a:rPr>
              <a:t>、朗读关</a:t>
            </a:r>
            <a:endParaRPr lang="zh-CN" altLang="en-US" sz="4800" b="1">
              <a:solidFill>
                <a:schemeClr val="tx1"/>
              </a:solidFill>
              <a:uFillTx/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1"/>
                </a:solidFill>
                <a:uFillTx/>
                <a:sym typeface="+mn-ea"/>
              </a:rPr>
              <a:t>3</a:t>
            </a:r>
            <a:r>
              <a:rPr lang="zh-CN" altLang="en-US" sz="4800" b="1">
                <a:solidFill>
                  <a:schemeClr val="tx1"/>
                </a:solidFill>
                <a:uFillTx/>
                <a:sym typeface="+mn-ea"/>
              </a:rPr>
              <a:t>、内容关            </a:t>
            </a:r>
            <a:r>
              <a:rPr lang="en-US" altLang="zh-CN" sz="4800" b="1">
                <a:solidFill>
                  <a:schemeClr val="tx1"/>
                </a:solidFill>
                <a:uFillTx/>
                <a:sym typeface="+mn-ea"/>
              </a:rPr>
              <a:t>4</a:t>
            </a:r>
            <a:r>
              <a:rPr lang="zh-CN" altLang="en-US" sz="4800" b="1">
                <a:solidFill>
                  <a:schemeClr val="tx1"/>
                </a:solidFill>
                <a:uFillTx/>
                <a:sym typeface="+mn-ea"/>
              </a:rPr>
              <a:t>、赏析关 </a:t>
            </a:r>
            <a:endParaRPr lang="zh-CN" altLang="en-US" sz="4800" b="1">
              <a:solidFill>
                <a:schemeClr val="tx1"/>
              </a:solidFill>
              <a:uFillTx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1"/>
                </a:solidFill>
                <a:uFillTx/>
                <a:latin typeface="Arial" panose="020b0604020202020204" pitchFamily="34" charset="0"/>
                <a:sym typeface="+mn-ea"/>
              </a:rPr>
              <a:t>5</a:t>
            </a:r>
            <a:r>
              <a:rPr lang="zh-CN" altLang="en-US" sz="4800" b="1">
                <a:solidFill>
                  <a:schemeClr val="tx1"/>
                </a:solidFill>
                <a:uFillTx/>
                <a:latin typeface="Arial" panose="020b0604020202020204" pitchFamily="34" charset="0"/>
                <a:sym typeface="+mn-ea"/>
              </a:rPr>
              <a:t>、写作特色关     </a:t>
            </a:r>
            <a:endParaRPr lang="zh-CN" altLang="en-US" sz="4800" b="1">
              <a:solidFill>
                <a:schemeClr val="tx1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61315" y="1692275"/>
            <a:ext cx="81584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chemeClr val="accent1"/>
                </a:solidFill>
                <a:uFillTx/>
                <a:latin typeface="Arial" panose="020b0604020202020204" pitchFamily="34" charset="0"/>
              </a:rPr>
              <a:t>本节课你过好这五关了吗？</a:t>
            </a:r>
            <a:endParaRPr lang="zh-CN" altLang="en-US" sz="5400" b="1">
              <a:solidFill>
                <a:schemeClr val="accent1"/>
              </a:solidFill>
              <a:uFillTx/>
              <a:latin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16280" y="657225"/>
            <a:ext cx="48964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chemeClr val="tx1"/>
                </a:solidFill>
                <a:sym typeface="+mn-ea"/>
              </a:rPr>
              <a:t> </a:t>
            </a:r>
            <a:r>
              <a:rPr lang="zh-CN" altLang="en-US" sz="6000" b="1">
                <a:solidFill>
                  <a:schemeClr val="accent1"/>
                </a:solidFill>
                <a:sym typeface="+mn-ea"/>
              </a:rPr>
              <a:t>延伸：</a:t>
            </a:r>
            <a:endParaRPr lang="zh-CN" altLang="en-US" sz="6000" b="1">
              <a:solidFill>
                <a:schemeClr val="accent1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60020" y="2267585"/>
            <a:ext cx="85286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Arial" panose="020b0604020202020204" pitchFamily="34" charset="0"/>
              </a:rPr>
              <a:t>  </a:t>
            </a:r>
            <a:r>
              <a:rPr lang="zh-CN" altLang="en-US" sz="4800" b="1">
                <a:latin typeface="Arial" panose="020b0604020202020204" pitchFamily="34" charset="0"/>
              </a:rPr>
              <a:t>能用所学的方法学习其他诗文</a:t>
            </a:r>
            <a:endParaRPr lang="zh-CN" altLang="en-US" sz="4800" b="1">
              <a:latin typeface="Arial" panose="020b0604020202020204" pitchFamily="34" charset="0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5240" y="130175"/>
            <a:ext cx="9060180" cy="63696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latin typeface="Arial" panose="020b0604020202020204" pitchFamily="34" charset="0"/>
              </a:rPr>
              <a:t>春望</a:t>
            </a:r>
            <a:endParaRPr lang="zh-CN" altLang="en-US" sz="4800" b="1"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800" b="1">
                <a:latin typeface="Arial" panose="020b0604020202020204" pitchFamily="34" charset="0"/>
              </a:rPr>
              <a:t>                      杜甫</a:t>
            </a:r>
            <a:endParaRPr lang="zh-CN" altLang="en-US" sz="4800" b="1"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800" b="1">
                <a:latin typeface="Arial" panose="020b0604020202020204" pitchFamily="34" charset="0"/>
              </a:rPr>
              <a:t>国破山河在，城春草木深。</a:t>
            </a:r>
            <a:endParaRPr lang="zh-CN" altLang="en-US" sz="4800" b="1"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800" b="1">
                <a:latin typeface="Arial" panose="020b0604020202020204" pitchFamily="34" charset="0"/>
              </a:rPr>
              <a:t>感时花溅泪，恨别鸟惊心。</a:t>
            </a:r>
            <a:endParaRPr lang="zh-CN" altLang="en-US" sz="4800" b="1"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800" b="1">
                <a:latin typeface="Arial" panose="020b0604020202020204" pitchFamily="34" charset="0"/>
              </a:rPr>
              <a:t>烽火连三月，家书抵万金。</a:t>
            </a:r>
            <a:endParaRPr lang="zh-CN" altLang="en-US" sz="4800" b="1"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800" b="1">
                <a:latin typeface="Arial" panose="020b0604020202020204" pitchFamily="34" charset="0"/>
              </a:rPr>
              <a:t>白头搔更短，浑欲不胜簪。</a:t>
            </a:r>
            <a:endParaRPr lang="zh-CN" altLang="en-US" sz="4800" b="1">
              <a:latin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47775" y="1312545"/>
            <a:ext cx="7245985" cy="3769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新宋体" panose="02010609030101010101" charset="-122"/>
                <a:ea typeface="新宋体" panose="02010609030101010101" charset="-122"/>
              </a:rPr>
              <a:t>再见</a:t>
            </a:r>
            <a:endParaRPr lang="zh-CN" altLang="en-US" sz="239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新宋体" panose="02010609030101010101" charset="-122"/>
              <a:ea typeface="新宋体" panose="02010609030101010101" charset="-122"/>
            </a:endParaRPr>
          </a:p>
        </p:txBody>
      </p:sp>
      <p:pic>
        <p:nvPicPr>
          <p:cNvPr id="3" name="New picture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252200" y="10833100"/>
            <a:ext cx="342900" cy="2540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4925" y="294005"/>
            <a:ext cx="9074150" cy="2153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Arial" panose="020b0604020202020204" pitchFamily="34" charset="0"/>
              </a:rPr>
              <a:t>      </a:t>
            </a:r>
            <a:r>
              <a:rPr lang="zh-CN" altLang="en-US" sz="4400">
                <a:solidFill>
                  <a:schemeClr val="accent1"/>
                </a:solidFill>
                <a:latin typeface="Arial" panose="020b0604020202020204" pitchFamily="34" charset="0"/>
              </a:rPr>
              <a:t>本课学习目标</a:t>
            </a:r>
            <a:r>
              <a:rPr lang="en-US" altLang="zh-CN" sz="4400">
                <a:solidFill>
                  <a:schemeClr val="accent1"/>
                </a:solidFill>
                <a:latin typeface="Arial" panose="020b0604020202020204" pitchFamily="34" charset="0"/>
              </a:rPr>
              <a:t>:</a:t>
            </a:r>
            <a:endParaRPr lang="en-US" altLang="zh-CN" sz="4400">
              <a:solidFill>
                <a:schemeClr val="accent1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accent1"/>
                </a:solidFill>
                <a:latin typeface="Arial" panose="020b0604020202020204" pitchFamily="34" charset="0"/>
              </a:rPr>
              <a:t>                 </a:t>
            </a:r>
            <a:r>
              <a:rPr lang="zh-CN" altLang="en-US" sz="4400">
                <a:solidFill>
                  <a:schemeClr val="accent1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6000" b="1">
                <a:solidFill>
                  <a:schemeClr val="accent1"/>
                </a:solidFill>
                <a:latin typeface="Arial" panose="020b0604020202020204" pitchFamily="34" charset="0"/>
              </a:rPr>
              <a:t>过五关</a:t>
            </a:r>
            <a:endParaRPr lang="zh-CN" altLang="en-US" sz="6000" b="1"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87655" y="2656205"/>
            <a:ext cx="824357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1"/>
                </a:solidFill>
                <a:uFillTx/>
                <a:sym typeface="+mn-ea"/>
              </a:rPr>
              <a:t>1</a:t>
            </a:r>
            <a:r>
              <a:rPr lang="zh-CN" altLang="en-US" sz="4800" b="1">
                <a:solidFill>
                  <a:schemeClr val="tx1"/>
                </a:solidFill>
                <a:uFillTx/>
                <a:sym typeface="+mn-ea"/>
              </a:rPr>
              <a:t>、文学常识关      </a:t>
            </a:r>
            <a:r>
              <a:rPr lang="en-US" altLang="zh-CN" sz="4800" b="1">
                <a:solidFill>
                  <a:schemeClr val="tx1"/>
                </a:solidFill>
                <a:uFillTx/>
                <a:sym typeface="+mn-ea"/>
              </a:rPr>
              <a:t>2</a:t>
            </a:r>
            <a:r>
              <a:rPr lang="zh-CN" altLang="en-US" sz="4800" b="1">
                <a:solidFill>
                  <a:schemeClr val="tx1"/>
                </a:solidFill>
                <a:uFillTx/>
                <a:sym typeface="+mn-ea"/>
              </a:rPr>
              <a:t>、朗读关</a:t>
            </a:r>
            <a:endParaRPr lang="zh-CN" altLang="en-US" sz="4800" b="1">
              <a:solidFill>
                <a:schemeClr val="tx1"/>
              </a:solidFill>
              <a:uFillTx/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1"/>
                </a:solidFill>
                <a:uFillTx/>
                <a:sym typeface="+mn-ea"/>
              </a:rPr>
              <a:t>3</a:t>
            </a:r>
            <a:r>
              <a:rPr lang="zh-CN" altLang="en-US" sz="4800" b="1">
                <a:solidFill>
                  <a:schemeClr val="tx1"/>
                </a:solidFill>
                <a:uFillTx/>
                <a:sym typeface="+mn-ea"/>
              </a:rPr>
              <a:t>、内容关            </a:t>
            </a:r>
            <a:r>
              <a:rPr lang="en-US" altLang="zh-CN" sz="4800" b="1">
                <a:solidFill>
                  <a:schemeClr val="tx1"/>
                </a:solidFill>
                <a:uFillTx/>
                <a:sym typeface="+mn-ea"/>
              </a:rPr>
              <a:t>4</a:t>
            </a:r>
            <a:r>
              <a:rPr lang="zh-CN" altLang="en-US" sz="4800" b="1">
                <a:solidFill>
                  <a:schemeClr val="tx1"/>
                </a:solidFill>
                <a:uFillTx/>
                <a:sym typeface="+mn-ea"/>
              </a:rPr>
              <a:t>、赏析关 </a:t>
            </a:r>
            <a:endParaRPr lang="zh-CN" altLang="en-US" sz="4800" b="1">
              <a:solidFill>
                <a:schemeClr val="tx1"/>
              </a:solidFill>
              <a:uFillTx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1"/>
                </a:solidFill>
                <a:uFillTx/>
                <a:latin typeface="Arial" panose="020b0604020202020204" pitchFamily="34" charset="0"/>
                <a:sym typeface="+mn-ea"/>
              </a:rPr>
              <a:t>5</a:t>
            </a:r>
            <a:r>
              <a:rPr lang="zh-CN" altLang="en-US" sz="4800" b="1">
                <a:solidFill>
                  <a:schemeClr val="tx1"/>
                </a:solidFill>
                <a:uFillTx/>
                <a:latin typeface="Arial" panose="020b0604020202020204" pitchFamily="34" charset="0"/>
                <a:sym typeface="+mn-ea"/>
              </a:rPr>
              <a:t>、写作特色关     </a:t>
            </a:r>
            <a:endParaRPr lang="zh-CN" altLang="en-US" sz="4800" b="1">
              <a:solidFill>
                <a:schemeClr val="tx1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-12700" y="1466850"/>
            <a:ext cx="9117965" cy="3276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chemeClr val="tx1"/>
                </a:solidFill>
                <a:sym typeface="+mn-ea"/>
              </a:rPr>
              <a:t>第一关：</a:t>
            </a:r>
            <a:endParaRPr lang="zh-CN" altLang="en-US" sz="5400" b="1">
              <a:solidFill>
                <a:schemeClr val="accent1"/>
              </a:solidFill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chemeClr val="accent1"/>
                </a:solidFill>
                <a:sym typeface="+mn-ea"/>
              </a:rPr>
              <a:t>        文学常识关</a:t>
            </a:r>
            <a:endParaRPr lang="zh-CN" altLang="en-US" sz="5400" b="1">
              <a:solidFill>
                <a:schemeClr val="accent1"/>
              </a:solidFill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>
                <a:latin typeface="Arial" panose="020b0604020202020204" pitchFamily="34" charset="0"/>
              </a:rPr>
              <a:t>（要求：了解作者、体裁等知识）</a:t>
            </a:r>
            <a:endParaRPr lang="zh-CN" altLang="en-US" sz="4800" b="1">
              <a:latin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7" name="内容占位符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715" y="1146810"/>
            <a:ext cx="6689090" cy="53282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ts val="4665"/>
              </a:lnSpc>
              <a:buNone/>
            </a:pPr>
            <a:r>
              <a:rPr lang="zh-CN" altLang="en-US"/>
              <a:t>        </a:t>
            </a:r>
            <a:r>
              <a:rPr lang="zh-CN" altLang="en-US" sz="3600"/>
              <a:t>李贺（790-816），字</a:t>
            </a:r>
            <a:r>
              <a:rPr lang="zh-CN" altLang="en-US" sz="3600" b="1">
                <a:solidFill>
                  <a:srgbClr val="C00000"/>
                </a:solidFill>
              </a:rPr>
              <a:t>长吉</a:t>
            </a:r>
            <a:r>
              <a:rPr lang="zh-CN" altLang="en-US" sz="3600"/>
              <a:t>，福昌（今河南宜阳）人，</a:t>
            </a:r>
            <a:r>
              <a:rPr lang="zh-CN" altLang="en-US" sz="3600" b="1">
                <a:solidFill>
                  <a:srgbClr val="C00000"/>
                </a:solidFill>
              </a:rPr>
              <a:t>唐代</a:t>
            </a:r>
            <a:r>
              <a:rPr lang="zh-CN" altLang="en-US" sz="3600"/>
              <a:t>诗人，有“</a:t>
            </a:r>
            <a:r>
              <a:rPr lang="zh-CN" altLang="en-US" sz="3600" b="1">
                <a:solidFill>
                  <a:srgbClr val="C00000"/>
                </a:solidFill>
              </a:rPr>
              <a:t>诗鬼</a:t>
            </a:r>
            <a:r>
              <a:rPr lang="zh-CN" altLang="en-US" sz="3600"/>
              <a:t>”之称。其诗多以</a:t>
            </a:r>
            <a:r>
              <a:rPr lang="zh-CN" altLang="en-US" sz="3600" b="1">
                <a:solidFill>
                  <a:srgbClr val="C00000"/>
                </a:solidFill>
              </a:rPr>
              <a:t>奇特的想象</a:t>
            </a:r>
            <a:r>
              <a:rPr lang="zh-CN" altLang="en-US" sz="3600"/>
              <a:t>、浓重的色彩和新颖诡异的语言，形成奇绝、秾丽和凄清的</a:t>
            </a:r>
            <a:r>
              <a:rPr lang="zh-CN" altLang="en-US" sz="3600" b="1">
                <a:solidFill>
                  <a:srgbClr val="C00000"/>
                </a:solidFill>
              </a:rPr>
              <a:t>浪漫主义</a:t>
            </a:r>
            <a:r>
              <a:rPr lang="zh-CN" altLang="en-US" sz="3600"/>
              <a:t>风格。代表作有</a:t>
            </a:r>
            <a:r>
              <a:rPr lang="zh-CN" altLang="en-US" sz="3600" b="1">
                <a:solidFill>
                  <a:srgbClr val="C00000"/>
                </a:solidFill>
              </a:rPr>
              <a:t>《雁门太守行》《李凭箜篌引》</a:t>
            </a:r>
            <a:r>
              <a:rPr lang="zh-CN" altLang="en-US" sz="3600"/>
              <a:t>等。</a:t>
            </a:r>
            <a:endParaRPr lang="zh-CN" altLang="en-US" sz="3600"/>
          </a:p>
        </p:txBody>
      </p:sp>
      <p:pic>
        <p:nvPicPr>
          <p:cNvPr id="3073" name="图片 1" descr="李贺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484620" y="5080"/>
            <a:ext cx="2607310" cy="6849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文本框 12"/>
          <p:cNvSpPr txBox="1"/>
          <p:nvPr>
            <p:custDataLst>
              <p:tags r:id="rId6"/>
            </p:custDataLst>
          </p:nvPr>
        </p:nvSpPr>
        <p:spPr>
          <a:xfrm>
            <a:off x="1329055" y="263525"/>
            <a:ext cx="42557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800" b="1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800" b="1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、走进</a:t>
            </a:r>
            <a:r>
              <a:rPr lang="zh-CN" altLang="zh-CN" sz="4800" b="1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endParaRPr lang="zh-CN" altLang="zh-CN" sz="4800" b="1">
              <a:solidFill>
                <a:schemeClr val="accent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125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005320" y="30480"/>
            <a:ext cx="2123440" cy="659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38100" y="1064895"/>
            <a:ext cx="69672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雁门太守行</a:t>
            </a:r>
            <a:r>
              <a:rPr lang="zh-CN" altLang="zh-CN" sz="3600">
                <a:latin typeface="宋体" panose="02010600030101010101" pitchFamily="2" charset="-122"/>
                <a:sym typeface="+mn-ea"/>
              </a:rPr>
              <a:t>》属乐府旧题。</a:t>
            </a:r>
            <a:r>
              <a:rPr lang="en-US" altLang="zh-CN" sz="3600"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雁门太守行”是</a:t>
            </a:r>
            <a:r>
              <a:rPr lang="zh-CN" altLang="en-US" sz="360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古乐府曲名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，多写边塞征战之事。唐人的这类拟古诗，</a:t>
            </a:r>
            <a:r>
              <a:rPr lang="zh-CN" altLang="en-US" sz="3600" b="1">
                <a:solidFill>
                  <a:schemeClr val="accent1"/>
                </a:solidFill>
                <a:latin typeface="宋体" panose="02010600030101010101" pitchFamily="2" charset="-122"/>
                <a:sym typeface="+mn-ea"/>
              </a:rPr>
              <a:t>不属于律诗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，是相对唐代“近体诗”而言的。它有较宽押韵，不受太多格律束缚，可以说是古人的一种“半自由诗”。</a:t>
            </a:r>
            <a:r>
              <a:rPr lang="zh-CN" altLang="en-US" sz="360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“行”，古乐府的一种体裁。</a:t>
            </a:r>
            <a:endParaRPr lang="en-US" altLang="zh-CN" sz="3600" b="1">
              <a:solidFill>
                <a:srgbClr val="C0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179830" y="109220"/>
            <a:ext cx="34861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2</a:t>
            </a:r>
            <a:r>
              <a:rPr lang="zh-CN" altLang="en-US" sz="44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、体裁知识</a:t>
            </a:r>
            <a:endParaRPr lang="zh-CN" altLang="en-US" sz="4400" b="1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-33020" y="878840"/>
            <a:ext cx="9127490" cy="4015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chemeClr val="tx1"/>
                </a:solidFill>
                <a:sym typeface="+mn-ea"/>
              </a:rPr>
              <a:t>      </a:t>
            </a:r>
            <a:r>
              <a:rPr lang="zh-CN" altLang="en-US" sz="5400" b="1">
                <a:solidFill>
                  <a:schemeClr val="tx1"/>
                </a:solidFill>
                <a:sym typeface="+mn-ea"/>
              </a:rPr>
              <a:t>第二关：</a:t>
            </a:r>
            <a:endParaRPr lang="zh-CN" altLang="en-US" sz="5400" b="1">
              <a:solidFill>
                <a:schemeClr val="accent1"/>
              </a:solidFill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chemeClr val="accent1"/>
                </a:solidFill>
                <a:sym typeface="+mn-ea"/>
              </a:rPr>
              <a:t>             朗读关</a:t>
            </a:r>
            <a:endParaRPr lang="zh-CN" altLang="en-US" sz="54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>
                <a:latin typeface="Arial" panose="020b0604020202020204" pitchFamily="34" charset="0"/>
              </a:rPr>
              <a:t>（要求：会读字音、能有感情朗读）</a:t>
            </a:r>
            <a:endParaRPr lang="zh-CN" altLang="en-US" sz="4800">
              <a:latin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5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37795" y="1463675"/>
            <a:ext cx="8555990" cy="435165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50000"/>
              </a:lnSpc>
              <a:buNone/>
            </a:pP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</a:rPr>
              <a:t>催</a:t>
            </a:r>
            <a:r>
              <a:rPr lang="zh-CN" altLang="en-US" sz="4000">
                <a:latin typeface="宋体" panose="02010600030101010101" pitchFamily="2" charset="-122"/>
              </a:rPr>
              <a:t>（   </a:t>
            </a:r>
            <a:r>
              <a:rPr lang="en-US" altLang="zh-CN" sz="4000">
                <a:latin typeface="宋体" panose="02010600030101010101" pitchFamily="2" charset="-122"/>
              </a:rPr>
              <a:t>     )       </a:t>
            </a:r>
            <a:r>
              <a:rPr lang="zh-CN" altLang="en-US" sz="4000">
                <a:latin typeface="宋体" panose="02010600030101010101" pitchFamily="2" charset="-122"/>
              </a:rPr>
              <a:t>金</a:t>
            </a: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</a:rPr>
              <a:t>鳞</a:t>
            </a:r>
            <a:r>
              <a:rPr lang="zh-CN" altLang="en-US" sz="4000">
                <a:latin typeface="宋体" panose="02010600030101010101" pitchFamily="2" charset="-122"/>
              </a:rPr>
              <a:t>（   </a:t>
            </a:r>
            <a:r>
              <a:rPr lang="en-US" altLang="zh-CN" sz="4000">
                <a:latin typeface="宋体" panose="02010600030101010101" pitchFamily="2" charset="-122"/>
              </a:rPr>
              <a:t>  )    </a:t>
            </a:r>
            <a:endParaRPr lang="en-US" altLang="zh-CN" sz="4000">
              <a:latin typeface="宋体" panose="02010600030101010101" pitchFamily="2" charset="-122"/>
            </a:endParaRPr>
          </a:p>
          <a:p>
            <a:pPr marL="0" indent="0" fontAlgn="base">
              <a:lnSpc>
                <a:spcPct val="150000"/>
              </a:lnSpc>
              <a:buNone/>
            </a:pP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</a:rPr>
              <a:t>角</a:t>
            </a:r>
            <a:r>
              <a:rPr lang="zh-CN" altLang="en-US" sz="4000">
                <a:latin typeface="宋体" panose="02010600030101010101" pitchFamily="2" charset="-122"/>
              </a:rPr>
              <a:t>声（     </a:t>
            </a:r>
            <a:r>
              <a:rPr lang="en-US" altLang="zh-CN" sz="4000">
                <a:latin typeface="宋体" panose="02010600030101010101" pitchFamily="2" charset="-122"/>
              </a:rPr>
              <a:t> )       </a:t>
            </a: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</a:rPr>
              <a:t>燕</a:t>
            </a:r>
            <a:r>
              <a:rPr lang="zh-CN" altLang="en-US" sz="4000">
                <a:latin typeface="宋体" panose="02010600030101010101" pitchFamily="2" charset="-122"/>
              </a:rPr>
              <a:t>脂（ </a:t>
            </a:r>
            <a:r>
              <a:rPr lang="en-US" altLang="zh-CN" sz="4000">
                <a:latin typeface="宋体" panose="02010600030101010101" pitchFamily="2" charset="-122"/>
              </a:rPr>
              <a:t>    )  </a:t>
            </a:r>
            <a:endParaRPr lang="en-US" altLang="zh-CN" sz="4000">
              <a:latin typeface="宋体" panose="02010600030101010101" pitchFamily="2" charset="-122"/>
            </a:endParaRPr>
          </a:p>
          <a:p>
            <a:pPr marL="0" indent="0" fontAlgn="base">
              <a:lnSpc>
                <a:spcPct val="150000"/>
              </a:lnSpc>
              <a:buNone/>
            </a:pP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</a:rPr>
              <a:t>凝</a:t>
            </a:r>
            <a:r>
              <a:rPr lang="zh-CN" altLang="en-US" sz="4000">
                <a:latin typeface="宋体" panose="02010600030101010101" pitchFamily="2" charset="-122"/>
              </a:rPr>
              <a:t>（   </a:t>
            </a:r>
            <a:r>
              <a:rPr lang="en-US" altLang="zh-CN" sz="4000">
                <a:latin typeface="宋体" panose="02010600030101010101" pitchFamily="2" charset="-122"/>
              </a:rPr>
              <a:t>  </a:t>
            </a:r>
            <a:r>
              <a:rPr lang="zh-CN" altLang="en-US" sz="4000">
                <a:latin typeface="宋体" panose="02010600030101010101" pitchFamily="2" charset="-122"/>
              </a:rPr>
              <a:t> </a:t>
            </a:r>
            <a:r>
              <a:rPr lang="en-US" altLang="zh-CN" sz="4000">
                <a:latin typeface="宋体" panose="02010600030101010101" pitchFamily="2" charset="-122"/>
              </a:rPr>
              <a:t> )        </a:t>
            </a:r>
            <a:r>
              <a:rPr lang="zh-CN" altLang="en-US" sz="4000">
                <a:latin typeface="宋体" panose="02010600030101010101" pitchFamily="2" charset="-122"/>
              </a:rPr>
              <a:t>半</a:t>
            </a: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</a:rPr>
              <a:t>卷</a:t>
            </a:r>
            <a:r>
              <a:rPr lang="zh-CN" altLang="en-US" sz="4000">
                <a:latin typeface="宋体" panose="02010600030101010101" pitchFamily="2" charset="-122"/>
              </a:rPr>
              <a:t>（  </a:t>
            </a:r>
            <a:r>
              <a:rPr lang="en-US" altLang="zh-CN" sz="4000">
                <a:latin typeface="宋体" panose="02010600030101010101" pitchFamily="2" charset="-122"/>
              </a:rPr>
              <a:t>   )    </a:t>
            </a:r>
            <a:endParaRPr lang="en-US" altLang="zh-CN" sz="4000">
              <a:latin typeface="宋体" panose="02010600030101010101" pitchFamily="2" charset="-122"/>
            </a:endParaRPr>
          </a:p>
          <a:p>
            <a:pPr marL="0" indent="0" fontAlgn="base">
              <a:lnSpc>
                <a:spcPct val="150000"/>
              </a:lnSpc>
              <a:buNone/>
            </a:pPr>
            <a:r>
              <a:rPr lang="zh-CN" altLang="en-US" sz="4000">
                <a:latin typeface="宋体" panose="02010600030101010101" pitchFamily="2" charset="-122"/>
              </a:rPr>
              <a:t>霜</a:t>
            </a: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</a:rPr>
              <a:t>重</a:t>
            </a:r>
            <a:r>
              <a:rPr lang="zh-CN" altLang="en-US" sz="4000">
                <a:latin typeface="宋体" panose="02010600030101010101" pitchFamily="2" charset="-122"/>
              </a:rPr>
              <a:t>（       </a:t>
            </a:r>
            <a:r>
              <a:rPr lang="en-US" altLang="zh-CN" sz="4000">
                <a:latin typeface="宋体" panose="02010600030101010101" pitchFamily="2" charset="-122"/>
              </a:rPr>
              <a:t>)      </a:t>
            </a:r>
            <a:r>
              <a:rPr lang="zh-CN" altLang="en-US" sz="4000">
                <a:latin typeface="宋体" panose="02010600030101010101" pitchFamily="2" charset="-122"/>
              </a:rPr>
              <a:t>提</a:t>
            </a: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</a:rPr>
              <a:t>携</a:t>
            </a:r>
            <a:r>
              <a:rPr lang="zh-CN" altLang="en-US" sz="4000">
                <a:latin typeface="宋体" panose="02010600030101010101" pitchFamily="2" charset="-122"/>
              </a:rPr>
              <a:t>（     </a:t>
            </a:r>
            <a:r>
              <a:rPr lang="en-US" altLang="zh-CN" sz="4000">
                <a:latin typeface="宋体" panose="02010600030101010101" pitchFamily="2" charset="-122"/>
              </a:rPr>
              <a:t>)</a:t>
            </a:r>
            <a:endParaRPr lang="en-US" altLang="zh-CN" sz="4000">
              <a:latin typeface="宋体" panose="02010600030101010101" pitchFamily="2" charset="-122"/>
            </a:endParaRPr>
          </a:p>
          <a:p>
            <a:pPr marL="0" indent="0" fontAlgn="base">
              <a:buNone/>
            </a:pPr>
            <a:endParaRPr lang="zh-CN" altLang="en-US" sz="400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431290" y="293370"/>
            <a:ext cx="46107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1"/>
                </a:solidFill>
                <a:uFillTx/>
                <a:latin typeface="Arial" panose="020b0604020202020204" pitchFamily="34" charset="0"/>
              </a:rPr>
              <a:t>1</a:t>
            </a:r>
            <a:r>
              <a:rPr lang="zh-CN" altLang="en-US" sz="4800" b="1">
                <a:solidFill>
                  <a:schemeClr val="tx1"/>
                </a:solidFill>
                <a:uFillTx/>
                <a:latin typeface="Arial" panose="020b0604020202020204" pitchFamily="34" charset="0"/>
              </a:rPr>
              <a:t>、检查字音</a:t>
            </a:r>
            <a:endParaRPr lang="zh-CN" altLang="en-US" sz="4800" b="1">
              <a:solidFill>
                <a:schemeClr val="tx1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431290" y="1648460"/>
            <a:ext cx="10712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cuī</a:t>
            </a:r>
            <a:endParaRPr lang="en-US" altLang="zh-CN" sz="3600" b="1"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7281545" y="1868805"/>
            <a:ext cx="2832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6807835" y="1648460"/>
            <a:ext cx="10706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latin typeface="宋体" panose="02010600030101010101" pitchFamily="2" charset="-122"/>
                <a:sym typeface="+mn-ea"/>
              </a:rPr>
              <a:t>lín</a:t>
            </a:r>
            <a:endParaRPr lang="en-US" altLang="zh-CN" sz="4400" b="1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704340" y="2688590"/>
            <a:ext cx="143764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latin typeface="宋体" panose="02010600030101010101" pitchFamily="2" charset="-122"/>
                <a:sym typeface="+mn-ea"/>
              </a:rPr>
              <a:t>jiǎo</a:t>
            </a:r>
            <a:endParaRPr lang="en-US" altLang="zh-CN" sz="4400" b="1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6988175" y="2688590"/>
            <a:ext cx="107124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latin typeface="宋体" panose="02010600030101010101" pitchFamily="2" charset="-122"/>
                <a:sym typeface="+mn-ea"/>
              </a:rPr>
              <a:t>yān</a:t>
            </a:r>
            <a:endParaRPr lang="zh-CN" altLang="en-US" sz="4400" b="1"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400175" y="3748405"/>
            <a:ext cx="17418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latin typeface="宋体" panose="02010600030101010101" pitchFamily="2" charset="-122"/>
                <a:sym typeface="+mn-ea"/>
              </a:rPr>
              <a:t>níng</a:t>
            </a:r>
            <a:endParaRPr lang="zh-CN" altLang="en-US" sz="4400" b="1">
              <a:latin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6808470" y="3863340"/>
            <a:ext cx="188531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latin typeface="宋体" panose="02010600030101010101" pitchFamily="2" charset="-122"/>
                <a:sym typeface="+mn-ea"/>
              </a:rPr>
              <a:t>juǎn</a:t>
            </a:r>
            <a:endParaRPr lang="en-US" altLang="zh-CN" sz="4400" b="1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767205" y="4767580"/>
            <a:ext cx="184721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latin typeface="宋体" panose="02010600030101010101" pitchFamily="2" charset="-122"/>
                <a:sym typeface="+mn-ea"/>
              </a:rPr>
              <a:t>zhòng</a:t>
            </a:r>
            <a:endParaRPr lang="en-US" altLang="zh-CN" sz="4400" b="1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6809105" y="4872990"/>
            <a:ext cx="10699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latin typeface="宋体" panose="02010600030101010101" pitchFamily="2" charset="-122"/>
                <a:sym typeface="+mn-ea"/>
              </a:rPr>
              <a:t>xié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/>
      <p:bldP spid="9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5" name="文本框 32"/>
          <p:cNvSpPr txBox="1"/>
          <p:nvPr>
            <p:custDataLst>
              <p:tags r:id="rId3"/>
            </p:custDataLst>
          </p:nvPr>
        </p:nvSpPr>
        <p:spPr>
          <a:xfrm>
            <a:off x="786765" y="17780"/>
            <a:ext cx="30054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>
                <a:solidFill>
                  <a:srgbClr val="162477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2</a:t>
            </a:r>
            <a:r>
              <a:rPr lang="zh-CN" altLang="en-US" sz="3600" b="1">
                <a:solidFill>
                  <a:srgbClr val="162477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、</a:t>
            </a:r>
            <a:r>
              <a:rPr lang="zh-CN" altLang="zh-CN" sz="3600" b="1">
                <a:solidFill>
                  <a:srgbClr val="162477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朗读</a:t>
            </a:r>
            <a:endParaRPr lang="zh-CN" altLang="zh-CN" sz="3600" b="1">
              <a:solidFill>
                <a:srgbClr val="162477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68275" y="1061720"/>
            <a:ext cx="9060815" cy="4323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indent="0" algn="ctr" eaLnBrk="1" latinLnBrk="0" hangingPunct="1">
              <a:lnSpc>
                <a:spcPts val="5500"/>
              </a:lnSpc>
              <a:buNone/>
            </a:pPr>
            <a:r>
              <a:rPr lang="zh-CN" altLang="en-US" sz="4800">
                <a:solidFill>
                  <a:schemeClr val="accent1"/>
                </a:solidFill>
                <a:latin typeface="宋体" panose="02010600030101010101" pitchFamily="2" charset="-122"/>
                <a:sym typeface="+mn-ea"/>
              </a:rPr>
              <a:t>雁门太守行</a:t>
            </a:r>
            <a:r>
              <a:rPr lang="zh-CN" altLang="en-US" sz="4800" b="1">
                <a:solidFill>
                  <a:schemeClr val="accent1"/>
                </a:solidFill>
                <a:latin typeface="华文仿宋" panose="02010600040101010101" charset="-122"/>
                <a:ea typeface="华文仿宋" panose="02010600040101010101" charset="-122"/>
                <a:sym typeface="+mn-ea"/>
              </a:rPr>
              <a:t>  </a:t>
            </a:r>
            <a:endParaRPr lang="zh-CN" altLang="en-US" sz="4800" b="1">
              <a:latin typeface="华文仿宋" panose="02010600040101010101" charset="-122"/>
              <a:ea typeface="华文仿宋" panose="02010600040101010101" charset="-122"/>
              <a:sym typeface="+mn-ea"/>
            </a:endParaRPr>
          </a:p>
          <a:p>
            <a:pPr marL="0" indent="0" algn="ctr" eaLnBrk="1" latinLnBrk="0" hangingPunct="1">
              <a:lnSpc>
                <a:spcPts val="5500"/>
              </a:lnSpc>
              <a:buNone/>
            </a:pP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sym typeface="+mn-ea"/>
              </a:rPr>
              <a:t>                          唐</a:t>
            </a:r>
            <a:r>
              <a:rPr lang="en-US" altLang="zh-CN" sz="3600" b="1">
                <a:latin typeface="华文仿宋" panose="02010600040101010101" charset="-122"/>
                <a:ea typeface="华文仿宋" panose="02010600040101010101" charset="-122"/>
                <a:sym typeface="+mn-ea"/>
              </a:rPr>
              <a:t>.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sym typeface="+mn-ea"/>
              </a:rPr>
              <a:t>李贺</a:t>
            </a:r>
            <a:endParaRPr lang="zh-CN" altLang="en-US" sz="3600" b="1">
              <a:latin typeface="华文仿宋" panose="02010600040101010101" charset="-122"/>
              <a:ea typeface="华文仿宋" panose="02010600040101010101" charset="-122"/>
            </a:endParaRPr>
          </a:p>
          <a:p>
            <a:pPr marL="0" indent="0" algn="ctr" eaLnBrk="1" latinLnBrk="0" hangingPunct="1">
              <a:lnSpc>
                <a:spcPts val="5500"/>
              </a:lnSpc>
              <a:buNone/>
            </a:pPr>
            <a:r>
              <a:rPr lang="zh-CN" altLang="en-US" sz="3600">
                <a:latin typeface="宋体" panose="02010600030101010101" pitchFamily="2" charset="-122"/>
                <a:sym typeface="+mn-ea"/>
              </a:rPr>
              <a:t>黑云</a:t>
            </a:r>
            <a:r>
              <a:rPr lang="en-US" altLang="zh-CN" sz="36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压城/城欲摧，甲光</a:t>
            </a:r>
            <a:r>
              <a:rPr lang="en-US" altLang="zh-CN" sz="36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向日/金鳞开。</a:t>
            </a:r>
            <a:endParaRPr lang="zh-CN" altLang="en-US" sz="3600">
              <a:latin typeface="宋体" panose="02010600030101010101" pitchFamily="2" charset="-122"/>
            </a:endParaRPr>
          </a:p>
          <a:p>
            <a:pPr marL="0" indent="0" algn="ctr" eaLnBrk="1" latinLnBrk="0" hangingPunct="1">
              <a:lnSpc>
                <a:spcPts val="5500"/>
              </a:lnSpc>
              <a:buNone/>
            </a:pPr>
            <a:r>
              <a:rPr lang="zh-CN" altLang="en-US" sz="3600">
                <a:latin typeface="宋体" panose="02010600030101010101" pitchFamily="2" charset="-122"/>
                <a:sym typeface="+mn-ea"/>
              </a:rPr>
              <a:t>角声</a:t>
            </a:r>
            <a:r>
              <a:rPr lang="en-US" altLang="zh-CN" sz="36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满天/秋色里，塞上</a:t>
            </a:r>
            <a:r>
              <a:rPr lang="en-US" altLang="zh-CN" sz="36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燕脂/凝夜紫。</a:t>
            </a:r>
            <a:endParaRPr lang="zh-CN" altLang="en-US" sz="3600">
              <a:latin typeface="宋体" panose="02010600030101010101" pitchFamily="2" charset="-122"/>
            </a:endParaRPr>
          </a:p>
          <a:p>
            <a:pPr marL="0" indent="0" algn="ctr" eaLnBrk="1" latinLnBrk="0" hangingPunct="1">
              <a:lnSpc>
                <a:spcPts val="5500"/>
              </a:lnSpc>
              <a:buNone/>
            </a:pPr>
            <a:r>
              <a:rPr lang="zh-CN" altLang="en-US" sz="3600">
                <a:latin typeface="宋体" panose="02010600030101010101" pitchFamily="2" charset="-122"/>
                <a:sym typeface="+mn-ea"/>
              </a:rPr>
              <a:t>半卷</a:t>
            </a:r>
            <a:r>
              <a:rPr lang="en-US" altLang="zh-CN" sz="36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红旗/临易水，霜重</a:t>
            </a:r>
            <a:r>
              <a:rPr lang="en-US" altLang="zh-CN" sz="36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鼓寒/声不起。 </a:t>
            </a:r>
            <a:endParaRPr lang="zh-CN" altLang="en-US" sz="3600">
              <a:latin typeface="宋体" panose="02010600030101010101" pitchFamily="2" charset="-122"/>
            </a:endParaRPr>
          </a:p>
          <a:p>
            <a:pPr marL="0" indent="0" algn="ctr" eaLnBrk="1" latinLnBrk="0" hangingPunct="1">
              <a:lnSpc>
                <a:spcPts val="5500"/>
              </a:lnSpc>
              <a:buNone/>
            </a:pPr>
            <a:r>
              <a:rPr lang="zh-CN" altLang="en-US" sz="3600">
                <a:latin typeface="宋体" panose="02010600030101010101" pitchFamily="2" charset="-122"/>
                <a:sym typeface="+mn-ea"/>
              </a:rPr>
              <a:t>报君/黄金/台上意，提携</a:t>
            </a:r>
            <a:r>
              <a:rPr lang="en-US" altLang="zh-CN" sz="36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玉龙/为君死。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46"/>
</p:tagLst>
</file>

<file path=ppt/tags/tag10.xml><?xml version="1.0" encoding="utf-8"?>
<p:tagLst xmlns:p="http://schemas.openxmlformats.org/presentationml/2006/main">
  <p:tag name="AS_UNIQUEID" val="55"/>
</p:tagLst>
</file>

<file path=ppt/tags/tag100.xml><?xml version="1.0" encoding="utf-8"?>
<p:tagLst xmlns:p="http://schemas.openxmlformats.org/presentationml/2006/main">
  <p:tag name="AS_UNIQUEID" val="1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.xml><?xml version="1.0" encoding="utf-8"?>
<p:tagLst xmlns:p="http://schemas.openxmlformats.org/presentationml/2006/main">
  <p:tag name="AS_UNIQUEID" val="1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.xml><?xml version="1.0" encoding="utf-8"?>
<p:tagLst xmlns:p="http://schemas.openxmlformats.org/presentationml/2006/main">
  <p:tag name="AS_UNIQUEID" val="1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.xml><?xml version="1.0" encoding="utf-8"?>
<p:tagLst xmlns:p="http://schemas.openxmlformats.org/presentationml/2006/main">
  <p:tag name="AS_UNIQUEID" val="1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.xml><?xml version="1.0" encoding="utf-8"?>
<p:tagLst xmlns:p="http://schemas.openxmlformats.org/presentationml/2006/main">
  <p:tag name="AS_UNIQUEID" val="1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.xml><?xml version="1.0" encoding="utf-8"?>
<p:tagLst xmlns:p="http://schemas.openxmlformats.org/presentationml/2006/main">
  <p:tag name="AS_UNIQUEID" val="1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.xml><?xml version="1.0" encoding="utf-8"?>
<p:tagLst xmlns:p="http://schemas.openxmlformats.org/presentationml/2006/main">
  <p:tag name="AS_UNIQUEID" val="151"/>
</p:tagLst>
</file>

<file path=ppt/tags/tag107.xml><?xml version="1.0" encoding="utf-8"?>
<p:tagLst xmlns:p="http://schemas.openxmlformats.org/presentationml/2006/main">
  <p:tag name="AS_UNIQUEID" val="1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8.xml><?xml version="1.0" encoding="utf-8"?>
<p:tagLst xmlns:p="http://schemas.openxmlformats.org/presentationml/2006/main">
  <p:tag name="AS_UNIQUEID" val="1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.xml><?xml version="1.0" encoding="utf-8"?>
<p:tagLst xmlns:p="http://schemas.openxmlformats.org/presentationml/2006/main">
  <p:tag name="AS_UNIQUEID" val="1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.xml><?xml version="1.0" encoding="utf-8"?>
<p:tagLst xmlns:p="http://schemas.openxmlformats.org/presentationml/2006/main">
  <p:tag name="AS_UNIQUEID" val="56"/>
</p:tagLst>
</file>

<file path=ppt/tags/tag110.xml><?xml version="1.0" encoding="utf-8"?>
<p:tagLst xmlns:p="http://schemas.openxmlformats.org/presentationml/2006/main">
  <p:tag name="AS_UNIQUEID" val="1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.xml><?xml version="1.0" encoding="utf-8"?>
<p:tagLst xmlns:p="http://schemas.openxmlformats.org/presentationml/2006/main">
  <p:tag name="AS_UNIQUEID" val="1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.xml><?xml version="1.0" encoding="utf-8"?>
<p:tagLst xmlns:p="http://schemas.openxmlformats.org/presentationml/2006/main">
  <p:tag name="AS_UNIQUEID" val="1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.xml><?xml version="1.0" encoding="utf-8"?>
<p:tagLst xmlns:p="http://schemas.openxmlformats.org/presentationml/2006/main">
  <p:tag name="AS_UNIQUEID" val="1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.xml><?xml version="1.0" encoding="utf-8"?>
<p:tagLst xmlns:p="http://schemas.openxmlformats.org/presentationml/2006/main">
  <p:tag name="AS_UNIQUEID" val="159"/>
</p:tagLst>
</file>

<file path=ppt/tags/tag115.xml><?xml version="1.0" encoding="utf-8"?>
<p:tagLst xmlns:p="http://schemas.openxmlformats.org/presentationml/2006/main">
  <p:tag name="AS_UNIQUEID" val="1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6.xml><?xml version="1.0" encoding="utf-8"?>
<p:tagLst xmlns:p="http://schemas.openxmlformats.org/presentationml/2006/main">
  <p:tag name="AS_UNIQUEID" val="1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7.xml><?xml version="1.0" encoding="utf-8"?>
<p:tagLst xmlns:p="http://schemas.openxmlformats.org/presentationml/2006/main">
  <p:tag name="AS_UNIQUEID" val="1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8.xml><?xml version="1.0" encoding="utf-8"?>
<p:tagLst xmlns:p="http://schemas.openxmlformats.org/presentationml/2006/main">
  <p:tag name="AS_UNIQUEID" val="1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9.xml><?xml version="1.0" encoding="utf-8"?>
<p:tagLst xmlns:p="http://schemas.openxmlformats.org/presentationml/2006/main">
  <p:tag name="AS_UNIQUEID" val="1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.xml><?xml version="1.0" encoding="utf-8"?>
<p:tagLst xmlns:p="http://schemas.openxmlformats.org/presentationml/2006/main">
  <p:tag name="AS_UNIQUEID" val="57"/>
</p:tagLst>
</file>

<file path=ppt/tags/tag120.xml><?xml version="1.0" encoding="utf-8"?>
<p:tagLst xmlns:p="http://schemas.openxmlformats.org/presentationml/2006/main">
  <p:tag name="AS_UNIQUEID" val="1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1.xml><?xml version="1.0" encoding="utf-8"?>
<p:tagLst xmlns:p="http://schemas.openxmlformats.org/presentationml/2006/main">
  <p:tag name="AS_UNIQUEID" val="1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2.xml><?xml version="1.0" encoding="utf-8"?>
<p:tagLst xmlns:p="http://schemas.openxmlformats.org/presentationml/2006/main">
  <p:tag name="AS_UNIQUEID" val="167"/>
</p:tagLst>
</file>

<file path=ppt/tags/tag123.xml><?xml version="1.0" encoding="utf-8"?>
<p:tagLst xmlns:p="http://schemas.openxmlformats.org/presentationml/2006/main">
  <p:tag name="AS_UNIQUEID" val="1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4.xml><?xml version="1.0" encoding="utf-8"?>
<p:tagLst xmlns:p="http://schemas.openxmlformats.org/presentationml/2006/main">
  <p:tag name="AS_UNIQUEID" val="1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5.xml><?xml version="1.0" encoding="utf-8"?>
<p:tagLst xmlns:p="http://schemas.openxmlformats.org/presentationml/2006/main">
  <p:tag name="AS_UNIQUEID" val="1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6.xml><?xml version="1.0" encoding="utf-8"?>
<p:tagLst xmlns:p="http://schemas.openxmlformats.org/presentationml/2006/main">
  <p:tag name="AS_UNIQUEID" val="1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7.xml><?xml version="1.0" encoding="utf-8"?>
<p:tagLst xmlns:p="http://schemas.openxmlformats.org/presentationml/2006/main">
  <p:tag name="AS_UNIQUEID" val="1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8.xml><?xml version="1.0" encoding="utf-8"?>
<p:tagLst xmlns:p="http://schemas.openxmlformats.org/presentationml/2006/main">
  <p:tag name="AS_UNIQUEID" val="1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9.xml><?xml version="1.0" encoding="utf-8"?>
<p:tagLst xmlns:p="http://schemas.openxmlformats.org/presentationml/2006/main">
  <p:tag name="AS_UNIQUEID" val="1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.xml><?xml version="1.0" encoding="utf-8"?>
<p:tagLst xmlns:p="http://schemas.openxmlformats.org/presentationml/2006/main">
  <p:tag name="AS_UNIQUEID" val="58"/>
</p:tagLst>
</file>

<file path=ppt/tags/tag130.xml><?xml version="1.0" encoding="utf-8"?>
<p:tagLst xmlns:p="http://schemas.openxmlformats.org/presentationml/2006/main">
  <p:tag name="AS_UNIQUEID" val="1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1.xml><?xml version="1.0" encoding="utf-8"?>
<p:tagLst xmlns:p="http://schemas.openxmlformats.org/presentationml/2006/main">
  <p:tag name="AS_UNIQUEID" val="1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2.xml><?xml version="1.0" encoding="utf-8"?>
<p:tagLst xmlns:p="http://schemas.openxmlformats.org/presentationml/2006/main">
  <p:tag name="AS_UNIQUEID" val="177"/>
</p:tagLst>
</file>

<file path=ppt/tags/tag133.xml><?xml version="1.0" encoding="utf-8"?>
<p:tagLst xmlns:p="http://schemas.openxmlformats.org/presentationml/2006/main">
  <p:tag name="AS_UNIQUEID" val="1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4.xml><?xml version="1.0" encoding="utf-8"?>
<p:tagLst xmlns:p="http://schemas.openxmlformats.org/presentationml/2006/main">
  <p:tag name="AS_UNIQUEID" val="1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5.xml><?xml version="1.0" encoding="utf-8"?>
<p:tagLst xmlns:p="http://schemas.openxmlformats.org/presentationml/2006/main">
  <p:tag name="AS_UNIQUEID" val="1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6.xml><?xml version="1.0" encoding="utf-8"?>
<p:tagLst xmlns:p="http://schemas.openxmlformats.org/presentationml/2006/main">
  <p:tag name="AS_UNIQUEID" val="1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7.xml><?xml version="1.0" encoding="utf-8"?>
<p:tagLst xmlns:p="http://schemas.openxmlformats.org/presentationml/2006/main">
  <p:tag name="AS_UNIQUEID" val="1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8.xml><?xml version="1.0" encoding="utf-8"?>
<p:tagLst xmlns:p="http://schemas.openxmlformats.org/presentationml/2006/main">
  <p:tag name="AS_UNIQUEID" val="1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9.xml><?xml version="1.0" encoding="utf-8"?>
<p:tagLst xmlns:p="http://schemas.openxmlformats.org/presentationml/2006/main">
  <p:tag name="AS_UNIQUEID" val="184"/>
</p:tagLst>
</file>

<file path=ppt/tags/tag14.xml><?xml version="1.0" encoding="utf-8"?>
<p:tagLst xmlns:p="http://schemas.openxmlformats.org/presentationml/2006/main">
  <p:tag name="AS_UNIQUEID" val="59"/>
</p:tagLst>
</file>

<file path=ppt/tags/tag140.xml><?xml version="1.0" encoding="utf-8"?>
<p:tagLst xmlns:p="http://schemas.openxmlformats.org/presentationml/2006/main">
  <p:tag name="AS_UNIQUEID" val="1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1.xml><?xml version="1.0" encoding="utf-8"?>
<p:tagLst xmlns:p="http://schemas.openxmlformats.org/presentationml/2006/main">
  <p:tag name="AS_UNIQUEID" val="1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2.xml><?xml version="1.0" encoding="utf-8"?>
<p:tagLst xmlns:p="http://schemas.openxmlformats.org/presentationml/2006/main">
  <p:tag name="AS_UNIQUEID" val="1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3.xml><?xml version="1.0" encoding="utf-8"?>
<p:tagLst xmlns:p="http://schemas.openxmlformats.org/presentationml/2006/main">
  <p:tag name="AS_UNIQUEID" val="188"/>
</p:tagLst>
</file>

<file path=ppt/tags/tag144.xml><?xml version="1.0" encoding="utf-8"?>
<p:tagLst xmlns:p="http://schemas.openxmlformats.org/presentationml/2006/main">
  <p:tag name="AS_UNIQUEID" val="1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5.xml><?xml version="1.0" encoding="utf-8"?>
<p:tagLst xmlns:p="http://schemas.openxmlformats.org/presentationml/2006/main">
  <p:tag name="AS_UNIQUEID" val="1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6.xml><?xml version="1.0" encoding="utf-8"?>
<p:tagLst xmlns:p="http://schemas.openxmlformats.org/presentationml/2006/main">
  <p:tag name="AS_UNIQUEID" val="1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7.xml><?xml version="1.0" encoding="utf-8"?>
<p:tagLst xmlns:p="http://schemas.openxmlformats.org/presentationml/2006/main">
  <p:tag name="AS_UNIQUEID" val="1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8.xml><?xml version="1.0" encoding="utf-8"?>
<p:tagLst xmlns:p="http://schemas.openxmlformats.org/presentationml/2006/main">
  <p:tag name="AS_UNIQUEID" val="1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9.xml><?xml version="1.0" encoding="utf-8"?>
<p:tagLst xmlns:p="http://schemas.openxmlformats.org/presentationml/2006/main">
  <p:tag name="AS_UNIQUEID" val="1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.xml><?xml version="1.0" encoding="utf-8"?>
<p:tagLst xmlns:p="http://schemas.openxmlformats.org/presentationml/2006/main">
  <p:tag name="AS_UNIQUEID" val="60"/>
</p:tagLst>
</file>

<file path=ppt/tags/tag150.xml><?xml version="1.0" encoding="utf-8"?>
<p:tagLst xmlns:p="http://schemas.openxmlformats.org/presentationml/2006/main">
  <p:tag name="AS_UNIQUEID" val="1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1.xml><?xml version="1.0" encoding="utf-8"?>
<p:tagLst xmlns:p="http://schemas.openxmlformats.org/presentationml/2006/main">
  <p:tag name="AS_UNIQUEID" val="196"/>
</p:tagLst>
</file>

<file path=ppt/tags/tag152.xml><?xml version="1.0" encoding="utf-8"?>
<p:tagLst xmlns:p="http://schemas.openxmlformats.org/presentationml/2006/main">
  <p:tag name="AS_UNIQUEID" val="1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3.xml><?xml version="1.0" encoding="utf-8"?>
<p:tagLst xmlns:p="http://schemas.openxmlformats.org/presentationml/2006/main">
  <p:tag name="AS_UNIQUEID" val="1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4.xml><?xml version="1.0" encoding="utf-8"?>
<p:tagLst xmlns:p="http://schemas.openxmlformats.org/presentationml/2006/main">
  <p:tag name="AS_UNIQUEID" val="1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5.xml><?xml version="1.0" encoding="utf-8"?>
<p:tagLst xmlns:p="http://schemas.openxmlformats.org/presentationml/2006/main">
  <p:tag name="AS_UNIQUEID" val="2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6.xml><?xml version="1.0" encoding="utf-8"?>
<p:tagLst xmlns:p="http://schemas.openxmlformats.org/presentationml/2006/main">
  <p:tag name="AS_UNIQUEID" val="2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7.xml><?xml version="1.0" encoding="utf-8"?>
<p:tagLst xmlns:p="http://schemas.openxmlformats.org/presentationml/2006/main">
  <p:tag name="AS_UNIQUEID" val="2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8.xml><?xml version="1.0" encoding="utf-8"?>
<p:tagLst xmlns:p="http://schemas.openxmlformats.org/presentationml/2006/main">
  <p:tag name="AS_UNIQUEID" val="203"/>
</p:tagLst>
</file>

<file path=ppt/tags/tag159.xml><?xml version="1.0" encoding="utf-8"?>
<p:tagLst xmlns:p="http://schemas.openxmlformats.org/presentationml/2006/main">
  <p:tag name="AS_UNIQUEID" val="2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.xml><?xml version="1.0" encoding="utf-8"?>
<p:tagLst xmlns:p="http://schemas.openxmlformats.org/presentationml/2006/main">
  <p:tag name="AS_UNIQUEID" val="61"/>
</p:tagLst>
</file>

<file path=ppt/tags/tag160.xml><?xml version="1.0" encoding="utf-8"?>
<p:tagLst xmlns:p="http://schemas.openxmlformats.org/presentationml/2006/main">
  <p:tag name="AS_UNIQUEID" val="2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1.xml><?xml version="1.0" encoding="utf-8"?>
<p:tagLst xmlns:p="http://schemas.openxmlformats.org/presentationml/2006/main">
  <p:tag name="AS_UNIQUEID" val="2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2.xml><?xml version="1.0" encoding="utf-8"?>
<p:tagLst xmlns:p="http://schemas.openxmlformats.org/presentationml/2006/main">
  <p:tag name="AS_UNIQUEID" val="2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3.xml><?xml version="1.0" encoding="utf-8"?>
<p:tagLst xmlns:p="http://schemas.openxmlformats.org/presentationml/2006/main">
  <p:tag name="AS_UNIQUEID" val="2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4.xml><?xml version="1.0" encoding="utf-8"?>
<p:tagLst xmlns:p="http://schemas.openxmlformats.org/presentationml/2006/main">
  <p:tag name="AS_UNIQUEID" val="2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5.xml><?xml version="1.0" encoding="utf-8"?>
<p:tagLst xmlns:p="http://schemas.openxmlformats.org/presentationml/2006/main">
  <p:tag name="AS_UNIQUEID" val="2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6.xml><?xml version="1.0" encoding="utf-8"?>
<p:tagLst xmlns:p="http://schemas.openxmlformats.org/presentationml/2006/main">
  <p:tag name="AS_UNIQUEID" val="211"/>
</p:tagLst>
</file>

<file path=ppt/tags/tag167.xml><?xml version="1.0" encoding="utf-8"?>
<p:tagLst xmlns:p="http://schemas.openxmlformats.org/presentationml/2006/main">
  <p:tag name="AS_UNIQUEID" val="2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.xml><?xml version="1.0" encoding="utf-8"?>
<p:tagLst xmlns:p="http://schemas.openxmlformats.org/presentationml/2006/main">
  <p:tag name="AS_UNIQUEID" val="2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.xml><?xml version="1.0" encoding="utf-8"?>
<p:tagLst xmlns:p="http://schemas.openxmlformats.org/presentationml/2006/main">
  <p:tag name="AS_UNIQUEID" val="2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.xml><?xml version="1.0" encoding="utf-8"?>
<p:tagLst xmlns:p="http://schemas.openxmlformats.org/presentationml/2006/main">
  <p:tag name="AS_UNIQUEID" val="62"/>
</p:tagLst>
</file>

<file path=ppt/tags/tag170.xml><?xml version="1.0" encoding="utf-8"?>
<p:tagLst xmlns:p="http://schemas.openxmlformats.org/presentationml/2006/main">
  <p:tag name="AS_UNIQUEID" val="2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.xml><?xml version="1.0" encoding="utf-8"?>
<p:tagLst xmlns:p="http://schemas.openxmlformats.org/presentationml/2006/main">
  <p:tag name="AS_UNIQUEID" val="2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.xml><?xml version="1.0" encoding="utf-8"?>
<p:tagLst xmlns:p="http://schemas.openxmlformats.org/presentationml/2006/main">
  <p:tag name="AS_UNIQUEID" val="2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.xml><?xml version="1.0" encoding="utf-8"?>
<p:tagLst xmlns:p="http://schemas.openxmlformats.org/presentationml/2006/main">
  <p:tag name="AS_UNIQUEID" val="2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.xml><?xml version="1.0" encoding="utf-8"?>
<p:tagLst xmlns:p="http://schemas.openxmlformats.org/presentationml/2006/main">
  <p:tag name="AS_UNIQUEID" val="2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.xml><?xml version="1.0" encoding="utf-8"?>
<p:tagLst xmlns:p="http://schemas.openxmlformats.org/presentationml/2006/main">
  <p:tag name="AS_UNIQUEID" val="220"/>
</p:tagLst>
</file>

<file path=ppt/tags/tag176.xml><?xml version="1.0" encoding="utf-8"?>
<p:tagLst xmlns:p="http://schemas.openxmlformats.org/presentationml/2006/main">
  <p:tag name="AS_UNIQUEID" val="22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7.xml><?xml version="1.0" encoding="utf-8"?>
<p:tagLst xmlns:p="http://schemas.openxmlformats.org/presentationml/2006/main">
  <p:tag name="AS_UNIQUEID" val="22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8.xml><?xml version="1.0" encoding="utf-8"?>
<p:tagLst xmlns:p="http://schemas.openxmlformats.org/presentationml/2006/main">
  <p:tag name="AS_UNIQUEID" val="22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9.xml><?xml version="1.0" encoding="utf-8"?>
<p:tagLst xmlns:p="http://schemas.openxmlformats.org/presentationml/2006/main">
  <p:tag name="AS_UNIQUEID" val="22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8.xml><?xml version="1.0" encoding="utf-8"?>
<p:tagLst xmlns:p="http://schemas.openxmlformats.org/presentationml/2006/main">
  <p:tag name="AS_UNIQUEID" val="63"/>
</p:tagLst>
</file>

<file path=ppt/tags/tag180.xml><?xml version="1.0" encoding="utf-8"?>
<p:tagLst xmlns:p="http://schemas.openxmlformats.org/presentationml/2006/main">
  <p:tag name="AS_UNIQUEID" val="22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81.xml><?xml version="1.0" encoding="utf-8"?>
<p:tagLst xmlns:p="http://schemas.openxmlformats.org/presentationml/2006/main">
  <p:tag name="AS_UNIQUEID" val="226"/>
</p:tagLst>
</file>

<file path=ppt/tags/tag182.xml><?xml version="1.0" encoding="utf-8"?>
<p:tagLst xmlns:p="http://schemas.openxmlformats.org/presentationml/2006/main">
  <p:tag name="AS_UNIQUEID" val="227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83.xml><?xml version="1.0" encoding="utf-8"?>
<p:tagLst xmlns:p="http://schemas.openxmlformats.org/presentationml/2006/main">
  <p:tag name="AS_UNIQUEID" val="22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4.xml><?xml version="1.0" encoding="utf-8"?>
<p:tagLst xmlns:p="http://schemas.openxmlformats.org/presentationml/2006/main">
  <p:tag name="AS_UNIQUEID" val="22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5.xml><?xml version="1.0" encoding="utf-8"?>
<p:tagLst xmlns:p="http://schemas.openxmlformats.org/presentationml/2006/main">
  <p:tag name="AS_UNIQUEID" val="23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6.xml><?xml version="1.0" encoding="utf-8"?>
<p:tagLst xmlns:p="http://schemas.openxmlformats.org/presentationml/2006/main">
  <p:tag name="AS_UNIQUEID" val="23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7.xml><?xml version="1.0" encoding="utf-8"?>
<p:tagLst xmlns:p="http://schemas.openxmlformats.org/presentationml/2006/main">
  <p:tag name="AS_UNIQUEID" val="23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8.xml><?xml version="1.0" encoding="utf-8"?>
<p:tagLst xmlns:p="http://schemas.openxmlformats.org/presentationml/2006/main">
  <p:tag name="AS_UNIQUEID" val="23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9.xml><?xml version="1.0" encoding="utf-8"?>
<p:tagLst xmlns:p="http://schemas.openxmlformats.org/presentationml/2006/main">
  <p:tag name="AS_UNIQUEID" val="23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9.xml><?xml version="1.0" encoding="utf-8"?>
<p:tagLst xmlns:p="http://schemas.openxmlformats.org/presentationml/2006/main">
  <p:tag name="AS_UNIQUEID" val="64"/>
</p:tagLst>
</file>

<file path=ppt/tags/tag190.xml><?xml version="1.0" encoding="utf-8"?>
<p:tagLst xmlns:p="http://schemas.openxmlformats.org/presentationml/2006/main">
  <p:tag name="AS_UNIQUEID" val="235"/>
</p:tagLst>
</file>

<file path=ppt/tags/tag191.xml><?xml version="1.0" encoding="utf-8"?>
<p:tagLst xmlns:p="http://schemas.openxmlformats.org/presentationml/2006/main">
  <p:tag name="AS_UNIQUEID" val="236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92.xml><?xml version="1.0" encoding="utf-8"?>
<p:tagLst xmlns:p="http://schemas.openxmlformats.org/presentationml/2006/main">
  <p:tag name="AS_UNIQUEID" val="23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3.xml><?xml version="1.0" encoding="utf-8"?>
<p:tagLst xmlns:p="http://schemas.openxmlformats.org/presentationml/2006/main">
  <p:tag name="AS_UNIQUEID" val="23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4.xml><?xml version="1.0" encoding="utf-8"?>
<p:tagLst xmlns:p="http://schemas.openxmlformats.org/presentationml/2006/main">
  <p:tag name="AS_UNIQUEID" val="23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5.xml><?xml version="1.0" encoding="utf-8"?>
<p:tagLst xmlns:p="http://schemas.openxmlformats.org/presentationml/2006/main">
  <p:tag name="AS_UNIQUEID" val="24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6.xml><?xml version="1.0" encoding="utf-8"?>
<p:tagLst xmlns:p="http://schemas.openxmlformats.org/presentationml/2006/main">
  <p:tag name="AS_UNIQUEID" val="24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7.xml><?xml version="1.0" encoding="utf-8"?>
<p:tagLst xmlns:p="http://schemas.openxmlformats.org/presentationml/2006/main">
  <p:tag name="AS_UNIQUEID" val="24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8.xml><?xml version="1.0" encoding="utf-8"?>
<p:tagLst xmlns:p="http://schemas.openxmlformats.org/presentationml/2006/main">
  <p:tag name="AS_UNIQUEID" val="24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9.xml><?xml version="1.0" encoding="utf-8"?>
<p:tagLst xmlns:p="http://schemas.openxmlformats.org/presentationml/2006/main">
  <p:tag name="AS_UNIQUEID" val="244"/>
</p:tagLst>
</file>

<file path=ppt/tags/tag2.xml><?xml version="1.0" encoding="utf-8"?>
<p:tagLst xmlns:p="http://schemas.openxmlformats.org/presentationml/2006/main">
  <p:tag name="AS_UNIQUEID" val="47"/>
</p:tagLst>
</file>

<file path=ppt/tags/tag20.xml><?xml version="1.0" encoding="utf-8"?>
<p:tagLst xmlns:p="http://schemas.openxmlformats.org/presentationml/2006/main">
  <p:tag name="AS_UNIQUEID" val="65"/>
</p:tagLst>
</file>

<file path=ppt/tags/tag200.xml><?xml version="1.0" encoding="utf-8"?>
<p:tagLst xmlns:p="http://schemas.openxmlformats.org/presentationml/2006/main">
  <p:tag name="AS_UNIQUEID" val="245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01.xml><?xml version="1.0" encoding="utf-8"?>
<p:tagLst xmlns:p="http://schemas.openxmlformats.org/presentationml/2006/main">
  <p:tag name="AS_UNIQUEID" val="24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2.xml><?xml version="1.0" encoding="utf-8"?>
<p:tagLst xmlns:p="http://schemas.openxmlformats.org/presentationml/2006/main">
  <p:tag name="AS_UNIQUEID" val="24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3.xml><?xml version="1.0" encoding="utf-8"?>
<p:tagLst xmlns:p="http://schemas.openxmlformats.org/presentationml/2006/main">
  <p:tag name="AS_UNIQUEID" val="24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4.xml><?xml version="1.0" encoding="utf-8"?>
<p:tagLst xmlns:p="http://schemas.openxmlformats.org/presentationml/2006/main">
  <p:tag name="AS_UNIQUEID" val="24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5.xml><?xml version="1.0" encoding="utf-8"?>
<p:tagLst xmlns:p="http://schemas.openxmlformats.org/presentationml/2006/main">
  <p:tag name="AS_UNIQUEID" val="25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6.xml><?xml version="1.0" encoding="utf-8"?>
<p:tagLst xmlns:p="http://schemas.openxmlformats.org/presentationml/2006/main">
  <p:tag name="AS_UNIQUEID" val="25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7.xml><?xml version="1.0" encoding="utf-8"?>
<p:tagLst xmlns:p="http://schemas.openxmlformats.org/presentationml/2006/main">
  <p:tag name="AS_UNIQUEID" val="25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8.xml><?xml version="1.0" encoding="utf-8"?>
<p:tagLst xmlns:p="http://schemas.openxmlformats.org/presentationml/2006/main">
  <p:tag name="AS_UNIQUEID" val="253"/>
</p:tagLst>
</file>

<file path=ppt/tags/tag209.xml><?xml version="1.0" encoding="utf-8"?>
<p:tagLst xmlns:p="http://schemas.openxmlformats.org/presentationml/2006/main">
  <p:tag name="AS_UNIQUEID" val="254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1.xml><?xml version="1.0" encoding="utf-8"?>
<p:tagLst xmlns:p="http://schemas.openxmlformats.org/presentationml/2006/main">
  <p:tag name="AS_UNIQUEID" val="66"/>
</p:tagLst>
</file>

<file path=ppt/tags/tag210.xml><?xml version="1.0" encoding="utf-8"?>
<p:tagLst xmlns:p="http://schemas.openxmlformats.org/presentationml/2006/main">
  <p:tag name="AS_UNIQUEID" val="25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1.xml><?xml version="1.0" encoding="utf-8"?>
<p:tagLst xmlns:p="http://schemas.openxmlformats.org/presentationml/2006/main">
  <p:tag name="AS_UNIQUEID" val="25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2.xml><?xml version="1.0" encoding="utf-8"?>
<p:tagLst xmlns:p="http://schemas.openxmlformats.org/presentationml/2006/main">
  <p:tag name="AS_UNIQUEID" val="25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3.xml><?xml version="1.0" encoding="utf-8"?>
<p:tagLst xmlns:p="http://schemas.openxmlformats.org/presentationml/2006/main">
  <p:tag name="AS_UNIQUEID" val="25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4.xml><?xml version="1.0" encoding="utf-8"?>
<p:tagLst xmlns:p="http://schemas.openxmlformats.org/presentationml/2006/main">
  <p:tag name="AS_UNIQUEID" val="25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5.xml><?xml version="1.0" encoding="utf-8"?>
<p:tagLst xmlns:p="http://schemas.openxmlformats.org/presentationml/2006/main">
  <p:tag name="AS_UNIQUEID" val="26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6.xml><?xml version="1.0" encoding="utf-8"?>
<p:tagLst xmlns:p="http://schemas.openxmlformats.org/presentationml/2006/main">
  <p:tag name="AS_UNIQUEID" val="26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7.xml><?xml version="1.0" encoding="utf-8"?>
<p:tagLst xmlns:p="http://schemas.openxmlformats.org/presentationml/2006/main">
  <p:tag name="AS_UNIQUEID" val="262"/>
</p:tagLst>
</file>

<file path=ppt/tags/tag218.xml><?xml version="1.0" encoding="utf-8"?>
<p:tagLst xmlns:p="http://schemas.openxmlformats.org/presentationml/2006/main">
  <p:tag name="AS_UNIQUEID" val="26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19.xml><?xml version="1.0" encoding="utf-8"?>
<p:tagLst xmlns:p="http://schemas.openxmlformats.org/presentationml/2006/main">
  <p:tag name="AS_UNIQUEID" val="26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.xml><?xml version="1.0" encoding="utf-8"?>
<p:tagLst xmlns:p="http://schemas.openxmlformats.org/presentationml/2006/main">
  <p:tag name="AS_UNIQUEID" val="67"/>
</p:tagLst>
</file>

<file path=ppt/tags/tag220.xml><?xml version="1.0" encoding="utf-8"?>
<p:tagLst xmlns:p="http://schemas.openxmlformats.org/presentationml/2006/main">
  <p:tag name="AS_UNIQUEID" val="26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1.xml><?xml version="1.0" encoding="utf-8"?>
<p:tagLst xmlns:p="http://schemas.openxmlformats.org/presentationml/2006/main">
  <p:tag name="AS_UNIQUEID" val="26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2.xml><?xml version="1.0" encoding="utf-8"?>
<p:tagLst xmlns:p="http://schemas.openxmlformats.org/presentationml/2006/main">
  <p:tag name="AS_UNIQUEID" val="26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3.xml><?xml version="1.0" encoding="utf-8"?>
<p:tagLst xmlns:p="http://schemas.openxmlformats.org/presentationml/2006/main">
  <p:tag name="AS_UNIQUEID" val="26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4.xml><?xml version="1.0" encoding="utf-8"?>
<p:tagLst xmlns:p="http://schemas.openxmlformats.org/presentationml/2006/main">
  <p:tag name="AS_UNIQUEID" val="26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5.xml><?xml version="1.0" encoding="utf-8"?>
<p:tagLst xmlns:p="http://schemas.openxmlformats.org/presentationml/2006/main">
  <p:tag name="AS_UNIQUEID" val="27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6.xml><?xml version="1.0" encoding="utf-8"?>
<p:tagLst xmlns:p="http://schemas.openxmlformats.org/presentationml/2006/main">
  <p:tag name="AS_UNIQUEID" val="27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7.xml><?xml version="1.0" encoding="utf-8"?>
<p:tagLst xmlns:p="http://schemas.openxmlformats.org/presentationml/2006/main">
  <p:tag name="AS_UNIQUEID" val="27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8.xml><?xml version="1.0" encoding="utf-8"?>
<p:tagLst xmlns:p="http://schemas.openxmlformats.org/presentationml/2006/main">
  <p:tag name="AS_UNIQUEID" val="273"/>
</p:tagLst>
</file>

<file path=ppt/tags/tag229.xml><?xml version="1.0" encoding="utf-8"?>
<p:tagLst xmlns:p="http://schemas.openxmlformats.org/presentationml/2006/main">
  <p:tag name="AS_UNIQUEID" val="274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3.xml><?xml version="1.0" encoding="utf-8"?>
<p:tagLst xmlns:p="http://schemas.openxmlformats.org/presentationml/2006/main">
  <p:tag name="AS_UNIQUEID" val="68"/>
</p:tagLst>
</file>

<file path=ppt/tags/tag230.xml><?xml version="1.0" encoding="utf-8"?>
<p:tagLst xmlns:p="http://schemas.openxmlformats.org/presentationml/2006/main">
  <p:tag name="AS_UNIQUEID" val="27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1.xml><?xml version="1.0" encoding="utf-8"?>
<p:tagLst xmlns:p="http://schemas.openxmlformats.org/presentationml/2006/main">
  <p:tag name="AS_UNIQUEID" val="27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2.xml><?xml version="1.0" encoding="utf-8"?>
<p:tagLst xmlns:p="http://schemas.openxmlformats.org/presentationml/2006/main">
  <p:tag name="AS_UNIQUEID" val="27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3.xml><?xml version="1.0" encoding="utf-8"?>
<p:tagLst xmlns:p="http://schemas.openxmlformats.org/presentationml/2006/main">
  <p:tag name="AS_UNIQUEID" val="27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4.xml><?xml version="1.0" encoding="utf-8"?>
<p:tagLst xmlns:p="http://schemas.openxmlformats.org/presentationml/2006/main">
  <p:tag name="AS_UNIQUEID" val="27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5.xml><?xml version="1.0" encoding="utf-8"?>
<p:tagLst xmlns:p="http://schemas.openxmlformats.org/presentationml/2006/main">
  <p:tag name="AS_UNIQUEID" val="28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6.xml><?xml version="1.0" encoding="utf-8"?>
<p:tagLst xmlns:p="http://schemas.openxmlformats.org/presentationml/2006/main">
  <p:tag name="AS_UNIQUEID" val="28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7.xml><?xml version="1.0" encoding="utf-8"?>
<p:tagLst xmlns:p="http://schemas.openxmlformats.org/presentationml/2006/main">
  <p:tag name="AS_UNIQUEID" val="282"/>
</p:tagLst>
</file>

<file path=ppt/tags/tag238.xml><?xml version="1.0" encoding="utf-8"?>
<p:tagLst xmlns:p="http://schemas.openxmlformats.org/presentationml/2006/main">
  <p:tag name="AS_UNIQUEID" val="283"/>
  <p:tag name="KSO_WM_BEAUTIFY_FLAG" val="#wm#"/>
  <p:tag name="KSO_WM_TAG_VERSION" val="1.0"/>
  <p:tag name="KSO_WM_TEMPLATE_CATEGORY" val="custom"/>
  <p:tag name="KSO_WM_TEMPLATE_INDEX" val="2020371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9.xml><?xml version="1.0" encoding="utf-8"?>
<p:tagLst xmlns:p="http://schemas.openxmlformats.org/presentationml/2006/main">
  <p:tag name="AS_UNIQUEID" val="284"/>
  <p:tag name="KSO_WM_BEAUTIFY_FLAG" val="#wm#"/>
  <p:tag name="KSO_WM_TAG_VERSION" val="1.0"/>
  <p:tag name="KSO_WM_TEMPLATE_CATEGORY" val="custom"/>
  <p:tag name="KSO_WM_TEMPLATE_INDEX" val="2020371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AS_UNIQUEID" val="69"/>
</p:tagLst>
</file>

<file path=ppt/tags/tag240.xml><?xml version="1.0" encoding="utf-8"?>
<p:tagLst xmlns:p="http://schemas.openxmlformats.org/presentationml/2006/main">
  <p:tag name="AS_UNIQUEID" val="2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1.xml><?xml version="1.0" encoding="utf-8"?>
<p:tagLst xmlns:p="http://schemas.openxmlformats.org/presentationml/2006/main">
  <p:tag name="AS_UNIQUEID" val="2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2.xml><?xml version="1.0" encoding="utf-8"?>
<p:tagLst xmlns:p="http://schemas.openxmlformats.org/presentationml/2006/main">
  <p:tag name="AS_UNIQUEID" val="2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3.xml><?xml version="1.0" encoding="utf-8"?>
<p:tagLst xmlns:p="http://schemas.openxmlformats.org/presentationml/2006/main">
  <p:tag name="AS_UNIQUEID" val="288"/>
  <p:tag name="KSO_WM_BEAUTIFY_FLAG" val="#wm#"/>
  <p:tag name="KSO_WM_TAG_VERSION" val="1.0"/>
  <p:tag name="KSO_WM_TEMPLATE_CATEGORY" val="custom"/>
  <p:tag name="KSO_WM_TEMPLATE_COLOR_TYPE" val="1"/>
  <p:tag name="KSO_WM_TEMPLATE_INDEX" val="20203716"/>
  <p:tag name="KSO_WM_TEMPLATE_MASTER_THUMB_INDEX" val="14"/>
  <p:tag name="KSO_WM_TEMPLATE_MASTER_TYPE" val="1"/>
  <p:tag name="KSO_WM_TEMPLATE_SUBCATEGORY" val="0"/>
  <p:tag name="KSO_WM_TEMPLATE_THUMBS_INDEX" val="1、4、7、8、9、12、16、17、18、19、20、21"/>
</p:tagLst>
</file>

<file path=ppt/tags/tag244.xml><?xml version="1.0" encoding="utf-8"?>
<p:tagLst xmlns:p="http://schemas.openxmlformats.org/presentationml/2006/main">
  <p:tag name="AS_UNIQUEID" val="289"/>
</p:tagLst>
</file>

<file path=ppt/tags/tag245.xml><?xml version="1.0" encoding="utf-8"?>
<p:tagLst xmlns:p="http://schemas.openxmlformats.org/presentationml/2006/main">
  <p:tag name="AS_UNIQUEID" val="290"/>
</p:tagLst>
</file>

<file path=ppt/tags/tag246.xml><?xml version="1.0" encoding="utf-8"?>
<p:tagLst xmlns:p="http://schemas.openxmlformats.org/presentationml/2006/main">
  <p:tag name="AS_UNIQUEID" val="291"/>
</p:tagLst>
</file>

<file path=ppt/tags/tag247.xml><?xml version="1.0" encoding="utf-8"?>
<p:tagLst xmlns:p="http://schemas.openxmlformats.org/presentationml/2006/main">
  <p:tag name="AS_UNIQUEID" val="292"/>
</p:tagLst>
</file>

<file path=ppt/tags/tag248.xml><?xml version="1.0" encoding="utf-8"?>
<p:tagLst xmlns:p="http://schemas.openxmlformats.org/presentationml/2006/main">
  <p:tag name="AS_UNIQUEID" val="293"/>
</p:tagLst>
</file>

<file path=ppt/tags/tag249.xml><?xml version="1.0" encoding="utf-8"?>
<p:tagLst xmlns:p="http://schemas.openxmlformats.org/presentationml/2006/main">
  <p:tag name="AS_UNIQUEID" val="294"/>
</p:tagLst>
</file>

<file path=ppt/tags/tag25.xml><?xml version="1.0" encoding="utf-8"?>
<p:tagLst xmlns:p="http://schemas.openxmlformats.org/presentationml/2006/main">
  <p:tag name="AS_UNIQUEID" val="70"/>
</p:tagLst>
</file>

<file path=ppt/tags/tag250.xml><?xml version="1.0" encoding="utf-8"?>
<p:tagLst xmlns:p="http://schemas.openxmlformats.org/presentationml/2006/main">
  <p:tag name="AS_UNIQUEID" val="295"/>
</p:tagLst>
</file>

<file path=ppt/tags/tag251.xml><?xml version="1.0" encoding="utf-8"?>
<p:tagLst xmlns:p="http://schemas.openxmlformats.org/presentationml/2006/main">
  <p:tag name="AS_UNIQUEID" val="296"/>
</p:tagLst>
</file>

<file path=ppt/tags/tag252.xml><?xml version="1.0" encoding="utf-8"?>
<p:tagLst xmlns:p="http://schemas.openxmlformats.org/presentationml/2006/main">
  <p:tag name="AS_UNIQUEID" val="297"/>
</p:tagLst>
</file>

<file path=ppt/tags/tag253.xml><?xml version="1.0" encoding="utf-8"?>
<p:tagLst xmlns:p="http://schemas.openxmlformats.org/presentationml/2006/main">
  <p:tag name="AS_UNIQUEID" val="298"/>
</p:tagLst>
</file>

<file path=ppt/tags/tag254.xml><?xml version="1.0" encoding="utf-8"?>
<p:tagLst xmlns:p="http://schemas.openxmlformats.org/presentationml/2006/main">
  <p:tag name="KSO_WM_TEMPLATE_CATEGORY" val=""/>
  <p:tag name="KSO_WM_TEMPLATE_INDEX" val="20203716"/>
</p:tagLst>
</file>

<file path=ppt/tags/tag255.xml><?xml version="1.0" encoding="utf-8"?>
<p:tagLst xmlns:p="http://schemas.openxmlformats.org/presentationml/2006/main">
  <p:tag name="AS_UNIQUEID" val="299"/>
</p:tagLst>
</file>

<file path=ppt/tags/tag256.xml><?xml version="1.0" encoding="utf-8"?>
<p:tagLst xmlns:p="http://schemas.openxmlformats.org/presentationml/2006/main">
  <p:tag name="AS_UNIQUEID" val="300"/>
</p:tagLst>
</file>

<file path=ppt/tags/tag257.xml><?xml version="1.0" encoding="utf-8"?>
<p:tagLst xmlns:p="http://schemas.openxmlformats.org/presentationml/2006/main">
  <p:tag name="AS_UNIQUEID" val="301"/>
</p:tagLst>
</file>

<file path=ppt/tags/tag258.xml><?xml version="1.0" encoding="utf-8"?>
<p:tagLst xmlns:p="http://schemas.openxmlformats.org/presentationml/2006/main">
  <p:tag name="KSO_WM_TEMPLATE_CATEGORY" val=""/>
  <p:tag name="KSO_WM_TEMPLATE_INDEX" val="20203716"/>
</p:tagLst>
</file>

<file path=ppt/tags/tag259.xml><?xml version="1.0" encoding="utf-8"?>
<p:tagLst xmlns:p="http://schemas.openxmlformats.org/presentationml/2006/main">
  <p:tag name="AS_UNIQUEID" val="302"/>
</p:tagLst>
</file>

<file path=ppt/tags/tag26.xml><?xml version="1.0" encoding="utf-8"?>
<p:tagLst xmlns:p="http://schemas.openxmlformats.org/presentationml/2006/main">
  <p:tag name="AS_UNIQUEID" val="71"/>
</p:tagLst>
</file>

<file path=ppt/tags/tag260.xml><?xml version="1.0" encoding="utf-8"?>
<p:tagLst xmlns:p="http://schemas.openxmlformats.org/presentationml/2006/main">
  <p:tag name="AS_UNIQUEID" val="303"/>
</p:tagLst>
</file>

<file path=ppt/tags/tag261.xml><?xml version="1.0" encoding="utf-8"?>
<p:tagLst xmlns:p="http://schemas.openxmlformats.org/presentationml/2006/main">
  <p:tag name="AS_UNIQUEID" val="304"/>
</p:tagLst>
</file>

<file path=ppt/tags/tag262.xml><?xml version="1.0" encoding="utf-8"?>
<p:tagLst xmlns:p="http://schemas.openxmlformats.org/presentationml/2006/main">
  <p:tag name="KSO_WM_TEMPLATE_CATEGORY" val=""/>
  <p:tag name="KSO_WM_TEMPLATE_INDEX" val="20203716"/>
</p:tagLst>
</file>

<file path=ppt/tags/tag263.xml><?xml version="1.0" encoding="utf-8"?>
<p:tagLst xmlns:p="http://schemas.openxmlformats.org/presentationml/2006/main">
  <p:tag name="AS_UNIQUEID" val="305"/>
</p:tagLst>
</file>

<file path=ppt/tags/tag264.xml><?xml version="1.0" encoding="utf-8"?>
<p:tagLst xmlns:p="http://schemas.openxmlformats.org/presentationml/2006/main">
  <p:tag name="AS_UNIQUEID" val="306"/>
</p:tagLst>
</file>

<file path=ppt/tags/tag265.xml><?xml version="1.0" encoding="utf-8"?>
<p:tagLst xmlns:p="http://schemas.openxmlformats.org/presentationml/2006/main">
  <p:tag name="KSO_WM_TEMPLATE_CATEGORY" val=""/>
  <p:tag name="KSO_WM_TEMPLATE_INDEX" val="20203716"/>
</p:tagLst>
</file>

<file path=ppt/tags/tag266.xml><?xml version="1.0" encoding="utf-8"?>
<p:tagLst xmlns:p="http://schemas.openxmlformats.org/presentationml/2006/main">
  <p:tag name="AS_UNIQUEID" val="307"/>
</p:tagLst>
</file>

<file path=ppt/tags/tag267.xml><?xml version="1.0" encoding="utf-8"?>
<p:tagLst xmlns:p="http://schemas.openxmlformats.org/presentationml/2006/main">
  <p:tag name="AS_UNIQUEID" val="308"/>
</p:tagLst>
</file>

<file path=ppt/tags/tag268.xml><?xml version="1.0" encoding="utf-8"?>
<p:tagLst xmlns:p="http://schemas.openxmlformats.org/presentationml/2006/main">
  <p:tag name="AS_UNIQUEID" val="309"/>
</p:tagLst>
</file>

<file path=ppt/tags/tag269.xml><?xml version="1.0" encoding="utf-8"?>
<p:tagLst xmlns:p="http://schemas.openxmlformats.org/presentationml/2006/main">
  <p:tag name="AS_UNIQUEID" val="310"/>
</p:tagLst>
</file>

<file path=ppt/tags/tag27.xml><?xml version="1.0" encoding="utf-8"?>
<p:tagLst xmlns:p="http://schemas.openxmlformats.org/presentationml/2006/main">
  <p:tag name="AS_UNIQUEID" val="72"/>
</p:tagLst>
</file>

<file path=ppt/tags/tag270.xml><?xml version="1.0" encoding="utf-8"?>
<p:tagLst xmlns:p="http://schemas.openxmlformats.org/presentationml/2006/main">
  <p:tag name="KSO_WM_TEMPLATE_CATEGORY" val=""/>
  <p:tag name="KSO_WM_TEMPLATE_INDEX" val="20203716"/>
</p:tagLst>
</file>

<file path=ppt/tags/tag271.xml><?xml version="1.0" encoding="utf-8"?>
<p:tagLst xmlns:p="http://schemas.openxmlformats.org/presentationml/2006/main">
  <p:tag name="AS_UNIQUEID" val="311"/>
</p:tagLst>
</file>

<file path=ppt/tags/tag272.xml><?xml version="1.0" encoding="utf-8"?>
<p:tagLst xmlns:p="http://schemas.openxmlformats.org/presentationml/2006/main">
  <p:tag name="AS_UNIQUEID" val="312"/>
</p:tagLst>
</file>

<file path=ppt/tags/tag273.xml><?xml version="1.0" encoding="utf-8"?>
<p:tagLst xmlns:p="http://schemas.openxmlformats.org/presentationml/2006/main">
  <p:tag name="AS_UNIQUEID" val="313"/>
</p:tagLst>
</file>

<file path=ppt/tags/tag274.xml><?xml version="1.0" encoding="utf-8"?>
<p:tagLst xmlns:p="http://schemas.openxmlformats.org/presentationml/2006/main">
  <p:tag name="AS_UNIQUEID" val="314"/>
</p:tagLst>
</file>

<file path=ppt/tags/tag275.xml><?xml version="1.0" encoding="utf-8"?>
<p:tagLst xmlns:p="http://schemas.openxmlformats.org/presentationml/2006/main">
  <p:tag name="KSO_WM_TEMPLATE_CATEGORY" val=""/>
  <p:tag name="KSO_WM_TEMPLATE_INDEX" val="20203716"/>
</p:tagLst>
</file>

<file path=ppt/tags/tag276.xml><?xml version="1.0" encoding="utf-8"?>
<p:tagLst xmlns:p="http://schemas.openxmlformats.org/presentationml/2006/main">
  <p:tag name="AS_UNIQUEID" val="315"/>
</p:tagLst>
</file>

<file path=ppt/tags/tag277.xml><?xml version="1.0" encoding="utf-8"?>
<p:tagLst xmlns:p="http://schemas.openxmlformats.org/presentationml/2006/main">
  <p:tag name="AS_UNIQUEID" val="316"/>
</p:tagLst>
</file>

<file path=ppt/tags/tag278.xml><?xml version="1.0" encoding="utf-8"?>
<p:tagLst xmlns:p="http://schemas.openxmlformats.org/presentationml/2006/main">
  <p:tag name="KSO_WM_TEMPLATE_CATEGORY" val=""/>
  <p:tag name="KSO_WM_TEMPLATE_INDEX" val="20203716"/>
</p:tagLst>
</file>

<file path=ppt/tags/tag279.xml><?xml version="1.0" encoding="utf-8"?>
<p:tagLst xmlns:p="http://schemas.openxmlformats.org/presentationml/2006/main">
  <p:tag name="AS_UNIQUEID" val="317"/>
</p:tagLst>
</file>

<file path=ppt/tags/tag28.xml><?xml version="1.0" encoding="utf-8"?>
<p:tagLst xmlns:p="http://schemas.openxmlformats.org/presentationml/2006/main">
  <p:tag name="AS_UNIQUEID" val="73"/>
</p:tagLst>
</file>

<file path=ppt/tags/tag280.xml><?xml version="1.0" encoding="utf-8"?>
<p:tagLst xmlns:p="http://schemas.openxmlformats.org/presentationml/2006/main">
  <p:tag name="AS_UNIQUEID" val="318"/>
</p:tagLst>
</file>

<file path=ppt/tags/tag281.xml><?xml version="1.0" encoding="utf-8"?>
<p:tagLst xmlns:p="http://schemas.openxmlformats.org/presentationml/2006/main">
  <p:tag name="AS_UNIQUEID" val="319"/>
</p:tagLst>
</file>

<file path=ppt/tags/tag282.xml><?xml version="1.0" encoding="utf-8"?>
<p:tagLst xmlns:p="http://schemas.openxmlformats.org/presentationml/2006/main">
  <p:tag name="AS_UNIQUEID" val="320"/>
</p:tagLst>
</file>

<file path=ppt/tags/tag283.xml><?xml version="1.0" encoding="utf-8"?>
<p:tagLst xmlns:p="http://schemas.openxmlformats.org/presentationml/2006/main">
  <p:tag name="AS_UNIQUEID" val="321"/>
</p:tagLst>
</file>

<file path=ppt/tags/tag284.xml><?xml version="1.0" encoding="utf-8"?>
<p:tagLst xmlns:p="http://schemas.openxmlformats.org/presentationml/2006/main">
  <p:tag name="AS_UNIQUEID" val="322"/>
</p:tagLst>
</file>

<file path=ppt/tags/tag285.xml><?xml version="1.0" encoding="utf-8"?>
<p:tagLst xmlns:p="http://schemas.openxmlformats.org/presentationml/2006/main">
  <p:tag name="AS_UNIQUEID" val="323"/>
</p:tagLst>
</file>

<file path=ppt/tags/tag286.xml><?xml version="1.0" encoding="utf-8"?>
<p:tagLst xmlns:p="http://schemas.openxmlformats.org/presentationml/2006/main">
  <p:tag name="AS_UNIQUEID" val="324"/>
</p:tagLst>
</file>

<file path=ppt/tags/tag287.xml><?xml version="1.0" encoding="utf-8"?>
<p:tagLst xmlns:p="http://schemas.openxmlformats.org/presentationml/2006/main">
  <p:tag name="AS_UNIQUEID" val="325"/>
</p:tagLst>
</file>

<file path=ppt/tags/tag288.xml><?xml version="1.0" encoding="utf-8"?>
<p:tagLst xmlns:p="http://schemas.openxmlformats.org/presentationml/2006/main">
  <p:tag name="AS_UNIQUEID" val="326"/>
</p:tagLst>
</file>

<file path=ppt/tags/tag289.xml><?xml version="1.0" encoding="utf-8"?>
<p:tagLst xmlns:p="http://schemas.openxmlformats.org/presentationml/2006/main">
  <p:tag name="AS_UNIQUEID" val="327"/>
</p:tagLst>
</file>

<file path=ppt/tags/tag29.xml><?xml version="1.0" encoding="utf-8"?>
<p:tagLst xmlns:p="http://schemas.openxmlformats.org/presentationml/2006/main">
  <p:tag name="AS_UNIQUEID" val="74"/>
</p:tagLst>
</file>

<file path=ppt/tags/tag290.xml><?xml version="1.0" encoding="utf-8"?>
<p:tagLst xmlns:p="http://schemas.openxmlformats.org/presentationml/2006/main">
  <p:tag name="AS_UNIQUEID" val="328"/>
</p:tagLst>
</file>

<file path=ppt/tags/tag291.xml><?xml version="1.0" encoding="utf-8"?>
<p:tagLst xmlns:p="http://schemas.openxmlformats.org/presentationml/2006/main">
  <p:tag name="KSO_WM_TEMPLATE_CATEGORY" val=""/>
  <p:tag name="KSO_WM_TEMPLATE_INDEX" val="20203716"/>
</p:tagLst>
</file>

<file path=ppt/tags/tag292.xml><?xml version="1.0" encoding="utf-8"?>
<p:tagLst xmlns:p="http://schemas.openxmlformats.org/presentationml/2006/main">
  <p:tag name="AS_UNIQUEID" val="329"/>
</p:tagLst>
</file>

<file path=ppt/tags/tag293.xml><?xml version="1.0" encoding="utf-8"?>
<p:tagLst xmlns:p="http://schemas.openxmlformats.org/presentationml/2006/main">
  <p:tag name="AS_UNIQUEID" val="330"/>
</p:tagLst>
</file>

<file path=ppt/tags/tag294.xml><?xml version="1.0" encoding="utf-8"?>
<p:tagLst xmlns:p="http://schemas.openxmlformats.org/presentationml/2006/main">
  <p:tag name="AS_UNIQUEID" val="331"/>
</p:tagLst>
</file>

<file path=ppt/tags/tag295.xml><?xml version="1.0" encoding="utf-8"?>
<p:tagLst xmlns:p="http://schemas.openxmlformats.org/presentationml/2006/main">
  <p:tag name="KSO_WM_TEMPLATE_CATEGORY" val=""/>
  <p:tag name="KSO_WM_TEMPLATE_INDEX" val="20203716"/>
</p:tagLst>
</file>

<file path=ppt/tags/tag296.xml><?xml version="1.0" encoding="utf-8"?>
<p:tagLst xmlns:p="http://schemas.openxmlformats.org/presentationml/2006/main">
  <p:tag name="AS_UNIQUEID" val="332"/>
</p:tagLst>
</file>

<file path=ppt/tags/tag297.xml><?xml version="1.0" encoding="utf-8"?>
<p:tagLst xmlns:p="http://schemas.openxmlformats.org/presentationml/2006/main">
  <p:tag name="AS_UNIQUEID" val="333"/>
</p:tagLst>
</file>

<file path=ppt/tags/tag298.xml><?xml version="1.0" encoding="utf-8"?>
<p:tagLst xmlns:p="http://schemas.openxmlformats.org/presentationml/2006/main">
  <p:tag name="AS_UNIQUEID" val="334"/>
</p:tagLst>
</file>

<file path=ppt/tags/tag299.xml><?xml version="1.0" encoding="utf-8"?>
<p:tagLst xmlns:p="http://schemas.openxmlformats.org/presentationml/2006/main">
  <p:tag name="AS_UNIQUEID" val="0"/>
</p:tagLst>
</file>

<file path=ppt/tags/tag3.xml><?xml version="1.0" encoding="utf-8"?>
<p:tagLst xmlns:p="http://schemas.openxmlformats.org/presentationml/2006/main">
  <p:tag name="AS_UNIQUEID" val="48"/>
</p:tagLst>
</file>

<file path=ppt/tags/tag30.xml><?xml version="1.0" encoding="utf-8"?>
<p:tagLst xmlns:p="http://schemas.openxmlformats.org/presentationml/2006/main">
  <p:tag name="AS_UNIQUEID" val="75"/>
</p:tagLst>
</file>

<file path=ppt/tags/tag300.xml><?xml version="1.0" encoding="utf-8"?>
<p:tagLst xmlns:p="http://schemas.openxmlformats.org/presentationml/2006/main">
  <p:tag name="KSO_WM_TEMPLATE_CATEGORY" val=""/>
  <p:tag name="KSO_WM_TEMPLATE_INDEX" val="20203716"/>
</p:tagLst>
</file>

<file path=ppt/tags/tag301.xml><?xml version="1.0" encoding="utf-8"?>
<p:tagLst xmlns:p="http://schemas.openxmlformats.org/presentationml/2006/main">
  <p:tag name="AS_UNIQUEID" val="1"/>
</p:tagLst>
</file>

<file path=ppt/tags/tag302.xml><?xml version="1.0" encoding="utf-8"?>
<p:tagLst xmlns:p="http://schemas.openxmlformats.org/presentationml/2006/main">
  <p:tag name="AS_UNIQUEID" val="2"/>
</p:tagLst>
</file>

<file path=ppt/tags/tag303.xml><?xml version="1.0" encoding="utf-8"?>
<p:tagLst xmlns:p="http://schemas.openxmlformats.org/presentationml/2006/main">
  <p:tag name="KSO_WM_TEMPLATE_CATEGORY" val=""/>
  <p:tag name="KSO_WM_TEMPLATE_INDEX" val="20203716"/>
</p:tagLst>
</file>

<file path=ppt/tags/tag304.xml><?xml version="1.0" encoding="utf-8"?>
<p:tagLst xmlns:p="http://schemas.openxmlformats.org/presentationml/2006/main">
  <p:tag name="AS_UNIQUEID" val="3"/>
</p:tagLst>
</file>

<file path=ppt/tags/tag305.xml><?xml version="1.0" encoding="utf-8"?>
<p:tagLst xmlns:p="http://schemas.openxmlformats.org/presentationml/2006/main">
  <p:tag name="AS_UNIQUEID" val="4"/>
</p:tagLst>
</file>

<file path=ppt/tags/tag306.xml><?xml version="1.0" encoding="utf-8"?>
<p:tagLst xmlns:p="http://schemas.openxmlformats.org/presentationml/2006/main">
  <p:tag name="KSO_WM_TEMPLATE_CATEGORY" val=""/>
  <p:tag name="KSO_WM_TEMPLATE_INDEX" val="20203716"/>
</p:tagLst>
</file>

<file path=ppt/tags/tag307.xml><?xml version="1.0" encoding="utf-8"?>
<p:tagLst xmlns:p="http://schemas.openxmlformats.org/presentationml/2006/main">
  <p:tag name="AS_UNIQUEID" val="5"/>
</p:tagLst>
</file>

<file path=ppt/tags/tag308.xml><?xml version="1.0" encoding="utf-8"?>
<p:tagLst xmlns:p="http://schemas.openxmlformats.org/presentationml/2006/main">
  <p:tag name="AS_UNIQUEID" val="6"/>
</p:tagLst>
</file>

<file path=ppt/tags/tag309.xml><?xml version="1.0" encoding="utf-8"?>
<p:tagLst xmlns:p="http://schemas.openxmlformats.org/presentationml/2006/main">
  <p:tag name="AS_UNIQUEID" val="7"/>
</p:tagLst>
</file>

<file path=ppt/tags/tag31.xml><?xml version="1.0" encoding="utf-8"?>
<p:tagLst xmlns:p="http://schemas.openxmlformats.org/presentationml/2006/main">
  <p:tag name="AS_UNIQUEID" val="76"/>
</p:tagLst>
</file>

<file path=ppt/tags/tag310.xml><?xml version="1.0" encoding="utf-8"?>
<p:tagLst xmlns:p="http://schemas.openxmlformats.org/presentationml/2006/main">
  <p:tag name="AS_UNIQUEID" val="8"/>
</p:tagLst>
</file>

<file path=ppt/tags/tag311.xml><?xml version="1.0" encoding="utf-8"?>
<p:tagLst xmlns:p="http://schemas.openxmlformats.org/presentationml/2006/main">
  <p:tag name="AS_UNIQUEID" val="9"/>
</p:tagLst>
</file>

<file path=ppt/tags/tag312.xml><?xml version="1.0" encoding="utf-8"?>
<p:tagLst xmlns:p="http://schemas.openxmlformats.org/presentationml/2006/main">
  <p:tag name="AS_UNIQUEID" val="10"/>
</p:tagLst>
</file>

<file path=ppt/tags/tag313.xml><?xml version="1.0" encoding="utf-8"?>
<p:tagLst xmlns:p="http://schemas.openxmlformats.org/presentationml/2006/main">
  <p:tag name="AS_UNIQUEID" val="11"/>
</p:tagLst>
</file>

<file path=ppt/tags/tag314.xml><?xml version="1.0" encoding="utf-8"?>
<p:tagLst xmlns:p="http://schemas.openxmlformats.org/presentationml/2006/main">
  <p:tag name="AS_UNIQUEID" val="12"/>
</p:tagLst>
</file>

<file path=ppt/tags/tag315.xml><?xml version="1.0" encoding="utf-8"?>
<p:tagLst xmlns:p="http://schemas.openxmlformats.org/presentationml/2006/main">
  <p:tag name="KSO_WM_TEMPLATE_CATEGORY" val=""/>
  <p:tag name="KSO_WM_TEMPLATE_INDEX" val="20203716"/>
</p:tagLst>
</file>

<file path=ppt/tags/tag316.xml><?xml version="1.0" encoding="utf-8"?>
<p:tagLst xmlns:p="http://schemas.openxmlformats.org/presentationml/2006/main">
  <p:tag name="AS_UNIQUEID" val="13"/>
</p:tagLst>
</file>

<file path=ppt/tags/tag317.xml><?xml version="1.0" encoding="utf-8"?>
<p:tagLst xmlns:p="http://schemas.openxmlformats.org/presentationml/2006/main">
  <p:tag name="AS_UNIQUEID" val="14"/>
</p:tagLst>
</file>

<file path=ppt/tags/tag318.xml><?xml version="1.0" encoding="utf-8"?>
<p:tagLst xmlns:p="http://schemas.openxmlformats.org/presentationml/2006/main">
  <p:tag name="KSO_WM_TEMPLATE_CATEGORY" val=""/>
  <p:tag name="KSO_WM_TEMPLATE_INDEX" val="20203716"/>
</p:tagLst>
</file>

<file path=ppt/tags/tag319.xml><?xml version="1.0" encoding="utf-8"?>
<p:tagLst xmlns:p="http://schemas.openxmlformats.org/presentationml/2006/main">
  <p:tag name="AS_UNIQUEID" val="15"/>
</p:tagLst>
</file>

<file path=ppt/tags/tag32.xml><?xml version="1.0" encoding="utf-8"?>
<p:tagLst xmlns:p="http://schemas.openxmlformats.org/presentationml/2006/main">
  <p:tag name="AS_UNIQUEID" val="77"/>
</p:tagLst>
</file>

<file path=ppt/tags/tag320.xml><?xml version="1.0" encoding="utf-8"?>
<p:tagLst xmlns:p="http://schemas.openxmlformats.org/presentationml/2006/main">
  <p:tag name="AS_UNIQUEID" val="16"/>
</p:tagLst>
</file>

<file path=ppt/tags/tag321.xml><?xml version="1.0" encoding="utf-8"?>
<p:tagLst xmlns:p="http://schemas.openxmlformats.org/presentationml/2006/main">
  <p:tag name="AS_UNIQUEID" val="17"/>
</p:tagLst>
</file>

<file path=ppt/tags/tag322.xml><?xml version="1.0" encoding="utf-8"?>
<p:tagLst xmlns:p="http://schemas.openxmlformats.org/presentationml/2006/main">
  <p:tag name="KSO_WM_TEMPLATE_CATEGORY" val=""/>
  <p:tag name="KSO_WM_TEMPLATE_INDEX" val="20203716"/>
</p:tagLst>
</file>

<file path=ppt/tags/tag323.xml><?xml version="1.0" encoding="utf-8"?>
<p:tagLst xmlns:p="http://schemas.openxmlformats.org/presentationml/2006/main">
  <p:tag name="AS_UNIQUEID" val="18"/>
</p:tagLst>
</file>

<file path=ppt/tags/tag324.xml><?xml version="1.0" encoding="utf-8"?>
<p:tagLst xmlns:p="http://schemas.openxmlformats.org/presentationml/2006/main">
  <p:tag name="AS_UNIQUEID" val="19"/>
</p:tagLst>
</file>

<file path=ppt/tags/tag325.xml><?xml version="1.0" encoding="utf-8"?>
<p:tagLst xmlns:p="http://schemas.openxmlformats.org/presentationml/2006/main">
  <p:tag name="AS_UNIQUEID" val="20"/>
</p:tagLst>
</file>

<file path=ppt/tags/tag326.xml><?xml version="1.0" encoding="utf-8"?>
<p:tagLst xmlns:p="http://schemas.openxmlformats.org/presentationml/2006/main">
  <p:tag name="KSO_WM_TEMPLATE_CATEGORY" val=""/>
  <p:tag name="KSO_WM_TEMPLATE_INDEX" val="20203716"/>
</p:tagLst>
</file>

<file path=ppt/tags/tag327.xml><?xml version="1.0" encoding="utf-8"?>
<p:tagLst xmlns:p="http://schemas.openxmlformats.org/presentationml/2006/main">
  <p:tag name="AS_UNIQUEID" val="21"/>
</p:tagLst>
</file>

<file path=ppt/tags/tag328.xml><?xml version="1.0" encoding="utf-8"?>
<p:tagLst xmlns:p="http://schemas.openxmlformats.org/presentationml/2006/main">
  <p:tag name="AS_UNIQUEID" val="22"/>
</p:tagLst>
</file>

<file path=ppt/tags/tag329.xml><?xml version="1.0" encoding="utf-8"?>
<p:tagLst xmlns:p="http://schemas.openxmlformats.org/presentationml/2006/main">
  <p:tag name="AS_UNIQUEID" val="23"/>
</p:tagLst>
</file>

<file path=ppt/tags/tag33.xml><?xml version="1.0" encoding="utf-8"?>
<p:tagLst xmlns:p="http://schemas.openxmlformats.org/presentationml/2006/main">
  <p:tag name="AS_UNIQUEID" val="78"/>
</p:tagLst>
</file>

<file path=ppt/tags/tag330.xml><?xml version="1.0" encoding="utf-8"?>
<p:tagLst xmlns:p="http://schemas.openxmlformats.org/presentationml/2006/main">
  <p:tag name="AS_UNIQUEID" val="24"/>
</p:tagLst>
</file>

<file path=ppt/tags/tag331.xml><?xml version="1.0" encoding="utf-8"?>
<p:tagLst xmlns:p="http://schemas.openxmlformats.org/presentationml/2006/main">
  <p:tag name="KSO_WM_TEMPLATE_CATEGORY" val=""/>
  <p:tag name="KSO_WM_TEMPLATE_INDEX" val="20203716"/>
</p:tagLst>
</file>

<file path=ppt/tags/tag332.xml><?xml version="1.0" encoding="utf-8"?>
<p:tagLst xmlns:p="http://schemas.openxmlformats.org/presentationml/2006/main">
  <p:tag name="AS_UNIQUEID" val="25"/>
</p:tagLst>
</file>

<file path=ppt/tags/tag333.xml><?xml version="1.0" encoding="utf-8"?>
<p:tagLst xmlns:p="http://schemas.openxmlformats.org/presentationml/2006/main">
  <p:tag name="AS_UNIQUEID" val="26"/>
</p:tagLst>
</file>

<file path=ppt/tags/tag334.xml><?xml version="1.0" encoding="utf-8"?>
<p:tagLst xmlns:p="http://schemas.openxmlformats.org/presentationml/2006/main">
  <p:tag name="AS_UNIQUEID" val="27"/>
</p:tagLst>
</file>

<file path=ppt/tags/tag335.xml><?xml version="1.0" encoding="utf-8"?>
<p:tagLst xmlns:p="http://schemas.openxmlformats.org/presentationml/2006/main">
  <p:tag name="KSO_WM_TEMPLATE_CATEGORY" val=""/>
  <p:tag name="KSO_WM_TEMPLATE_INDEX" val="20203716"/>
</p:tagLst>
</file>

<file path=ppt/tags/tag336.xml><?xml version="1.0" encoding="utf-8"?>
<p:tagLst xmlns:p="http://schemas.openxmlformats.org/presentationml/2006/main">
  <p:tag name="AS_UNIQUEID" val="28"/>
</p:tagLst>
</file>

<file path=ppt/tags/tag337.xml><?xml version="1.0" encoding="utf-8"?>
<p:tagLst xmlns:p="http://schemas.openxmlformats.org/presentationml/2006/main">
  <p:tag name="AS_UNIQUEID" val="29"/>
</p:tagLst>
</file>

<file path=ppt/tags/tag338.xml><?xml version="1.0" encoding="utf-8"?>
<p:tagLst xmlns:p="http://schemas.openxmlformats.org/presentationml/2006/main">
  <p:tag name="KSO_WM_TEMPLATE_CATEGORY" val=""/>
  <p:tag name="KSO_WM_TEMPLATE_INDEX" val="20203716"/>
</p:tagLst>
</file>

<file path=ppt/tags/tag339.xml><?xml version="1.0" encoding="utf-8"?>
<p:tagLst xmlns:p="http://schemas.openxmlformats.org/presentationml/2006/main">
  <p:tag name="AS_UNIQUEID" val="30"/>
</p:tagLst>
</file>

<file path=ppt/tags/tag34.xml><?xml version="1.0" encoding="utf-8"?>
<p:tagLst xmlns:p="http://schemas.openxmlformats.org/presentationml/2006/main">
  <p:tag name="AS_UNIQUEID" val="79"/>
</p:tagLst>
</file>

<file path=ppt/tags/tag340.xml><?xml version="1.0" encoding="utf-8"?>
<p:tagLst xmlns:p="http://schemas.openxmlformats.org/presentationml/2006/main">
  <p:tag name="AS_UNIQUEID" val="31"/>
</p:tagLst>
</file>

<file path=ppt/tags/tag341.xml><?xml version="1.0" encoding="utf-8"?>
<p:tagLst xmlns:p="http://schemas.openxmlformats.org/presentationml/2006/main">
  <p:tag name="AS_UNIQUEID" val="32"/>
</p:tagLst>
</file>

<file path=ppt/tags/tag342.xml><?xml version="1.0" encoding="utf-8"?>
<p:tagLst xmlns:p="http://schemas.openxmlformats.org/presentationml/2006/main">
  <p:tag name="AS_UNIQUEID" val="33"/>
</p:tagLst>
</file>

<file path=ppt/tags/tag343.xml><?xml version="1.0" encoding="utf-8"?>
<p:tagLst xmlns:p="http://schemas.openxmlformats.org/presentationml/2006/main">
  <p:tag name="KSO_WM_TEMPLATE_CATEGORY" val=""/>
  <p:tag name="KSO_WM_TEMPLATE_INDEX" val="20203716"/>
</p:tagLst>
</file>

<file path=ppt/tags/tag344.xml><?xml version="1.0" encoding="utf-8"?>
<p:tagLst xmlns:p="http://schemas.openxmlformats.org/presentationml/2006/main">
  <p:tag name="AS_UNIQUEID" val="34"/>
</p:tagLst>
</file>

<file path=ppt/tags/tag345.xml><?xml version="1.0" encoding="utf-8"?>
<p:tagLst xmlns:p="http://schemas.openxmlformats.org/presentationml/2006/main">
  <p:tag name="AS_UNIQUEID" val="35"/>
</p:tagLst>
</file>

<file path=ppt/tags/tag346.xml><?xml version="1.0" encoding="utf-8"?>
<p:tagLst xmlns:p="http://schemas.openxmlformats.org/presentationml/2006/main">
  <p:tag name="AS_UNIQUEID" val="36"/>
</p:tagLst>
</file>

<file path=ppt/tags/tag347.xml><?xml version="1.0" encoding="utf-8"?>
<p:tagLst xmlns:p="http://schemas.openxmlformats.org/presentationml/2006/main">
  <p:tag name="AS_UNIQUEID" val="37"/>
</p:tagLst>
</file>

<file path=ppt/tags/tag348.xml><?xml version="1.0" encoding="utf-8"?>
<p:tagLst xmlns:p="http://schemas.openxmlformats.org/presentationml/2006/main">
  <p:tag name="KSO_WM_TEMPLATE_CATEGORY" val=""/>
  <p:tag name="KSO_WM_TEMPLATE_INDEX" val="20203716"/>
</p:tagLst>
</file>

<file path=ppt/tags/tag349.xml><?xml version="1.0" encoding="utf-8"?>
<p:tagLst xmlns:p="http://schemas.openxmlformats.org/presentationml/2006/main">
  <p:tag name="AS_UNIQUEID" val="38"/>
</p:tagLst>
</file>

<file path=ppt/tags/tag35.xml><?xml version="1.0" encoding="utf-8"?>
<p:tagLst xmlns:p="http://schemas.openxmlformats.org/presentationml/2006/main">
  <p:tag name="AS_UNIQUEID" val="80"/>
</p:tagLst>
</file>

<file path=ppt/tags/tag350.xml><?xml version="1.0" encoding="utf-8"?>
<p:tagLst xmlns:p="http://schemas.openxmlformats.org/presentationml/2006/main">
  <p:tag name="AS_UNIQUEID" val="39"/>
</p:tagLst>
</file>

<file path=ppt/tags/tag351.xml><?xml version="1.0" encoding="utf-8"?>
<p:tagLst xmlns:p="http://schemas.openxmlformats.org/presentationml/2006/main">
  <p:tag name="AS_UNIQUEID" val="40"/>
</p:tagLst>
</file>

<file path=ppt/tags/tag352.xml><?xml version="1.0" encoding="utf-8"?>
<p:tagLst xmlns:p="http://schemas.openxmlformats.org/presentationml/2006/main">
  <p:tag name="KSO_WM_TEMPLATE_CATEGORY" val=""/>
  <p:tag name="KSO_WM_TEMPLATE_INDEX" val="20203716"/>
</p:tagLst>
</file>

<file path=ppt/tags/tag353.xml><?xml version="1.0" encoding="utf-8"?>
<p:tagLst xmlns:p="http://schemas.openxmlformats.org/presentationml/2006/main">
  <p:tag name="AS_UNIQUEID" val="41"/>
</p:tagLst>
</file>

<file path=ppt/tags/tag354.xml><?xml version="1.0" encoding="utf-8"?>
<p:tagLst xmlns:p="http://schemas.openxmlformats.org/presentationml/2006/main">
  <p:tag name="AS_UNIQUEID" val="42"/>
</p:tagLst>
</file>

<file path=ppt/tags/tag355.xml><?xml version="1.0" encoding="utf-8"?>
<p:tagLst xmlns:p="http://schemas.openxmlformats.org/presentationml/2006/main">
  <p:tag name="KSO_WM_TEMPLATE_CATEGORY" val=""/>
  <p:tag name="KSO_WM_TEMPLATE_INDEX" val="20203716"/>
</p:tagLst>
</file>

<file path=ppt/tags/tag356.xml><?xml version="1.0" encoding="utf-8"?>
<p:tagLst xmlns:p="http://schemas.openxmlformats.org/presentationml/2006/main">
  <p:tag name="AS_UNIQUEID" val="43"/>
</p:tagLst>
</file>

<file path=ppt/tags/tag357.xml><?xml version="1.0" encoding="utf-8"?>
<p:tagLst xmlns:p="http://schemas.openxmlformats.org/presentationml/2006/main">
  <p:tag name="AS_UNIQUEID" val="44"/>
</p:tagLst>
</file>

<file path=ppt/tags/tag358.xml><?xml version="1.0" encoding="utf-8"?>
<p:tagLst xmlns:p="http://schemas.openxmlformats.org/presentationml/2006/main">
  <p:tag name="AS_UNIQUEID" val="45"/>
</p:tagLst>
</file>

<file path=ppt/tags/tag359.xml><?xml version="1.0" encoding="utf-8"?>
<p:tagLst xmlns:p="http://schemas.openxmlformats.org/presentationml/2006/main">
  <p:tag name="KSO_WM_TEMPLATE_CATEGORY" val=""/>
  <p:tag name="KSO_WM_TEMPLATE_INDEX" val="20203716"/>
</p:tagLst>
</file>

<file path=ppt/tags/tag36.xml><?xml version="1.0" encoding="utf-8"?>
<p:tagLst xmlns:p="http://schemas.openxmlformats.org/presentationml/2006/main">
  <p:tag name="AS_UNIQUEID" val="81"/>
</p:tagLst>
</file>

<file path=ppt/tags/tag36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7.xml><?xml version="1.0" encoding="utf-8"?>
<p:tagLst xmlns:p="http://schemas.openxmlformats.org/presentationml/2006/main">
  <p:tag name="AS_UNIQUEID" val="82"/>
</p:tagLst>
</file>

<file path=ppt/tags/tag38.xml><?xml version="1.0" encoding="utf-8"?>
<p:tagLst xmlns:p="http://schemas.openxmlformats.org/presentationml/2006/main">
  <p:tag name="AS_UNIQUEID" val="83"/>
</p:tagLst>
</file>

<file path=ppt/tags/tag39.xml><?xml version="1.0" encoding="utf-8"?>
<p:tagLst xmlns:p="http://schemas.openxmlformats.org/presentationml/2006/main">
  <p:tag name="AS_UNIQUEID" val="84"/>
</p:tagLst>
</file>

<file path=ppt/tags/tag4.xml><?xml version="1.0" encoding="utf-8"?>
<p:tagLst xmlns:p="http://schemas.openxmlformats.org/presentationml/2006/main">
  <p:tag name="AS_UNIQUEID" val="49"/>
</p:tagLst>
</file>

<file path=ppt/tags/tag40.xml><?xml version="1.0" encoding="utf-8"?>
<p:tagLst xmlns:p="http://schemas.openxmlformats.org/presentationml/2006/main">
  <p:tag name="AS_UNIQUEID" val="85"/>
</p:tagLst>
</file>

<file path=ppt/tags/tag41.xml><?xml version="1.0" encoding="utf-8"?>
<p:tagLst xmlns:p="http://schemas.openxmlformats.org/presentationml/2006/main">
  <p:tag name="AS_UNIQUEID" val="86"/>
</p:tagLst>
</file>

<file path=ppt/tags/tag42.xml><?xml version="1.0" encoding="utf-8"?>
<p:tagLst xmlns:p="http://schemas.openxmlformats.org/presentationml/2006/main">
  <p:tag name="AS_UNIQUEID" val="87"/>
</p:tagLst>
</file>

<file path=ppt/tags/tag43.xml><?xml version="1.0" encoding="utf-8"?>
<p:tagLst xmlns:p="http://schemas.openxmlformats.org/presentationml/2006/main">
  <p:tag name="AS_UNIQUEID" val="88"/>
</p:tagLst>
</file>

<file path=ppt/tags/tag44.xml><?xml version="1.0" encoding="utf-8"?>
<p:tagLst xmlns:p="http://schemas.openxmlformats.org/presentationml/2006/main">
  <p:tag name="AS_UNIQUEID" val="89"/>
</p:tagLst>
</file>

<file path=ppt/tags/tag45.xml><?xml version="1.0" encoding="utf-8"?>
<p:tagLst xmlns:p="http://schemas.openxmlformats.org/presentationml/2006/main">
  <p:tag name="AS_UNIQUEID" val="90"/>
</p:tagLst>
</file>

<file path=ppt/tags/tag46.xml><?xml version="1.0" encoding="utf-8"?>
<p:tagLst xmlns:p="http://schemas.openxmlformats.org/presentationml/2006/main">
  <p:tag name="AS_UNIQUEID" val="91"/>
</p:tagLst>
</file>

<file path=ppt/tags/tag47.xml><?xml version="1.0" encoding="utf-8"?>
<p:tagLst xmlns:p="http://schemas.openxmlformats.org/presentationml/2006/main">
  <p:tag name="AS_UNIQUEID" val="92"/>
</p:tagLst>
</file>

<file path=ppt/tags/tag48.xml><?xml version="1.0" encoding="utf-8"?>
<p:tagLst xmlns:p="http://schemas.openxmlformats.org/presentationml/2006/main">
  <p:tag name="AS_UNIQUEID" val="93"/>
</p:tagLst>
</file>

<file path=ppt/tags/tag49.xml><?xml version="1.0" encoding="utf-8"?>
<p:tagLst xmlns:p="http://schemas.openxmlformats.org/presentationml/2006/main">
  <p:tag name="AS_UNIQUEID" val="94"/>
</p:tagLst>
</file>

<file path=ppt/tags/tag5.xml><?xml version="1.0" encoding="utf-8"?>
<p:tagLst xmlns:p="http://schemas.openxmlformats.org/presentationml/2006/main">
  <p:tag name="AS_UNIQUEID" val="50"/>
</p:tagLst>
</file>

<file path=ppt/tags/tag50.xml><?xml version="1.0" encoding="utf-8"?>
<p:tagLst xmlns:p="http://schemas.openxmlformats.org/presentationml/2006/main">
  <p:tag name="AS_UNIQUEID" val="95"/>
</p:tagLst>
</file>

<file path=ppt/tags/tag51.xml><?xml version="1.0" encoding="utf-8"?>
<p:tagLst xmlns:p="http://schemas.openxmlformats.org/presentationml/2006/main">
  <p:tag name="AS_UNIQUEID" val="96"/>
</p:tagLst>
</file>

<file path=ppt/tags/tag52.xml><?xml version="1.0" encoding="utf-8"?>
<p:tagLst xmlns:p="http://schemas.openxmlformats.org/presentationml/2006/main">
  <p:tag name="AS_UNIQUEID" val="97"/>
</p:tagLst>
</file>

<file path=ppt/tags/tag53.xml><?xml version="1.0" encoding="utf-8"?>
<p:tagLst xmlns:p="http://schemas.openxmlformats.org/presentationml/2006/main">
  <p:tag name="AS_UNIQUEID" val="98"/>
</p:tagLst>
</file>

<file path=ppt/tags/tag54.xml><?xml version="1.0" encoding="utf-8"?>
<p:tagLst xmlns:p="http://schemas.openxmlformats.org/presentationml/2006/main">
  <p:tag name="AS_UNIQUEID" val="99"/>
</p:tagLst>
</file>

<file path=ppt/tags/tag55.xml><?xml version="1.0" encoding="utf-8"?>
<p:tagLst xmlns:p="http://schemas.openxmlformats.org/presentationml/2006/main">
  <p:tag name="AS_UNIQUEID" val="100"/>
</p:tagLst>
</file>

<file path=ppt/tags/tag56.xml><?xml version="1.0" encoding="utf-8"?>
<p:tagLst xmlns:p="http://schemas.openxmlformats.org/presentationml/2006/main">
  <p:tag name="AS_UNIQUEID" val="101"/>
</p:tagLst>
</file>

<file path=ppt/tags/tag57.xml><?xml version="1.0" encoding="utf-8"?>
<p:tagLst xmlns:p="http://schemas.openxmlformats.org/presentationml/2006/main">
  <p:tag name="AS_UNIQUEID" val="102"/>
</p:tagLst>
</file>

<file path=ppt/tags/tag58.xml><?xml version="1.0" encoding="utf-8"?>
<p:tagLst xmlns:p="http://schemas.openxmlformats.org/presentationml/2006/main">
  <p:tag name="AS_UNIQUEID" val="103"/>
</p:tagLst>
</file>

<file path=ppt/tags/tag59.xml><?xml version="1.0" encoding="utf-8"?>
<p:tagLst xmlns:p="http://schemas.openxmlformats.org/presentationml/2006/main">
  <p:tag name="AS_UNIQUEID" val="104"/>
</p:tagLst>
</file>

<file path=ppt/tags/tag6.xml><?xml version="1.0" encoding="utf-8"?>
<p:tagLst xmlns:p="http://schemas.openxmlformats.org/presentationml/2006/main">
  <p:tag name="AS_UNIQUEID" val="51"/>
</p:tagLst>
</file>

<file path=ppt/tags/tag60.xml><?xml version="1.0" encoding="utf-8"?>
<p:tagLst xmlns:p="http://schemas.openxmlformats.org/presentationml/2006/main">
  <p:tag name="AS_UNIQUEID" val="105"/>
</p:tagLst>
</file>

<file path=ppt/tags/tag61.xml><?xml version="1.0" encoding="utf-8"?>
<p:tagLst xmlns:p="http://schemas.openxmlformats.org/presentationml/2006/main">
  <p:tag name="AS_UNIQUEID" val="106"/>
</p:tagLst>
</file>

<file path=ppt/tags/tag62.xml><?xml version="1.0" encoding="utf-8"?>
<p:tagLst xmlns:p="http://schemas.openxmlformats.org/presentationml/2006/main">
  <p:tag name="AS_UNIQUEID" val="107"/>
</p:tagLst>
</file>

<file path=ppt/tags/tag63.xml><?xml version="1.0" encoding="utf-8"?>
<p:tagLst xmlns:p="http://schemas.openxmlformats.org/presentationml/2006/main">
  <p:tag name="AS_UNIQUEID" val="108"/>
</p:tagLst>
</file>

<file path=ppt/tags/tag64.xml><?xml version="1.0" encoding="utf-8"?>
<p:tagLst xmlns:p="http://schemas.openxmlformats.org/presentationml/2006/main">
  <p:tag name="AS_UNIQUEID" val="109"/>
</p:tagLst>
</file>

<file path=ppt/tags/tag65.xml><?xml version="1.0" encoding="utf-8"?>
<p:tagLst xmlns:p="http://schemas.openxmlformats.org/presentationml/2006/main">
  <p:tag name="AS_UNIQUEID" val="110"/>
</p:tagLst>
</file>

<file path=ppt/tags/tag66.xml><?xml version="1.0" encoding="utf-8"?>
<p:tagLst xmlns:p="http://schemas.openxmlformats.org/presentationml/2006/main">
  <p:tag name="AS_UNIQUEID" val="111"/>
</p:tagLst>
</file>

<file path=ppt/tags/tag67.xml><?xml version="1.0" encoding="utf-8"?>
<p:tagLst xmlns:p="http://schemas.openxmlformats.org/presentationml/2006/main">
  <p:tag name="AS_UNIQUEID" val="112"/>
</p:tagLst>
</file>

<file path=ppt/tags/tag68.xml><?xml version="1.0" encoding="utf-8"?>
<p:tagLst xmlns:p="http://schemas.openxmlformats.org/presentationml/2006/main">
  <p:tag name="AS_UNIQUEID" val="113"/>
</p:tagLst>
</file>

<file path=ppt/tags/tag69.xml><?xml version="1.0" encoding="utf-8"?>
<p:tagLst xmlns:p="http://schemas.openxmlformats.org/presentationml/2006/main">
  <p:tag name="AS_UNIQUEID" val="114"/>
</p:tagLst>
</file>

<file path=ppt/tags/tag7.xml><?xml version="1.0" encoding="utf-8"?>
<p:tagLst xmlns:p="http://schemas.openxmlformats.org/presentationml/2006/main">
  <p:tag name="AS_UNIQUEID" val="52"/>
</p:tagLst>
</file>

<file path=ppt/tags/tag70.xml><?xml version="1.0" encoding="utf-8"?>
<p:tagLst xmlns:p="http://schemas.openxmlformats.org/presentationml/2006/main">
  <p:tag name="AS_UNIQUEID" val="115"/>
</p:tagLst>
</file>

<file path=ppt/tags/tag71.xml><?xml version="1.0" encoding="utf-8"?>
<p:tagLst xmlns:p="http://schemas.openxmlformats.org/presentationml/2006/main">
  <p:tag name="AS_UNIQUEID" val="116"/>
</p:tagLst>
</file>

<file path=ppt/tags/tag72.xml><?xml version="1.0" encoding="utf-8"?>
<p:tagLst xmlns:p="http://schemas.openxmlformats.org/presentationml/2006/main">
  <p:tag name="AS_UNIQUEID" val="117"/>
</p:tagLst>
</file>

<file path=ppt/tags/tag73.xml><?xml version="1.0" encoding="utf-8"?>
<p:tagLst xmlns:p="http://schemas.openxmlformats.org/presentationml/2006/main">
  <p:tag name="AS_UNIQUEID" val="118"/>
</p:tagLst>
</file>

<file path=ppt/tags/tag74.xml><?xml version="1.0" encoding="utf-8"?>
<p:tagLst xmlns:p="http://schemas.openxmlformats.org/presentationml/2006/main">
  <p:tag name="AS_UNIQUEID" val="119"/>
</p:tagLst>
</file>

<file path=ppt/tags/tag75.xml><?xml version="1.0" encoding="utf-8"?>
<p:tagLst xmlns:p="http://schemas.openxmlformats.org/presentationml/2006/main">
  <p:tag name="AS_UNIQUEID" val="120"/>
</p:tagLst>
</file>

<file path=ppt/tags/tag76.xml><?xml version="1.0" encoding="utf-8"?>
<p:tagLst xmlns:p="http://schemas.openxmlformats.org/presentationml/2006/main">
  <p:tag name="AS_UNIQUEID" val="121"/>
</p:tagLst>
</file>

<file path=ppt/tags/tag77.xml><?xml version="1.0" encoding="utf-8"?>
<p:tagLst xmlns:p="http://schemas.openxmlformats.org/presentationml/2006/main">
  <p:tag name="AS_UNIQUEID" val="122"/>
</p:tagLst>
</file>

<file path=ppt/tags/tag78.xml><?xml version="1.0" encoding="utf-8"?>
<p:tagLst xmlns:p="http://schemas.openxmlformats.org/presentationml/2006/main">
  <p:tag name="AS_UNIQUEID" val="123"/>
</p:tagLst>
</file>

<file path=ppt/tags/tag79.xml><?xml version="1.0" encoding="utf-8"?>
<p:tagLst xmlns:p="http://schemas.openxmlformats.org/presentationml/2006/main">
  <p:tag name="AS_UNIQUEID" val="124"/>
</p:tagLst>
</file>

<file path=ppt/tags/tag8.xml><?xml version="1.0" encoding="utf-8"?>
<p:tagLst xmlns:p="http://schemas.openxmlformats.org/presentationml/2006/main">
  <p:tag name="AS_UNIQUEID" val="53"/>
</p:tagLst>
</file>

<file path=ppt/tags/tag80.xml><?xml version="1.0" encoding="utf-8"?>
<p:tagLst xmlns:p="http://schemas.openxmlformats.org/presentationml/2006/main">
  <p:tag name="AS_UNIQUEID" val="125"/>
</p:tagLst>
</file>

<file path=ppt/tags/tag81.xml><?xml version="1.0" encoding="utf-8"?>
<p:tagLst xmlns:p="http://schemas.openxmlformats.org/presentationml/2006/main">
  <p:tag name="AS_UNIQUEID" val="126"/>
  <p:tag name="KSO_WM_TAG_VERSION" val="1.0"/>
  <p:tag name="KSO_WM_TEMPLATE_CATEGORY" val="custom"/>
  <p:tag name="KSO_WM_TEMPLATE_INDEX" val="160331"/>
</p:tagLst>
</file>

<file path=ppt/tags/tag82.xml><?xml version="1.0" encoding="utf-8"?>
<p:tagLst xmlns:p="http://schemas.openxmlformats.org/presentationml/2006/main">
  <p:tag name="AS_UNIQUEID" val="127"/>
  <p:tag name="KSO_WM_TAG_VERSION" val="1.0"/>
  <p:tag name="KSO_WM_TEMPLATE_CATEGORY" val="custom"/>
  <p:tag name="KSO_WM_TEMPLATE_INDEX" val="160331"/>
</p:tagLst>
</file>

<file path=ppt/tags/tag83.xml><?xml version="1.0" encoding="utf-8"?>
<p:tagLst xmlns:p="http://schemas.openxmlformats.org/presentationml/2006/main">
  <p:tag name="AS_UNIQUEID" val="128"/>
</p:tagLst>
</file>

<file path=ppt/tags/tag84.xml><?xml version="1.0" encoding="utf-8"?>
<p:tagLst xmlns:p="http://schemas.openxmlformats.org/presentationml/2006/main">
  <p:tag name="AS_UNIQUEID" val="129"/>
</p:tagLst>
</file>

<file path=ppt/tags/tag85.xml><?xml version="1.0" encoding="utf-8"?>
<p:tagLst xmlns:p="http://schemas.openxmlformats.org/presentationml/2006/main">
  <p:tag name="AS_UNIQUEID" val="130"/>
</p:tagLst>
</file>

<file path=ppt/tags/tag86.xml><?xml version="1.0" encoding="utf-8"?>
<p:tagLst xmlns:p="http://schemas.openxmlformats.org/presentationml/2006/main">
  <p:tag name="AS_UNIQUEID" val="131"/>
</p:tagLst>
</file>

<file path=ppt/tags/tag87.xml><?xml version="1.0" encoding="utf-8"?>
<p:tagLst xmlns:p="http://schemas.openxmlformats.org/presentationml/2006/main">
  <p:tag name="AS_UNIQUEID" val="132"/>
</p:tagLst>
</file>

<file path=ppt/tags/tag88.xml><?xml version="1.0" encoding="utf-8"?>
<p:tagLst xmlns:p="http://schemas.openxmlformats.org/presentationml/2006/main">
  <p:tag name="AS_UNIQUEID" val="1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9.xml><?xml version="1.0" encoding="utf-8"?>
<p:tagLst xmlns:p="http://schemas.openxmlformats.org/presentationml/2006/main">
  <p:tag name="AS_UNIQUEID" val="1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.xml><?xml version="1.0" encoding="utf-8"?>
<p:tagLst xmlns:p="http://schemas.openxmlformats.org/presentationml/2006/main">
  <p:tag name="AS_UNIQUEID" val="54"/>
</p:tagLst>
</file>

<file path=ppt/tags/tag90.xml><?xml version="1.0" encoding="utf-8"?>
<p:tagLst xmlns:p="http://schemas.openxmlformats.org/presentationml/2006/main">
  <p:tag name="AS_UNIQUEID" val="1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1.xml><?xml version="1.0" encoding="utf-8"?>
<p:tagLst xmlns:p="http://schemas.openxmlformats.org/presentationml/2006/main">
  <p:tag name="AS_UNIQUEID" val="1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2.xml><?xml version="1.0" encoding="utf-8"?>
<p:tagLst xmlns:p="http://schemas.openxmlformats.org/presentationml/2006/main">
  <p:tag name="AS_UNIQUEID" val="1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3.xml><?xml version="1.0" encoding="utf-8"?>
<p:tagLst xmlns:p="http://schemas.openxmlformats.org/presentationml/2006/main">
  <p:tag name="AS_UNIQUEID" val="1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4.xml><?xml version="1.0" encoding="utf-8"?>
<p:tagLst xmlns:p="http://schemas.openxmlformats.org/presentationml/2006/main">
  <p:tag name="AS_UNIQUEID" val="1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5.xml><?xml version="1.0" encoding="utf-8"?>
<p:tagLst xmlns:p="http://schemas.openxmlformats.org/presentationml/2006/main">
  <p:tag name="AS_UNIQUEID" val="1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6.xml><?xml version="1.0" encoding="utf-8"?>
<p:tagLst xmlns:p="http://schemas.openxmlformats.org/presentationml/2006/main">
  <p:tag name="AS_UNIQUEID" val="1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7.xml><?xml version="1.0" encoding="utf-8"?>
<p:tagLst xmlns:p="http://schemas.openxmlformats.org/presentationml/2006/main">
  <p:tag name="AS_UNIQUEID" val="1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8.xml><?xml version="1.0" encoding="utf-8"?>
<p:tagLst xmlns:p="http://schemas.openxmlformats.org/presentationml/2006/main">
  <p:tag name="AS_UNIQUEID" val="1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9.xml><?xml version="1.0" encoding="utf-8"?>
<p:tagLst xmlns:p="http://schemas.openxmlformats.org/presentationml/2006/main">
  <p:tag name="AS_UNIQUEID" val="144"/>
</p:tagLst>
</file>

<file path=ppt/theme/theme1.xml><?xml version="1.0" encoding="utf-8"?>
<a:theme xmlns:r="http://schemas.openxmlformats.org/officeDocument/2006/relationships" xmlns:a="http://schemas.openxmlformats.org/drawingml/2006/main" name="演示文稿2">
  <a:themeElements>
    <a:clrScheme name="自定义 1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D3481D"/>
      </a:accent1>
      <a:accent2>
        <a:srgbClr val="EE9808"/>
      </a:accent2>
      <a:accent3>
        <a:srgbClr val="ECCC0A"/>
      </a:accent3>
      <a:accent4>
        <a:srgbClr val="D5E14B"/>
      </a:accent4>
      <a:accent5>
        <a:srgbClr val="62B56D"/>
      </a:accent5>
      <a:accent6>
        <a:srgbClr val="3E91D5"/>
      </a:accent6>
      <a:hlink>
        <a:srgbClr val="2998E3"/>
      </a:hlink>
      <a:folHlink>
        <a:srgbClr val="7F723D"/>
      </a:folHlink>
    </a:clrScheme>
    <a:fontScheme name="KSO主题文字4">
      <a:majorFont>
        <a:latin typeface="Arial"/>
        <a:ea typeface="黑体"/>
        <a:cs typeface="Arial"/>
      </a:majorFont>
      <a:minorFont>
        <a:latin typeface="Arial"/>
        <a:ea typeface="黑体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  <a:ln w="9525">
          <a:noFill/>
        </a:ln>
      </a:spPr>
      <a:bodyPr wrap="square">
        <a:spAutoFit/>
      </a:bodyPr>
      <a:lstStyle>
        <a:defPPr>
          <a:spcBef>
            <a:spcPct val="50000"/>
          </a:spcBef>
          <a:defRPr lang="zh-CN" altLang="en-US" sz="2800" b="1" dirty="0">
            <a:latin typeface="Arial" panose="020B0604020202020204" pitchFamily="34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自定义 1">
      <a:dk1>
        <a:sysClr val="windowText" lastClr="000000"/>
      </a:dk1>
      <a:lt1>
        <a:sysClr val="window" lastClr="FFFFFF"/>
      </a:lt1>
      <a:dk2>
        <a:srgbClr val="F2EDDA"/>
      </a:dk2>
      <a:lt2>
        <a:srgbClr val="FFFFFF"/>
      </a:lt2>
      <a:accent1>
        <a:srgbClr val="858B4B"/>
      </a:accent1>
      <a:accent2>
        <a:srgbClr val="957B42"/>
      </a:accent2>
      <a:accent3>
        <a:srgbClr val="9E6B44"/>
      </a:accent3>
      <a:accent4>
        <a:srgbClr val="A15C4E"/>
      </a:accent4>
      <a:accent5>
        <a:srgbClr val="9A515C"/>
      </a:accent5>
      <a:accent6>
        <a:srgbClr val="8B4B6A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105</Paragraphs>
  <Slides>24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9">
      <vt:lpstr>Arial</vt:lpstr>
      <vt:lpstr>黑体</vt:lpstr>
      <vt:lpstr>Wingdings</vt:lpstr>
      <vt:lpstr>宋体</vt:lpstr>
      <vt:lpstr>微软雅黑</vt:lpstr>
      <vt:lpstr>汉仪旗黑-85S</vt:lpstr>
      <vt:lpstr>Calibri Light</vt:lpstr>
      <vt:lpstr>Calibri</vt:lpstr>
      <vt:lpstr>仿宋</vt:lpstr>
      <vt:lpstr>华文中宋</vt:lpstr>
      <vt:lpstr>华文新魏</vt:lpstr>
      <vt:lpstr>华文楷体</vt:lpstr>
      <vt:lpstr>新宋体</vt:lpstr>
      <vt:lpstr>华文仿宋</vt:lpstr>
      <vt:lpstr>演示文稿2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2021-01-10T06:44:50.817</cp:lastPrinted>
  <dcterms:created xsi:type="dcterms:W3CDTF">2021-01-10T06:44:50Z</dcterms:created>
  <dcterms:modified xsi:type="dcterms:W3CDTF">2021-01-09T22:44:59Z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