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8"/>
  </p:notesMasterIdLst>
  <p:handoutMasterIdLst>
    <p:handoutMasterId r:id="rId19"/>
  </p:handoutMasterIdLst>
  <p:sldIdLst>
    <p:sldId id="294" r:id="rId2"/>
    <p:sldId id="276" r:id="rId3"/>
    <p:sldId id="280" r:id="rId4"/>
    <p:sldId id="281" r:id="rId5"/>
    <p:sldId id="282" r:id="rId6"/>
    <p:sldId id="283" r:id="rId7"/>
    <p:sldId id="284" r:id="rId8"/>
    <p:sldId id="285" r:id="rId9"/>
    <p:sldId id="292" r:id="rId10"/>
    <p:sldId id="286" r:id="rId11"/>
    <p:sldId id="287" r:id="rId12"/>
    <p:sldId id="288" r:id="rId13"/>
    <p:sldId id="293" r:id="rId14"/>
    <p:sldId id="289" r:id="rId15"/>
    <p:sldId id="290" r:id="rId16"/>
    <p:sldId id="29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729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58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60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64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01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359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19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533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13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84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560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0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5363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402710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7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百年孤独（第</a:t>
            </a:r>
            <a:r>
              <a:rPr lang="en-US" altLang="zh-CN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55047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      结论：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本小说与其他幻想小说的最大区别就是，它必须是以现实为基础。它的“幻”是为了增加神秘气氛、加强讽刺意味，内核仍然是真实生活。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5544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任务四：比较赏析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思考讨论，同样是讲故事，本小说与《复活》的讲述方式相同吗？举例说明。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96987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了大量的人物对话，展现了人物之间的交流、交往，作品中的人物走到了读者面前活动，动态感更强，作者好像一个摄影者，读者更多是在通过阅读来“观看”，从而了解故事；而本文更多是旁观者“全知视角”的讲述，作品中的人物行动、心理全在讲述者掌握之中，作者好像一个解说员，读者是在通过阅读来“听讲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</p:spTree>
    <p:extLst>
      <p:ext uri="{BB962C8B-B14F-4D97-AF65-F5344CB8AC3E}">
        <p14:creationId xmlns:p14="http://schemas.microsoft.com/office/powerpoint/2010/main" val="129718838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一个是人物来演，一个是从旁叙述；一个是现实主义风格的体现，一个是现代派风格的体现，这是两种不同的讲述方式。由此，我们感受到不同文学流派的创作风格，也感知了小说不同的写作方式。</a:t>
            </a:r>
          </a:p>
          <a:p>
            <a:pPr lvl="0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</p:spTree>
    <p:extLst>
      <p:ext uri="{BB962C8B-B14F-4D97-AF65-F5344CB8AC3E}">
        <p14:creationId xmlns:p14="http://schemas.microsoft.com/office/powerpoint/2010/main" val="93491713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比较鉴赏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角度：形象、景物（对象），情感、思想（主题）；艺术手法；异同点。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示例：结合文本实际。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作用：加深理解，拓展知识，加强审美体验。</a:t>
            </a:r>
          </a:p>
        </p:txBody>
      </p:sp>
    </p:spTree>
    <p:extLst>
      <p:ext uri="{BB962C8B-B14F-4D97-AF65-F5344CB8AC3E}">
        <p14:creationId xmlns:p14="http://schemas.microsoft.com/office/powerpoint/2010/main" val="282768325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本课总结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四部外国文学作品，前两部重在揭示社会风貌，后两部在于探讨人物心灵世界。本小说刻画了人物的不同个性以及他们的总体特征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孤独。作家以简练的笔法，直接刻画人物的多种意识层面和心理活动，甚至有意忽视外形的描写，舍弃那些对表现人物心理无关的细节。因此，那些人物，就其外形和经历来讲，往往是模糊不清的，而就其心理和性格特征来讲，却是极其鲜明而突出的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是一部描写拉丁美洲人的心灵历史的小说。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48566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①阅读马尔克斯的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拉丁美洲的孤独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，再次体会作者的创作意图和艺术风格。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②在小说“从旁叙述”和“人物来演”两种讲故事方式中，你更喜欢哪种？请选择一种讲述方式，以“引进”为话题构思一篇小小说。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01500" y="104521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5645409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文学作品蕴含的寓意经常是用形象化的表达来实现的，找一找课文中哪些内容具有这样的表达效果？</a:t>
            </a:r>
            <a:r>
              <a:rPr lang="zh-CN" altLang="en-US" sz="2400" b="1">
                <a:solidFill>
                  <a:prstClr val="black"/>
                </a:solidFill>
                <a:cs typeface="Times New Roman" panose="02020603050405020304" pitchFamily="18" charset="0"/>
              </a:rPr>
              <a:t>你这样判断的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理由是什么？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生活现象：“失眠症”导致的“遗忘”。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人物行为：乌尔苏拉，她是小说中最长寿的人。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生活环境：马孔多。</a:t>
            </a:r>
          </a:p>
          <a:p>
            <a:pPr lvl="0"/>
            <a:endParaRPr lang="zh-CN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7970" algn="just"/>
            <a:r>
              <a:rPr lang="en-US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小说是源于生活的艺术。分析下面的内容在表现生活方面有什么特点</a:t>
            </a:r>
            <a:r>
              <a:rPr lang="zh-CN" altLang="en-US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7003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提供内容：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段，丽贝卡的帆布口袋里装着她父母的骨殖，“一刻不停地发出咯啦咯啦的响声”；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段，“失眠症”出现后，人们能在清醒的梦幻中，“不仅看到自己梦中的形象，还能看到别人梦见的景象。”</a:t>
            </a:r>
          </a:p>
        </p:txBody>
      </p:sp>
    </p:spTree>
    <p:extLst>
      <p:ext uri="{BB962C8B-B14F-4D97-AF65-F5344CB8AC3E}">
        <p14:creationId xmlns:p14="http://schemas.microsoft.com/office/powerpoint/2010/main" val="261592192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提供内容：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吉卜赛人抱着两块磁铁“挨家串户地走着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铁锅、铁盆、铁钳、小铁炉纷纷从原地落下，木板因铁钉和螺钉没命地挣脱出来而嘎嘎作响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跟在那两块魔铁的后面乱滚”；吉卜赛人带来了磁铁、望远镜和放大镜等“新鲜玩意儿”，两块磁铁要用一头大骡子和一群山羊来换，放大镜又要用两块磁铁加上三块金币。为了看一下从未见过的冰块，每人要付五个里亚尔，摸一下价钱还要加倍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务二：分析任艺术手法</a:t>
            </a:r>
          </a:p>
        </p:txBody>
      </p:sp>
    </p:spTree>
    <p:extLst>
      <p:ext uri="{BB962C8B-B14F-4D97-AF65-F5344CB8AC3E}">
        <p14:creationId xmlns:p14="http://schemas.microsoft.com/office/powerpoint/2010/main" val="6136726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表现生活的特点：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加进了非现实的描述，具有奇幻效果。作者把触目惊心的现实和迷离恍惚的虚幻结合在一起，通过极端夸张和虚实交错的艺术笔触来网罗人事、编织情节。往往采用似是而非、似非而是、“变幻想为现实而又不失其真”的手法。其显著特点是：给现实生活变形；加入神秘、神奇，甚至古怪诡异的内容；具有强烈的社会矛盾、政治斗争内涵。</a:t>
            </a:r>
          </a:p>
        </p:txBody>
      </p:sp>
    </p:spTree>
    <p:extLst>
      <p:ext uri="{BB962C8B-B14F-4D97-AF65-F5344CB8AC3E}">
        <p14:creationId xmlns:p14="http://schemas.microsoft.com/office/powerpoint/2010/main" val="344963931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这种表现方式的效果：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说纯粹描述现实的作品是社会的一面镜子，那么这种表现方式的作品则是社会的一面哈哈镜。虽然它蒙罩着一层神秘的外壳，但仍然是要描写现实世界。只不过，它没有采取纯写实手法，而是采用夸张、讽喻的方式，以图描绘和反映错综复杂的历史、社会和政治现象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本部小说，被称为“魔幻现实主义”作品。</a:t>
            </a:r>
          </a:p>
        </p:txBody>
      </p:sp>
    </p:spTree>
    <p:extLst>
      <p:ext uri="{BB962C8B-B14F-4D97-AF65-F5344CB8AC3E}">
        <p14:creationId xmlns:p14="http://schemas.microsoft.com/office/powerpoint/2010/main" val="233849284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比较本小说与卡夫卡的《变形记》在表现生活方面有怎样的关系？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都运用了营造荒诞情节的方式描述故事。卡夫卡（奥地利）的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变形记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现代派作品，以格里高尔变甲虫的故事反映了世态炎凉，用荒诞情节折射了现实的冷漠无情。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则是在现实描述中插入“魔幻”情节，有亦真亦幻的效果。马尔克斯称卡夫卡让他发现了“文学还存在着多种别的可能性”，可见他深受卡夫卡的影响。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</p:spTree>
    <p:extLst>
      <p:ext uri="{BB962C8B-B14F-4D97-AF65-F5344CB8AC3E}">
        <p14:creationId xmlns:p14="http://schemas.microsoft.com/office/powerpoint/2010/main" val="240551465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马尔克斯、卡夫卡通过营造荒诞情节的方式，赋予了“孤独”不同的含义，但目的都是唤起人民觉醒，推动社会前进。这样的作品是进步的作品，这样的作家，是进步的作家。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</p:spTree>
    <p:extLst>
      <p:ext uri="{BB962C8B-B14F-4D97-AF65-F5344CB8AC3E}">
        <p14:creationId xmlns:p14="http://schemas.microsoft.com/office/powerpoint/2010/main" val="92852876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Microsoft Office PowerPoint</Application>
  <PresentationFormat>自定义</PresentationFormat>
  <Paragraphs>60</Paragraphs>
  <Slides>16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2021-01-26T12:26:55Z</cp:lastPrinted>
  <dcterms:created xsi:type="dcterms:W3CDTF">2021-01-26T12:26:55Z</dcterms:created>
  <dcterms:modified xsi:type="dcterms:W3CDTF">2021-08-31T05:08:51Z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