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wmf" ContentType="image/x-wmf"/>
  <Default Extension="gif" ContentType="image/gif"/>
  <Default Extension="png" ContentType="image/png"/>
  <Default Extension="jpeg" ContentType="image/jpeg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3.xml" ContentType="application/vnd.openxmlformats-officedocument.theme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firstSlideNum="1" rtl="0" saveSubsetFonts="1" serverZoom="0" showSpecialPlsOnTitleSld="1">
  <p:sldMasterIdLst>
    <p:sldMasterId id="2147483684" r:id="rId1"/>
  </p:sldMasterIdLst>
  <p:notesMasterIdLst>
    <p:notesMasterId r:id="rId2"/>
  </p:notesMasterIdLst>
  <p:sldIdLst>
    <p:sldId id="345" r:id="rId3"/>
    <p:sldId id="346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</p:sldIdLst>
  <p:sldSz type="screen4x3" cy="6858000" cx="9144000"/>
  <p:notesSz cx="6858000" cy="9144000"/>
  <p:defaultTextStyle>
    <a:lvl1pPr algn="l" fontAlgn="base" indent="0" latinLnBrk="1" marL="0" rtl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aseline="0" b="0" sz="1800" i="0" u="none">
        <a:solidFill>
          <a:schemeClr val="dk1"/>
        </a:solidFill>
        <a:latin typeface="Arial" pitchFamily="34" charset="0"/>
        <a:sym typeface="Arial" pitchFamily="34" charset="0"/>
      </a:defRPr>
    </a:lvl1pPr>
    <a:lvl2pPr algn="l" fontAlgn="base" indent="0" latinLnBrk="1" marL="457200" rtl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aseline="0" b="0" sz="1800" i="0" u="none">
        <a:solidFill>
          <a:schemeClr val="dk1"/>
        </a:solidFill>
        <a:latin typeface="Arial" pitchFamily="34" charset="0"/>
        <a:sym typeface="Arial" pitchFamily="34" charset="0"/>
      </a:defRPr>
    </a:lvl2pPr>
    <a:lvl3pPr algn="l" fontAlgn="base" indent="0" latinLnBrk="1" marL="914400" rtl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aseline="0" b="0" sz="1800" i="0" u="none">
        <a:solidFill>
          <a:schemeClr val="dk1"/>
        </a:solidFill>
        <a:latin typeface="Arial" pitchFamily="34" charset="0"/>
        <a:sym typeface="Arial" pitchFamily="34" charset="0"/>
      </a:defRPr>
    </a:lvl3pPr>
    <a:lvl4pPr algn="l" fontAlgn="base" indent="0" latinLnBrk="1" marL="1371600" rtl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aseline="0" b="0" sz="1800" i="0" u="none">
        <a:solidFill>
          <a:schemeClr val="dk1"/>
        </a:solidFill>
        <a:latin typeface="Arial" pitchFamily="34" charset="0"/>
        <a:sym typeface="Arial" pitchFamily="34" charset="0"/>
      </a:defRPr>
    </a:lvl4pPr>
    <a:lvl5pPr algn="l" fontAlgn="base" indent="0" latinLnBrk="1" marL="1828800" rtl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aseline="0" b="0" sz="1800" i="0" u="none">
        <a:solidFill>
          <a:schemeClr val="dk1"/>
        </a:solidFill>
        <a:latin typeface="Arial" pitchFamily="34" charset="0"/>
        <a:sym typeface="Arial" pitchFamily="34" charset="0"/>
      </a:defRPr>
    </a:lvl5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View">
  <p:normalViewPr showOutlineIcons="1" snapVertSplitter="0" vertBarState="restored" horzBarState="restored" preferSingleView="0">
    <p:restoredLeft sz="15914" autoAdjust="0"/>
    <p:restoredTop sz="94660"/>
  </p:normalViewPr>
  <p:slideViewPr>
    <p:cSldViewPr showGuides="0" snapToGrid="1" snapToObjects="0">
      <p:cViewPr varScale="1">
        <p:scale>
          <a:sx n="91" d="100"/>
          <a:sy n="91" d="100"/>
        </p:scale>
        <p:origin x="-960" y="-96"/>
      </p:cViewPr>
      <p:guideLst>
        <p:guide orient="horz" pos="2160"/>
        <p:guide orient="vert" pos="2880"/>
      </p:guideLst>
    </p:cSldViewPr>
  </p:slideViewPr>
  <p:gridSpacing cx="0" cy="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tableStyles" Target="tableStyles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3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732" name=""/>
          <p:cNvSpPr/>
          <p:nvPr>
            <p:ph type="hdr" sz="quarter" idx="0"/>
          </p:nvPr>
        </p:nvSpPr>
        <p:spPr>
          <a:xfrm rot="0">
            <a:off x="0" y="0"/>
            <a:ext cx="2971800" cy="45720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p>
            <a:pPr eaLnBrk="1" hangingPunct="1" latinLnBrk="1" lvl="0"/>
            <a:endParaRPr altLang="en-US" sz="1200" lang="zh-CN">
              <a:ea typeface="宋体" pitchFamily="2" charset="-122"/>
            </a:endParaRPr>
          </a:p>
        </p:txBody>
      </p:sp>
      <p:sp>
        <p:nvSpPr>
          <p:cNvPr id="1048733" name=""/>
          <p:cNvSpPr/>
          <p:nvPr>
            <p:ph type="dt" sz="full" idx="1"/>
          </p:nvPr>
        </p:nvSpPr>
        <p:spPr>
          <a:xfrm rot="0">
            <a:off x="3884612" y="0"/>
            <a:ext cx="2971800" cy="45720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p>
            <a:pPr algn="r" eaLnBrk="1" hangingPunct="1" latinLnBrk="1" lvl="0"/>
            <a:fld id="{566ABCEB-ACFC-4714-9973-3DA970169C29}" type="datetime1">
              <a:rPr altLang="en-US" sz="1200" lang="zh-CN">
                <a:ea typeface="宋体" pitchFamily="2" charset="-122"/>
              </a:rPr>
              <a:pPr algn="r" eaLnBrk="1" hangingPunct="1" latinLnBrk="1" lvl="0"/>
            </a:fld>
            <a:endParaRPr altLang="en-US" sz="1200" lang="zh-CN">
              <a:ea typeface="宋体" pitchFamily="2" charset="-122"/>
            </a:endParaRPr>
          </a:p>
        </p:txBody>
      </p:sp>
      <p:sp>
        <p:nvSpPr>
          <p:cNvPr id="1048734" name=""/>
          <p:cNvSpPr/>
          <p:nvPr>
            <p:ph type="sldImg" sz="full" idx="2"/>
          </p:nvPr>
        </p:nvSpPr>
        <p:spPr>
          <a:xfrm rot="0">
            <a:off x="1143000" y="685800"/>
            <a:ext cx="4572000" cy="34290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p/>
        </p:txBody>
      </p:sp>
      <p:sp>
        <p:nvSpPr>
          <p:cNvPr id="1048735" name=""/>
          <p:cNvSpPr/>
          <p:nvPr>
            <p:ph type="body" sz="quarter" idx="3"/>
          </p:nvPr>
        </p:nvSpPr>
        <p:spPr>
          <a:xfrm rot="0">
            <a:off x="685800" y="4343400"/>
            <a:ext cx="5486400" cy="41148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p>
            <a:pPr lvl="0"/>
            <a:r>
              <a:rPr altLang="en-US" lang="zh-CN"/>
              <a:t>单击此处编辑母版文本样式</a:t>
            </a:r>
          </a:p>
          <a:p>
            <a:pPr lvl="1"/>
            <a:r>
              <a:rPr altLang="en-US" lang="zh-CN"/>
              <a:t>第二级</a:t>
            </a:r>
          </a:p>
          <a:p>
            <a:pPr lvl="2"/>
            <a:r>
              <a:rPr altLang="en-US" lang="zh-CN"/>
              <a:t>第三级</a:t>
            </a:r>
          </a:p>
          <a:p>
            <a:pPr lvl="3"/>
            <a:r>
              <a:rPr altLang="en-US" lang="zh-CN"/>
              <a:t>第四级</a:t>
            </a:r>
          </a:p>
          <a:p>
            <a:pPr lvl="4"/>
            <a:r>
              <a:rPr altLang="en-US" lang="zh-CN"/>
              <a:t>第五级</a:t>
            </a:r>
          </a:p>
        </p:txBody>
      </p:sp>
      <p:sp>
        <p:nvSpPr>
          <p:cNvPr id="1048736" name=""/>
          <p:cNvSpPr/>
          <p:nvPr>
            <p:ph type="ftr" sz="quarter" idx="4"/>
          </p:nvPr>
        </p:nvSpPr>
        <p:spPr>
          <a:xfrm rot="0">
            <a:off x="0" y="8685212"/>
            <a:ext cx="2971800" cy="457200"/>
          </a:xfrm>
          <a:prstGeom prst="rect"/>
          <a:noFill/>
          <a:ln>
            <a:noFill/>
          </a:ln>
        </p:spPr>
        <p:txBody>
          <a:bodyPr anchor="b" bIns="45720" lIns="91440" rIns="91440" tIns="45720" vert="horz"/>
          <a:p>
            <a:pPr eaLnBrk="1" hangingPunct="1" latinLnBrk="1" lvl="0"/>
            <a:endParaRPr altLang="en-US" sz="1200" lang="zh-CN">
              <a:ea typeface="宋体" pitchFamily="2" charset="-122"/>
            </a:endParaRPr>
          </a:p>
        </p:txBody>
      </p:sp>
      <p:sp>
        <p:nvSpPr>
          <p:cNvPr id="1048737" name=""/>
          <p:cNvSpPr/>
          <p:nvPr>
            <p:ph type="sldNum" sz="quarter" idx="5"/>
          </p:nvPr>
        </p:nvSpPr>
        <p:spPr>
          <a:xfrm rot="0">
            <a:off x="3884612" y="8685212"/>
            <a:ext cx="2971800" cy="457200"/>
          </a:xfrm>
          <a:prstGeom prst="rect"/>
          <a:noFill/>
          <a:ln>
            <a:noFill/>
          </a:ln>
        </p:spPr>
        <p:txBody>
          <a:bodyPr anchor="b" bIns="45720" lIns="91440" rIns="91440" tIns="45720" vert="horz"/>
          <a:p>
            <a:pPr algn="r" eaLnBrk="1" hangingPunct="1" latinLnBrk="1" lvl="0"/>
            <a:fld id="{566ABCEB-ACFC-4714-9973-3DA970169C29}" type="slidenum">
              <a:rPr altLang="en-US" sz="1200" lang="zh-CN">
                <a:ea typeface="宋体" pitchFamily="2" charset="-122"/>
              </a:rPr>
              <a:pPr algn="r" eaLnBrk="1" hangingPunct="1" latinLnBrk="1" lvl="0"/>
            </a:fld>
            <a:endParaRPr altLang="en-US" sz="1200" lang="zh-CN">
              <a:ea typeface="宋体" pitchFamily="2" charset="-122"/>
            </a:endParaRPr>
          </a:p>
        </p:txBody>
      </p:sp>
    </p:spTree>
  </p:cSld>
  <p:clrMap accent1="dk1" accent2="dk1" accent3="dk1" accent4="dk1" accent5="dk1" accent6="dk1" bg1="dk1" bg2="dk1" tx1="dk1" tx2="dk1" hlink="dk1" folHlink="dk1"/>
  <p:notesStyle>
    <a:lvl1pPr algn="l" eaLnBrk="1" fontAlgn="base" hangingPunct="1" indent="0" latinLnBrk="1" marL="0" rtl="0">
      <a:lnSpc>
        <a:spcPct val="100000"/>
      </a:lnSpc>
      <a:spcBef>
        <a:spcPct val="30000"/>
      </a:spcBef>
      <a:spcAft>
        <a:spcPct val="0"/>
      </a:spcAft>
      <a:buFontTx/>
      <a:buNone/>
      <a:defRPr baseline="0" b="0" sz="1200" i="0" u="none">
        <a:solidFill>
          <a:schemeClr val="dk1"/>
        </a:solidFill>
        <a:latin typeface="Arial" pitchFamily="34" charset="0"/>
        <a:ea typeface="宋体" pitchFamily="2" charset="-122"/>
        <a:sym typeface="Arial" pitchFamily="34" charset="0"/>
      </a:defRPr>
    </a:lvl1pPr>
    <a:lvl2pPr algn="l" eaLnBrk="1" fontAlgn="base" hangingPunct="1" indent="0" latinLnBrk="1" marL="457200" rtl="0">
      <a:lnSpc>
        <a:spcPct val="100000"/>
      </a:lnSpc>
      <a:spcBef>
        <a:spcPct val="30000"/>
      </a:spcBef>
      <a:spcAft>
        <a:spcPct val="0"/>
      </a:spcAft>
      <a:buFontTx/>
      <a:buNone/>
      <a:defRPr baseline="0" b="0" sz="1200" i="0" u="none">
        <a:solidFill>
          <a:schemeClr val="dk1"/>
        </a:solidFill>
        <a:latin typeface="Arial" pitchFamily="34" charset="0"/>
        <a:ea typeface="宋体" pitchFamily="2" charset="-122"/>
        <a:sym typeface="Arial" pitchFamily="34" charset="0"/>
      </a:defRPr>
    </a:lvl2pPr>
    <a:lvl3pPr algn="l" eaLnBrk="1" fontAlgn="base" hangingPunct="1" indent="0" latinLnBrk="1" marL="914400" rtl="0">
      <a:lnSpc>
        <a:spcPct val="100000"/>
      </a:lnSpc>
      <a:spcBef>
        <a:spcPct val="30000"/>
      </a:spcBef>
      <a:spcAft>
        <a:spcPct val="0"/>
      </a:spcAft>
      <a:buFontTx/>
      <a:buNone/>
      <a:defRPr baseline="0" b="0" sz="1200" i="0" u="none">
        <a:solidFill>
          <a:schemeClr val="dk1"/>
        </a:solidFill>
        <a:latin typeface="Arial" pitchFamily="34" charset="0"/>
        <a:ea typeface="宋体" pitchFamily="2" charset="-122"/>
        <a:sym typeface="Arial" pitchFamily="34" charset="0"/>
      </a:defRPr>
    </a:lvl3pPr>
    <a:lvl4pPr algn="l" eaLnBrk="1" fontAlgn="base" hangingPunct="1" indent="0" latinLnBrk="1" marL="1371600" rtl="0">
      <a:lnSpc>
        <a:spcPct val="100000"/>
      </a:lnSpc>
      <a:spcBef>
        <a:spcPct val="30000"/>
      </a:spcBef>
      <a:spcAft>
        <a:spcPct val="0"/>
      </a:spcAft>
      <a:buFontTx/>
      <a:buNone/>
      <a:defRPr baseline="0" b="0" sz="1200" i="0" u="none">
        <a:solidFill>
          <a:schemeClr val="dk1"/>
        </a:solidFill>
        <a:latin typeface="Arial" pitchFamily="34" charset="0"/>
        <a:ea typeface="宋体" pitchFamily="2" charset="-122"/>
        <a:sym typeface="Arial" pitchFamily="34" charset="0"/>
      </a:defRPr>
    </a:lvl4pPr>
    <a:lvl5pPr algn="l" eaLnBrk="1" fontAlgn="base" hangingPunct="1" indent="0" latinLnBrk="1" marL="1828800" rtl="0">
      <a:lnSpc>
        <a:spcPct val="100000"/>
      </a:lnSpc>
      <a:spcBef>
        <a:spcPct val="30000"/>
      </a:spcBef>
      <a:spcAft>
        <a:spcPct val="0"/>
      </a:spcAft>
      <a:buFontTx/>
      <a:buNone/>
      <a:defRPr baseline="0" b="0" sz="1200" i="0" u="none">
        <a:solidFill>
          <a:schemeClr val="dk1"/>
        </a:solidFill>
        <a:latin typeface="Arial" pitchFamily="34" charset="0"/>
        <a:ea typeface="宋体" pitchFamily="2" charset="-122"/>
        <a:sym typeface="Arial" pitchFamily="34" charset="0"/>
      </a:defRPr>
    </a:lvl5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zh-CN" lang="en-US" smtClean="0"/>
              <a:t>单击此处编辑母版标题样式</a:t>
            </a:r>
            <a:endParaRPr altLang="en-US" lang="zh-CN"/>
          </a:p>
        </p:txBody>
      </p:sp>
      <p:sp>
        <p:nvSpPr>
          <p:cNvPr id="1048710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zh-CN" lang="en-US" smtClean="0"/>
              <a:t>单击此处编辑母版副标题样式</a:t>
            </a:r>
            <a:endParaRPr altLang="en-US" lang="zh-CN"/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en-US" smtClean="0"/>
              <a:t>单击此处编辑母版标题样式</a:t>
            </a:r>
            <a:endParaRPr altLang="en-US" lang="zh-CN"/>
          </a:p>
        </p:txBody>
      </p:sp>
      <p:sp>
        <p:nvSpPr>
          <p:cNvPr id="104872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zh-CN" lang="en-US" smtClean="0"/>
              <a:t>单击此处编辑母版文本样式</a:t>
            </a:r>
          </a:p>
          <a:p>
            <a:pPr lvl="1"/>
            <a:r>
              <a:rPr altLang="zh-CN" lang="en-US" smtClean="0"/>
              <a:t>第二级</a:t>
            </a:r>
          </a:p>
          <a:p>
            <a:pPr lvl="2"/>
            <a:r>
              <a:rPr altLang="zh-CN" lang="en-US" smtClean="0"/>
              <a:t>第三级</a:t>
            </a:r>
          </a:p>
          <a:p>
            <a:pPr lvl="3"/>
            <a:r>
              <a:rPr altLang="zh-CN" lang="en-US" smtClean="0"/>
              <a:t>第四级</a:t>
            </a:r>
          </a:p>
          <a:p>
            <a:pPr lvl="4"/>
            <a:r>
              <a:rPr altLang="zh-CN" lang="en-US" smtClean="0"/>
              <a:t>第五级</a:t>
            </a:r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文本"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altLang="zh-CN" lang="en-US" smtClean="0"/>
              <a:t>单击此处编辑母版标题样式</a:t>
            </a:r>
            <a:endParaRPr altLang="en-US" lang="zh-CN"/>
          </a:p>
        </p:txBody>
      </p:sp>
      <p:sp>
        <p:nvSpPr>
          <p:cNvPr id="104873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altLang="zh-CN" lang="en-US" smtClean="0"/>
              <a:t>单击此处编辑母版文本样式</a:t>
            </a:r>
          </a:p>
          <a:p>
            <a:pPr lvl="1"/>
            <a:r>
              <a:rPr altLang="zh-CN" lang="en-US" smtClean="0"/>
              <a:t>第二级</a:t>
            </a:r>
          </a:p>
          <a:p>
            <a:pPr lvl="2"/>
            <a:r>
              <a:rPr altLang="zh-CN" lang="en-US" smtClean="0"/>
              <a:t>第三级</a:t>
            </a:r>
          </a:p>
          <a:p>
            <a:pPr lvl="3"/>
            <a:r>
              <a:rPr altLang="zh-CN" lang="en-US" smtClean="0"/>
              <a:t>第四级</a:t>
            </a:r>
          </a:p>
          <a:p>
            <a:pPr lvl="4"/>
            <a:r>
              <a:rPr altLang="zh-CN" lang="en-US" smtClean="0"/>
              <a:t>第五级</a:t>
            </a:r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en-US" smtClean="0"/>
              <a:t>单击此处编辑母版标题样式</a:t>
            </a:r>
            <a:endParaRPr altLang="en-US" lang="zh-CN"/>
          </a:p>
        </p:txBody>
      </p:sp>
      <p:sp>
        <p:nvSpPr>
          <p:cNvPr id="104860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zh-CN" lang="en-US" smtClean="0"/>
              <a:t>单击此处编辑母版文本样式</a:t>
            </a:r>
          </a:p>
          <a:p>
            <a:pPr lvl="1"/>
            <a:r>
              <a:rPr altLang="zh-CN" lang="en-US" smtClean="0"/>
              <a:t>第二级</a:t>
            </a:r>
          </a:p>
          <a:p>
            <a:pPr lvl="2"/>
            <a:r>
              <a:rPr altLang="zh-CN" lang="en-US" smtClean="0"/>
              <a:t>第三级</a:t>
            </a:r>
          </a:p>
          <a:p>
            <a:pPr lvl="3"/>
            <a:r>
              <a:rPr altLang="zh-CN" lang="en-US" smtClean="0"/>
              <a:t>第四级</a:t>
            </a:r>
          </a:p>
          <a:p>
            <a:pPr lvl="4"/>
            <a:r>
              <a:rPr altLang="zh-CN" lang="en-US" smtClean="0"/>
              <a:t>第五级</a:t>
            </a:r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1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zh-CN" lang="en-US" smtClean="0"/>
              <a:t>单击此处编辑母版标题样式</a:t>
            </a:r>
            <a:endParaRPr altLang="en-US" lang="zh-CN"/>
          </a:p>
        </p:txBody>
      </p:sp>
      <p:sp>
        <p:nvSpPr>
          <p:cNvPr id="1048712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3"/>
            <a:ext cx="7886700" cy="1500187"/>
          </a:xfrm>
        </p:spPr>
        <p:txBody>
          <a:bodyPr/>
          <a:lstStyle>
            <a:lvl1pPr indent="0" marL="0">
              <a:buNone/>
              <a:defRPr sz="2400"/>
            </a:lvl1pPr>
            <a:lvl2pPr indent="0" marL="457200">
              <a:buNone/>
              <a:defRPr sz="2000"/>
            </a:lvl2pPr>
            <a:lvl3pPr indent="0" marL="914400">
              <a:buNone/>
              <a:defRPr sz="18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lvl="0"/>
            <a:r>
              <a:rPr altLang="zh-CN" lang="en-US" smtClean="0"/>
              <a:t>单击此处编辑母版文本样式</a:t>
            </a:r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en-US" smtClean="0"/>
              <a:t>单击此处编辑母版标题样式</a:t>
            </a:r>
            <a:endParaRPr altLang="en-US" lang="zh-CN"/>
          </a:p>
        </p:txBody>
      </p:sp>
      <p:sp>
        <p:nvSpPr>
          <p:cNvPr id="1048714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altLang="zh-CN" lang="en-US" smtClean="0"/>
              <a:t>单击此处编辑母版文本样式</a:t>
            </a:r>
          </a:p>
          <a:p>
            <a:pPr lvl="1"/>
            <a:r>
              <a:rPr altLang="zh-CN" lang="en-US" smtClean="0"/>
              <a:t>第二级</a:t>
            </a:r>
          </a:p>
          <a:p>
            <a:pPr lvl="2"/>
            <a:r>
              <a:rPr altLang="zh-CN" lang="en-US" smtClean="0"/>
              <a:t>第三级</a:t>
            </a:r>
          </a:p>
          <a:p>
            <a:pPr lvl="3"/>
            <a:r>
              <a:rPr altLang="zh-CN" lang="en-US" smtClean="0"/>
              <a:t>第四级</a:t>
            </a:r>
          </a:p>
          <a:p>
            <a:pPr lvl="4"/>
            <a:r>
              <a:rPr altLang="zh-CN" lang="en-US" smtClean="0"/>
              <a:t>第五级</a:t>
            </a:r>
          </a:p>
        </p:txBody>
      </p:sp>
      <p:sp>
        <p:nvSpPr>
          <p:cNvPr id="1048715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altLang="zh-CN" lang="en-US" smtClean="0"/>
              <a:t>单击此处编辑母版文本样式</a:t>
            </a:r>
          </a:p>
          <a:p>
            <a:pPr lvl="1"/>
            <a:r>
              <a:rPr altLang="zh-CN" lang="en-US" smtClean="0"/>
              <a:t>第二级</a:t>
            </a:r>
          </a:p>
          <a:p>
            <a:pPr lvl="2"/>
            <a:r>
              <a:rPr altLang="zh-CN" lang="en-US" smtClean="0"/>
              <a:t>第三级</a:t>
            </a:r>
          </a:p>
          <a:p>
            <a:pPr lvl="3"/>
            <a:r>
              <a:rPr altLang="zh-CN" lang="en-US" smtClean="0"/>
              <a:t>第四级</a:t>
            </a:r>
          </a:p>
          <a:p>
            <a:pPr lvl="4"/>
            <a:r>
              <a:rPr altLang="zh-CN" lang="en-US" smtClean="0"/>
              <a:t>第五级</a:t>
            </a:r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6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p>
            <a:r>
              <a:rPr altLang="zh-CN" lang="en-US" smtClean="0"/>
              <a:t>单击此处编辑母版标题样式</a:t>
            </a:r>
            <a:endParaRPr altLang="en-US" lang="zh-CN"/>
          </a:p>
        </p:txBody>
      </p:sp>
      <p:sp>
        <p:nvSpPr>
          <p:cNvPr id="1048717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zh-CN" lang="en-US" smtClean="0"/>
              <a:t>单击此处编辑母版文本样式</a:t>
            </a:r>
          </a:p>
        </p:txBody>
      </p:sp>
      <p:sp>
        <p:nvSpPr>
          <p:cNvPr id="1048718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p>
            <a:pPr lvl="0"/>
            <a:r>
              <a:rPr altLang="zh-CN" lang="en-US" smtClean="0"/>
              <a:t>单击此处编辑母版文本样式</a:t>
            </a:r>
          </a:p>
          <a:p>
            <a:pPr lvl="1"/>
            <a:r>
              <a:rPr altLang="zh-CN" lang="en-US" smtClean="0"/>
              <a:t>第二级</a:t>
            </a:r>
          </a:p>
          <a:p>
            <a:pPr lvl="2"/>
            <a:r>
              <a:rPr altLang="zh-CN" lang="en-US" smtClean="0"/>
              <a:t>第三级</a:t>
            </a:r>
          </a:p>
          <a:p>
            <a:pPr lvl="3"/>
            <a:r>
              <a:rPr altLang="zh-CN" lang="en-US" smtClean="0"/>
              <a:t>第四级</a:t>
            </a:r>
          </a:p>
          <a:p>
            <a:pPr lvl="4"/>
            <a:r>
              <a:rPr altLang="zh-CN" lang="en-US" smtClean="0"/>
              <a:t>第五级</a:t>
            </a:r>
          </a:p>
        </p:txBody>
      </p:sp>
      <p:sp>
        <p:nvSpPr>
          <p:cNvPr id="104871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zh-CN" lang="en-US" smtClean="0"/>
              <a:t>单击此处编辑母版文本样式</a:t>
            </a:r>
          </a:p>
        </p:txBody>
      </p:sp>
      <p:sp>
        <p:nvSpPr>
          <p:cNvPr id="1048720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p>
            <a:pPr lvl="0"/>
            <a:r>
              <a:rPr altLang="zh-CN" lang="en-US" smtClean="0"/>
              <a:t>单击此处编辑母版文本样式</a:t>
            </a:r>
          </a:p>
          <a:p>
            <a:pPr lvl="1"/>
            <a:r>
              <a:rPr altLang="zh-CN" lang="en-US" smtClean="0"/>
              <a:t>第二级</a:t>
            </a:r>
          </a:p>
          <a:p>
            <a:pPr lvl="2"/>
            <a:r>
              <a:rPr altLang="zh-CN" lang="en-US" smtClean="0"/>
              <a:t>第三级</a:t>
            </a:r>
          </a:p>
          <a:p>
            <a:pPr lvl="3"/>
            <a:r>
              <a:rPr altLang="zh-CN" lang="en-US" smtClean="0"/>
              <a:t>第四级</a:t>
            </a:r>
          </a:p>
          <a:p>
            <a:pPr lvl="4"/>
            <a:r>
              <a:rPr altLang="zh-CN" lang="en-US" smtClean="0"/>
              <a:t>第五级</a:t>
            </a:r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en-US" smtClean="0"/>
              <a:t>单击此处编辑母版标题样式</a:t>
            </a:r>
            <a:endParaRPr altLang="en-US" lang="zh-CN"/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和标题"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zh-CN" lang="en-US" smtClean="0"/>
              <a:t>单击此处编辑母版标题样式</a:t>
            </a:r>
            <a:endParaRPr altLang="en-US" lang="zh-CN"/>
          </a:p>
        </p:txBody>
      </p:sp>
      <p:sp>
        <p:nvSpPr>
          <p:cNvPr id="1048723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zh-CN" lang="en-US" smtClean="0"/>
              <a:t>单击此处编辑母版文本样式</a:t>
            </a:r>
          </a:p>
        </p:txBody>
      </p:sp>
      <p:sp>
        <p:nvSpPr>
          <p:cNvPr id="1048724" name="Content Placeholder 2"/>
          <p:cNvSpPr>
            <a:spLocks noGrp="1"/>
          </p:cNvSpPr>
          <p:nvPr>
            <p:ph idx="1"/>
          </p:nvPr>
        </p:nvSpPr>
        <p:spPr>
          <a:xfrm>
            <a:off x="3887391" y="98742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zh-CN" lang="en-US" smtClean="0"/>
              <a:t>单击此处编辑母版文本样式</a:t>
            </a:r>
          </a:p>
          <a:p>
            <a:pPr lvl="1"/>
            <a:r>
              <a:rPr altLang="zh-CN" lang="en-US" smtClean="0"/>
              <a:t>第二级</a:t>
            </a:r>
          </a:p>
          <a:p>
            <a:pPr lvl="2"/>
            <a:r>
              <a:rPr altLang="zh-CN" lang="en-US" smtClean="0"/>
              <a:t>第三级</a:t>
            </a:r>
          </a:p>
          <a:p>
            <a:pPr lvl="3"/>
            <a:r>
              <a:rPr altLang="zh-CN" lang="en-US" smtClean="0"/>
              <a:t>第四级</a:t>
            </a:r>
          </a:p>
          <a:p>
            <a:pPr lvl="4"/>
            <a:r>
              <a:rPr altLang="zh-CN" lang="en-US" smtClean="0"/>
              <a:t>第五级</a:t>
            </a:r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和标题"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5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zh-CN" lang="en-US" smtClean="0"/>
              <a:t>单击此处编辑母版标题样式</a:t>
            </a:r>
            <a:endParaRPr altLang="en-US" lang="zh-CN"/>
          </a:p>
        </p:txBody>
      </p:sp>
      <p:sp>
        <p:nvSpPr>
          <p:cNvPr id="1048726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zh-CN" lang="en-US" smtClean="0"/>
              <a:t>单击此处编辑母版文本样式</a:t>
            </a:r>
          </a:p>
        </p:txBody>
      </p:sp>
      <p:sp>
        <p:nvSpPr>
          <p:cNvPr id="1048727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4"/>
            <a:ext cx="462915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0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lang="zh-CN"/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chemeClr val="lt1"/>
        </a:solidFill>
      </p:bgPr>
    </p:bg>
    <p:spTree>
      <p:nvGrpSpPr>
        <p:cNvPr id="11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576" name=""/>
          <p:cNvSpPr/>
          <p:nvPr>
            <p:ph type="title" sz="full" idx="0"/>
          </p:nvPr>
        </p:nvSpPr>
        <p:spPr>
          <a:xfrm rot="0">
            <a:off x="457200" y="274637"/>
            <a:ext cx="8229600" cy="1143000"/>
          </a:xfrm>
          <a:prstGeom prst="rect"/>
          <a:noFill/>
          <a:ln>
            <a:noFill/>
          </a:ln>
        </p:spPr>
        <p:txBody>
          <a:bodyPr anchor="ctr" bIns="45720" lIns="91440" rIns="91440" tIns="45720" vert="horz"/>
          <a:p>
            <a:pPr lvl="0"/>
            <a:r>
              <a:rPr altLang="en-US" lang="zh-CN"/>
              <a:t>单击此处编辑母版标题样式</a:t>
            </a:r>
          </a:p>
        </p:txBody>
      </p:sp>
      <p:sp>
        <p:nvSpPr>
          <p:cNvPr id="1048577" name=""/>
          <p:cNvSpPr/>
          <p:nvPr>
            <p:ph type="body" sz="full" idx="1"/>
          </p:nvPr>
        </p:nvSpPr>
        <p:spPr>
          <a:xfrm rot="0">
            <a:off x="457200" y="1600200"/>
            <a:ext cx="8229600" cy="4525962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p>
            <a:pPr lvl="0"/>
            <a:r>
              <a:rPr altLang="en-US" lang="zh-CN"/>
              <a:t>单击此处编辑母版文本样式</a:t>
            </a:r>
          </a:p>
          <a:p>
            <a:pPr lvl="1"/>
            <a:r>
              <a:rPr altLang="en-US" lang="zh-CN"/>
              <a:t>第二级</a:t>
            </a:r>
          </a:p>
          <a:p>
            <a:pPr lvl="2"/>
            <a:r>
              <a:rPr altLang="en-US" lang="zh-CN"/>
              <a:t>第三级</a:t>
            </a:r>
          </a:p>
          <a:p>
            <a:pPr lvl="3"/>
            <a:r>
              <a:rPr altLang="en-US" lang="zh-CN"/>
              <a:t>第四级</a:t>
            </a:r>
          </a:p>
          <a:p>
            <a:pPr lvl="4"/>
            <a:r>
              <a:rPr altLang="en-US" lang="zh-CN"/>
              <a:t>第五级</a:t>
            </a:r>
          </a:p>
        </p:txBody>
      </p:sp>
      <p:sp>
        <p:nvSpPr>
          <p:cNvPr id="1048578" name=""/>
          <p:cNvSpPr/>
          <p:nvPr>
            <p:ph type="dt" sz="half" idx="2"/>
          </p:nvPr>
        </p:nvSpPr>
        <p:spPr>
          <a:xfrm rot="0">
            <a:off x="457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1400" lang="zh-CN">
                <a:ea typeface="宋体" pitchFamily="2" charset="-122"/>
              </a:rPr>
              <a:t/>
            </a:r>
            <a:endParaRPr altLang="en-US" sz="1400" lang="zh-CN">
              <a:ea typeface="宋体" pitchFamily="2" charset="-122"/>
            </a:endParaRPr>
          </a:p>
        </p:txBody>
      </p:sp>
      <p:sp>
        <p:nvSpPr>
          <p:cNvPr id="1048579" name=""/>
          <p:cNvSpPr/>
          <p:nvPr>
            <p:ph type="ftr" sz="quarter" idx="3"/>
          </p:nvPr>
        </p:nvSpPr>
        <p:spPr>
          <a:xfrm rot="0">
            <a:off x="3124200" y="6245225"/>
            <a:ext cx="2895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endParaRPr altLang="en-US" sz="1400" lang="zh-CN">
              <a:ea typeface="宋体" pitchFamily="2" charset="-122"/>
            </a:endParaRPr>
          </a:p>
        </p:txBody>
      </p:sp>
      <p:sp>
        <p:nvSpPr>
          <p:cNvPr id="1048580" name=""/>
          <p:cNvSpPr/>
          <p:nvPr>
            <p:ph type="sldNum" sz="quarter" idx="4"/>
          </p:nvPr>
        </p:nvSpPr>
        <p:spPr>
          <a:xfrm rot="0">
            <a:off x="6553200" y="6245225"/>
            <a:ext cx="2133600" cy="47625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r" eaLnBrk="1" hangingPunct="1" latinLnBrk="1" lvl="0"/>
            <a:fld id="{566ABCEB-ACFC-4714-9973-3DA970169C29}" type="slidenum">
              <a:rPr altLang="en-US" sz="1400" lang="zh-CN">
                <a:ea typeface="宋体" pitchFamily="2" charset="-122"/>
              </a:rPr>
              <a:pPr algn="r" eaLnBrk="1" hangingPunct="1" latinLnBrk="1" lvl="0"/>
            </a:fld>
            <a:endParaRPr altLang="en-US" sz="1400" lang="zh-CN">
              <a:ea typeface="宋体" pitchFamily="2" charset="-122"/>
            </a:endParaRPr>
          </a:p>
        </p:txBody>
      </p:sp>
    </p:spTree>
  </p:cSld>
  <p:clrMap accent1="accent1" accent2="accent2" accent3="accent3" accent4="accent4" accent5="accent5" accent6="accent6" bg1="lt1" bg2="dk2" tx1="dk1" tx2="lt2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dt="0" ftr="0" sldNum="0"/>
  <p:txStyles>
    <p:titleStyle>
      <a:lvl1pPr algn="ctr" eaLnBrk="1" fontAlgn="base" hangingPunct="1" indent="0" latinLnBrk="1" marL="0" rtl="0">
        <a:lnSpc>
          <a:spcPct val="100000"/>
        </a:lnSpc>
        <a:spcBef>
          <a:spcPct val="0"/>
        </a:spcBef>
        <a:spcAft>
          <a:spcPct val="0"/>
        </a:spcAft>
        <a:buFontTx/>
        <a:buNone/>
        <a:defRPr baseline="0" b="0" sz="4400" i="0" u="none">
          <a:solidFill>
            <a:schemeClr val="lt2"/>
          </a:solidFill>
          <a:latin typeface="Arial" pitchFamily="34" charset="0"/>
          <a:ea typeface="宋体" pitchFamily="2" charset="-122"/>
          <a:sym typeface="Arial" pitchFamily="34" charset="0"/>
        </a:defRPr>
      </a:lvl1pPr>
    </p:titleStyle>
    <p:bodyStyle>
      <a:lvl1pPr algn="l" eaLnBrk="1" fontAlgn="base" hangingPunct="1" indent="-342900" latinLnBrk="1" marL="342900" rtl="0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•"/>
        <a:defRPr baseline="0" b="0" sz="3200" i="0" u="none">
          <a:solidFill>
            <a:schemeClr val="dk1"/>
          </a:solidFill>
          <a:latin typeface="Arial" pitchFamily="34" charset="0"/>
          <a:ea typeface="宋体" pitchFamily="2" charset="-122"/>
          <a:sym typeface="Arial" pitchFamily="34" charset="0"/>
        </a:defRPr>
      </a:lvl1pPr>
      <a:lvl2pPr algn="l" eaLnBrk="1" fontAlgn="base" hangingPunct="1" indent="-285750" latinLnBrk="1" marL="742950" rtl="0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–"/>
        <a:defRPr baseline="0" b="0" sz="2800" i="0" u="none">
          <a:solidFill>
            <a:schemeClr val="dk1"/>
          </a:solidFill>
          <a:latin typeface="Arial" pitchFamily="34" charset="0"/>
          <a:ea typeface="宋体" pitchFamily="2" charset="-122"/>
          <a:sym typeface="Arial" pitchFamily="34" charset="0"/>
        </a:defRPr>
      </a:lvl2pPr>
      <a:lvl3pPr algn="l" eaLnBrk="1" fontAlgn="base" hangingPunct="1" indent="-228600" latinLnBrk="1" marL="1143000" rtl="0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•"/>
        <a:defRPr baseline="0" b="0" sz="2400" i="0" u="none">
          <a:solidFill>
            <a:schemeClr val="dk1"/>
          </a:solidFill>
          <a:latin typeface="Arial" pitchFamily="34" charset="0"/>
          <a:ea typeface="宋体" pitchFamily="2" charset="-122"/>
          <a:sym typeface="Arial" pitchFamily="34" charset="0"/>
        </a:defRPr>
      </a:lvl3pPr>
      <a:lvl4pPr algn="l" eaLnBrk="1" fontAlgn="base" hangingPunct="1" indent="-228600" latinLnBrk="1" marL="1600200" rtl="0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–"/>
        <a:defRPr baseline="0" b="0" sz="2000" i="0" u="none">
          <a:solidFill>
            <a:schemeClr val="dk1"/>
          </a:solidFill>
          <a:latin typeface="Arial" pitchFamily="34" charset="0"/>
          <a:ea typeface="宋体" pitchFamily="2" charset="-122"/>
          <a:sym typeface="Arial" pitchFamily="34" charset="0"/>
        </a:defRPr>
      </a:lvl4pPr>
      <a:lvl5pPr algn="l" eaLnBrk="1" fontAlgn="base" hangingPunct="1" indent="-228600" latinLnBrk="1" marL="2057400" rtl="0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»"/>
        <a:defRPr baseline="0" b="0" sz="2000" i="0" u="none">
          <a:solidFill>
            <a:schemeClr val="dk1"/>
          </a:solidFill>
          <a:latin typeface="Arial" pitchFamily="34" charset="0"/>
          <a:ea typeface="宋体" pitchFamily="2" charset="-122"/>
          <a:sym typeface="Arial" pitchFamily="34" charset="0"/>
        </a:defRPr>
      </a:lvl5pPr>
    </p:bodyStyle>
    <p:otherStyle>
      <a:lvl1pPr algn="l" fontAlgn="base" indent="0" latinLnBrk="1" marL="0" rtl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aseline="0" b="0" sz="1800" i="0" u="none">
          <a:solidFill>
            <a:schemeClr val="dk1"/>
          </a:solidFill>
          <a:latin typeface="Arial" pitchFamily="34" charset="0"/>
          <a:sym typeface="Arial" pitchFamily="34" charset="0"/>
        </a:defRPr>
      </a:lvl1pPr>
      <a:lvl2pPr algn="l" fontAlgn="base" indent="0" latinLnBrk="1" marL="457200" rtl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aseline="0" b="0" sz="1800" i="0" u="none">
          <a:solidFill>
            <a:schemeClr val="dk1"/>
          </a:solidFill>
          <a:latin typeface="Arial" pitchFamily="34" charset="0"/>
          <a:sym typeface="Arial" pitchFamily="34" charset="0"/>
        </a:defRPr>
      </a:lvl2pPr>
      <a:lvl3pPr algn="l" fontAlgn="base" indent="0" latinLnBrk="1" marL="914400" rtl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aseline="0" b="0" sz="1800" i="0" u="none">
          <a:solidFill>
            <a:schemeClr val="dk1"/>
          </a:solidFill>
          <a:latin typeface="Arial" pitchFamily="34" charset="0"/>
          <a:sym typeface="Arial" pitchFamily="34" charset="0"/>
        </a:defRPr>
      </a:lvl3pPr>
      <a:lvl4pPr algn="l" fontAlgn="base" indent="0" latinLnBrk="1" marL="1371600" rtl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aseline="0" b="0" sz="1800" i="0" u="none">
          <a:solidFill>
            <a:schemeClr val="dk1"/>
          </a:solidFill>
          <a:latin typeface="Arial" pitchFamily="34" charset="0"/>
          <a:sym typeface="Arial" pitchFamily="34" charset="0"/>
        </a:defRPr>
      </a:lvl4pPr>
      <a:lvl5pPr algn="l" fontAlgn="base" indent="0" latinLnBrk="1" marL="1828800" rtl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aseline="0" b="0" sz="1800" i="0" u="none">
          <a:solidFill>
            <a:schemeClr val="dk1"/>
          </a:solidFill>
          <a:latin typeface="Arial" pitchFamily="34" charset="0"/>
          <a:sym typeface="Arial" pitchFamily="34" charset="0"/>
        </a:defRPr>
      </a:lvl5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slide" Target="slide2.xml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wmf"/><Relationship Id="rId7" Type="http://schemas.openxmlformats.org/officeDocument/2006/relationships/audio" Target="../media/media1.wav"/><Relationship Id="rId8" Type="http://schemas.openxmlformats.org/officeDocument/2006/relationships/slideLayout" Target="../slideLayouts/slideLayout7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audio" Target="../media/media1.wav"/><Relationship Id="rId3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audio" Target="../media/media1.wav"/><Relationship Id="rId3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audio" Target="../media/media1.wav"/><Relationship Id="rId3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3.jpeg"/><Relationship Id="rId3" Type="http://schemas.openxmlformats.org/officeDocument/2006/relationships/slide" Target="slide15.xml"/><Relationship Id="rId4" Type="http://schemas.openxmlformats.org/officeDocument/2006/relationships/slide" Target="slide16.xml"/><Relationship Id="rId5" Type="http://schemas.openxmlformats.org/officeDocument/2006/relationships/audio" Target="../media/media1.wav"/><Relationship Id="rId6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4" Type="http://schemas.openxmlformats.org/officeDocument/2006/relationships/slide" Target="slide20.xml"/><Relationship Id="rId5" Type="http://schemas.openxmlformats.org/officeDocument/2006/relationships/slide" Target="slide18.xml"/><Relationship Id="rId6" Type="http://schemas.openxmlformats.org/officeDocument/2006/relationships/audio" Target="../media/media1.wav"/><Relationship Id="rId7" Type="http://schemas.openxmlformats.org/officeDocument/2006/relationships/slideLayout" Target="../slideLayouts/slideLayout7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" Target="slide13.xml"/><Relationship Id="rId2" Type="http://schemas.openxmlformats.org/officeDocument/2006/relationships/image" Target="../media/image14.png"/><Relationship Id="rId3" Type="http://schemas.openxmlformats.org/officeDocument/2006/relationships/audio" Target="../media/media1.wav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audio" Target="../media/media1.wav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" Target="slide13.xml"/><Relationship Id="rId2" Type="http://schemas.openxmlformats.org/officeDocument/2006/relationships/audio" Target="../media/media1.wav"/><Relationship Id="rId3" Type="http://schemas.openxmlformats.org/officeDocument/2006/relationships/slideLayout" Target="../slideLayouts/slideLayout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audio" Target="../media/media1.wav"/><Relationship Id="rId3" Type="http://schemas.openxmlformats.org/officeDocument/2006/relationships/slideLayout" Target="../slideLayouts/slideLayout7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" Target="slide14.xml"/><Relationship Id="rId2" Type="http://schemas.openxmlformats.org/officeDocument/2006/relationships/image" Target="../media/image17.png"/><Relationship Id="rId3" Type="http://schemas.openxmlformats.org/officeDocument/2006/relationships/audio" Target="../media/media1.wav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png"/><Relationship Id="rId3" Type="http://schemas.openxmlformats.org/officeDocument/2006/relationships/audio" Target="../media/media1.wav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audio" Target="../media/media1.wav"/><Relationship Id="rId2" Type="http://schemas.openxmlformats.org/officeDocument/2006/relationships/slideLayout" Target="../slideLayouts/slideLayout7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gif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7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gif"/><Relationship Id="rId3" Type="http://schemas.openxmlformats.org/officeDocument/2006/relationships/audio" Target="../media/media1.wav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audio" Target="../media/media1.wav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4" Type="http://schemas.openxmlformats.org/officeDocument/2006/relationships/audio" Target="../media/media1.wav"/><Relationship Id="rId5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audio" Target="../media/media1.wav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audio" Target="../media/media1.wav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audio" Target="../media/media1.wav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audio" Target="../media/media1.wav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audio" Target="../media/media1.wav"/><Relationship Id="rId3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bg bwMode="white">
      <p:bgPr>
        <a:blipFill rotWithShape="0">
          <a:blip xmlns:r="http://schemas.openxmlformats.org/officeDocument/2006/relationships" r:embed="rId1">
            <a:alphaModFix amt="100000"/>
          </a:blip>
          <a:srcRect/>
          <a:tile algn="tl" flip="none" sx="100000" sy="100000" tx="0" ty="0"/>
        </a:blipFill>
      </p:bgPr>
    </p:bg>
    <p:spTree>
      <p:nvGrpSpPr>
        <p:cNvPr id="12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grpSp>
        <p:nvGrpSpPr>
          <p:cNvPr id="13" name=""/>
          <p:cNvGrpSpPr/>
          <p:nvPr/>
        </p:nvGrpSpPr>
        <p:grpSpPr>
          <a:xfrm rot="0">
            <a:off x="609600" y="692150"/>
            <a:ext cx="8534400" cy="5761037"/>
            <a:chOff x="0" y="0"/>
            <a:chExt cx="5376" cy="3648"/>
          </a:xfrm>
        </p:grpSpPr>
        <p:sp>
          <p:nvSpPr>
            <p:cNvPr id="1048581" name=""/>
            <p:cNvSpPr/>
            <p:nvPr/>
          </p:nvSpPr>
          <p:spPr>
            <a:xfrm rot="0">
              <a:off x="0" y="384"/>
              <a:ext cx="4992" cy="2880"/>
            </a:xfrm>
            <a:prstGeom prst="rect"/>
            <a:blipFill rotWithShape="0">
              <a:blip xmlns:r="http://schemas.openxmlformats.org/officeDocument/2006/relationships" r:embed="rId2">
                <a:alphaModFix amt="100000"/>
              </a:blip>
              <a:srcRect/>
              <a:tile algn="tl" flip="none" sx="100000" sy="100000" tx="0" ty="0"/>
            </a:blipFill>
            <a:ln w="9525" cap="flat" cmpd="sng">
              <a:solidFill>
                <a:schemeClr val="dk1">
                  <a:alpha val="100000"/>
                </a:schemeClr>
              </a:solidFill>
              <a:prstDash val="solid"/>
              <a:round/>
            </a:ln>
          </p:spPr>
          <p:txBody>
            <a:bodyPr anchor="ctr" bIns="45720" lIns="91440" rIns="91440" tIns="45720" vert="horz" wrap="none"/>
            <a:lstStyle>
              <a:lvl1pPr algn="l" fontAlgn="base" indent="0" latinLnBrk="1" marL="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sym typeface="Arial" pitchFamily="34" charset="0"/>
                </a:defRPr>
              </a:lvl1pPr>
              <a:lvl2pPr algn="l" fontAlgn="base" indent="0" latinLnBrk="1" marL="4572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sym typeface="Arial" pitchFamily="34" charset="0"/>
                </a:defRPr>
              </a:lvl2pPr>
              <a:lvl3pPr algn="l" fontAlgn="base" indent="0" latinLnBrk="1" marL="9144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sym typeface="Arial" pitchFamily="34" charset="0"/>
                </a:defRPr>
              </a:lvl3pPr>
              <a:lvl4pPr algn="l" fontAlgn="base" indent="0" latinLnBrk="1" marL="13716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sym typeface="Arial" pitchFamily="34" charset="0"/>
                </a:defRPr>
              </a:lvl4pPr>
              <a:lvl5pPr algn="l" fontAlgn="base" indent="0" latinLnBrk="1" marL="18288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algn="ctr" eaLnBrk="1" hangingPunct="1" latinLnBrk="1" lvl="0"/>
              <a:endParaRPr altLang="en-US" sz="2400" lang="zh-CN"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14" name=""/>
            <p:cNvGrpSpPr/>
            <p:nvPr/>
          </p:nvGrpSpPr>
          <p:grpSpPr>
            <a:xfrm rot="0">
              <a:off x="4992" y="0"/>
              <a:ext cx="384" cy="3648"/>
              <a:chOff x="0" y="0"/>
              <a:chExt cx="384" cy="3648"/>
            </a:xfrm>
          </p:grpSpPr>
          <p:sp>
            <p:nvSpPr>
              <p:cNvPr id="1048582" name=""/>
              <p:cNvSpPr/>
              <p:nvPr/>
            </p:nvSpPr>
            <p:spPr>
              <a:xfrm rot="0">
                <a:off x="0" y="288"/>
                <a:ext cx="384" cy="3072"/>
              </a:xfrm>
              <a:prstGeom prst="rect"/>
              <a:gradFill rotWithShape="0">
                <a:gsLst>
                  <a:gs pos="0">
                    <a:srgbClr val="FFFFCC">
                      <a:shade val="46275"/>
                      <a:alpha val="100000"/>
                    </a:srgbClr>
                  </a:gs>
                  <a:gs pos="50000">
                    <a:srgbClr val="FFFFCC">
                      <a:alpha val="100000"/>
                    </a:srgbClr>
                  </a:gs>
                  <a:gs pos="100000">
                    <a:srgbClr val="FFFFCC">
                      <a:shade val="46275"/>
                      <a:alpha val="100000"/>
                    </a:srgbClr>
                  </a:gs>
                </a:gsLst>
                <a:lin ang="0" scaled="1"/>
              </a:gradFill>
              <a:ln w="38100" cap="flat" cmpd="sng">
                <a:solidFill>
                  <a:schemeClr val="dk1">
                    <a:alpha val="100000"/>
                  </a:schemeClr>
                </a:solidFill>
                <a:prstDash val="solid"/>
                <a:round/>
              </a:ln>
            </p:spPr>
          </p:sp>
          <p:sp>
            <p:nvSpPr>
              <p:cNvPr id="1048583" name=""/>
              <p:cNvSpPr/>
              <p:nvPr/>
            </p:nvSpPr>
            <p:spPr>
              <a:xfrm rot="0">
                <a:off x="96" y="0"/>
                <a:ext cx="192" cy="288"/>
              </a:xfrm>
              <a:prstGeom prst="rect"/>
              <a:gradFill rotWithShape="0">
                <a:gsLst>
                  <a:gs pos="0">
                    <a:srgbClr val="996633">
                      <a:shade val="26275"/>
                      <a:alpha val="100000"/>
                    </a:srgbClr>
                  </a:gs>
                  <a:gs pos="50000">
                    <a:srgbClr val="996633">
                      <a:alpha val="100000"/>
                    </a:srgbClr>
                  </a:gs>
                  <a:gs pos="100000">
                    <a:srgbClr val="996633">
                      <a:shade val="26275"/>
                      <a:alpha val="100000"/>
                    </a:srgbClr>
                  </a:gs>
                </a:gsLst>
                <a:lin ang="0" scaled="1"/>
              </a:gradFill>
              <a:ln w="38100" cap="flat" cmpd="sng">
                <a:solidFill>
                  <a:schemeClr val="dk1">
                    <a:alpha val="100000"/>
                  </a:schemeClr>
                </a:solidFill>
                <a:prstDash val="solid"/>
                <a:round/>
              </a:ln>
            </p:spPr>
          </p:sp>
          <p:sp>
            <p:nvSpPr>
              <p:cNvPr id="1048584" name=""/>
              <p:cNvSpPr/>
              <p:nvPr/>
            </p:nvSpPr>
            <p:spPr>
              <a:xfrm rot="0">
                <a:off x="96" y="3360"/>
                <a:ext cx="192" cy="288"/>
              </a:xfrm>
              <a:prstGeom prst="rect"/>
              <a:gradFill rotWithShape="0">
                <a:gsLst>
                  <a:gs pos="0">
                    <a:srgbClr val="996633">
                      <a:shade val="26275"/>
                      <a:alpha val="100000"/>
                    </a:srgbClr>
                  </a:gs>
                  <a:gs pos="50000">
                    <a:srgbClr val="996633">
                      <a:alpha val="100000"/>
                    </a:srgbClr>
                  </a:gs>
                  <a:gs pos="100000">
                    <a:srgbClr val="996633">
                      <a:shade val="26275"/>
                      <a:alpha val="100000"/>
                    </a:srgbClr>
                  </a:gs>
                </a:gsLst>
                <a:lin ang="0" scaled="1"/>
              </a:gradFill>
              <a:ln w="38100" cap="flat" cmpd="sng">
                <a:solidFill>
                  <a:schemeClr val="dk1">
                    <a:alpha val="100000"/>
                  </a:schemeClr>
                </a:solidFill>
                <a:prstDash val="solid"/>
                <a:round/>
              </a:ln>
            </p:spPr>
          </p:sp>
        </p:grpSp>
      </p:grpSp>
      <p:sp>
        <p:nvSpPr>
          <p:cNvPr id="1048585" name=""/>
          <p:cNvSpPr txBox="1"/>
          <p:nvPr/>
        </p:nvSpPr>
        <p:spPr>
          <a:xfrm rot="0">
            <a:off x="3297237" y="1628775"/>
            <a:ext cx="973137" cy="3962400"/>
          </a:xfrm>
          <a:prstGeom prst="rect"/>
          <a:noFill/>
          <a:ln w="57150" cap="flat" cmpd="thickThin">
            <a:solidFill>
              <a:srgbClr val="FF000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eaVert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4800" lang="zh-CN">
                <a:effectLst>
                  <a:outerShdw algn="tl" blurRad="38100" dir="2700000" dist="38100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石  壕  吏</a:t>
            </a:r>
          </a:p>
        </p:txBody>
      </p:sp>
      <p:sp>
        <p:nvSpPr>
          <p:cNvPr id="1048586" name="">
            <a:hlinkClick r:id="rId3" action="ppaction://hlinksldjump"/>
          </p:cNvPr>
          <p:cNvSpPr txBox="1"/>
          <p:nvPr/>
        </p:nvSpPr>
        <p:spPr>
          <a:xfrm rot="0">
            <a:off x="3641407" y="4703762"/>
            <a:ext cx="487680" cy="548640"/>
          </a:xfrm>
          <a:prstGeom prst="rect"/>
          <a:solidFill>
            <a:schemeClr val="lt1"/>
          </a:solidFill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</a:ln>
        </p:spPr>
        <p:txBody>
          <a:bodyPr bIns="45720" lIns="91440" rIns="91440" tIns="45720" vert="eaVert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r>
              <a:rPr altLang="en-US" b="1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汉鼎繁古印" pitchFamily="1" charset="-122"/>
              </a:rPr>
              <a:t>杜甫</a:t>
            </a:r>
          </a:p>
        </p:txBody>
      </p:sp>
      <p:grpSp>
        <p:nvGrpSpPr>
          <p:cNvPr id="15" name=""/>
          <p:cNvGrpSpPr/>
          <p:nvPr/>
        </p:nvGrpSpPr>
        <p:grpSpPr>
          <a:xfrm rot="0">
            <a:off x="0" y="692150"/>
            <a:ext cx="609600" cy="5791200"/>
            <a:chOff x="0" y="0"/>
            <a:chExt cx="384" cy="3648"/>
          </a:xfrm>
        </p:grpSpPr>
        <p:sp>
          <p:nvSpPr>
            <p:cNvPr id="1048587" name=""/>
            <p:cNvSpPr/>
            <p:nvPr/>
          </p:nvSpPr>
          <p:spPr>
            <a:xfrm rot="0">
              <a:off x="0" y="288"/>
              <a:ext cx="384" cy="3072"/>
            </a:xfrm>
            <a:prstGeom prst="rect"/>
            <a:gradFill rotWithShape="0">
              <a:gsLst>
                <a:gs pos="0">
                  <a:srgbClr val="FFFFCC">
                    <a:shade val="46275"/>
                    <a:alpha val="100000"/>
                  </a:srgbClr>
                </a:gs>
                <a:gs pos="50000">
                  <a:srgbClr val="FFFFCC">
                    <a:alpha val="100000"/>
                  </a:srgbClr>
                </a:gs>
                <a:gs pos="100000">
                  <a:srgbClr val="FFFFCC">
                    <a:shade val="46275"/>
                    <a:alpha val="100000"/>
                  </a:srgbClr>
                </a:gs>
              </a:gsLst>
              <a:lin ang="0" scaled="1"/>
            </a:gradFill>
            <a:ln w="38100" cap="flat" cmpd="sng">
              <a:solidFill>
                <a:schemeClr val="dk1">
                  <a:alpha val="100000"/>
                </a:schemeClr>
              </a:solidFill>
              <a:prstDash val="solid"/>
              <a:round/>
            </a:ln>
          </p:spPr>
        </p:sp>
        <p:sp>
          <p:nvSpPr>
            <p:cNvPr id="1048588" name=""/>
            <p:cNvSpPr/>
            <p:nvPr/>
          </p:nvSpPr>
          <p:spPr>
            <a:xfrm rot="0">
              <a:off x="96" y="0"/>
              <a:ext cx="192" cy="288"/>
            </a:xfrm>
            <a:prstGeom prst="rect"/>
            <a:gradFill rotWithShape="0">
              <a:gsLst>
                <a:gs pos="0">
                  <a:srgbClr val="996633">
                    <a:shade val="26275"/>
                    <a:alpha val="100000"/>
                  </a:srgbClr>
                </a:gs>
                <a:gs pos="50000">
                  <a:srgbClr val="996633">
                    <a:alpha val="100000"/>
                  </a:srgbClr>
                </a:gs>
                <a:gs pos="100000">
                  <a:srgbClr val="996633">
                    <a:shade val="26275"/>
                    <a:alpha val="100000"/>
                  </a:srgbClr>
                </a:gs>
              </a:gsLst>
              <a:lin ang="0" scaled="1"/>
            </a:gradFill>
            <a:ln w="38100" cap="flat" cmpd="sng">
              <a:solidFill>
                <a:schemeClr val="dk1">
                  <a:alpha val="100000"/>
                </a:schemeClr>
              </a:solidFill>
              <a:prstDash val="solid"/>
              <a:round/>
            </a:ln>
          </p:spPr>
        </p:sp>
        <p:sp>
          <p:nvSpPr>
            <p:cNvPr id="1048589" name=""/>
            <p:cNvSpPr/>
            <p:nvPr/>
          </p:nvSpPr>
          <p:spPr>
            <a:xfrm rot="0">
              <a:off x="96" y="3360"/>
              <a:ext cx="192" cy="288"/>
            </a:xfrm>
            <a:prstGeom prst="rect"/>
            <a:gradFill rotWithShape="0">
              <a:gsLst>
                <a:gs pos="0">
                  <a:srgbClr val="996633">
                    <a:shade val="26275"/>
                    <a:alpha val="100000"/>
                  </a:srgbClr>
                </a:gs>
                <a:gs pos="50000">
                  <a:srgbClr val="996633">
                    <a:alpha val="100000"/>
                  </a:srgbClr>
                </a:gs>
                <a:gs pos="100000">
                  <a:srgbClr val="996633">
                    <a:shade val="26275"/>
                    <a:alpha val="100000"/>
                  </a:srgbClr>
                </a:gs>
              </a:gsLst>
              <a:lin ang="0" scaled="1"/>
            </a:gradFill>
            <a:ln w="38100" cap="flat" cmpd="sng">
              <a:solidFill>
                <a:schemeClr val="dk1">
                  <a:alpha val="100000"/>
                </a:schemeClr>
              </a:solidFill>
              <a:prstDash val="solid"/>
              <a:round/>
            </a:ln>
          </p:spPr>
        </p:sp>
      </p:grpSp>
      <p:grpSp>
        <p:nvGrpSpPr>
          <p:cNvPr id="16" name=""/>
          <p:cNvGrpSpPr/>
          <p:nvPr/>
        </p:nvGrpSpPr>
        <p:grpSpPr>
          <a:xfrm rot="0">
            <a:off x="6011862" y="1700212"/>
            <a:ext cx="2133600" cy="3429000"/>
            <a:chOff x="0" y="0"/>
            <a:chExt cx="1344" cy="2160"/>
          </a:xfrm>
        </p:grpSpPr>
        <p:grpSp>
          <p:nvGrpSpPr>
            <p:cNvPr id="17" name=""/>
            <p:cNvGrpSpPr/>
            <p:nvPr/>
          </p:nvGrpSpPr>
          <p:grpSpPr>
            <a:xfrm rot="0">
              <a:off x="0" y="0"/>
              <a:ext cx="1344" cy="2160"/>
              <a:chOff x="0" y="0"/>
              <a:chExt cx="1344" cy="2160"/>
            </a:xfrm>
          </p:grpSpPr>
          <p:sp>
            <p:nvSpPr>
              <p:cNvPr id="1048590" name=""/>
              <p:cNvSpPr/>
              <p:nvPr/>
            </p:nvSpPr>
            <p:spPr>
              <a:xfrm rot="0">
                <a:off x="0" y="0"/>
                <a:ext cx="1344" cy="2160"/>
              </a:xfrm>
              <a:prstGeom prst="rect"/>
              <a:blipFill rotWithShape="0">
                <a:blip xmlns:r="http://schemas.openxmlformats.org/officeDocument/2006/relationships" r:embed="rId4">
                  <a:alphaModFix amt="100000"/>
                </a:blip>
                <a:srcRect/>
                <a:tile algn="tl" flip="none" sx="100000" sy="100000" tx="0" ty="0"/>
              </a:blipFill>
              <a:ln w="38100" cap="flat" cmpd="sng">
                <a:solidFill>
                  <a:schemeClr val="lt1">
                    <a:alpha val="100000"/>
                  </a:schemeClr>
                </a:solidFill>
                <a:prstDash val="solid"/>
                <a:round/>
              </a:ln>
            </p:spPr>
            <p:txBody>
              <a:bodyPr anchor="ctr" bIns="45720" lIns="91440" rIns="91440" tIns="45720" vert="horz" wrap="none"/>
              <a:lstStyle>
                <a:lvl1pPr algn="l" fontAlgn="base" indent="0" latinLnBrk="1" marL="0" rtl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baseline="0" b="0" sz="1800" i="0" u="none">
                    <a:solidFill>
                      <a:schemeClr val="dk1"/>
                    </a:solidFill>
                    <a:latin typeface="Arial" pitchFamily="34" charset="0"/>
                    <a:sym typeface="Arial" pitchFamily="34" charset="0"/>
                  </a:defRPr>
                </a:lvl1pPr>
                <a:lvl2pPr algn="l" fontAlgn="base" indent="0" latinLnBrk="1" marL="457200" rtl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baseline="0" b="0" sz="1800" i="0" u="none">
                    <a:solidFill>
                      <a:schemeClr val="dk1"/>
                    </a:solidFill>
                    <a:latin typeface="Arial" pitchFamily="34" charset="0"/>
                    <a:sym typeface="Arial" pitchFamily="34" charset="0"/>
                  </a:defRPr>
                </a:lvl2pPr>
                <a:lvl3pPr algn="l" fontAlgn="base" indent="0" latinLnBrk="1" marL="914400" rtl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baseline="0" b="0" sz="1800" i="0" u="none">
                    <a:solidFill>
                      <a:schemeClr val="dk1"/>
                    </a:solidFill>
                    <a:latin typeface="Arial" pitchFamily="34" charset="0"/>
                    <a:sym typeface="Arial" pitchFamily="34" charset="0"/>
                  </a:defRPr>
                </a:lvl3pPr>
                <a:lvl4pPr algn="l" fontAlgn="base" indent="0" latinLnBrk="1" marL="1371600" rtl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baseline="0" b="0" sz="1800" i="0" u="none">
                    <a:solidFill>
                      <a:schemeClr val="dk1"/>
                    </a:solidFill>
                    <a:latin typeface="Arial" pitchFamily="34" charset="0"/>
                    <a:sym typeface="Arial" pitchFamily="34" charset="0"/>
                  </a:defRPr>
                </a:lvl4pPr>
                <a:lvl5pPr algn="l" fontAlgn="base" indent="0" latinLnBrk="1" marL="1828800" rtl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baseline="0" b="0" sz="1800" i="0" u="none">
                    <a:solidFill>
                      <a:schemeClr val="dk1"/>
                    </a:solidFill>
                    <a:latin typeface="Arial" pitchFamily="34" charset="0"/>
                    <a:sym typeface="Arial" pitchFamily="34" charset="0"/>
                  </a:defRPr>
                </a:lvl5pPr>
              </a:lstStyle>
              <a:p>
                <a:pPr algn="ctr" eaLnBrk="1" hangingPunct="1" latinLnBrk="1" lvl="0"/>
                <a:endParaRPr altLang="en-US" sz="2400" lang="zh-CN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048591" name=""/>
              <p:cNvSpPr/>
              <p:nvPr/>
            </p:nvSpPr>
            <p:spPr>
              <a:xfrm rot="0">
                <a:off x="938" y="0"/>
                <a:ext cx="0" cy="2160"/>
              </a:xfrm>
              <a:prstGeom prst="line"/>
              <a:noFill/>
              <a:ln w="38100" cap="flat" cmpd="sng">
                <a:solidFill>
                  <a:schemeClr val="lt1">
                    <a:alpha val="100000"/>
                  </a:schemeClr>
                </a:solidFill>
                <a:prstDash val="solid"/>
                <a:round/>
              </a:ln>
            </p:spPr>
          </p:sp>
          <p:sp>
            <p:nvSpPr>
              <p:cNvPr id="1048592" name=""/>
              <p:cNvSpPr/>
              <p:nvPr/>
            </p:nvSpPr>
            <p:spPr>
              <a:xfrm rot="0">
                <a:off x="938" y="266"/>
                <a:ext cx="406" cy="0"/>
              </a:xfrm>
              <a:prstGeom prst="line"/>
              <a:noFill/>
              <a:ln w="38100" cap="flat" cmpd="sng">
                <a:solidFill>
                  <a:schemeClr val="lt1">
                    <a:alpha val="100000"/>
                  </a:schemeClr>
                </a:solidFill>
                <a:prstDash val="solid"/>
                <a:round/>
              </a:ln>
            </p:spPr>
          </p:sp>
          <p:sp>
            <p:nvSpPr>
              <p:cNvPr id="1048593" name=""/>
              <p:cNvSpPr/>
              <p:nvPr/>
            </p:nvSpPr>
            <p:spPr>
              <a:xfrm rot="0">
                <a:off x="938" y="621"/>
                <a:ext cx="406" cy="0"/>
              </a:xfrm>
              <a:prstGeom prst="line"/>
              <a:noFill/>
              <a:ln w="38100" cap="flat" cmpd="sng">
                <a:solidFill>
                  <a:schemeClr val="lt1">
                    <a:alpha val="100000"/>
                  </a:schemeClr>
                </a:solidFill>
                <a:prstDash val="solid"/>
                <a:round/>
              </a:ln>
            </p:spPr>
          </p:sp>
          <p:sp>
            <p:nvSpPr>
              <p:cNvPr id="1048594" name=""/>
              <p:cNvSpPr/>
              <p:nvPr/>
            </p:nvSpPr>
            <p:spPr>
              <a:xfrm rot="0">
                <a:off x="938" y="1036"/>
                <a:ext cx="406" cy="0"/>
              </a:xfrm>
              <a:prstGeom prst="line"/>
              <a:noFill/>
              <a:ln w="38100" cap="flat" cmpd="sng">
                <a:solidFill>
                  <a:schemeClr val="lt1">
                    <a:alpha val="100000"/>
                  </a:schemeClr>
                </a:solidFill>
                <a:prstDash val="solid"/>
                <a:round/>
              </a:ln>
            </p:spPr>
          </p:sp>
          <p:sp>
            <p:nvSpPr>
              <p:cNvPr id="1048595" name=""/>
              <p:cNvSpPr/>
              <p:nvPr/>
            </p:nvSpPr>
            <p:spPr>
              <a:xfrm rot="0">
                <a:off x="938" y="1420"/>
                <a:ext cx="406" cy="0"/>
              </a:xfrm>
              <a:prstGeom prst="line"/>
              <a:noFill/>
              <a:ln w="38100" cap="flat" cmpd="sng">
                <a:solidFill>
                  <a:schemeClr val="lt1">
                    <a:alpha val="100000"/>
                  </a:schemeClr>
                </a:solidFill>
                <a:prstDash val="solid"/>
                <a:round/>
              </a:ln>
            </p:spPr>
          </p:sp>
          <p:sp>
            <p:nvSpPr>
              <p:cNvPr id="1048596" name=""/>
              <p:cNvSpPr/>
              <p:nvPr/>
            </p:nvSpPr>
            <p:spPr>
              <a:xfrm rot="0">
                <a:off x="938" y="1805"/>
                <a:ext cx="406" cy="0"/>
              </a:xfrm>
              <a:prstGeom prst="line"/>
              <a:noFill/>
              <a:ln w="38100" cap="flat" cmpd="sng">
                <a:solidFill>
                  <a:schemeClr val="lt1">
                    <a:alpha val="100000"/>
                  </a:schemeClr>
                </a:solidFill>
                <a:prstDash val="solid"/>
                <a:round/>
              </a:ln>
            </p:spPr>
          </p:sp>
          <p:pic>
            <p:nvPicPr>
              <p:cNvPr id="2097152" name=""/>
              <p:cNvPicPr>
                <a:picLocks/>
              </p:cNvPicPr>
              <p:nvPr/>
            </p:nvPicPr>
            <p:blipFill>
              <a:blip xmlns:r="http://schemas.openxmlformats.org/officeDocument/2006/relationships" r:embed="rId5"/>
              <a:srcRect l="0" t="0" r="0" b="0"/>
              <a:stretch>
                <a:fillRect/>
              </a:stretch>
            </p:blipFill>
            <p:spPr>
              <a:xfrm rot="0">
                <a:off x="109" y="178"/>
                <a:ext cx="753" cy="1775"/>
              </a:xfrm>
              <a:prstGeom prst="rect"/>
              <a:noFill/>
              <a:ln w="38100" cap="flat" cmpd="sng">
                <a:solidFill>
                  <a:schemeClr val="lt1">
                    <a:alpha val="100000"/>
                  </a:schemeClr>
                </a:solidFill>
                <a:prstDash val="solid"/>
                <a:round/>
              </a:ln>
            </p:spPr>
          </p:pic>
        </p:grpSp>
        <p:sp>
          <p:nvSpPr>
            <p:cNvPr id="1048597" name=""/>
            <p:cNvSpPr txBox="1"/>
            <p:nvPr/>
          </p:nvSpPr>
          <p:spPr>
            <a:xfrm rot="0">
              <a:off x="102" y="177"/>
              <a:ext cx="580" cy="1818"/>
            </a:xfrm>
            <a:prstGeom prst="rect"/>
            <a:noFill/>
            <a:ln>
              <a:noFill/>
            </a:ln>
          </p:spPr>
          <p:txBody>
            <a:bodyPr bIns="45720" lIns="91440" rIns="91440" tIns="45720" vert="eaVert" wrap="none">
              <a:spAutoFit/>
            </a:bodyPr>
            <a:lstStyle>
              <a:lvl1pPr algn="l" fontAlgn="base" indent="0" latinLnBrk="1" marL="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sym typeface="Arial" pitchFamily="34" charset="0"/>
                </a:defRPr>
              </a:lvl1pPr>
              <a:lvl2pPr algn="l" fontAlgn="base" indent="0" latinLnBrk="1" marL="4572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sym typeface="Arial" pitchFamily="34" charset="0"/>
                </a:defRPr>
              </a:lvl2pPr>
              <a:lvl3pPr algn="l" fontAlgn="base" indent="0" latinLnBrk="1" marL="9144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sym typeface="Arial" pitchFamily="34" charset="0"/>
                </a:defRPr>
              </a:lvl3pPr>
              <a:lvl4pPr algn="l" fontAlgn="base" indent="0" latinLnBrk="1" marL="13716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sym typeface="Arial" pitchFamily="34" charset="0"/>
                </a:defRPr>
              </a:lvl4pPr>
              <a:lvl5pPr algn="l" fontAlgn="base" indent="0" latinLnBrk="1" marL="1828800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 baseline="0" b="0" sz="1800" i="0" u="none">
                  <a:solidFill>
                    <a:schemeClr val="dk1"/>
                  </a:solidFill>
                  <a:latin typeface="Arial" pitchFamily="34" charset="0"/>
                  <a:sym typeface="Arial" pitchFamily="34" charset="0"/>
                </a:defRPr>
              </a:lvl5pPr>
            </a:lstStyle>
            <a:p>
              <a:pPr algn="ctr" eaLnBrk="1" hangingPunct="1" latinLnBrk="1" lvl="0"/>
              <a:r>
                <a:rPr altLang="en-US" b="1" sz="4400" lang="zh-CN">
                  <a:latin typeface="Times New Roman" pitchFamily="18" charset="0"/>
                  <a:ea typeface="汉鼎繁淡古" pitchFamily="1" charset="-122"/>
                </a:rPr>
                <a:t>杜甫诗三首</a:t>
              </a:r>
            </a:p>
          </p:txBody>
        </p:sp>
      </p:grp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6"/>
          <a:srcRect l="0" t="0" r="0" b="0"/>
          <a:stretch>
            <a:fillRect/>
          </a:stretch>
        </p:blipFill>
        <p:spPr>
          <a:xfrm rot="0">
            <a:off x="611187" y="2781300"/>
            <a:ext cx="2481262" cy="3124200"/>
          </a:xfrm>
          <a:prstGeom prst="rect"/>
          <a:noFill/>
          <a:ln>
            <a:noFill/>
          </a:ln>
        </p:spPr>
      </p:pic>
    </p:spTree>
  </p:cSld>
  <p:clrMapOvr>
    <a:masterClrMapping/>
  </p:clrMapOvr>
  <p:transition spd="fast" advClick="1">
    <p:random/>
    <p:sndAc>
      <p:stSnd loop="0">
        <p:snd r:embed="rId7"/>
      </p:stSnd>
    </p:sndAc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8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49" name=""/>
          <p:cNvSpPr txBox="1"/>
          <p:nvPr/>
        </p:nvSpPr>
        <p:spPr>
          <a:xfrm rot="0">
            <a:off x="1143000" y="4114800"/>
            <a:ext cx="3383280" cy="764539"/>
          </a:xfrm>
          <a:prstGeom prst="rect"/>
          <a:noFill/>
          <a:ln>
            <a:noFill/>
          </a:ln>
        </p:spPr>
        <p:txBody>
          <a:bodyPr anchor="t"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4000" lang="zh-CN">
                <a:ea typeface="宋体" pitchFamily="2" charset="-122"/>
              </a:rPr>
              <a:t>我   </a:t>
            </a:r>
            <a:r>
              <a:rPr altLang="zh-CN" b="1" sz="4000" lang="en-US">
                <a:ea typeface="宋体" pitchFamily="2" charset="-122"/>
              </a:rPr>
              <a:t>--------</a:t>
            </a:r>
          </a:p>
        </p:txBody>
      </p:sp>
      <p:sp>
        <p:nvSpPr>
          <p:cNvPr id="1048650" name=""/>
          <p:cNvSpPr txBox="1"/>
          <p:nvPr/>
        </p:nvSpPr>
        <p:spPr>
          <a:xfrm rot="0">
            <a:off x="1066800" y="2133600"/>
            <a:ext cx="3581400" cy="14376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4000" lang="zh-CN">
                <a:ea typeface="宋体" pitchFamily="2" charset="-122"/>
              </a:rPr>
              <a:t>老翁</a:t>
            </a:r>
            <a:r>
              <a:rPr altLang="zh-CN" b="1" sz="4000" lang="en-US">
                <a:ea typeface="宋体" pitchFamily="2" charset="-122"/>
              </a:rPr>
              <a:t>---------</a:t>
            </a:r>
          </a:p>
        </p:txBody>
      </p:sp>
      <p:sp>
        <p:nvSpPr>
          <p:cNvPr id="1048651" name=""/>
          <p:cNvSpPr txBox="1"/>
          <p:nvPr/>
        </p:nvSpPr>
        <p:spPr>
          <a:xfrm rot="0">
            <a:off x="1066800" y="1447800"/>
            <a:ext cx="3200400" cy="14376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4000" lang="zh-CN">
                <a:ea typeface="宋体" pitchFamily="2" charset="-122"/>
              </a:rPr>
              <a:t>吏    </a:t>
            </a:r>
            <a:r>
              <a:rPr altLang="zh-CN" b="1" sz="4000" lang="en-US">
                <a:ea typeface="宋体" pitchFamily="2" charset="-122"/>
              </a:rPr>
              <a:t>---------</a:t>
            </a:r>
          </a:p>
        </p:txBody>
      </p:sp>
      <p:sp>
        <p:nvSpPr>
          <p:cNvPr id="1048652" name=""/>
          <p:cNvSpPr txBox="1"/>
          <p:nvPr/>
        </p:nvSpPr>
        <p:spPr>
          <a:xfrm rot="0">
            <a:off x="1143000" y="2895600"/>
            <a:ext cx="2667000" cy="14376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4000" lang="zh-CN">
                <a:ea typeface="宋体" pitchFamily="2" charset="-122"/>
              </a:rPr>
              <a:t>妇人</a:t>
            </a:r>
            <a:r>
              <a:rPr altLang="zh-CN" b="1" sz="4000" lang="en-US">
                <a:ea typeface="宋体" pitchFamily="2" charset="-122"/>
              </a:rPr>
              <a:t>--------</a:t>
            </a:r>
          </a:p>
        </p:txBody>
      </p:sp>
      <p:sp>
        <p:nvSpPr>
          <p:cNvPr id="1048653" name=""/>
          <p:cNvSpPr txBox="1"/>
          <p:nvPr/>
        </p:nvSpPr>
        <p:spPr>
          <a:xfrm rot="0">
            <a:off x="3581400" y="4267200"/>
            <a:ext cx="4876800" cy="14376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4000" lang="zh-CN">
                <a:ea typeface="宋体" pitchFamily="2" charset="-122"/>
              </a:rPr>
              <a:t>投宿、</a:t>
            </a:r>
          </a:p>
          <a:p>
            <a:pPr eaLnBrk="1" hangingPunct="1" latinLnBrk="1" lvl="0">
              <a:buFontTx/>
              <a:buNone/>
            </a:pPr>
            <a:r>
              <a:rPr altLang="en-US" b="1" sz="4000" lang="zh-CN">
                <a:solidFill>
                  <a:srgbClr val="0000FF"/>
                </a:solidFill>
                <a:ea typeface="宋体" pitchFamily="2" charset="-122"/>
              </a:rPr>
              <a:t>独</a:t>
            </a:r>
            <a:r>
              <a:rPr altLang="en-US" b="1" sz="4000" lang="zh-CN">
                <a:ea typeface="宋体" pitchFamily="2" charset="-122"/>
              </a:rPr>
              <a:t>与老翁别</a:t>
            </a:r>
          </a:p>
        </p:txBody>
      </p:sp>
      <p:sp>
        <p:nvSpPr>
          <p:cNvPr id="1048654" name=""/>
          <p:cNvSpPr txBox="1"/>
          <p:nvPr/>
        </p:nvSpPr>
        <p:spPr>
          <a:xfrm rot="0">
            <a:off x="4038600" y="2209800"/>
            <a:ext cx="4953000" cy="7645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4000" lang="zh-CN">
                <a:ea typeface="宋体" pitchFamily="2" charset="-122"/>
              </a:rPr>
              <a:t>逾墙逃跑</a:t>
            </a:r>
          </a:p>
        </p:txBody>
      </p:sp>
      <p:sp>
        <p:nvSpPr>
          <p:cNvPr id="1048655" name=""/>
          <p:cNvSpPr txBox="1"/>
          <p:nvPr/>
        </p:nvSpPr>
        <p:spPr>
          <a:xfrm rot="0">
            <a:off x="3886200" y="2895600"/>
            <a:ext cx="4953000" cy="14376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4000" lang="zh-CN">
                <a:ea typeface="宋体" pitchFamily="2" charset="-122"/>
              </a:rPr>
              <a:t>致词、</a:t>
            </a:r>
          </a:p>
          <a:p>
            <a:pPr eaLnBrk="1" hangingPunct="1" latinLnBrk="1" lvl="0">
              <a:buFontTx/>
              <a:buNone/>
            </a:pPr>
            <a:r>
              <a:rPr altLang="en-US" b="1" sz="4000" lang="zh-CN">
                <a:ea typeface="宋体" pitchFamily="2" charset="-122"/>
              </a:rPr>
              <a:t>被逼应征</a:t>
            </a:r>
          </a:p>
        </p:txBody>
      </p:sp>
      <p:sp>
        <p:nvSpPr>
          <p:cNvPr id="1048656" name=""/>
          <p:cNvSpPr txBox="1"/>
          <p:nvPr/>
        </p:nvSpPr>
        <p:spPr>
          <a:xfrm rot="0">
            <a:off x="3962400" y="1524000"/>
            <a:ext cx="4953000" cy="7645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4000" lang="zh-CN">
                <a:ea typeface="宋体" pitchFamily="2" charset="-122"/>
              </a:rPr>
              <a:t>夜捉人</a:t>
            </a:r>
          </a:p>
        </p:txBody>
      </p:sp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1139825" y="85725"/>
            <a:ext cx="7096125" cy="1408112"/>
          </a:xfrm>
          <a:prstGeom prst="rect"/>
          <a:noFill/>
          <a:ln>
            <a:noFill/>
          </a:ln>
        </p:spPr>
      </p:pic>
      <p:sp>
        <p:nvSpPr>
          <p:cNvPr id="1048657" name=""/>
          <p:cNvSpPr txBox="1"/>
          <p:nvPr/>
        </p:nvSpPr>
        <p:spPr>
          <a:xfrm rot="0">
            <a:off x="6934200" y="1600200"/>
            <a:ext cx="18288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C00000"/>
                </a:solidFill>
                <a:ea typeface="宋体" pitchFamily="2" charset="-122"/>
              </a:rPr>
              <a:t>开端</a:t>
            </a:r>
          </a:p>
        </p:txBody>
      </p:sp>
      <p:sp>
        <p:nvSpPr>
          <p:cNvPr id="1048658" name=""/>
          <p:cNvSpPr txBox="1"/>
          <p:nvPr/>
        </p:nvSpPr>
        <p:spPr>
          <a:xfrm rot="0">
            <a:off x="7315200" y="2895600"/>
            <a:ext cx="18288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C00000"/>
                </a:solidFill>
                <a:ea typeface="宋体" pitchFamily="2" charset="-122"/>
              </a:rPr>
              <a:t>发展</a:t>
            </a:r>
          </a:p>
        </p:txBody>
      </p:sp>
      <p:sp>
        <p:nvSpPr>
          <p:cNvPr id="1048659" name=""/>
          <p:cNvSpPr txBox="1"/>
          <p:nvPr/>
        </p:nvSpPr>
        <p:spPr>
          <a:xfrm rot="0">
            <a:off x="7620000" y="4876800"/>
            <a:ext cx="18288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C00000"/>
                </a:solidFill>
                <a:ea typeface="宋体" pitchFamily="2" charset="-122"/>
              </a:rPr>
              <a:t>结局</a:t>
            </a:r>
          </a:p>
        </p:txBody>
      </p:sp>
      <p:sp>
        <p:nvSpPr>
          <p:cNvPr id="1048660" name=""/>
          <p:cNvSpPr txBox="1"/>
          <p:nvPr/>
        </p:nvSpPr>
        <p:spPr>
          <a:xfrm rot="0">
            <a:off x="7543800" y="3581400"/>
            <a:ext cx="18288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C00000"/>
                </a:solidFill>
                <a:ea typeface="宋体" pitchFamily="2" charset="-122"/>
              </a:rPr>
              <a:t>高潮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2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2"/>
                                        <p:tgtEl>
                                          <p:spTgt spid="104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7"/>
                                        <p:tgtEl>
                                          <p:spTgt spid="1048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2"/>
                                        <p:tgtEl>
                                          <p:spTgt spid="104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37"/>
                                        <p:tgtEl>
                                          <p:spTgt spid="104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42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3" grpId="0" uiExpand="0" build="whole"/>
      <p:bldP spid="1048654" grpId="0" uiExpand="0" build="whole"/>
      <p:bldP spid="1048655" grpId="0" uiExpand="0" build="whole"/>
      <p:bldP spid="1048656" grpId="0" uiExpand="0" build="whole"/>
      <p:bldP spid="1048657" grpId="0" uiExpand="0" build="whole"/>
      <p:bldP spid="1048658" grpId="0" uiExpand="0" build="whole"/>
      <p:bldP spid="1048659" grpId="0" uiExpand="0" build="whole"/>
      <p:bldP spid="1048660" grpId="0" uiExpand="0" build="whol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bg bwMode="white">
      <p:bgPr>
        <a:blipFill rotWithShape="0">
          <a:blip xmlns:r="http://schemas.openxmlformats.org/officeDocument/2006/relationships" r:embed="rId1">
            <a:alphaModFix amt="100000"/>
          </a:blip>
          <a:srcRect/>
          <a:tile algn="tl" flip="none" sx="100000" sy="100000" tx="0" ty="0"/>
        </a:blipFill>
      </p:bgPr>
    </p:bg>
    <p:spTree>
      <p:nvGrpSpPr>
        <p:cNvPr id="49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61" name=""/>
          <p:cNvSpPr/>
          <p:nvPr>
            <p:ph type="body" sz="full" idx="1"/>
          </p:nvPr>
        </p:nvSpPr>
        <p:spPr>
          <a:xfrm rot="0">
            <a:off x="457200" y="549275"/>
            <a:ext cx="8229600" cy="557688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lvl="0"/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通过我们对诗文的理解，我们能够看出：</a:t>
            </a:r>
          </a:p>
          <a:p>
            <a:pPr lvl="0"/>
            <a:endParaRPr altLang="en-US" b="1" lang="zh-CN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 lvl="0">
              <a:buFontTx/>
              <a:buNone/>
            </a:pPr>
            <a:endParaRPr altLang="en-US" b="1" lang="zh-CN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 lvl="0">
              <a:buFontTx/>
              <a:buNone/>
            </a:pPr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差役是</a:t>
            </a:r>
            <a:r>
              <a:rPr altLang="en-US" b="1" lang="zh-CN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         ）</a:t>
            </a:r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</a:p>
          <a:p>
            <a:pPr algn="ctr" lvl="0">
              <a:buFontTx/>
              <a:buNone/>
            </a:pPr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老妇是</a:t>
            </a:r>
            <a:r>
              <a:rPr altLang="en-US" b="1" lang="zh-CN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         ）</a:t>
            </a:r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</a:p>
          <a:p>
            <a:pPr algn="ctr" lvl="0">
              <a:buFontTx/>
              <a:buNone/>
            </a:pPr>
            <a:endParaRPr altLang="en-US" b="1" lang="zh-CN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 lvl="0">
              <a:buFontTx/>
              <a:buNone/>
            </a:pPr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战争是</a:t>
            </a:r>
            <a:r>
              <a:rPr altLang="en-US" b="1" lang="zh-CN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         ）</a:t>
            </a:r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</a:p>
          <a:p>
            <a:pPr algn="ctr" lvl="0">
              <a:buFontTx/>
              <a:buNone/>
            </a:pPr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作者对老妇一家是</a:t>
            </a:r>
            <a:r>
              <a:rPr altLang="en-US" b="1" lang="zh-CN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       ）</a:t>
            </a:r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</a:p>
          <a:p>
            <a:pPr algn="ctr" lvl="0">
              <a:buFontTx/>
              <a:buNone/>
            </a:pPr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作者对战争是</a:t>
            </a:r>
            <a:r>
              <a:rPr altLang="en-US" b="1" lang="zh-CN" u="sng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        ）</a:t>
            </a:r>
            <a:r>
              <a:rPr altLang="en-US" b="1" lang="zh-CN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  </a:t>
            </a:r>
          </a:p>
        </p:txBody>
      </p:sp>
      <p:sp>
        <p:nvSpPr>
          <p:cNvPr id="1048662" name=""/>
          <p:cNvSpPr txBox="1"/>
          <p:nvPr/>
        </p:nvSpPr>
        <p:spPr>
          <a:xfrm rot="0">
            <a:off x="3851275" y="2133600"/>
            <a:ext cx="2592387" cy="624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CC00CC"/>
                </a:solidFill>
                <a:ea typeface="楷体_GB2312" pitchFamily="49" charset="-122"/>
              </a:rPr>
              <a:t>凶恶、蛮横</a:t>
            </a:r>
          </a:p>
        </p:txBody>
      </p:sp>
      <p:sp>
        <p:nvSpPr>
          <p:cNvPr id="1048663" name=""/>
          <p:cNvSpPr txBox="1"/>
          <p:nvPr/>
        </p:nvSpPr>
        <p:spPr>
          <a:xfrm rot="0">
            <a:off x="4284662" y="2781300"/>
            <a:ext cx="1582737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CC00CC"/>
                </a:solidFill>
                <a:ea typeface="楷体_GB2312" pitchFamily="49" charset="-122"/>
              </a:rPr>
              <a:t>可怜</a:t>
            </a:r>
          </a:p>
        </p:txBody>
      </p:sp>
      <p:sp>
        <p:nvSpPr>
          <p:cNvPr id="1048664" name=""/>
          <p:cNvSpPr txBox="1"/>
          <p:nvPr/>
        </p:nvSpPr>
        <p:spPr>
          <a:xfrm rot="0">
            <a:off x="4427537" y="3860800"/>
            <a:ext cx="1008062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CC00CC"/>
                </a:solidFill>
                <a:ea typeface="楷体_GB2312" pitchFamily="49" charset="-122"/>
              </a:rPr>
              <a:t>残酷</a:t>
            </a:r>
          </a:p>
        </p:txBody>
      </p:sp>
      <p:sp>
        <p:nvSpPr>
          <p:cNvPr id="1048665" name=""/>
          <p:cNvSpPr txBox="1"/>
          <p:nvPr/>
        </p:nvSpPr>
        <p:spPr>
          <a:xfrm rot="0">
            <a:off x="5508625" y="4581525"/>
            <a:ext cx="1223962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CC00CC"/>
                </a:solidFill>
                <a:ea typeface="楷体_GB2312" pitchFamily="49" charset="-122"/>
              </a:rPr>
              <a:t>同情</a:t>
            </a:r>
          </a:p>
        </p:txBody>
      </p:sp>
      <p:sp>
        <p:nvSpPr>
          <p:cNvPr id="1048666" name=""/>
          <p:cNvSpPr txBox="1"/>
          <p:nvPr/>
        </p:nvSpPr>
        <p:spPr>
          <a:xfrm rot="0">
            <a:off x="5003800" y="5084762"/>
            <a:ext cx="1439862" cy="624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CC00CC"/>
                </a:solidFill>
                <a:ea typeface="楷体_GB2312" pitchFamily="49" charset="-122"/>
              </a:rPr>
              <a:t>憎恶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2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1"/>
                                        <p:tgtEl>
                                          <p:spTgt spid="1048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2"/>
                                        <p:tgtEl>
                                          <p:spTgt spid="1048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2" grpId="0" uiExpand="0" build="whole"/>
      <p:bldP spid="1048663" grpId="0" uiExpand="0" build="whole"/>
      <p:bldP spid="1048664" grpId="0" uiExpand="0" build="whole"/>
      <p:bldP spid="1048665" grpId="0" uiExpand="0" build="whole"/>
      <p:bldP spid="1048666" grpId="0" uiExpand="0" build="whol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bg bwMode="white">
      <p:bgPr>
        <a:blipFill rotWithShape="0">
          <a:blip xmlns:r="http://schemas.openxmlformats.org/officeDocument/2006/relationships" r:embed="rId1">
            <a:alphaModFix amt="100000"/>
          </a:blip>
          <a:srcRect/>
          <a:tile algn="tl" flip="none" sx="100000" sy="100000" tx="0" ty="0"/>
        </a:blipFill>
      </p:bgPr>
    </p:bg>
    <p:spTree>
      <p:nvGrpSpPr>
        <p:cNvPr id="50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67" name=""/>
          <p:cNvSpPr txBox="1"/>
          <p:nvPr/>
        </p:nvSpPr>
        <p:spPr>
          <a:xfrm rot="0">
            <a:off x="3779837" y="6350"/>
            <a:ext cx="2621280" cy="548640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3200" lang="zh-CN">
                <a:ea typeface="黑体" pitchFamily="49" charset="-122"/>
              </a:rPr>
              <a:t>请思考并回答</a:t>
            </a:r>
          </a:p>
        </p:txBody>
      </p:sp>
      <p:sp>
        <p:nvSpPr>
          <p:cNvPr id="1048668" name=""/>
          <p:cNvSpPr txBox="1"/>
          <p:nvPr/>
        </p:nvSpPr>
        <p:spPr>
          <a:xfrm rot="0">
            <a:off x="107950" y="549275"/>
            <a:ext cx="8748712" cy="569975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zh-CN" b="1" sz="2800" lang="en-US">
                <a:ea typeface="宋体" pitchFamily="2" charset="-122"/>
              </a:rPr>
              <a:t>1</a:t>
            </a:r>
            <a:r>
              <a:rPr altLang="en-US" b="1" sz="2800" lang="zh-CN">
                <a:ea typeface="宋体" pitchFamily="2" charset="-122"/>
              </a:rPr>
              <a:t>、从内容看这是一篇叙事诗，记叙的时间、地点、事件分别是什么？ </a:t>
            </a:r>
          </a:p>
          <a:p>
            <a:pPr eaLnBrk="1" hangingPunct="1" latinLnBrk="1" lvl="0">
              <a:spcBef>
                <a:spcPct val="50000"/>
              </a:spcBef>
            </a:pPr>
            <a:endParaRPr altLang="en-US" b="1" sz="2800" lang="zh-CN">
              <a:ea typeface="宋体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r>
              <a:rPr altLang="zh-CN" b="1" sz="2800" lang="en-US">
                <a:ea typeface="宋体" pitchFamily="2" charset="-122"/>
              </a:rPr>
              <a:t>2</a:t>
            </a:r>
            <a:r>
              <a:rPr altLang="en-US" b="1" sz="2800" lang="zh-CN">
                <a:ea typeface="宋体" pitchFamily="2" charset="-122"/>
              </a:rPr>
              <a:t>、文中主要人物是谁？</a:t>
            </a:r>
          </a:p>
          <a:p>
            <a:pPr eaLnBrk="1" hangingPunct="1" latinLnBrk="1" lvl="0">
              <a:spcBef>
                <a:spcPct val="50000"/>
              </a:spcBef>
            </a:pPr>
            <a:r>
              <a:rPr altLang="en-US" sz="2800" lang="zh-CN">
                <a:ea typeface="宋体" pitchFamily="2" charset="-122"/>
              </a:rPr>
              <a:t> </a:t>
            </a:r>
            <a:r>
              <a:rPr altLang="zh-CN" b="1" sz="2800" lang="en-US">
                <a:ea typeface="宋体" pitchFamily="2" charset="-122"/>
              </a:rPr>
              <a:t>3</a:t>
            </a:r>
            <a:r>
              <a:rPr altLang="en-US" b="1" sz="2800" lang="zh-CN">
                <a:ea typeface="宋体" pitchFamily="2" charset="-122"/>
              </a:rPr>
              <a:t>、为什么是“捉人”还是“夜晚”？</a:t>
            </a:r>
          </a:p>
          <a:p>
            <a:pPr eaLnBrk="1" hangingPunct="1" latinLnBrk="1" lvl="0">
              <a:spcBef>
                <a:spcPct val="50000"/>
              </a:spcBef>
            </a:pPr>
            <a:endParaRPr altLang="en-US" b="1" sz="2800" lang="zh-CN">
              <a:ea typeface="宋体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r>
              <a:rPr altLang="en-US" sz="2800" lang="zh-CN">
                <a:ea typeface="宋体" pitchFamily="2" charset="-122"/>
              </a:rPr>
              <a:t> </a:t>
            </a:r>
            <a:r>
              <a:rPr altLang="zh-CN" b="1" sz="2800" lang="en-US">
                <a:ea typeface="宋体" pitchFamily="2" charset="-122"/>
              </a:rPr>
              <a:t>4</a:t>
            </a:r>
            <a:r>
              <a:rPr altLang="en-US" b="1" sz="2800" lang="zh-CN">
                <a:ea typeface="宋体" pitchFamily="2" charset="-122"/>
              </a:rPr>
              <a:t>、最终抓到人没有？</a:t>
            </a:r>
          </a:p>
          <a:p>
            <a:pPr eaLnBrk="1" hangingPunct="1" latinLnBrk="1" lvl="0">
              <a:spcBef>
                <a:spcPct val="50000"/>
              </a:spcBef>
            </a:pPr>
            <a:endParaRPr altLang="en-US" b="1" sz="2800" lang="zh-CN">
              <a:ea typeface="宋体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r>
              <a:rPr altLang="en-US" b="1" sz="2800" lang="zh-CN">
                <a:ea typeface="宋体" pitchFamily="2" charset="-122"/>
              </a:rPr>
              <a:t>５、这两个人物出场各自态度反应如何？ </a:t>
            </a:r>
          </a:p>
        </p:txBody>
      </p:sp>
      <p:sp>
        <p:nvSpPr>
          <p:cNvPr id="1048669" name=""/>
          <p:cNvSpPr txBox="1"/>
          <p:nvPr/>
        </p:nvSpPr>
        <p:spPr>
          <a:xfrm rot="0">
            <a:off x="323850" y="1557337"/>
            <a:ext cx="9085580" cy="485140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400" lang="zh-CN">
                <a:solidFill>
                  <a:srgbClr val="FF0000"/>
                </a:solidFill>
                <a:ea typeface="宋体" pitchFamily="2" charset="-122"/>
              </a:rPr>
              <a:t>时间：晚上       地点：老妇人家里（百姓）    事件：官吏抓壮丁。</a:t>
            </a:r>
          </a:p>
        </p:txBody>
      </p:sp>
      <p:sp>
        <p:nvSpPr>
          <p:cNvPr id="1048670" name=""/>
          <p:cNvSpPr txBox="1"/>
          <p:nvPr/>
        </p:nvSpPr>
        <p:spPr>
          <a:xfrm rot="0">
            <a:off x="4067175" y="2276475"/>
            <a:ext cx="2316480" cy="485139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400" lang="zh-CN">
                <a:solidFill>
                  <a:srgbClr val="FF0000"/>
                </a:solidFill>
                <a:ea typeface="宋体" pitchFamily="2" charset="-122"/>
              </a:rPr>
              <a:t>老妇人和官吏。</a:t>
            </a:r>
          </a:p>
        </p:txBody>
      </p:sp>
      <p:sp>
        <p:nvSpPr>
          <p:cNvPr id="1048671" name=""/>
          <p:cNvSpPr txBox="1"/>
          <p:nvPr/>
        </p:nvSpPr>
        <p:spPr>
          <a:xfrm rot="0">
            <a:off x="900112" y="3429000"/>
            <a:ext cx="6278881" cy="485139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400" lang="zh-CN">
                <a:solidFill>
                  <a:srgbClr val="FF0000"/>
                </a:solidFill>
                <a:ea typeface="宋体" pitchFamily="2" charset="-122"/>
              </a:rPr>
              <a:t>夜晚老百姓都在家里，白天躲避战乱和抓丁。</a:t>
            </a:r>
          </a:p>
        </p:txBody>
      </p:sp>
      <p:sp>
        <p:nvSpPr>
          <p:cNvPr id="1048672" name=""/>
          <p:cNvSpPr txBox="1"/>
          <p:nvPr/>
        </p:nvSpPr>
        <p:spPr>
          <a:xfrm rot="0">
            <a:off x="827087" y="4652962"/>
            <a:ext cx="4754881" cy="485139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400" lang="zh-CN">
                <a:solidFill>
                  <a:srgbClr val="FF0000"/>
                </a:solidFill>
                <a:ea typeface="宋体" pitchFamily="2" charset="-122"/>
              </a:rPr>
              <a:t>抓走了老妇人，到河阳军中做饭。</a:t>
            </a:r>
          </a:p>
        </p:txBody>
      </p:sp>
      <p:sp>
        <p:nvSpPr>
          <p:cNvPr id="1048673" name=""/>
          <p:cNvSpPr txBox="1"/>
          <p:nvPr/>
        </p:nvSpPr>
        <p:spPr>
          <a:xfrm rot="0">
            <a:off x="900112" y="5949950"/>
            <a:ext cx="3840481" cy="485139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400" lang="zh-CN">
                <a:solidFill>
                  <a:srgbClr val="FF0000"/>
                </a:solidFill>
                <a:ea typeface="宋体" pitchFamily="2" charset="-122"/>
              </a:rPr>
              <a:t>吏呼一何怒，妇啼一何苦。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2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7"/>
                                        <p:tgtEl>
                                          <p:spTgt spid="1048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12"/>
                                        <p:tgtEl>
                                          <p:spTgt spid="1048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17"/>
                                        <p:tgtEl>
                                          <p:spTgt spid="1048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22"/>
                                        <p:tgtEl>
                                          <p:spTgt spid="1048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27"/>
                                        <p:tgtEl>
                                          <p:spTgt spid="104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9" grpId="0" uiExpand="0" build="whole"/>
      <p:bldP spid="1048670" grpId="0" uiExpand="0" build="whole"/>
      <p:bldP spid="1048671" grpId="0" uiExpand="0" build="whole"/>
      <p:bldP spid="1048672" grpId="0" uiExpand="0" build="whole"/>
      <p:bldP spid="1048673" grpId="0" uiExpand="0" build="whol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bg bwMode="white">
      <p:bgPr>
        <a:blipFill rotWithShape="0">
          <a:blip xmlns:r="http://schemas.openxmlformats.org/officeDocument/2006/relationships" r:embed="rId1">
            <a:alphaModFix amt="100000"/>
          </a:blip>
          <a:srcRect/>
          <a:tile algn="tl" flip="none" sx="100000" sy="100000" tx="0" ty="0"/>
        </a:blipFill>
      </p:bgPr>
    </p:bg>
    <p:spTree>
      <p:nvGrpSpPr>
        <p:cNvPr id="51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5580062" y="4797425"/>
            <a:ext cx="3563937" cy="2060575"/>
          </a:xfrm>
          <a:prstGeom prst="rect"/>
          <a:noFill/>
          <a:ln>
            <a:noFill/>
          </a:ln>
        </p:spPr>
      </p:pic>
      <p:sp>
        <p:nvSpPr>
          <p:cNvPr id="1048674" name=""/>
          <p:cNvSpPr txBox="1"/>
          <p:nvPr/>
        </p:nvSpPr>
        <p:spPr>
          <a:xfrm rot="0">
            <a:off x="2987675" y="188912"/>
            <a:ext cx="2621280" cy="548641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sz="3200" lang="zh-CN">
                <a:ea typeface="黑体" pitchFamily="49" charset="-122"/>
              </a:rPr>
              <a:t>请思考并回答</a:t>
            </a:r>
          </a:p>
        </p:txBody>
      </p:sp>
      <p:sp>
        <p:nvSpPr>
          <p:cNvPr id="1048675" name=""/>
          <p:cNvSpPr txBox="1"/>
          <p:nvPr/>
        </p:nvSpPr>
        <p:spPr>
          <a:xfrm rot="0">
            <a:off x="323850" y="765175"/>
            <a:ext cx="8196581" cy="624839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sz="3200" lang="en-US">
                <a:ea typeface="宋体" pitchFamily="2" charset="-122"/>
              </a:rPr>
              <a:t>6</a:t>
            </a:r>
            <a:r>
              <a:rPr altLang="en-US" b="1" sz="3200" lang="zh-CN">
                <a:ea typeface="宋体" pitchFamily="2" charset="-122"/>
              </a:rPr>
              <a:t>、思考妇人交代的内容，可分几层意思</a:t>
            </a:r>
            <a:r>
              <a:rPr altLang="en-US" b="1" sz="3200" lang="zh-CN">
                <a:ea typeface="宋体" pitchFamily="2" charset="-122"/>
              </a:rPr>
              <a:t>？</a:t>
            </a:r>
            <a:r>
              <a:rPr altLang="en-US" b="1" sz="800" lang="zh-CN">
                <a:ea typeface="宋体" pitchFamily="2" charset="-122"/>
                <a:hlinkClick r:id="rId3" action="ppaction://hlinksldjump"/>
              </a:rPr>
              <a:t>幻灯片 </a:t>
            </a:r>
            <a:r>
              <a:rPr altLang="zh-CN" b="1" sz="800" lang="en-US">
                <a:ea typeface="宋体" pitchFamily="2" charset="-122"/>
                <a:hlinkClick r:id="rId3" action="ppaction://hlinksldjump"/>
              </a:rPr>
              <a:t>15</a:t>
            </a:r>
          </a:p>
        </p:txBody>
      </p:sp>
      <p:sp>
        <p:nvSpPr>
          <p:cNvPr id="1048676" name=""/>
          <p:cNvSpPr txBox="1"/>
          <p:nvPr/>
        </p:nvSpPr>
        <p:spPr>
          <a:xfrm rot="0">
            <a:off x="395287" y="1989137"/>
            <a:ext cx="8145780" cy="624839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sz="3200" lang="en-US">
                <a:ea typeface="宋体" pitchFamily="2" charset="-122"/>
              </a:rPr>
              <a:t>7</a:t>
            </a:r>
            <a:r>
              <a:rPr altLang="en-US" b="1" sz="3200" lang="zh-CN">
                <a:ea typeface="宋体" pitchFamily="2" charset="-122"/>
              </a:rPr>
              <a:t>、自请服役时老妇人心理真实想法是什么？ </a:t>
            </a:r>
          </a:p>
        </p:txBody>
      </p:sp>
      <p:sp>
        <p:nvSpPr>
          <p:cNvPr id="1048677" name=""/>
          <p:cNvSpPr txBox="1"/>
          <p:nvPr/>
        </p:nvSpPr>
        <p:spPr>
          <a:xfrm rot="0">
            <a:off x="323850" y="2924175"/>
            <a:ext cx="7848600" cy="12852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sz="3200" lang="en-US">
                <a:ea typeface="宋体" pitchFamily="2" charset="-122"/>
              </a:rPr>
              <a:t>8</a:t>
            </a:r>
            <a:r>
              <a:rPr altLang="en-US" b="1" sz="3200" lang="zh-CN">
                <a:ea typeface="宋体" pitchFamily="2" charset="-122"/>
              </a:rPr>
              <a:t>、有人读完文章说显然老妇人致辞的三层意思是一口气表达出来的，你怎么认为？ </a:t>
            </a:r>
            <a:r>
              <a:rPr altLang="en-US" b="1" sz="800" lang="zh-CN">
                <a:ea typeface="宋体" pitchFamily="2" charset="-122"/>
                <a:hlinkClick r:id="rId4" action="ppaction://hlinksldjump"/>
              </a:rPr>
              <a:t>幻灯片 </a:t>
            </a:r>
            <a:r>
              <a:rPr altLang="zh-CN" b="1" sz="800" lang="en-US">
                <a:ea typeface="宋体" pitchFamily="2" charset="-122"/>
                <a:hlinkClick r:id="rId4" action="ppaction://hlinksldjump"/>
              </a:rPr>
              <a:t>16</a:t>
            </a:r>
          </a:p>
        </p:txBody>
      </p:sp>
      <p:sp>
        <p:nvSpPr>
          <p:cNvPr id="1048678" name=""/>
          <p:cNvSpPr txBox="1"/>
          <p:nvPr/>
        </p:nvSpPr>
        <p:spPr>
          <a:xfrm rot="0">
            <a:off x="323850" y="4292600"/>
            <a:ext cx="8552180" cy="624839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zh-CN" b="1" sz="3200" lang="en-US">
                <a:ea typeface="宋体" pitchFamily="2" charset="-122"/>
              </a:rPr>
              <a:t>9</a:t>
            </a:r>
            <a:r>
              <a:rPr altLang="en-US" b="1" sz="3200" lang="zh-CN">
                <a:ea typeface="宋体" pitchFamily="2" charset="-122"/>
              </a:rPr>
              <a:t>、如果用文中一句话概括全文，应该是哪句？ </a:t>
            </a:r>
          </a:p>
        </p:txBody>
      </p:sp>
      <p:sp>
        <p:nvSpPr>
          <p:cNvPr id="1048679" name=""/>
          <p:cNvSpPr txBox="1"/>
          <p:nvPr/>
        </p:nvSpPr>
        <p:spPr>
          <a:xfrm rot="0">
            <a:off x="323850" y="1412875"/>
            <a:ext cx="6583681" cy="548640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800" lang="zh-CN">
                <a:solidFill>
                  <a:srgbClr val="FF0000"/>
                </a:solidFill>
                <a:ea typeface="宋体" pitchFamily="2" charset="-122"/>
              </a:rPr>
              <a:t>三层：战争惨烈；家境困难；自请服役。</a:t>
            </a:r>
            <a:r>
              <a:rPr altLang="en-US" b="1" sz="2800" lang="zh-CN">
                <a:solidFill>
                  <a:srgbClr val="0033CC"/>
                </a:solidFill>
                <a:ea typeface="宋体" pitchFamily="2" charset="-122"/>
              </a:rPr>
              <a:t> </a:t>
            </a:r>
          </a:p>
        </p:txBody>
      </p:sp>
      <p:sp>
        <p:nvSpPr>
          <p:cNvPr id="1048680" name=""/>
          <p:cNvSpPr txBox="1"/>
          <p:nvPr/>
        </p:nvSpPr>
        <p:spPr>
          <a:xfrm rot="0">
            <a:off x="1166812" y="2439987"/>
            <a:ext cx="6583681" cy="548639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800" lang="zh-CN">
                <a:solidFill>
                  <a:srgbClr val="FF0000"/>
                </a:solidFill>
                <a:ea typeface="宋体" pitchFamily="2" charset="-122"/>
              </a:rPr>
              <a:t>自请服役也暗示掩护老翁和儿媳的心理</a:t>
            </a:r>
            <a:r>
              <a:rPr altLang="en-US" b="1" sz="2800" lang="zh-CN">
                <a:solidFill>
                  <a:srgbClr val="0033CC"/>
                </a:solidFill>
                <a:ea typeface="宋体" pitchFamily="2" charset="-122"/>
              </a:rPr>
              <a:t>。 </a:t>
            </a:r>
          </a:p>
        </p:txBody>
      </p:sp>
      <p:sp>
        <p:nvSpPr>
          <p:cNvPr id="1048681" name=""/>
          <p:cNvSpPr txBox="1"/>
          <p:nvPr/>
        </p:nvSpPr>
        <p:spPr>
          <a:xfrm rot="0">
            <a:off x="1187450" y="3860800"/>
            <a:ext cx="4094481" cy="548639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800" lang="zh-CN">
                <a:solidFill>
                  <a:srgbClr val="FF0000"/>
                </a:solidFill>
                <a:ea typeface="宋体" pitchFamily="2" charset="-122"/>
              </a:rPr>
              <a:t>不是，是官吏再三逼迫的 </a:t>
            </a:r>
          </a:p>
        </p:txBody>
      </p:sp>
      <p:sp>
        <p:nvSpPr>
          <p:cNvPr id="1048682" name=""/>
          <p:cNvSpPr txBox="1"/>
          <p:nvPr/>
        </p:nvSpPr>
        <p:spPr>
          <a:xfrm rot="0">
            <a:off x="1258887" y="4868862"/>
            <a:ext cx="1960881" cy="548640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2800" lang="zh-CN">
                <a:solidFill>
                  <a:srgbClr val="FF0000"/>
                </a:solidFill>
                <a:ea typeface="宋体" pitchFamily="2" charset="-122"/>
              </a:rPr>
              <a:t>有吏夜捉人</a:t>
            </a:r>
            <a:r>
              <a:rPr altLang="en-US" b="1" sz="2800" lang="zh-CN">
                <a:solidFill>
                  <a:srgbClr val="0033CC"/>
                </a:solidFill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5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7"/>
                                        <p:tgtEl>
                                          <p:spTgt spid="104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12"/>
                                        <p:tgtEl>
                                          <p:spTgt spid="104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17"/>
                                        <p:tgtEl>
                                          <p:spTgt spid="104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2000" id="22"/>
                                        <p:tgtEl>
                                          <p:spTgt spid="104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9" grpId="0" uiExpand="0" build="whole"/>
      <p:bldP spid="1048680" grpId="0" uiExpand="0" build="whole"/>
      <p:bldP spid="1048681" grpId="0" uiExpand="0" build="whole"/>
      <p:bldP spid="1048682" grpId="0" uiExpand="0" build="whol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52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>
            <a:lum bright="40000" contrast="-70000"/>
          </a:blip>
          <a:srcRect l="0" t="0" r="0" b="0"/>
          <a:stretch>
            <a:fillRect/>
          </a:stretch>
        </p:blipFill>
        <p:spPr>
          <a:xfrm rot="0">
            <a:off x="0" y="0"/>
            <a:ext cx="9144000" cy="2330450"/>
          </a:xfrm>
          <a:prstGeom prst="rect"/>
          <a:noFill/>
          <a:ln>
            <a:noFill/>
          </a:ln>
        </p:spPr>
      </p:pic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2">
            <a:lum bright="40000" contrast="-70000"/>
          </a:blip>
          <a:srcRect l="0" t="0" r="0" b="0"/>
          <a:stretch>
            <a:fillRect/>
          </a:stretch>
        </p:blipFill>
        <p:spPr>
          <a:xfrm rot="0">
            <a:off x="0" y="2252662"/>
            <a:ext cx="9144000" cy="2330450"/>
          </a:xfrm>
          <a:prstGeom prst="rect"/>
          <a:noFill/>
          <a:ln>
            <a:noFill/>
          </a:ln>
        </p:spPr>
      </p:pic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3">
            <a:lum bright="40000" contrast="-70000"/>
          </a:blip>
          <a:srcRect l="0" t="0" r="0" b="0"/>
          <a:stretch>
            <a:fillRect/>
          </a:stretch>
        </p:blipFill>
        <p:spPr>
          <a:xfrm rot="0">
            <a:off x="0" y="4503737"/>
            <a:ext cx="9144000" cy="2354262"/>
          </a:xfrm>
          <a:prstGeom prst="rect"/>
          <a:noFill/>
          <a:ln>
            <a:noFill/>
          </a:ln>
        </p:spPr>
      </p:pic>
      <p:sp>
        <p:nvSpPr>
          <p:cNvPr id="1048683" name=""/>
          <p:cNvSpPr/>
          <p:nvPr/>
        </p:nvSpPr>
        <p:spPr>
          <a:xfrm rot="0">
            <a:off x="323850" y="260350"/>
            <a:ext cx="4354512" cy="607059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3600" lang="zh-CN"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石壕吏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暮投石壕村，有吏夜捉人。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老翁逾墙走，老妇出门看。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吏呼一何怒</a:t>
            </a:r>
            <a:r>
              <a:rPr altLang="en-US" b="1" sz="2400" lang="zh-CN"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，妇啼一何苦！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听妇前致词：</a:t>
            </a:r>
            <a:r>
              <a:rPr altLang="en-US" b="1" sz="24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三男邺城戍。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一男附书至，二男新战死。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存者且偷生，死者长已矣！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室中更无人，惟有乳下孙。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有孙母未去，出入无完裙。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老妪力虽衰，请从吏夜归，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急应河阳役，犹得备晨炊。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夜久语声绝，如闻泣幽咽。</a:t>
            </a:r>
          </a:p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24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天明登前途，独与老翁别。</a:t>
            </a:r>
            <a:r>
              <a:rPr altLang="en-US" b="1" sz="8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  <a:hlinkClick r:id="rId4" action="ppaction://hlinksldjump"/>
              </a:rPr>
              <a:t>幻灯片 </a:t>
            </a:r>
            <a:r>
              <a:rPr altLang="zh-CN" b="1" sz="800" lang="en-US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  <a:hlinkClick r:id="rId4" action="ppaction://hlinksldjump"/>
              </a:rPr>
              <a:t>20</a:t>
            </a:r>
          </a:p>
        </p:txBody>
      </p:sp>
      <p:sp>
        <p:nvSpPr>
          <p:cNvPr id="1048684" name=""/>
          <p:cNvSpPr/>
          <p:nvPr/>
        </p:nvSpPr>
        <p:spPr>
          <a:xfrm rot="0">
            <a:off x="5219700" y="404812"/>
            <a:ext cx="3579812" cy="5547360"/>
          </a:xfrm>
          <a:prstGeom prst="rect"/>
          <a:noFill/>
          <a:ln w="76200" cap="flat" cmpd="tri">
            <a:solidFill>
              <a:srgbClr val="CC660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>
              <a:spcBef>
                <a:spcPct val="50000"/>
              </a:spcBef>
            </a:pPr>
            <a:r>
              <a:rPr altLang="en-US" b="1" sz="2800" lang="zh-CN">
                <a:latin typeface="楷体_GB2312" pitchFamily="49" charset="-122"/>
                <a:ea typeface="楷体_GB2312" pitchFamily="49" charset="-122"/>
              </a:rPr>
              <a:t>主   </a:t>
            </a:r>
            <a:r>
              <a:rPr altLang="en-US" b="1" sz="2800" lang="zh-CN">
                <a:latin typeface="楷体_GB2312" pitchFamily="49" charset="-122"/>
                <a:ea typeface="楷体_GB2312" pitchFamily="49" charset="-122"/>
              </a:rPr>
              <a:t>题</a:t>
            </a:r>
            <a:r>
              <a:rPr altLang="en-US" b="1" sz="800" lang="zh-CN"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幻灯片 </a:t>
            </a:r>
            <a:r>
              <a:rPr altLang="zh-CN" b="1" sz="800" lang="en-US"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18</a:t>
            </a:r>
          </a:p>
          <a:p>
            <a:pPr eaLnBrk="1" hangingPunct="1" latinLnBrk="1" lvl="0">
              <a:spcBef>
                <a:spcPct val="50000"/>
              </a:spcBef>
            </a:pPr>
            <a:r>
              <a:rPr altLang="en-US" b="1" sz="2800" lang="zh-CN">
                <a:latin typeface="楷体_GB2312" pitchFamily="49" charset="-122"/>
                <a:ea typeface="楷体_GB2312" pitchFamily="49" charset="-122"/>
              </a:rPr>
              <a:t>   这首诗是书写民间疾苦的叙事诗。</a:t>
            </a:r>
          </a:p>
          <a:p>
            <a:pPr eaLnBrk="1" hangingPunct="1" latinLnBrk="1" lvl="0">
              <a:spcBef>
                <a:spcPct val="50000"/>
              </a:spcBef>
            </a:pPr>
            <a:r>
              <a:rPr altLang="en-US" b="1" sz="2800" lang="zh-CN">
                <a:latin typeface="楷体_GB2312" pitchFamily="49" charset="-122"/>
                <a:ea typeface="楷体_GB2312" pitchFamily="49" charset="-122"/>
              </a:rPr>
              <a:t>全诗通过诗人的见闻，详写老妇的痛苦申诉，描绘出战乱给人民带来的沉重灾难，揭露了官吏的横暴；表露了作者对时局的忧虑，对劳动人民的深切同情。 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6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7"/>
                                        <p:tgtEl>
                                          <p:spTgt spid="104868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04868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104868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14"/>
                                        <p:tgtEl>
                                          <p:spTgt spid="1048684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1048684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1048684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>
                                            <p:txEl>
                                              <p:charRg st="3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21"/>
                                        <p:tgtEl>
                                          <p:spTgt spid="1048684">
                                            <p:txEl>
                                              <p:charRg st="31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048684">
                                            <p:txEl>
                                              <p:charRg st="3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1048684">
                                            <p:txEl>
                                              <p:charRg st="31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84" grpId="0" uiExpand="1" build="p" bldLvl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53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65" name="">
            <a:hlinkClick r:id="rId1" action="ppaction://hlinksldjump"/>
          </p:cNvPr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682625" y="-285750"/>
            <a:ext cx="6638925" cy="2011362"/>
          </a:xfrm>
          <a:prstGeom prst="rect"/>
          <a:noFill/>
          <a:ln>
            <a:noFill/>
          </a:ln>
        </p:spPr>
      </p:pic>
      <p:sp>
        <p:nvSpPr>
          <p:cNvPr id="1048685" name=""/>
          <p:cNvSpPr/>
          <p:nvPr/>
        </p:nvSpPr>
        <p:spPr>
          <a:xfrm rot="0">
            <a:off x="457200" y="1143000"/>
            <a:ext cx="8686800" cy="537971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endParaRPr altLang="zh-CN" b="1" sz="3200" lang="en-US">
              <a:latin typeface="Times New Roman" pitchFamily="18" charset="0"/>
              <a:ea typeface="宋体" pitchFamily="2" charset="-122"/>
            </a:endParaRPr>
          </a:p>
          <a:p>
            <a:pPr eaLnBrk="1" hangingPunct="1" indent="-342900" latinLnBrk="1" lvl="0" marL="342900">
              <a:buFontTx/>
              <a:buNone/>
            </a:pPr>
            <a:r>
              <a:rPr altLang="en-US" b="1" sz="3200" lang="zh-CN">
                <a:ea typeface="宋体" pitchFamily="2" charset="-122"/>
              </a:rPr>
              <a:t>三男邺城戍。一男附书至，二男新战死。</a:t>
            </a:r>
          </a:p>
          <a:p>
            <a:pPr eaLnBrk="1" hangingPunct="1" indent="-342900" latinLnBrk="1" lvl="0" marL="342900">
              <a:buFontTx/>
              <a:buNone/>
            </a:pPr>
            <a:r>
              <a:rPr altLang="en-US" b="1" sz="3200" lang="zh-CN">
                <a:ea typeface="宋体" pitchFamily="2" charset="-122"/>
              </a:rPr>
              <a:t>存者且偷生，死者长已矣！</a:t>
            </a:r>
          </a:p>
          <a:p>
            <a:pPr eaLnBrk="1" hangingPunct="1" indent="-342900" latinLnBrk="1" lvl="0" marL="342900">
              <a:buFontTx/>
              <a:buNone/>
            </a:pPr>
            <a:endParaRPr altLang="en-US" b="1" sz="3200" lang="zh-CN">
              <a:ea typeface="宋体" pitchFamily="2" charset="-122"/>
            </a:endParaRP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zh-CN" b="1" sz="3200" lang="en-US">
                <a:latin typeface="Times New Roman" pitchFamily="18" charset="0"/>
                <a:ea typeface="宋体" pitchFamily="2" charset="-122"/>
              </a:rPr>
              <a:t>室中更无人，惟有乳下孙。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zh-CN" b="1" sz="3200" lang="en-US">
                <a:latin typeface="Times New Roman" pitchFamily="18" charset="0"/>
                <a:ea typeface="宋体" pitchFamily="2" charset="-122"/>
              </a:rPr>
              <a:t>有孙母未去，出入无完裙。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endParaRPr altLang="zh-CN" b="1" sz="3200" lang="en-US">
              <a:latin typeface="Times New Roman" pitchFamily="18" charset="0"/>
              <a:ea typeface="宋体" pitchFamily="2" charset="-122"/>
            </a:endParaRP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3200" lang="zh-CN">
                <a:latin typeface="Times New Roman" pitchFamily="18" charset="0"/>
                <a:ea typeface="宋体" pitchFamily="2" charset="-122"/>
              </a:rPr>
              <a:t>老妪力虽衰，请从吏夜归，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3200" lang="zh-CN">
                <a:latin typeface="Times New Roman" pitchFamily="18" charset="0"/>
                <a:ea typeface="宋体" pitchFamily="2" charset="-122"/>
              </a:rPr>
              <a:t>急应河阳役，犹得备晨炊。</a:t>
            </a:r>
          </a:p>
        </p:txBody>
      </p:sp>
      <p:sp>
        <p:nvSpPr>
          <p:cNvPr id="1048686" name=""/>
          <p:cNvSpPr txBox="1"/>
          <p:nvPr/>
        </p:nvSpPr>
        <p:spPr>
          <a:xfrm rot="0">
            <a:off x="5257800" y="2514600"/>
            <a:ext cx="2971800" cy="11582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zh-CN" b="1" sz="3200" lang="en-US">
                <a:ea typeface="宋体" pitchFamily="2" charset="-122"/>
              </a:rPr>
              <a:t>------</a:t>
            </a:r>
            <a:r>
              <a:rPr altLang="en-US" b="1" sz="3200" lang="zh-CN">
                <a:solidFill>
                  <a:srgbClr val="0000FF"/>
                </a:solidFill>
                <a:ea typeface="宋体" pitchFamily="2" charset="-122"/>
              </a:rPr>
              <a:t>丧子之苦</a:t>
            </a:r>
          </a:p>
        </p:txBody>
      </p:sp>
      <p:sp>
        <p:nvSpPr>
          <p:cNvPr id="1048687" name=""/>
          <p:cNvSpPr txBox="1"/>
          <p:nvPr/>
        </p:nvSpPr>
        <p:spPr>
          <a:xfrm rot="0">
            <a:off x="5334000" y="4267200"/>
            <a:ext cx="2971800" cy="11582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zh-CN" b="1" sz="3200" lang="en-US">
                <a:ea typeface="宋体" pitchFamily="2" charset="-122"/>
              </a:rPr>
              <a:t>------</a:t>
            </a:r>
            <a:r>
              <a:rPr altLang="en-US" b="1" sz="3200" lang="zh-CN">
                <a:solidFill>
                  <a:srgbClr val="0000FF"/>
                </a:solidFill>
                <a:ea typeface="宋体" pitchFamily="2" charset="-122"/>
              </a:rPr>
              <a:t>困窘之苦</a:t>
            </a:r>
          </a:p>
        </p:txBody>
      </p:sp>
      <p:sp>
        <p:nvSpPr>
          <p:cNvPr id="1048688" name=""/>
          <p:cNvSpPr txBox="1"/>
          <p:nvPr/>
        </p:nvSpPr>
        <p:spPr>
          <a:xfrm rot="0">
            <a:off x="5334000" y="6019800"/>
            <a:ext cx="33528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zh-CN" b="1" sz="3200" lang="en-US">
                <a:ea typeface="宋体" pitchFamily="2" charset="-122"/>
              </a:rPr>
              <a:t>------</a:t>
            </a:r>
            <a:r>
              <a:rPr altLang="en-US" b="1" sz="3200" lang="zh-CN">
                <a:solidFill>
                  <a:srgbClr val="0000FF"/>
                </a:solidFill>
                <a:ea typeface="宋体" pitchFamily="2" charset="-122"/>
              </a:rPr>
              <a:t>应征之苦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3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22"/>
                                        <p:tgtEl>
                                          <p:spTgt spid="104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85" grpId="0" uiExpand="0" build="whole"/>
      <p:bldP spid="1048686" grpId="0" uiExpand="0" build="whole"/>
      <p:bldP spid="1048687" grpId="0" uiExpand="0" build="whole"/>
      <p:bldP spid="1048688" grpId="0" uiExpand="0" build="whol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54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89" name=""/>
          <p:cNvSpPr/>
          <p:nvPr/>
        </p:nvSpPr>
        <p:spPr>
          <a:xfrm rot="0">
            <a:off x="838200" y="533400"/>
            <a:ext cx="7239000" cy="1981200"/>
          </a:xfrm>
          <a:prstGeom prst="rect"/>
        </p:spPr>
        <p:txBody>
          <a:bodyPr anchor="t" bIns="45720" fromWordArt="1" lIns="91440" rIns="91440" tIns="45720" vert="horz" wrap="none">
            <a:prstTxWarp prst="textPlain">
              <a:avLst>
                <a:gd fmla="val 50000" name="adj"/>
              </a:avLst>
            </a:prstTxWarp>
          </a:bodyPr>
          <a:p>
            <a:pPr algn="ctr"/>
            <a:r>
              <a:rPr b="1" sz="3600" i="0" kern="10" normalizeH="0" spc="0">
                <a:ln w="19050" cap="flat" cmpd="sng">
                  <a:solidFill>
                    <a:srgbClr val="99CCFF">
                      <a:alpha val="100000"/>
                    </a:srgbClr>
                  </a:solidFill>
                  <a:prstDash val="solid"/>
                  <a:round/>
                </a:ln>
                <a:solidFill>
                  <a:srgbClr val="0066CC"/>
                </a:solidFill>
                <a:effectLst>
                  <a:outerShdw algn="ctr" dir="2699999" dist="35921" kx="0" sx="100000" sy="100000">
                    <a:srgbClr val="990000">
                      <a:alpha val="100000"/>
                    </a:srgbClr>
                  </a:outerShdw>
                </a:effectLst>
                <a:latin typeface="华文行楷"/>
                <a:ea typeface="华文行楷"/>
              </a:rPr>
              <a:t>
</a:t>
            </a:r>
          </a:p>
        </p:txBody>
      </p:sp>
      <p:sp>
        <p:nvSpPr>
          <p:cNvPr id="1048690" name=""/>
          <p:cNvSpPr txBox="1"/>
          <p:nvPr/>
        </p:nvSpPr>
        <p:spPr>
          <a:xfrm rot="0">
            <a:off x="457200" y="2133600"/>
            <a:ext cx="5638800" cy="41300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4000" lang="zh-CN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插上想象的翅膀：</a:t>
            </a:r>
          </a:p>
          <a:p>
            <a:pPr eaLnBrk="1" hangingPunct="1" latinLnBrk="1" lvl="0">
              <a:buFontTx/>
              <a:buNone/>
            </a:pPr>
            <a:r>
              <a:rPr altLang="en-US" b="1" sz="4000" lang="zh-CN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      老妇的话不是一口气说出来的，而是吏一步步逼问出来的。试据此想象吏与老妇对话的情景。</a:t>
            </a:r>
          </a:p>
        </p:txBody>
      </p:sp>
      <p:pic>
        <p:nvPicPr>
          <p:cNvPr id="2097166" name="" descr="{055FF4E1-6157-400D-9DC3-1BE602E91580}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6172200" y="2438400"/>
            <a:ext cx="2590800" cy="3505200"/>
          </a:xfrm>
          <a:prstGeom prst="rect"/>
          <a:noFill/>
          <a:ln>
            <a:noFill/>
          </a:ln>
        </p:spPr>
      </p:pic>
      <p:pic>
        <p:nvPicPr>
          <p:cNvPr id="2097167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755650" y="-60325"/>
            <a:ext cx="6645275" cy="2017712"/>
          </a:xfrm>
          <a:prstGeom prst="rect"/>
          <a:noFill/>
          <a:ln>
            <a:noFill/>
          </a:ln>
        </p:spPr>
      </p:pic>
    </p:spTree>
  </p:cSld>
  <p:clrMapOvr>
    <a:masterClrMapping/>
  </p:clrMapOvr>
  <p:transition spd="fast" advClick="1">
    <p:random/>
    <p:sndAc>
      <p:stSnd loop="0">
        <p:snd r:embed="rId3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300" id="7"/>
                                        <p:tgtEl>
                                          <p:spTgt spid="104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90" grpId="0" uiExpand="0" build="whol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55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91" name=""/>
          <p:cNvSpPr txBox="1"/>
          <p:nvPr/>
        </p:nvSpPr>
        <p:spPr>
          <a:xfrm rot="0">
            <a:off x="0" y="49212"/>
            <a:ext cx="8412480" cy="7406639"/>
          </a:xfrm>
          <a:prstGeom prst="rect"/>
          <a:noFill/>
          <a:ln>
            <a:noFill/>
          </a:ln>
        </p:spPr>
        <p:txBody>
          <a:bodyPr anchor="t"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600" lang="zh-CN">
                <a:solidFill>
                  <a:srgbClr val="0000FF"/>
                </a:solidFill>
                <a:ea typeface="宋体" pitchFamily="2" charset="-122"/>
              </a:rPr>
              <a:t>石壕吏</a:t>
            </a:r>
            <a:r>
              <a:rPr altLang="zh-CN" b="1" sz="3600" lang="en-US">
                <a:ea typeface="宋体" pitchFamily="2" charset="-122"/>
              </a:rPr>
              <a:t>：________________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ea typeface="宋体" pitchFamily="2" charset="-122"/>
              </a:rPr>
              <a:t>老妪：三男邺城戍。一男附书至，二男新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ea typeface="宋体" pitchFamily="2" charset="-122"/>
              </a:rPr>
              <a:t>　　　战死。存者且偷生，死者长已矣！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solidFill>
                  <a:srgbClr val="0000FF"/>
                </a:solidFill>
                <a:ea typeface="宋体" pitchFamily="2" charset="-122"/>
              </a:rPr>
              <a:t>石壕吏</a:t>
            </a:r>
            <a:r>
              <a:rPr altLang="zh-CN" b="1" sz="3600" lang="en-US">
                <a:ea typeface="宋体" pitchFamily="2" charset="-122"/>
              </a:rPr>
              <a:t>：____________________________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ea typeface="宋体" pitchFamily="2" charset="-122"/>
              </a:rPr>
              <a:t>老妪：室中更无人。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solidFill>
                  <a:srgbClr val="0000FF"/>
                </a:solidFill>
                <a:ea typeface="宋体" pitchFamily="2" charset="-122"/>
              </a:rPr>
              <a:t>石壕吏</a:t>
            </a:r>
            <a:r>
              <a:rPr altLang="zh-CN" b="1" sz="3600" lang="en-US">
                <a:ea typeface="宋体" pitchFamily="2" charset="-122"/>
              </a:rPr>
              <a:t>：____________________________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ea typeface="宋体" pitchFamily="2" charset="-122"/>
              </a:rPr>
              <a:t>老妪：惟有乳下孙。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solidFill>
                  <a:srgbClr val="0000FF"/>
                </a:solidFill>
                <a:ea typeface="宋体" pitchFamily="2" charset="-122"/>
              </a:rPr>
              <a:t>石壕吏</a:t>
            </a:r>
            <a:r>
              <a:rPr altLang="zh-CN" b="1" sz="3600" lang="en-US">
                <a:ea typeface="宋体" pitchFamily="2" charset="-122"/>
              </a:rPr>
              <a:t>：____________________________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ea typeface="宋体" pitchFamily="2" charset="-122"/>
              </a:rPr>
              <a:t>老妪：有孙母未去，出入无完裙。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solidFill>
                  <a:srgbClr val="0000FF"/>
                </a:solidFill>
                <a:ea typeface="宋体" pitchFamily="2" charset="-122"/>
              </a:rPr>
              <a:t>石壕吏</a:t>
            </a:r>
            <a:r>
              <a:rPr altLang="zh-CN" b="1" sz="3600" lang="en-US">
                <a:ea typeface="宋体" pitchFamily="2" charset="-122"/>
              </a:rPr>
              <a:t>：____________________________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ea typeface="宋体" pitchFamily="2" charset="-122"/>
              </a:rPr>
              <a:t>老妪：老妪力虽衰，请从吏夜归。急应河</a:t>
            </a:r>
          </a:p>
          <a:p>
            <a:pPr eaLnBrk="1" hangingPunct="1" latinLnBrk="1" lvl="0">
              <a:buFontTx/>
              <a:buNone/>
            </a:pPr>
            <a:r>
              <a:rPr altLang="en-US" b="1" sz="3600" lang="zh-CN">
                <a:ea typeface="宋体" pitchFamily="2" charset="-122"/>
              </a:rPr>
              <a:t>　　　阳役，犹得备晨炊。</a:t>
            </a:r>
            <a:r>
              <a:rPr altLang="en-US" b="1" sz="800" lang="zh-CN">
                <a:ea typeface="宋体" pitchFamily="2" charset="-122"/>
                <a:hlinkClick r:id="rId1" action="ppaction://hlinksldjump"/>
              </a:rPr>
              <a:t>幻灯片 </a:t>
            </a:r>
            <a:r>
              <a:rPr altLang="zh-CN" b="1" sz="800" lang="en-US">
                <a:ea typeface="宋体" pitchFamily="2" charset="-122"/>
                <a:hlinkClick r:id="rId1" action="ppaction://hlinksldjump"/>
              </a:rPr>
              <a:t>13</a:t>
            </a:r>
          </a:p>
        </p:txBody>
      </p:sp>
      <p:sp>
        <p:nvSpPr>
          <p:cNvPr id="1048692" name=""/>
          <p:cNvSpPr txBox="1"/>
          <p:nvPr/>
        </p:nvSpPr>
        <p:spPr>
          <a:xfrm rot="0">
            <a:off x="2514600" y="0"/>
            <a:ext cx="5959475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汝家有男丁否</a:t>
            </a:r>
            <a:r>
              <a:rPr altLang="zh-CN" b="1" sz="3200" 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altLang="zh-CN" b="1" sz="3200" lang="en-US">
                <a:ea typeface="宋体" pitchFamily="2" charset="-122"/>
              </a:rPr>
              <a:t> __________</a:t>
            </a:r>
          </a:p>
        </p:txBody>
      </p:sp>
      <p:sp>
        <p:nvSpPr>
          <p:cNvPr id="1048693" name=""/>
          <p:cNvSpPr txBox="1"/>
          <p:nvPr/>
        </p:nvSpPr>
        <p:spPr>
          <a:xfrm rot="0">
            <a:off x="2286000" y="1676400"/>
            <a:ext cx="3733800" cy="624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尚有他人否</a:t>
            </a:r>
            <a:r>
              <a:rPr altLang="zh-CN" b="1" sz="3200" 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1048694" name=""/>
          <p:cNvSpPr txBox="1"/>
          <p:nvPr/>
        </p:nvSpPr>
        <p:spPr>
          <a:xfrm rot="0">
            <a:off x="2133600" y="2819400"/>
            <a:ext cx="35052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内室是何人</a:t>
            </a:r>
            <a:r>
              <a:rPr altLang="zh-CN" b="1" sz="3200" 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1048695" name=""/>
          <p:cNvSpPr txBox="1"/>
          <p:nvPr/>
        </p:nvSpPr>
        <p:spPr>
          <a:xfrm rot="0">
            <a:off x="2057400" y="3886200"/>
            <a:ext cx="34290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一定还有人</a:t>
            </a:r>
            <a:r>
              <a:rPr altLang="zh-CN" b="1" sz="3200" 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!</a:t>
            </a:r>
          </a:p>
        </p:txBody>
      </p:sp>
      <p:sp>
        <p:nvSpPr>
          <p:cNvPr id="1048696" name=""/>
          <p:cNvSpPr txBox="1"/>
          <p:nvPr/>
        </p:nvSpPr>
        <p:spPr>
          <a:xfrm rot="0">
            <a:off x="2057400" y="4953000"/>
            <a:ext cx="35814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还有他人否</a:t>
            </a:r>
            <a:r>
              <a:rPr altLang="zh-CN" b="1" sz="3200" 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2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dur="500" id="7"/>
                                        <p:tgtEl>
                                          <p:spTgt spid="104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dur="500" id="12"/>
                                        <p:tgtEl>
                                          <p:spTgt spid="104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dur="500" id="17"/>
                                        <p:tgtEl>
                                          <p:spTgt spid="104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dur="500" id="22"/>
                                        <p:tgtEl>
                                          <p:spTgt spid="104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dur="500" id="27"/>
                                        <p:tgtEl>
                                          <p:spTgt spid="104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92" grpId="0" uiExpand="0" build="whole"/>
      <p:bldP spid="1048693" grpId="0" uiExpand="0" build="whole"/>
      <p:bldP spid="1048694" grpId="0" uiExpand="0" build="whole"/>
      <p:bldP spid="1048695" grpId="0" uiExpand="0" build="whole"/>
      <p:bldP spid="1048696" grpId="0" uiExpand="0" build="whol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56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97" name=""/>
          <p:cNvSpPr/>
          <p:nvPr>
            <p:ph type="subTitle" sz="full" idx="4294967295"/>
          </p:nvPr>
        </p:nvSpPr>
        <p:spPr>
          <a:xfrm rot="0">
            <a:off x="304800" y="1600200"/>
            <a:ext cx="8610600" cy="205740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ctr" marL="0">
              <a:buFontTx/>
              <a:buNone/>
              <a:defRPr sz="3200">
                <a:solidFill>
                  <a:schemeClr val="dk1"/>
                </a:solidFill>
              </a:defRPr>
            </a:lvl1pPr>
            <a:lvl2pPr algn="ctr" marL="457200">
              <a:buFontTx/>
              <a:buNone/>
            </a:lvl2pPr>
            <a:lvl3pPr algn="ctr" marL="914400">
              <a:buFontTx/>
              <a:buNone/>
            </a:lvl3pPr>
            <a:lvl4pPr algn="ctr" marL="1371600">
              <a:buFontTx/>
              <a:buNone/>
            </a:lvl4pPr>
            <a:lvl5pPr algn="ctr" marL="1828800">
              <a:buFontTx/>
              <a:buNone/>
            </a:lvl5pPr>
          </a:lstStyle>
          <a:p>
            <a:pPr algn="l" lvl="0">
              <a:buNone/>
            </a:pPr>
            <a:r>
              <a:rPr altLang="en-US" b="1" sz="4000" lang="zh-CN">
                <a:latin typeface="华文隶书" pitchFamily="2" charset="-122"/>
                <a:ea typeface="华文隶书" pitchFamily="2" charset="-122"/>
              </a:rPr>
              <a:t>      在这苦难的现场，杜甫做了些什么</a:t>
            </a:r>
            <a:r>
              <a:rPr altLang="zh-CN" b="1" sz="4000" lang="zh-CN">
                <a:latin typeface="华文隶书" pitchFamily="2" charset="-122"/>
                <a:ea typeface="华文隶书" pitchFamily="2" charset="-122"/>
              </a:rPr>
              <a:t>？</a:t>
            </a:r>
            <a:r>
              <a:rPr altLang="en-US" b="1" sz="4000" lang="zh-CN">
                <a:latin typeface="华文隶书" pitchFamily="2" charset="-122"/>
                <a:ea typeface="华文隶书" pitchFamily="2" charset="-122"/>
              </a:rPr>
              <a:t>从文中哪些诗句可以看出？</a:t>
            </a:r>
          </a:p>
        </p:txBody>
      </p:sp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219075" y="-212725"/>
            <a:ext cx="7467600" cy="2017712"/>
          </a:xfrm>
          <a:prstGeom prst="rect"/>
          <a:noFill/>
          <a:ln>
            <a:noFill/>
          </a:ln>
        </p:spPr>
      </p:pic>
      <p:sp>
        <p:nvSpPr>
          <p:cNvPr id="1048698" name=""/>
          <p:cNvSpPr txBox="1"/>
          <p:nvPr/>
        </p:nvSpPr>
        <p:spPr>
          <a:xfrm rot="0">
            <a:off x="1066800" y="3352800"/>
            <a:ext cx="60960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听</a:t>
            </a:r>
            <a:r>
              <a:rPr altLang="zh-CN" b="1" sz="3200" lang="en-US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----</a:t>
            </a:r>
            <a:r>
              <a:rPr altLang="en-US" b="1" sz="3200" lang="zh-CN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夜久、幽咽、独</a:t>
            </a:r>
          </a:p>
        </p:txBody>
      </p:sp>
      <p:sp>
        <p:nvSpPr>
          <p:cNvPr id="1048699" name=""/>
          <p:cNvSpPr txBox="1"/>
          <p:nvPr/>
        </p:nvSpPr>
        <p:spPr>
          <a:xfrm rot="0">
            <a:off x="1187450" y="4437062"/>
            <a:ext cx="6096000" cy="624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言简意深，凄清绵绵无尽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2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98" grpId="0" uiExpand="0" build="whole"/>
      <p:bldP spid="1048699" grpId="0" uiExpand="0" build="whol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57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700" name=""/>
          <p:cNvSpPr/>
          <p:nvPr>
            <p:ph type="subTitle" sz="full" idx="4294967295"/>
          </p:nvPr>
        </p:nvSpPr>
        <p:spPr>
          <a:xfrm rot="0">
            <a:off x="304800" y="1600200"/>
            <a:ext cx="8610600" cy="205740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ctr" marL="0">
              <a:buFontTx/>
              <a:buNone/>
              <a:defRPr sz="3200">
                <a:solidFill>
                  <a:schemeClr val="dk1"/>
                </a:solidFill>
              </a:defRPr>
            </a:lvl1pPr>
            <a:lvl2pPr algn="ctr" marL="457200">
              <a:buFontTx/>
              <a:buNone/>
            </a:lvl2pPr>
            <a:lvl3pPr algn="ctr" marL="914400">
              <a:buFontTx/>
              <a:buNone/>
            </a:lvl3pPr>
            <a:lvl4pPr algn="ctr" marL="1371600">
              <a:buFontTx/>
              <a:buNone/>
            </a:lvl4pPr>
            <a:lvl5pPr algn="ctr" marL="1828800">
              <a:buFontTx/>
              <a:buNone/>
            </a:lvl5pPr>
          </a:lstStyle>
          <a:p>
            <a:pPr algn="l" lvl="0">
              <a:buNone/>
            </a:pPr>
            <a:r>
              <a:rPr altLang="en-US" b="1" sz="4000" lang="zh-CN">
                <a:latin typeface="华文隶书" pitchFamily="2" charset="-122"/>
                <a:ea typeface="华文隶书" pitchFamily="2" charset="-122"/>
              </a:rPr>
              <a:t>      </a:t>
            </a:r>
            <a:r>
              <a:rPr altLang="zh-CN" b="1" sz="4000" lang="zh-CN">
                <a:latin typeface="华文隶书" pitchFamily="2" charset="-122"/>
                <a:ea typeface="华文隶书" pitchFamily="2" charset="-122"/>
              </a:rPr>
              <a:t>诗人</a:t>
            </a:r>
            <a:r>
              <a:rPr altLang="en-US" b="1" sz="4000" lang="zh-CN">
                <a:latin typeface="华文隶书" pitchFamily="2" charset="-122"/>
                <a:ea typeface="华文隶书" pitchFamily="2" charset="-122"/>
              </a:rPr>
              <a:t>为什么不站出来？是怯弱还是什么原因？</a:t>
            </a:r>
          </a:p>
        </p:txBody>
      </p:sp>
      <p:pic>
        <p:nvPicPr>
          <p:cNvPr id="2097169" name="">
            <a:hlinkClick r:id="rId1" action="ppaction://hlinksldjump"/>
          </p:cNvPr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219075" y="-212725"/>
            <a:ext cx="7467600" cy="2017712"/>
          </a:xfrm>
          <a:prstGeom prst="rect"/>
          <a:noFill/>
          <a:ln>
            <a:noFill/>
          </a:ln>
        </p:spPr>
      </p:pic>
      <p:sp>
        <p:nvSpPr>
          <p:cNvPr id="1048701" name=""/>
          <p:cNvSpPr txBox="1"/>
          <p:nvPr/>
        </p:nvSpPr>
        <p:spPr>
          <a:xfrm rot="0">
            <a:off x="990600" y="3962400"/>
            <a:ext cx="5867400" cy="9804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ea typeface="宋体" pitchFamily="2" charset="-122"/>
              </a:rPr>
              <a:t>                </a:t>
            </a:r>
            <a:r>
              <a:rPr altLang="en-US" b="1" sz="5400" lang="zh-CN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忧国忧民</a:t>
            </a:r>
          </a:p>
        </p:txBody>
      </p:sp>
      <p:sp>
        <p:nvSpPr>
          <p:cNvPr id="1048702" name=""/>
          <p:cNvSpPr txBox="1"/>
          <p:nvPr/>
        </p:nvSpPr>
        <p:spPr>
          <a:xfrm rot="0">
            <a:off x="381000" y="4953000"/>
            <a:ext cx="8763000" cy="16916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C00000"/>
                </a:solidFill>
                <a:ea typeface="宋体" pitchFamily="2" charset="-122"/>
              </a:rPr>
              <a:t>嫁女与征夫，不知弃路旁。 </a:t>
            </a:r>
          </a:p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C00000"/>
                </a:solidFill>
                <a:ea typeface="宋体" pitchFamily="2" charset="-122"/>
              </a:rPr>
              <a:t>勿为新婚念，努力事戎行</a:t>
            </a:r>
            <a:r>
              <a:rPr altLang="zh-CN" b="1" sz="3200" lang="en-US">
                <a:solidFill>
                  <a:srgbClr val="C00000"/>
                </a:solidFill>
                <a:ea typeface="宋体" pitchFamily="2" charset="-122"/>
              </a:rPr>
              <a:t>--------《</a:t>
            </a:r>
            <a:r>
              <a:rPr altLang="en-US" b="1" sz="3200" lang="zh-CN">
                <a:solidFill>
                  <a:srgbClr val="C00000"/>
                </a:solidFill>
                <a:ea typeface="宋体" pitchFamily="2" charset="-122"/>
              </a:rPr>
              <a:t>新婚别</a:t>
            </a:r>
            <a:r>
              <a:rPr altLang="zh-CN" b="1" sz="3200" lang="en-US">
                <a:solidFill>
                  <a:srgbClr val="C00000"/>
                </a:solidFill>
                <a:ea typeface="宋体" pitchFamily="2" charset="-122"/>
              </a:rPr>
              <a:t>》</a:t>
            </a:r>
          </a:p>
          <a:p>
            <a:pPr eaLnBrk="1" hangingPunct="1" latinLnBrk="1" lvl="0">
              <a:buFontTx/>
              <a:buNone/>
            </a:pPr>
            <a:r>
              <a:rPr altLang="en-US" b="1" sz="3200" lang="zh-CN">
                <a:solidFill>
                  <a:srgbClr val="C00000"/>
                </a:solidFill>
                <a:ea typeface="宋体" pitchFamily="2" charset="-122"/>
              </a:rPr>
              <a:t>子孙阵亡尽，焉用身独完</a:t>
            </a:r>
            <a:r>
              <a:rPr altLang="zh-CN" b="1" sz="3200" lang="en-US">
                <a:solidFill>
                  <a:srgbClr val="C00000"/>
                </a:solidFill>
                <a:ea typeface="宋体" pitchFamily="2" charset="-122"/>
              </a:rPr>
              <a:t>----------《</a:t>
            </a:r>
            <a:r>
              <a:rPr altLang="en-US" b="1" sz="3200" lang="zh-CN">
                <a:solidFill>
                  <a:srgbClr val="C00000"/>
                </a:solidFill>
                <a:ea typeface="宋体" pitchFamily="2" charset="-122"/>
              </a:rPr>
              <a:t>垂老别</a:t>
            </a:r>
            <a:r>
              <a:rPr altLang="zh-CN" b="1" sz="3200" lang="en-US">
                <a:solidFill>
                  <a:srgbClr val="C00000"/>
                </a:solidFill>
                <a:ea typeface="宋体" pitchFamily="2" charset="-122"/>
              </a:rPr>
              <a:t>》</a:t>
            </a:r>
          </a:p>
        </p:txBody>
      </p:sp>
      <p:sp>
        <p:nvSpPr>
          <p:cNvPr id="1048703" name=""/>
          <p:cNvSpPr txBox="1"/>
          <p:nvPr/>
        </p:nvSpPr>
        <p:spPr>
          <a:xfrm rot="0">
            <a:off x="990600" y="3048000"/>
            <a:ext cx="6629400" cy="1005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buFontTx/>
              <a:buNone/>
            </a:pPr>
            <a:r>
              <a:rPr altLang="en-US" b="1" sz="2800" lang="zh-CN">
                <a:ea typeface="宋体" pitchFamily="2" charset="-122"/>
              </a:rPr>
              <a:t>国事危急需添兵，然而丁壮殆尽，兵员枯竭，全诗即在这矛盾中展开了历史画卷。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3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7"/>
                                        <p:tgtEl>
                                          <p:spTgt spid="104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2"/>
                                        <p:tgtEl>
                                          <p:spTgt spid="104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dur="500" id="17"/>
                                        <p:tgtEl>
                                          <p:spTgt spid="104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01" grpId="0" uiExpand="0" build="whole"/>
      <p:bldP spid="1048702" grpId="0" uiExpand="0" build="whole"/>
      <p:bldP spid="1048703" grpId="0" uiExpand="0" build="whol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8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0" y="620712"/>
            <a:ext cx="3744912" cy="5616575"/>
          </a:xfrm>
          <a:prstGeom prst="rect"/>
          <a:noFill/>
          <a:ln>
            <a:noFill/>
          </a:ln>
        </p:spPr>
      </p:pic>
      <p:sp>
        <p:nvSpPr>
          <p:cNvPr id="1048598" name=""/>
          <p:cNvSpPr txBox="1"/>
          <p:nvPr/>
        </p:nvSpPr>
        <p:spPr>
          <a:xfrm rot="0">
            <a:off x="3924300" y="692150"/>
            <a:ext cx="4949825" cy="6377940"/>
          </a:xfrm>
          <a:prstGeom prst="rect"/>
          <a:noFill/>
          <a:ln w="57150" cap="flat" cmpd="thinThick">
            <a:solidFill>
              <a:srgbClr val="FF3300">
                <a:alpha val="100000"/>
              </a:srgbClr>
            </a:solidFill>
            <a:prstDash val="solid"/>
            <a:round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lnSpc>
                <a:spcPct val="125000"/>
              </a:lnSpc>
            </a:pPr>
            <a:r>
              <a:rPr altLang="en-US" sz="2800" lang="zh-CN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        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杜甫，字</a:t>
            </a:r>
            <a:r>
              <a:rPr altLang="en-US" b="1" sz="2800" lang="zh-CN" u="sng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          </a:t>
            </a:r>
            <a:r>
              <a:rPr altLang="en-US" b="1" sz="2800" lang="zh-CN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，</a:t>
            </a:r>
            <a:r>
              <a:rPr altLang="en-US" b="1" sz="2800" lang="zh-CN" u="sng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       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代伟大的</a:t>
            </a:r>
            <a:r>
              <a:rPr altLang="en-US" b="1" sz="2800" lang="zh-CN" u="sng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                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诗人，他的诗作总体上反映了唐王朝有盛而衰的变化过程，号称</a:t>
            </a:r>
            <a:r>
              <a:rPr altLang="en-US" b="1" sz="2800" lang="zh-CN" u="sng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 </a:t>
            </a:r>
            <a:r>
              <a:rPr altLang="en-US" b="1" sz="2800" lang="zh-CN" u="sng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“     ”</a:t>
            </a:r>
            <a:r>
              <a:rPr altLang="en-US" b="1" sz="2800" lang="zh-CN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，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他本人也被后世尊称为</a:t>
            </a:r>
            <a:r>
              <a:rPr altLang="en-US" b="1" sz="2800" lang="zh-CN" u="sng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 </a:t>
            </a:r>
            <a:r>
              <a:rPr altLang="en-US" b="1" sz="2800" lang="zh-CN" u="sng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“       ”</a:t>
            </a:r>
            <a:r>
              <a:rPr altLang="en-US" b="1" sz="2800" lang="zh-CN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。</a:t>
            </a:r>
          </a:p>
          <a:p>
            <a:pPr eaLnBrk="1" hangingPunct="1" latinLnBrk="1" lvl="0">
              <a:lnSpc>
                <a:spcPct val="125000"/>
              </a:lnSpc>
            </a:pP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因一度在长安城南少陵附近居住，曾自称</a:t>
            </a:r>
            <a:r>
              <a:rPr altLang="en-US" b="1" sz="2800" lang="zh-CN" u="sng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“           ”，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世称</a:t>
            </a:r>
            <a:r>
              <a:rPr altLang="en-US" b="1" sz="2800" lang="zh-CN" u="sng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“        ”  ，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又因一度挂着检校工部员外郎的官衔，后人也称之为</a:t>
            </a:r>
            <a:r>
              <a:rPr altLang="en-US" b="1" sz="2800" lang="zh-CN" u="sng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“         ”</a:t>
            </a:r>
            <a:r>
              <a:rPr altLang="en-US" b="1" sz="2800" lang="zh-CN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，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创艺繁隶书" pitchFamily="2" charset="-122"/>
              </a:rPr>
              <a:t>著有</a:t>
            </a:r>
            <a:r>
              <a:rPr altLang="zh-CN" b="1" sz="2800" lang="en-US" u="sng">
                <a:solidFill>
                  <a:srgbClr val="FF0000"/>
                </a:solidFill>
                <a:latin typeface="Times New Roman" pitchFamily="18" charset="0"/>
                <a:ea typeface="创艺繁隶书" pitchFamily="2" charset="-122"/>
              </a:rPr>
              <a:t>《             》</a:t>
            </a:r>
          </a:p>
        </p:txBody>
      </p:sp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468312" y="1052512"/>
            <a:ext cx="1173162" cy="2060575"/>
          </a:xfrm>
          <a:prstGeom prst="rect"/>
          <a:noFill/>
          <a:ln>
            <a:noFill/>
          </a:ln>
        </p:spPr>
      </p:pic>
    </p:spTree>
  </p:cSld>
  <p:clrMapOvr>
    <a:masterClrMapping/>
  </p:clrMapOvr>
  <p:transition spd="fast" advClick="1">
    <p:random/>
    <p:sndAc>
      <p:stSnd loop="0">
        <p:snd r:embed="rId3"/>
      </p:stSnd>
    </p:sndAc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58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704" name=""/>
          <p:cNvSpPr/>
          <p:nvPr/>
        </p:nvSpPr>
        <p:spPr>
          <a:xfrm rot="0">
            <a:off x="1331912" y="152400"/>
            <a:ext cx="7507287" cy="647700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zh-CN" b="1" sz="3200" lang="en-US">
                <a:solidFill>
                  <a:schemeClr val="lt1"/>
                </a:solidFill>
                <a:latin typeface="Times New Roman" pitchFamily="18" charset="0"/>
                <a:ea typeface="宋体" pitchFamily="2" charset="-122"/>
              </a:rPr>
              <a:t>      </a:t>
            </a:r>
            <a:r>
              <a:rPr altLang="en-US" b="1" sz="3200" lang="zh-CN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领：</a:t>
            </a:r>
            <a:r>
              <a:rPr altLang="zh-CN" b="1" sz="3200" lang="en-US">
                <a:solidFill>
                  <a:schemeClr val="lt1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暮投石壕村，            有吏夜捉人。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       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男领</a:t>
            </a:r>
            <a:r>
              <a:rPr altLang="zh-CN" b="1" sz="2800" lang="en-US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: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老翁逾墙走，</a:t>
            </a:r>
            <a:r>
              <a:rPr altLang="en-US" b="1" sz="2800" lang="zh-CN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女领：  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老妇出门看。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 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男齐</a:t>
            </a:r>
            <a:r>
              <a:rPr altLang="en-US" b="1" sz="2800" lang="zh-CN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：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吏呼一何怒，</a:t>
            </a:r>
            <a:r>
              <a:rPr altLang="en-US" b="1" sz="2800" lang="zh-CN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女齐：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妇啼一何苦！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  领： 听妇前致词： </a:t>
            </a:r>
            <a:r>
              <a:rPr altLang="en-US" b="1" sz="2800" lang="zh-CN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女领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：  三男邺城戍。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         一男附书至，                 二男新战死。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 </a:t>
            </a:r>
            <a:r>
              <a:rPr altLang="zh-CN" b="1" sz="2800" lang="en-US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女齐: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一男附书至，                二男新战死。      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  </a:t>
            </a:r>
            <a:r>
              <a:rPr altLang="en-US" b="1" sz="2800" lang="zh-CN">
                <a:solidFill>
                  <a:srgbClr val="C00000"/>
                </a:solidFill>
                <a:latin typeface="Times New Roman" pitchFamily="18" charset="0"/>
                <a:ea typeface="宋体" pitchFamily="2" charset="-122"/>
              </a:rPr>
              <a:t>女领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： 存者且偷生，           死者长已矣！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            室中更无人，             惟有乳下孙。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          有孙母未去，              出入无完裙。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男齐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：老妪力虽衰，              请从吏夜归，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         急应河阳役，                犹得备晨炊。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  </a:t>
            </a:r>
            <a:r>
              <a:rPr altLang="en-US" b="1" sz="2800" lang="zh-CN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男领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： 夜久语声绝，         如闻泣幽咽。</a:t>
            </a:r>
          </a:p>
          <a:p>
            <a:pPr eaLnBrk="1" hangingPunct="1" indent="-342900" latinLnBrk="1" lvl="0" marL="342900">
              <a:spcBef>
                <a:spcPct val="20000"/>
              </a:spcBef>
              <a:buFontTx/>
              <a:buNone/>
            </a:pP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               天明登前途。    </a:t>
            </a:r>
            <a:r>
              <a:rPr altLang="en-US" b="1" sz="2800" lang="zh-CN">
                <a:solidFill>
                  <a:srgbClr val="00CC00"/>
                </a:solidFill>
                <a:latin typeface="Times New Roman" pitchFamily="18" charset="0"/>
                <a:ea typeface="宋体" pitchFamily="2" charset="-122"/>
              </a:rPr>
              <a:t>齐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：</a:t>
            </a:r>
            <a:r>
              <a:rPr altLang="zh-CN" b="1" sz="2800" lang="en-US">
                <a:solidFill>
                  <a:srgbClr val="663300"/>
                </a:solidFill>
                <a:latin typeface="Times New Roman" pitchFamily="18" charset="0"/>
                <a:ea typeface="宋体" pitchFamily="2" charset="-122"/>
              </a:rPr>
              <a:t>独----</a:t>
            </a:r>
            <a:r>
              <a:rPr altLang="en-US" b="1" sz="2800" lang="zh-CN">
                <a:latin typeface="Times New Roman" pitchFamily="18" charset="0"/>
                <a:ea typeface="宋体" pitchFamily="2" charset="-122"/>
              </a:rPr>
              <a:t>与老翁别。</a:t>
            </a:r>
          </a:p>
        </p:txBody>
      </p:sp>
      <p:sp>
        <p:nvSpPr>
          <p:cNvPr id="1048705" name=""/>
          <p:cNvSpPr/>
          <p:nvPr/>
        </p:nvSpPr>
        <p:spPr>
          <a:xfrm rot="5400000">
            <a:off x="-227013" y="2754312"/>
            <a:ext cx="2286000" cy="609600"/>
          </a:xfrm>
          <a:prstGeom prst="rect"/>
        </p:spPr>
        <p:txBody>
          <a:bodyPr anchor="t" bIns="45720" fromWordArt="1" lIns="91440" rIns="91440" tIns="45720" vert="eaVert" wrap="none">
            <a:prstTxWarp prst="textPlain">
              <a:avLst>
                <a:gd fmla="val 50000" name="adj"/>
              </a:avLst>
            </a:prstTxWarp>
          </a:bodyPr>
          <a:p>
            <a:pPr algn="ctr"/>
            <a:r>
              <a:rPr b="1" sz="3600" i="0" kern="10" normalizeH="0" spc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algn="ctr" dir="2699999" dist="35921" kx="0" sx="100000" sy="100000">
                    <a:srgbClr val="B2B2B2">
                      <a:alpha val="79999"/>
                    </a:srgbClr>
                  </a:outerShdw>
                </a:effectLst>
                <a:latin typeface="黑体"/>
                <a:ea typeface="黑体"/>
              </a:rPr>
              <a:t>石壕吏</a:t>
            </a:r>
          </a:p>
        </p:txBody>
      </p:sp>
      <p:sp>
        <p:nvSpPr>
          <p:cNvPr id="1048706" name=""/>
          <p:cNvSpPr/>
          <p:nvPr/>
        </p:nvSpPr>
        <p:spPr>
          <a:xfrm rot="5400000">
            <a:off x="-1905000" y="2590800"/>
            <a:ext cx="5410200" cy="1600200"/>
          </a:xfrm>
          <a:prstGeom prst="rect"/>
        </p:spPr>
        <p:txBody>
          <a:bodyPr anchor="t" bIns="45720" fromWordArt="1" lIns="91440" rIns="91440" tIns="45720" vert="eaVert" wrap="none">
            <a:prstTxWarp prst="textPlain">
              <a:avLst>
                <a:gd fmla="val 50000" name="adj"/>
              </a:avLst>
            </a:prstTxWarp>
          </a:bodyPr>
          <a:p>
            <a:pPr algn="ctr"/>
            <a:r>
              <a:rPr b="1" sz="3600" i="0" kern="10" normalizeH="0" spc="0">
                <a:ln w="9525" cap="flat" cmpd="sng">
                  <a:solidFill>
                    <a:srgbClr val="800080">
                      <a:alpha val="100000"/>
                    </a:srgbClr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algn="ctr" dir="2699999" dist="35921" kx="0" sx="100000" sy="100000">
                    <a:srgbClr val="B2B2B2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感情朗读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1"/>
      </p:stSnd>
    </p:sndAc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59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70" name="" descr="动画蝴蝶"/>
          <p:cNvPicPr>
            <a:picLocks/>
          </p:cNvPicPr>
          <p:nvPr/>
        </p:nvPicPr>
        <p:blipFill>
          <a:blip xmlns:r="http://schemas.openxmlformats.org/officeDocument/2006/relationships" r:embed="rId1">
            <a:lum contrast="18000"/>
          </a:blip>
          <a:srcRect l="0" t="0" r="0" b="0"/>
          <a:stretch>
            <a:fillRect/>
          </a:stretch>
        </p:blipFill>
        <p:spPr>
          <a:xfrm rot="0">
            <a:off x="2895600" y="0"/>
            <a:ext cx="1800225" cy="1150937"/>
          </a:xfrm>
          <a:prstGeom prst="rect"/>
          <a:noFill/>
          <a:ln>
            <a:noFill/>
          </a:ln>
        </p:spPr>
      </p:pic>
      <p:sp>
        <p:nvSpPr>
          <p:cNvPr id="1048707" name=""/>
          <p:cNvSpPr txBox="1"/>
          <p:nvPr/>
        </p:nvSpPr>
        <p:spPr>
          <a:xfrm rot="0">
            <a:off x="914400" y="2590800"/>
            <a:ext cx="6096000" cy="3962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  <a:buFontTx/>
              <a:buNone/>
            </a:pPr>
            <a:endParaRPr altLang="en-US" b="1" lang="zh-CN">
              <a:ea typeface="宋体" pitchFamily="2" charset="-122"/>
            </a:endParaRPr>
          </a:p>
        </p:txBody>
      </p:sp>
      <p:sp>
        <p:nvSpPr>
          <p:cNvPr id="1048708" name=""/>
          <p:cNvSpPr/>
          <p:nvPr/>
        </p:nvSpPr>
        <p:spPr>
          <a:xfrm rot="0">
            <a:off x="900112" y="1916112"/>
            <a:ext cx="5832475" cy="43586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  <a:buFontTx/>
              <a:buNone/>
            </a:pPr>
            <a:r>
              <a:rPr altLang="en-US" b="1" sz="2800" lang="zh-CN">
                <a:solidFill>
                  <a:srgbClr val="006600"/>
                </a:solidFill>
                <a:latin typeface="宋体" pitchFamily="2" charset="-122"/>
                <a:ea typeface="宋体" pitchFamily="2" charset="-122"/>
              </a:rPr>
              <a:t>战争会给人民带来数不清的疾苦，</a:t>
            </a:r>
          </a:p>
          <a:p>
            <a:pPr eaLnBrk="1" hangingPunct="1" latinLnBrk="1" lvl="0">
              <a:spcBef>
                <a:spcPct val="50000"/>
              </a:spcBef>
              <a:buFontTx/>
              <a:buNone/>
            </a:pPr>
            <a:r>
              <a:rPr altLang="en-US" b="1" sz="2800" lang="zh-CN">
                <a:solidFill>
                  <a:srgbClr val="006600"/>
                </a:solidFill>
                <a:latin typeface="宋体" pitchFamily="2" charset="-122"/>
                <a:ea typeface="宋体" pitchFamily="2" charset="-122"/>
              </a:rPr>
              <a:t>道不完的灾难，</a:t>
            </a:r>
          </a:p>
          <a:p>
            <a:pPr eaLnBrk="1" hangingPunct="1" latinLnBrk="1" lvl="0">
              <a:spcBef>
                <a:spcPct val="50000"/>
              </a:spcBef>
              <a:buFontTx/>
              <a:buNone/>
            </a:pPr>
            <a:r>
              <a:rPr altLang="en-US" b="1" sz="2800" lang="zh-CN">
                <a:solidFill>
                  <a:srgbClr val="006600"/>
                </a:solidFill>
                <a:latin typeface="宋体" pitchFamily="2" charset="-122"/>
                <a:ea typeface="宋体" pitchFamily="2" charset="-122"/>
              </a:rPr>
              <a:t>我们要珍惜和平，</a:t>
            </a:r>
          </a:p>
          <a:p>
            <a:pPr eaLnBrk="1" hangingPunct="1" latinLnBrk="1" lvl="0">
              <a:spcBef>
                <a:spcPct val="50000"/>
              </a:spcBef>
              <a:buFontTx/>
              <a:buNone/>
            </a:pPr>
            <a:r>
              <a:rPr altLang="en-US" b="1" sz="2800" lang="zh-CN">
                <a:solidFill>
                  <a:srgbClr val="006600"/>
                </a:solidFill>
                <a:latin typeface="宋体" pitchFamily="2" charset="-122"/>
                <a:ea typeface="宋体" pitchFamily="2" charset="-122"/>
              </a:rPr>
              <a:t>保卫和平，</a:t>
            </a:r>
          </a:p>
          <a:p>
            <a:pPr eaLnBrk="1" hangingPunct="1" latinLnBrk="1" lvl="0">
              <a:spcBef>
                <a:spcPct val="50000"/>
              </a:spcBef>
              <a:buFontTx/>
              <a:buNone/>
            </a:pPr>
            <a:r>
              <a:rPr altLang="en-US" b="1" sz="2800" lang="zh-CN">
                <a:solidFill>
                  <a:srgbClr val="006600"/>
                </a:solidFill>
                <a:latin typeface="宋体" pitchFamily="2" charset="-122"/>
                <a:ea typeface="宋体" pitchFamily="2" charset="-122"/>
              </a:rPr>
              <a:t>让白鸽飞遍全球，</a:t>
            </a:r>
          </a:p>
          <a:p>
            <a:pPr eaLnBrk="1" hangingPunct="1" latinLnBrk="1" lvl="0">
              <a:spcBef>
                <a:spcPct val="50000"/>
              </a:spcBef>
              <a:buFontTx/>
              <a:buNone/>
            </a:pPr>
            <a:r>
              <a:rPr altLang="en-US" b="1" sz="2800" lang="zh-CN">
                <a:solidFill>
                  <a:srgbClr val="006600"/>
                </a:solidFill>
                <a:latin typeface="宋体" pitchFamily="2" charset="-122"/>
                <a:ea typeface="宋体" pitchFamily="2" charset="-122"/>
              </a:rPr>
              <a:t>让全世界的人民生活在和平安定的幸福之中</a:t>
            </a:r>
          </a:p>
        </p:txBody>
      </p:sp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804862" y="-212725"/>
            <a:ext cx="6297612" cy="2017712"/>
          </a:xfrm>
          <a:prstGeom prst="rect"/>
          <a:noFill/>
          <a:ln>
            <a:noFill/>
          </a:ln>
        </p:spPr>
      </p:pic>
    </p:spTree>
  </p:cSld>
  <p:clrMapOvr>
    <a:masterClrMapping/>
  </p:clrMapOvr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Ph="1" nodeType="clickEffect" presetClass="entr" presetID="2" presetSubtype="4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48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48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07" grpId="0" uiExpand="0" build="whol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60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72" name="" descr="{0346B217-3B23-4312-9AE3-093629361B16}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609600" y="533400"/>
            <a:ext cx="4343400" cy="2801937"/>
          </a:xfrm>
          <a:prstGeom prst="rect"/>
          <a:noFill/>
          <a:ln>
            <a:noFill/>
          </a:ln>
        </p:spPr>
      </p:pic>
      <p:pic>
        <p:nvPicPr>
          <p:cNvPr id="2097173" name="" descr="CED43F6D2D185DB429016908CC33A218"/>
          <p:cNvPicPr>
            <a:picLocks/>
          </p:cNvPicPr>
          <p:nvPr/>
        </p:nvPicPr>
        <p:blipFill>
          <a:blip xmlns:r="http://schemas.openxmlformats.org/officeDocument/2006/relationships" r:embed="rId2"/>
          <a:srcRect l="0" t="0" r="0" b="0"/>
          <a:stretch>
            <a:fillRect/>
          </a:stretch>
        </p:blipFill>
        <p:spPr>
          <a:xfrm rot="0">
            <a:off x="4191000" y="3362325"/>
            <a:ext cx="4953000" cy="3495675"/>
          </a:xfrm>
          <a:prstGeom prst="rect"/>
          <a:noFill/>
          <a:ln>
            <a:noFill/>
          </a:ln>
        </p:spPr>
      </p:pic>
    </p:spTree>
  </p:cSld>
  <p:clrMapOvr>
    <a:masterClrMapping/>
  </p:clrMapOvr>
  <p:transition spd="fast" advClick="1">
    <p:random/>
    <p:sndAc>
      <p:stSnd loop="0">
        <p:snd r:embed="rId3"/>
      </p:stSnd>
    </p:sndAc>
  </p:transition>
  <p:timing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39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599" name=""/>
          <p:cNvSpPr/>
          <p:nvPr>
            <p:ph type="title" sz="full" idx="0"/>
          </p:nvPr>
        </p:nvSpPr>
        <p:spPr>
          <a:xfrm rot="0">
            <a:off x="323850" y="260350"/>
            <a:ext cx="8229600" cy="1143000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ctr" eaLnBrk="1" fontAlgn="base" hangingPunct="1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baseline="0" b="0" sz="4400" i="0" u="none">
                <a:solidFill>
                  <a:schemeClr val="lt2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</a:lstStyle>
          <a:p>
            <a:pPr lvl="0"/>
            <a:r>
              <a:rPr altLang="en-US" b="1" lang="zh-CN">
                <a:solidFill>
                  <a:srgbClr val="0000FF"/>
                </a:solidFill>
              </a:rPr>
              <a:t>写作背景</a:t>
            </a:r>
          </a:p>
        </p:txBody>
      </p:sp>
      <p:sp>
        <p:nvSpPr>
          <p:cNvPr id="1048600" name=""/>
          <p:cNvSpPr/>
          <p:nvPr>
            <p:ph type="body" sz="full" idx="1"/>
          </p:nvPr>
        </p:nvSpPr>
        <p:spPr>
          <a:xfrm rot="0">
            <a:off x="539750" y="1700212"/>
            <a:ext cx="8208962" cy="4249737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pPr lvl="0">
              <a:lnSpc>
                <a:spcPct val="80000"/>
              </a:lnSpc>
            </a:pPr>
            <a:r>
              <a:rPr altLang="en-US" b="1" sz="2800" lang="zh-CN">
                <a:solidFill>
                  <a:schemeClr val="accent2"/>
                </a:solidFill>
              </a:rPr>
              <a:t>       公元</a:t>
            </a:r>
            <a:r>
              <a:rPr altLang="zh-CN" b="1" sz="2800" lang="en-US">
                <a:solidFill>
                  <a:schemeClr val="accent2"/>
                </a:solidFill>
              </a:rPr>
              <a:t>758</a:t>
            </a:r>
            <a:r>
              <a:rPr altLang="en-US" b="1" sz="2800" lang="zh-CN">
                <a:solidFill>
                  <a:schemeClr val="accent2"/>
                </a:solidFill>
              </a:rPr>
              <a:t>年，为平息“安史之乱”，唐将郭子仪、李光弼等九位节度使，率兵二十万围攻安禄山的儿子安庆绪所占的邺郡（今河南安阳县），胜利在望。</a:t>
            </a:r>
          </a:p>
          <a:p>
            <a:pPr lvl="0">
              <a:lnSpc>
                <a:spcPct val="80000"/>
              </a:lnSpc>
            </a:pPr>
            <a:r>
              <a:rPr altLang="en-US" b="1" sz="2800" lang="zh-CN">
                <a:solidFill>
                  <a:schemeClr val="accent2"/>
                </a:solidFill>
              </a:rPr>
              <a:t>       但在第二年春天，由于史思明派来援军，加上唐军内部矛盾重重，形势发生逆转。在敌人两面夹击下，唐军全线崩溃。郭子仪等退守河阳（今河南省孟西县），并四处抽丁补充兵力。</a:t>
            </a:r>
          </a:p>
          <a:p>
            <a:pPr lvl="0">
              <a:lnSpc>
                <a:spcPct val="80000"/>
              </a:lnSpc>
            </a:pPr>
            <a:r>
              <a:rPr altLang="en-US" b="1" sz="2800" lang="zh-CN">
                <a:solidFill>
                  <a:schemeClr val="accent2"/>
                </a:solidFill>
              </a:rPr>
              <a:t>      杜甫这时刚好从洛阳回华州，途经新安、石壕、潼关等地，根据自己目睹的现实，写了一组诗：</a:t>
            </a:r>
            <a:r>
              <a:rPr altLang="zh-CN" b="1" sz="2800" lang="en-US">
                <a:solidFill>
                  <a:schemeClr val="accent2"/>
                </a:solidFill>
              </a:rPr>
              <a:t>《</a:t>
            </a:r>
            <a:r>
              <a:rPr altLang="en-US" b="1" sz="2800" lang="zh-CN">
                <a:solidFill>
                  <a:schemeClr val="accent2"/>
                </a:solidFill>
              </a:rPr>
              <a:t>新安吏</a:t>
            </a:r>
            <a:r>
              <a:rPr altLang="zh-CN" b="1" sz="2800" lang="en-US">
                <a:solidFill>
                  <a:schemeClr val="accent2"/>
                </a:solidFill>
              </a:rPr>
              <a:t>》《</a:t>
            </a:r>
            <a:r>
              <a:rPr altLang="en-US" b="1" sz="2800" lang="zh-CN">
                <a:solidFill>
                  <a:schemeClr val="accent2"/>
                </a:solidFill>
              </a:rPr>
              <a:t>石壕吏</a:t>
            </a:r>
            <a:r>
              <a:rPr altLang="zh-CN" b="1" sz="2800" lang="en-US">
                <a:solidFill>
                  <a:schemeClr val="accent2"/>
                </a:solidFill>
              </a:rPr>
              <a:t>》《</a:t>
            </a:r>
            <a:r>
              <a:rPr altLang="en-US" b="1" sz="2800" lang="zh-CN">
                <a:solidFill>
                  <a:schemeClr val="accent2"/>
                </a:solidFill>
              </a:rPr>
              <a:t>潼关吏</a:t>
            </a:r>
            <a:r>
              <a:rPr altLang="zh-CN" b="1" sz="2800" lang="en-US">
                <a:solidFill>
                  <a:schemeClr val="accent2"/>
                </a:solidFill>
              </a:rPr>
              <a:t>》</a:t>
            </a:r>
            <a:r>
              <a:rPr altLang="en-US" b="1" sz="2800" lang="zh-CN">
                <a:solidFill>
                  <a:schemeClr val="accent2"/>
                </a:solidFill>
              </a:rPr>
              <a:t>。 </a:t>
            </a:r>
          </a:p>
        </p:txBody>
      </p:sp>
      <p:sp>
        <p:nvSpPr>
          <p:cNvPr id="1048601" name=""/>
          <p:cNvSpPr txBox="1"/>
          <p:nvPr/>
        </p:nvSpPr>
        <p:spPr>
          <a:xfrm rot="0">
            <a:off x="0" y="0"/>
            <a:ext cx="9144000" cy="7190739"/>
          </a:xfrm>
          <a:prstGeom prst="rect"/>
          <a:solidFill>
            <a:srgbClr val="99FF66"/>
          </a:solidFill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r>
              <a:rPr altLang="en-US" b="1" sz="6000" lang="zh-CN">
                <a:ea typeface="华文行楷" pitchFamily="2" charset="-122"/>
              </a:rPr>
              <a:t>          </a:t>
            </a:r>
            <a:r>
              <a:rPr altLang="zh-CN" b="1" sz="6000" lang="en-US">
                <a:solidFill>
                  <a:srgbClr val="FF0000"/>
                </a:solidFill>
                <a:ea typeface="华文行楷" pitchFamily="2" charset="-122"/>
              </a:rPr>
              <a:t>《</a:t>
            </a:r>
            <a:r>
              <a:rPr altLang="en-US" b="1" sz="6000" lang="zh-CN">
                <a:solidFill>
                  <a:srgbClr val="FF0000"/>
                </a:solidFill>
                <a:ea typeface="华文行楷" pitchFamily="2" charset="-122"/>
              </a:rPr>
              <a:t>石壕吏</a:t>
            </a:r>
            <a:r>
              <a:rPr altLang="zh-CN" b="1" sz="6000" lang="en-US">
                <a:solidFill>
                  <a:srgbClr val="FF0000"/>
                </a:solidFill>
                <a:ea typeface="华文行楷" pitchFamily="2" charset="-122"/>
              </a:rPr>
              <a:t>》</a:t>
            </a: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华文行楷" pitchFamily="2" charset="-122"/>
            </a:endParaRPr>
          </a:p>
        </p:txBody>
      </p:sp>
    </p:spTree>
  </p:cSld>
  <p:clrMapOvr>
    <a:masterClrMapping/>
  </p:clrMapOvr>
  <p:transition spd="fast" advClick="1">
    <p:random/>
    <p:sndAc>
      <p:stSnd loop="0">
        <p:snd r:embed="rId1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11"/>
                                        <p:tgtEl>
                                          <p:spTgt spid="10486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id="6" masterRel="sameClick" presetSubtype="1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fill="hold" id="12" nodeType="with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1048601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1048601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1048601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1000" id="17"/>
                                        <p:tgtEl>
                                          <p:spTgt spid="1048601">
                                            <p:txEl>
                                              <p:charRg st="4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1" grpId="0" uiExpand="1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1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grpSp>
        <p:nvGrpSpPr>
          <p:cNvPr id="42" name=""/>
          <p:cNvGrpSpPr/>
          <p:nvPr/>
        </p:nvGrpSpPr>
        <p:grpSpPr>
          <a:xfrm rot="0">
            <a:off x="0" y="0"/>
            <a:ext cx="9144000" cy="4583112"/>
            <a:chOff x="0" y="0"/>
            <a:chExt cx="5760" cy="2887"/>
          </a:xfrm>
        </p:grpSpPr>
        <p:pic>
          <p:nvPicPr>
            <p:cNvPr id="2097156" name=""/>
            <p:cNvPicPr>
              <a:picLocks/>
            </p:cNvPicPr>
            <p:nvPr/>
          </p:nvPicPr>
          <p:blipFill>
            <a:blip xmlns:r="http://schemas.openxmlformats.org/officeDocument/2006/relationships" r:embed="rId1">
              <a:lum bright="40000" contrast="-70000"/>
            </a:blip>
            <a:srcRect l="0" t="0" r="0" b="0"/>
            <a:stretch>
              <a:fillRect/>
            </a:stretch>
          </p:blipFill>
          <p:spPr>
            <a:xfrm rot="0">
              <a:off x="0" y="0"/>
              <a:ext cx="5760" cy="1468"/>
            </a:xfrm>
            <a:prstGeom prst="rect"/>
            <a:solidFill>
              <a:srgbClr val="EAEAEA"/>
            </a:solidFill>
            <a:ln>
              <a:noFill/>
            </a:ln>
          </p:spPr>
        </p:pic>
        <p:pic>
          <p:nvPicPr>
            <p:cNvPr id="2097157" name=""/>
            <p:cNvPicPr>
              <a:picLocks/>
            </p:cNvPicPr>
            <p:nvPr/>
          </p:nvPicPr>
          <p:blipFill>
            <a:blip xmlns:r="http://schemas.openxmlformats.org/officeDocument/2006/relationships" r:embed="rId2">
              <a:lum bright="40000" contrast="-70000"/>
            </a:blip>
            <a:srcRect l="0" t="0" r="0" b="0"/>
            <a:stretch>
              <a:fillRect/>
            </a:stretch>
          </p:blipFill>
          <p:spPr>
            <a:xfrm rot="0">
              <a:off x="0" y="1419"/>
              <a:ext cx="5760" cy="1468"/>
            </a:xfrm>
            <a:prstGeom prst="rect"/>
            <a:solidFill>
              <a:srgbClr val="EAEAEA"/>
            </a:solidFill>
            <a:ln>
              <a:noFill/>
            </a:ln>
          </p:spPr>
        </p:pic>
      </p:grpSp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3">
            <a:lum bright="40000" contrast="-70000"/>
          </a:blip>
          <a:srcRect l="0" t="0" r="0" b="0"/>
          <a:stretch>
            <a:fillRect/>
          </a:stretch>
        </p:blipFill>
        <p:spPr>
          <a:xfrm rot="0">
            <a:off x="0" y="4503737"/>
            <a:ext cx="9144000" cy="2354262"/>
          </a:xfrm>
          <a:prstGeom prst="rect"/>
          <a:noFill/>
          <a:ln>
            <a:noFill/>
          </a:ln>
        </p:spPr>
      </p:pic>
      <p:sp>
        <p:nvSpPr>
          <p:cNvPr id="1048604" name=""/>
          <p:cNvSpPr/>
          <p:nvPr/>
        </p:nvSpPr>
        <p:spPr>
          <a:xfrm rot="0">
            <a:off x="1763712" y="188912"/>
            <a:ext cx="5975350" cy="5613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>
              <a:lnSpc>
                <a:spcPct val="70000"/>
              </a:lnSpc>
              <a:spcBef>
                <a:spcPct val="50000"/>
              </a:spcBef>
            </a:pPr>
            <a:r>
              <a:rPr altLang="en-US" b="1" sz="40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石壕吏    </a:t>
            </a:r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杜甫</a:t>
            </a:r>
          </a:p>
        </p:txBody>
      </p:sp>
      <p:sp>
        <p:nvSpPr>
          <p:cNvPr id="1048605" name=""/>
          <p:cNvSpPr txBox="1"/>
          <p:nvPr/>
        </p:nvSpPr>
        <p:spPr>
          <a:xfrm rot="0">
            <a:off x="2124075" y="692150"/>
            <a:ext cx="6551612" cy="6492240"/>
          </a:xfrm>
          <a:prstGeom prst="rect"/>
          <a:solidFill>
            <a:srgbClr val="EAEAEA"/>
          </a:solidFill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暮投石壕村，有吏夜捉人。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老翁逾墙走，老妇出门看。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        </a:t>
            </a:r>
            <a:r>
              <a:rPr altLang="en-US" b="1" sz="32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吏呼一何怒，妇啼一何苦！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听妇前致词：三男邺城戍。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一男附书至，二男新战死。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存者且偷生，死者长已矣！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室中更无人，惟有乳下孙。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有孙母未去，出入无完裙。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老妪力虽衰，请从吏夜归，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急应河阳役，犹得备晨炊。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        </a:t>
            </a:r>
            <a:r>
              <a:rPr altLang="en-US" b="1" sz="32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夜久语声绝，如闻泣幽咽。</a:t>
            </a:r>
          </a:p>
          <a:p>
            <a:pPr eaLnBrk="1" hangingPunct="1" latinLnBrk="1" lvl="0"/>
            <a:r>
              <a:rPr altLang="en-US" b="1" sz="3200" lang="zh-CN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        天明登前途，独与老翁别。</a:t>
            </a:r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  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4"/>
      </p:stSnd>
    </p:sndAc>
  </p:transition>
  <p:timing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3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06" name=""/>
          <p:cNvSpPr txBox="1"/>
          <p:nvPr/>
        </p:nvSpPr>
        <p:spPr>
          <a:xfrm rot="0">
            <a:off x="539750" y="476250"/>
            <a:ext cx="7056437" cy="19202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       </a:t>
            </a: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暮投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石壕村，有</a:t>
            </a: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吏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夜</a:t>
            </a: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捉人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。</a:t>
            </a:r>
          </a:p>
          <a:p>
            <a:pPr eaLnBrk="1" hangingPunct="1" latinLnBrk="1" lvl="0"/>
            <a:endParaRPr altLang="en-US" b="1" sz="3600" lang="zh-CN">
              <a:solidFill>
                <a:srgbClr val="FF0066"/>
              </a:solidFill>
              <a:effectLst>
                <a:outerShdw algn="tl" blurRad="38100" dir="2700000" dist="38100">
                  <a:srgbClr val="C0C0C0"/>
                </a:outerShdw>
              </a:effectLst>
              <a:ea typeface="宋体" pitchFamily="2" charset="-122"/>
            </a:endParaRPr>
          </a:p>
          <a:p>
            <a:pPr eaLnBrk="1" hangingPunct="1" latinLnBrk="1" lvl="0"/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      老翁</a:t>
            </a:r>
            <a:r>
              <a:rPr altLang="en-US" b="1" sz="3600" lang="zh-CN">
                <a:solidFill>
                  <a:srgbClr val="FF7C8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逾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墙</a:t>
            </a:r>
            <a:r>
              <a:rPr altLang="en-US" b="1" sz="3600" lang="zh-CN">
                <a:solidFill>
                  <a:srgbClr val="FF7C8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走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，老妇出门看。</a:t>
            </a:r>
          </a:p>
        </p:txBody>
      </p:sp>
      <p:sp>
        <p:nvSpPr>
          <p:cNvPr id="1048607" name=""/>
          <p:cNvSpPr txBox="1"/>
          <p:nvPr/>
        </p:nvSpPr>
        <p:spPr>
          <a:xfrm rot="0">
            <a:off x="539750" y="1052512"/>
            <a:ext cx="1295400" cy="7010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傍晚</a:t>
            </a:r>
          </a:p>
        </p:txBody>
      </p:sp>
      <p:sp>
        <p:nvSpPr>
          <p:cNvPr id="1048608" name=""/>
          <p:cNvSpPr txBox="1"/>
          <p:nvPr/>
        </p:nvSpPr>
        <p:spPr>
          <a:xfrm rot="0">
            <a:off x="1979612" y="1052512"/>
            <a:ext cx="1368425" cy="7010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投宿</a:t>
            </a:r>
          </a:p>
        </p:txBody>
      </p:sp>
      <p:sp>
        <p:nvSpPr>
          <p:cNvPr id="1048609" name=""/>
          <p:cNvSpPr txBox="1"/>
          <p:nvPr/>
        </p:nvSpPr>
        <p:spPr>
          <a:xfrm rot="0">
            <a:off x="4211637" y="1052512"/>
            <a:ext cx="1584325" cy="7010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差役</a:t>
            </a:r>
          </a:p>
        </p:txBody>
      </p:sp>
      <p:sp>
        <p:nvSpPr>
          <p:cNvPr id="1048610" name=""/>
          <p:cNvSpPr txBox="1"/>
          <p:nvPr/>
        </p:nvSpPr>
        <p:spPr>
          <a:xfrm rot="0">
            <a:off x="5580062" y="1052512"/>
            <a:ext cx="1800225" cy="7010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抓壮丁</a:t>
            </a:r>
          </a:p>
        </p:txBody>
      </p:sp>
      <p:sp>
        <p:nvSpPr>
          <p:cNvPr id="1048611" name=""/>
          <p:cNvSpPr/>
          <p:nvPr/>
        </p:nvSpPr>
        <p:spPr>
          <a:xfrm rot="0">
            <a:off x="1331912" y="3141662"/>
            <a:ext cx="5669281" cy="701039"/>
          </a:xfrm>
          <a:prstGeom prst="rect"/>
          <a:noFill/>
          <a:ln>
            <a:noFill/>
          </a:ln>
        </p:spPr>
        <p:txBody>
          <a:bodyPr bIns="45720" lIns="91440" rIns="91440" tIns="45720" vert="horz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吏</a:t>
            </a: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呼</a:t>
            </a:r>
            <a:r>
              <a:rPr altLang="en-US" b="1" sz="3600" lang="zh-CN">
                <a:solidFill>
                  <a:srgbClr val="CC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一何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怒，妇</a:t>
            </a: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啼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一何</a:t>
            </a: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苦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！</a:t>
            </a:r>
          </a:p>
        </p:txBody>
      </p:sp>
      <p:sp>
        <p:nvSpPr>
          <p:cNvPr id="1048612" name=""/>
          <p:cNvSpPr txBox="1"/>
          <p:nvPr/>
        </p:nvSpPr>
        <p:spPr>
          <a:xfrm rot="0">
            <a:off x="395287" y="3716337"/>
            <a:ext cx="2305050" cy="7010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600" lang="zh-CN">
                <a:solidFill>
                  <a:srgbClr val="FF0066"/>
                </a:solidFill>
                <a:ea typeface="宋体" pitchFamily="2" charset="-122"/>
              </a:rPr>
              <a:t>喊，叫嚷</a:t>
            </a:r>
          </a:p>
        </p:txBody>
      </p:sp>
      <p:sp>
        <p:nvSpPr>
          <p:cNvPr id="1048613" name=""/>
          <p:cNvSpPr txBox="1"/>
          <p:nvPr/>
        </p:nvSpPr>
        <p:spPr>
          <a:xfrm rot="0">
            <a:off x="2555875" y="3716337"/>
            <a:ext cx="1295400" cy="7010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600" lang="zh-CN">
                <a:solidFill>
                  <a:srgbClr val="CC00CC"/>
                </a:solidFill>
                <a:ea typeface="宋体" pitchFamily="2" charset="-122"/>
              </a:rPr>
              <a:t>多么</a:t>
            </a:r>
          </a:p>
        </p:txBody>
      </p:sp>
      <p:sp>
        <p:nvSpPr>
          <p:cNvPr id="1048614" name=""/>
          <p:cNvSpPr txBox="1"/>
          <p:nvPr/>
        </p:nvSpPr>
        <p:spPr>
          <a:xfrm rot="0">
            <a:off x="4500562" y="3789362"/>
            <a:ext cx="1008062" cy="7010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600" lang="zh-CN">
                <a:solidFill>
                  <a:srgbClr val="FF0066"/>
                </a:solidFill>
                <a:ea typeface="宋体" pitchFamily="2" charset="-122"/>
              </a:rPr>
              <a:t>哭</a:t>
            </a:r>
          </a:p>
        </p:txBody>
      </p:sp>
      <p:sp>
        <p:nvSpPr>
          <p:cNvPr id="1048615" name=""/>
          <p:cNvSpPr txBox="1"/>
          <p:nvPr/>
        </p:nvSpPr>
        <p:spPr>
          <a:xfrm rot="0">
            <a:off x="5795962" y="3789362"/>
            <a:ext cx="2520950" cy="7010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600" lang="zh-CN">
                <a:solidFill>
                  <a:srgbClr val="FF0066"/>
                </a:solidFill>
                <a:ea typeface="宋体" pitchFamily="2" charset="-122"/>
              </a:rPr>
              <a:t>悲苦，凄苦</a:t>
            </a:r>
          </a:p>
        </p:txBody>
      </p:sp>
      <p:sp>
        <p:nvSpPr>
          <p:cNvPr id="1048616" name=""/>
          <p:cNvSpPr txBox="1"/>
          <p:nvPr/>
        </p:nvSpPr>
        <p:spPr>
          <a:xfrm rot="0">
            <a:off x="1619250" y="2276475"/>
            <a:ext cx="1295400" cy="7010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600" lang="zh-CN">
                <a:solidFill>
                  <a:srgbClr val="FF7C80"/>
                </a:solidFill>
                <a:ea typeface="宋体" pitchFamily="2" charset="-122"/>
              </a:rPr>
              <a:t>越过</a:t>
            </a:r>
          </a:p>
        </p:txBody>
      </p:sp>
      <p:sp>
        <p:nvSpPr>
          <p:cNvPr id="1048617" name=""/>
          <p:cNvSpPr txBox="1"/>
          <p:nvPr/>
        </p:nvSpPr>
        <p:spPr>
          <a:xfrm rot="0">
            <a:off x="3059112" y="2276475"/>
            <a:ext cx="3167062" cy="7010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600" lang="zh-CN">
                <a:solidFill>
                  <a:srgbClr val="FF7C80"/>
                </a:solidFill>
                <a:ea typeface="宋体" pitchFamily="2" charset="-122"/>
              </a:rPr>
              <a:t>跑，逃跑</a:t>
            </a:r>
          </a:p>
        </p:txBody>
      </p:sp>
      <p:sp>
        <p:nvSpPr>
          <p:cNvPr id="1048618" name=""/>
          <p:cNvSpPr txBox="1"/>
          <p:nvPr/>
        </p:nvSpPr>
        <p:spPr>
          <a:xfrm rot="0">
            <a:off x="539750" y="4437062"/>
            <a:ext cx="8064500" cy="167639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2800" lang="zh-CN">
                <a:solidFill>
                  <a:srgbClr val="0000CC"/>
                </a:solidFill>
                <a:ea typeface="宋体" pitchFamily="2" charset="-122"/>
              </a:rPr>
              <a:t>傍晚我投宿在石壕村，正碰上有差役在趁夜抓壮丁。老翁吓的翻墙逃跑了，老妇赶忙出门察看。</a:t>
            </a:r>
          </a:p>
          <a:p>
            <a:pPr eaLnBrk="1" hangingPunct="1" latinLnBrk="1" lvl="0">
              <a:spcBef>
                <a:spcPct val="50000"/>
              </a:spcBef>
            </a:pPr>
            <a:r>
              <a:rPr altLang="en-US" b="1" sz="2800" lang="zh-CN">
                <a:solidFill>
                  <a:srgbClr val="0000CC"/>
                </a:solidFill>
                <a:ea typeface="宋体" pitchFamily="2" charset="-122"/>
              </a:rPr>
              <a:t>差役的叫嚷的多么暴怒！老妇哭的又是多么悲苦！</a:t>
            </a:r>
          </a:p>
        </p:txBody>
      </p:sp>
      <p:sp>
        <p:nvSpPr>
          <p:cNvPr id="1048619" name=""/>
          <p:cNvSpPr/>
          <p:nvPr/>
        </p:nvSpPr>
        <p:spPr>
          <a:xfrm rot="5400000">
            <a:off x="7127875" y="1520825"/>
            <a:ext cx="2520950" cy="863600"/>
          </a:xfrm>
          <a:prstGeom prst="rect"/>
        </p:spPr>
        <p:txBody>
          <a:bodyPr anchor="t" bIns="45720" fromWordArt="1" lIns="91440" rIns="91440" tIns="45720" vert="eaVert" wrap="none">
            <a:prstTxWarp prst="textPlain">
              <a:avLst>
                <a:gd fmla="val 50000" name="adj"/>
              </a:avLst>
            </a:prstTxWarp>
            <a:scene3d>
              <a:camera prst="legacyPerspectiveFront">
                <a:rot lat="20640000" lon="20700000" rev="0"/>
              </a:camera>
              <a:lightRig dir="l" rig="legacyNormal3"/>
            </a:scene3d>
            <a:sp3d extrusionH="201600" prstMaterial="legacyPlastic">
              <a:bevelT w="13500" h="13500" prst="angle"/>
              <a:bevelB w="13500" h="13500" prst="angle"/>
              <a:extrusionClr>
                <a:srgbClr val="FF9966"/>
              </a:extrusionClr>
            </a:sp3d>
          </a:bodyPr>
          <a:p>
            <a:pPr algn="ctr"/>
            <a:r>
              <a:rPr b="1" sz="3600" i="0" normalizeH="0" spc="0">
                <a:ln w="9525" cap="flat" cmpd="sng">
                  <a:noFill/>
                  <a:prstDash val="solid"/>
                  <a:round/>
                </a:ln>
                <a:solidFill>
                  <a:srgbClr val="000080"/>
                </a:solidFill>
                <a:latin typeface="楷体_GB2312"/>
                <a:ea typeface="楷体_GB2312"/>
              </a:rPr>
              <a:t>疏通文意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1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1048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1048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1048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1048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5"/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1"/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3"/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34"/>
                                        <p:tgtEl>
                                          <p:spTgt spid="104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1"/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42"/>
                                        <p:tgtEl>
                                          <p:spTgt spid="104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5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7"/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8"/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9"/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50"/>
                                        <p:tgtEl>
                                          <p:spTgt spid="104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3" nodeType="clickEffect" presetClass="entr" presetID="56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autoRev="1" dur="500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accel="0" autoRev="1" decel="50000" dur="500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from="(-#ppt_h/2)" to="(#ppt_y)" valueType="num">
                                      <p:cBhvr>
                                        <p:cTn dur="1000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dur="1000" fill="hold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9">
                      <p:stCondLst>
                        <p:cond delay="indefinite"/>
                      </p:stCondLst>
                      <p:childTnLst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accel="0" autoRev="0" decel="0" fill="hold" grpId="0" id="6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63"/>
                                        <p:tgtEl>
                                          <p:spTgt spid="104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64"/>
                                        <p:tgtEl>
                                          <p:spTgt spid="104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5">
                      <p:stCondLst>
                        <p:cond delay="indefinite"/>
                      </p:stCondLst>
                      <p:childTnLst>
                        <p:par>
                          <p:cTn fill="hold" id="6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7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9"/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0"/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1"/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72"/>
                                        <p:tgtEl>
                                          <p:spTgt spid="104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3">
                      <p:stCondLst>
                        <p:cond delay="indefinite"/>
                      </p:stCondLst>
                      <p:childTnLst>
                        <p:par>
                          <p:cTn fill="hold" id="7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dur="2000" id="77"/>
                                        <p:tgtEl>
                                          <p:spTgt spid="104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7" grpId="0" uiExpand="0" build="whole"/>
      <p:bldP spid="1048608" grpId="0" uiExpand="0" build="whole"/>
      <p:bldP spid="1048609" grpId="0" uiExpand="0" build="whole"/>
      <p:bldP spid="1048610" grpId="0" uiExpand="0" build="whole"/>
      <p:bldP spid="1048612" grpId="0" uiExpand="0" build="whole"/>
      <p:bldP spid="1048613" grpId="0" uiExpand="0" build="whole"/>
      <p:bldP spid="1048614" grpId="0" uiExpand="0" build="whole"/>
      <p:bldP spid="1048615" grpId="0" uiExpand="0" build="whole"/>
      <p:bldP spid="1048616" grpId="0" uiExpand="0" build="whole"/>
      <p:bldP spid="1048617" grpId="0" uiExpand="0" build="whole"/>
      <p:bldP spid="1048618" grpId="0" uiExpand="0" build="whol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4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20" name=""/>
          <p:cNvSpPr/>
          <p:nvPr/>
        </p:nvSpPr>
        <p:spPr>
          <a:xfrm rot="0">
            <a:off x="1619250" y="692150"/>
            <a:ext cx="5689600" cy="31394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听妇</a:t>
            </a:r>
            <a:r>
              <a:rPr altLang="en-US" b="1" sz="3600" lang="zh-CN">
                <a:solidFill>
                  <a:srgbClr val="FF7C8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前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致词：三</a:t>
            </a:r>
            <a:r>
              <a:rPr altLang="en-US" b="1" sz="3600" lang="zh-CN">
                <a:solidFill>
                  <a:srgbClr val="FF7C8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男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邺城</a:t>
            </a:r>
            <a:r>
              <a:rPr altLang="en-US" b="1" sz="3600" lang="zh-CN">
                <a:solidFill>
                  <a:srgbClr val="FF7C8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戍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。</a:t>
            </a:r>
          </a:p>
          <a:p>
            <a:pPr eaLnBrk="1" hangingPunct="1" latinLnBrk="1" lvl="0"/>
            <a:endParaRPr altLang="en-US" b="1" sz="3600" lang="zh-CN">
              <a:solidFill>
                <a:srgbClr val="0000CC"/>
              </a:solidFill>
              <a:effectLst>
                <a:outerShdw algn="tl" blurRad="38100" dir="2700000" dist="38100">
                  <a:srgbClr val="C0C0C0"/>
                </a:outerShdw>
              </a:effectLst>
              <a:ea typeface="宋体" pitchFamily="2" charset="-122"/>
            </a:endParaRPr>
          </a:p>
          <a:p>
            <a:pPr eaLnBrk="1" hangingPunct="1" latinLnBrk="1" lvl="0"/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一男</a:t>
            </a:r>
            <a:r>
              <a:rPr altLang="en-US" b="1" sz="3600" lang="zh-CN">
                <a:solidFill>
                  <a:srgbClr val="FF7C8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附书至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，二男</a:t>
            </a:r>
            <a:r>
              <a:rPr altLang="en-US" b="1" sz="3600" lang="zh-CN">
                <a:solidFill>
                  <a:srgbClr val="FF7C8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新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战死。</a:t>
            </a:r>
          </a:p>
          <a:p>
            <a:pPr eaLnBrk="1" hangingPunct="1" latinLnBrk="1" lvl="0"/>
            <a:endParaRPr altLang="en-US" b="1" sz="3600" lang="zh-CN">
              <a:solidFill>
                <a:srgbClr val="0000CC"/>
              </a:solidFill>
              <a:effectLst>
                <a:outerShdw algn="tl" blurRad="38100" dir="2700000" dist="38100">
                  <a:srgbClr val="C0C0C0"/>
                </a:outerShdw>
              </a:effectLst>
              <a:ea typeface="宋体" pitchFamily="2" charset="-122"/>
            </a:endParaRPr>
          </a:p>
          <a:p>
            <a:pPr eaLnBrk="1" hangingPunct="1" latinLnBrk="1" lvl="0"/>
            <a:r>
              <a:rPr altLang="en-US" b="1" sz="3600" lang="zh-CN">
                <a:solidFill>
                  <a:srgbClr val="FF7C8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存者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且</a:t>
            </a:r>
            <a:r>
              <a:rPr altLang="en-US" b="1" sz="3600" lang="zh-CN">
                <a:solidFill>
                  <a:srgbClr val="FF7C8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偷生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，死者</a:t>
            </a:r>
            <a:r>
              <a:rPr altLang="en-US" b="1" sz="3600" lang="zh-CN">
                <a:solidFill>
                  <a:srgbClr val="FF7C8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长已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矣！</a:t>
            </a:r>
          </a:p>
        </p:txBody>
      </p:sp>
      <p:sp>
        <p:nvSpPr>
          <p:cNvPr id="1048621" name=""/>
          <p:cNvSpPr txBox="1"/>
          <p:nvPr/>
        </p:nvSpPr>
        <p:spPr>
          <a:xfrm rot="0">
            <a:off x="2195512" y="1268412"/>
            <a:ext cx="1081087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ea typeface="宋体" pitchFamily="2" charset="-122"/>
              </a:rPr>
              <a:t>上前</a:t>
            </a:r>
          </a:p>
        </p:txBody>
      </p:sp>
      <p:sp>
        <p:nvSpPr>
          <p:cNvPr id="1048622" name=""/>
          <p:cNvSpPr txBox="1"/>
          <p:nvPr/>
        </p:nvSpPr>
        <p:spPr>
          <a:xfrm rot="0">
            <a:off x="4500562" y="1268412"/>
            <a:ext cx="10795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ea typeface="宋体" pitchFamily="2" charset="-122"/>
              </a:rPr>
              <a:t>儿子</a:t>
            </a:r>
          </a:p>
        </p:txBody>
      </p:sp>
      <p:sp>
        <p:nvSpPr>
          <p:cNvPr id="1048623" name=""/>
          <p:cNvSpPr txBox="1"/>
          <p:nvPr/>
        </p:nvSpPr>
        <p:spPr>
          <a:xfrm rot="0">
            <a:off x="6156325" y="1268412"/>
            <a:ext cx="12954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ea typeface="宋体" pitchFamily="2" charset="-122"/>
              </a:rPr>
              <a:t>防守</a:t>
            </a:r>
          </a:p>
        </p:txBody>
      </p:sp>
      <p:sp>
        <p:nvSpPr>
          <p:cNvPr id="1048624" name=""/>
          <p:cNvSpPr txBox="1"/>
          <p:nvPr/>
        </p:nvSpPr>
        <p:spPr>
          <a:xfrm rot="0">
            <a:off x="2411412" y="2349500"/>
            <a:ext cx="1871662" cy="624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ea typeface="宋体" pitchFamily="2" charset="-122"/>
              </a:rPr>
              <a:t>捎信回来</a:t>
            </a:r>
          </a:p>
        </p:txBody>
      </p:sp>
      <p:sp>
        <p:nvSpPr>
          <p:cNvPr id="1048625" name=""/>
          <p:cNvSpPr txBox="1"/>
          <p:nvPr/>
        </p:nvSpPr>
        <p:spPr>
          <a:xfrm rot="0">
            <a:off x="4859337" y="2420937"/>
            <a:ext cx="2376487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ea typeface="宋体" pitchFamily="2" charset="-122"/>
              </a:rPr>
              <a:t>新近，刚刚</a:t>
            </a:r>
          </a:p>
        </p:txBody>
      </p:sp>
      <p:sp>
        <p:nvSpPr>
          <p:cNvPr id="1048626" name=""/>
          <p:cNvSpPr txBox="1"/>
          <p:nvPr/>
        </p:nvSpPr>
        <p:spPr>
          <a:xfrm rot="0">
            <a:off x="900112" y="3573462"/>
            <a:ext cx="2016125" cy="11582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ea typeface="宋体" pitchFamily="2" charset="-122"/>
              </a:rPr>
              <a:t>幸存的，活着的</a:t>
            </a:r>
          </a:p>
        </p:txBody>
      </p:sp>
      <p:sp>
        <p:nvSpPr>
          <p:cNvPr id="1048627" name=""/>
          <p:cNvSpPr txBox="1"/>
          <p:nvPr/>
        </p:nvSpPr>
        <p:spPr>
          <a:xfrm rot="0">
            <a:off x="2771775" y="3716337"/>
            <a:ext cx="2232025" cy="624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ea typeface="宋体" pitchFamily="2" charset="-122"/>
              </a:rPr>
              <a:t>苟且的活着</a:t>
            </a:r>
          </a:p>
        </p:txBody>
      </p:sp>
      <p:sp>
        <p:nvSpPr>
          <p:cNvPr id="1048628" name=""/>
          <p:cNvSpPr txBox="1"/>
          <p:nvPr/>
        </p:nvSpPr>
        <p:spPr>
          <a:xfrm rot="0">
            <a:off x="5219700" y="3716337"/>
            <a:ext cx="2520950" cy="624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ea typeface="宋体" pitchFamily="2" charset="-122"/>
              </a:rPr>
              <a:t>永远的完结</a:t>
            </a:r>
          </a:p>
        </p:txBody>
      </p:sp>
      <p:sp>
        <p:nvSpPr>
          <p:cNvPr id="1048629" name=""/>
          <p:cNvSpPr txBox="1"/>
          <p:nvPr/>
        </p:nvSpPr>
        <p:spPr>
          <a:xfrm rot="0">
            <a:off x="971550" y="4868862"/>
            <a:ext cx="7489825" cy="396875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endParaRPr altLang="en-US" sz="2000" lang="zh-CN">
              <a:ea typeface="宋体" pitchFamily="2" charset="-122"/>
            </a:endParaRPr>
          </a:p>
        </p:txBody>
      </p:sp>
      <p:sp>
        <p:nvSpPr>
          <p:cNvPr id="1048630" name=""/>
          <p:cNvSpPr txBox="1"/>
          <p:nvPr/>
        </p:nvSpPr>
        <p:spPr>
          <a:xfrm rot="0">
            <a:off x="755650" y="4652962"/>
            <a:ext cx="7632700" cy="19202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2800" lang="zh-CN">
                <a:solidFill>
                  <a:srgbClr val="0000CC"/>
                </a:solidFill>
                <a:ea typeface="宋体" pitchFamily="2" charset="-122"/>
              </a:rPr>
              <a:t>只听见老妇上前对差役说话：“我三个儿子都到邺城防守了，一个儿子托人捎信回来说两个儿子最近战死了。幸存的暂且苟且的活着，死去的人就永远的完结了。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1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6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autoRev="1" dur="25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accel="0" autoRev="1" decel="50000" dur="25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from="(-#ppt_h/2)" to="(#ppt_y)" valueType="num">
                                      <p:cBhvr>
                                        <p:cTn dur="500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dur="500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18"/>
                                        <p:tgtEl>
                                          <p:spTgt spid="104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5"/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26"/>
                                        <p:tgtEl>
                                          <p:spTgt spid="104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1"/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3"/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34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1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42"/>
                                        <p:tgtEl>
                                          <p:spTgt spid="104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5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7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8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9"/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50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3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5"/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6"/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7"/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58"/>
                                        <p:tgtEl>
                                          <p:spTgt spid="104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9">
                      <p:stCondLst>
                        <p:cond delay="indefinite"/>
                      </p:stCondLst>
                      <p:childTnLst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1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3"/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4"/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5"/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66"/>
                                        <p:tgtEl>
                                          <p:spTgt spid="104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7">
                      <p:stCondLst>
                        <p:cond delay="indefinite"/>
                      </p:stCondLst>
                      <p:childTnLst>
                        <p:par>
                          <p:cTn fill="hold" id="6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9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71"/>
                                        <p:tgtEl>
                                          <p:spTgt spid="1048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500" fill="hold" id="72"/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3"/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1" grpId="0" uiExpand="0" build="whole"/>
      <p:bldP spid="1048622" grpId="0" uiExpand="0" build="whole"/>
      <p:bldP spid="1048623" grpId="0" uiExpand="0" build="whole"/>
      <p:bldP spid="1048624" grpId="0" uiExpand="0" build="whole"/>
      <p:bldP spid="1048625" grpId="0" uiExpand="0" build="whole"/>
      <p:bldP spid="1048626" grpId="0" uiExpand="0" build="whole"/>
      <p:bldP spid="1048627" grpId="0" uiExpand="0" build="whole"/>
      <p:bldP spid="1048628" grpId="0" uiExpand="0" build="whole"/>
      <p:bldP spid="1048630" grpId="0" uiExpand="0" build="whol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5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31" name=""/>
          <p:cNvSpPr/>
          <p:nvPr/>
        </p:nvSpPr>
        <p:spPr>
          <a:xfrm rot="0">
            <a:off x="1619250" y="260350"/>
            <a:ext cx="5545137" cy="38252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室中更无</a:t>
            </a:r>
            <a:r>
              <a:rPr altLang="en-US" b="1" sz="32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人</a:t>
            </a:r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，惟有乳下孙。</a:t>
            </a:r>
          </a:p>
          <a:p>
            <a:pPr eaLnBrk="1" hangingPunct="1" latinLnBrk="1" lvl="0"/>
            <a:endParaRPr altLang="en-US" b="1" sz="3200" lang="zh-CN">
              <a:solidFill>
                <a:srgbClr val="0000CC"/>
              </a:solidFill>
              <a:effectLst>
                <a:outerShdw algn="tl" blurRad="38100" dir="2700000" dist="38100">
                  <a:srgbClr val="C0C0C0"/>
                </a:outerShdw>
              </a:effectLst>
              <a:ea typeface="宋体" pitchFamily="2" charset="-122"/>
            </a:endParaRPr>
          </a:p>
          <a:p>
            <a:pPr eaLnBrk="1" hangingPunct="1" latinLnBrk="1" lvl="0"/>
            <a:r>
              <a:rPr altLang="en-US" b="1" sz="3200" lang="zh-CN">
                <a:solidFill>
                  <a:srgbClr val="CC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有孙母未去</a:t>
            </a:r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，出入</a:t>
            </a:r>
            <a:r>
              <a:rPr altLang="en-US" b="1" sz="32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无完裙</a:t>
            </a:r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。</a:t>
            </a:r>
          </a:p>
          <a:p>
            <a:pPr eaLnBrk="1" hangingPunct="1" latinLnBrk="1" lvl="0"/>
            <a:endParaRPr altLang="en-US" b="1" sz="3200" lang="zh-CN">
              <a:solidFill>
                <a:srgbClr val="0000CC"/>
              </a:solidFill>
              <a:effectLst>
                <a:outerShdw algn="tl" blurRad="38100" dir="2700000" dist="38100">
                  <a:srgbClr val="C0C0C0"/>
                </a:outerShdw>
              </a:effectLst>
              <a:ea typeface="宋体" pitchFamily="2" charset="-122"/>
            </a:endParaRPr>
          </a:p>
          <a:p>
            <a:pPr eaLnBrk="1" hangingPunct="1" latinLnBrk="1" lvl="0"/>
            <a:r>
              <a:rPr altLang="en-US" b="1" sz="32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老妪</a:t>
            </a:r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力虽衰，请</a:t>
            </a:r>
            <a:r>
              <a:rPr altLang="en-US" b="1" sz="32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从</a:t>
            </a:r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吏夜归，</a:t>
            </a:r>
          </a:p>
          <a:p>
            <a:pPr eaLnBrk="1" hangingPunct="1" latinLnBrk="1" lvl="0"/>
            <a:endParaRPr altLang="en-US" b="1" sz="3200" lang="zh-CN">
              <a:solidFill>
                <a:srgbClr val="0000CC"/>
              </a:solidFill>
              <a:effectLst>
                <a:outerShdw algn="tl" blurRad="38100" dir="2700000" dist="38100">
                  <a:srgbClr val="C0C0C0"/>
                </a:outerShdw>
              </a:effectLst>
              <a:ea typeface="宋体" pitchFamily="2" charset="-122"/>
            </a:endParaRPr>
          </a:p>
          <a:p>
            <a:pPr eaLnBrk="1" hangingPunct="1" latinLnBrk="1" lvl="0"/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急</a:t>
            </a:r>
            <a:r>
              <a:rPr altLang="en-US" b="1" sz="32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应</a:t>
            </a:r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河阳</a:t>
            </a:r>
            <a:r>
              <a:rPr altLang="en-US" b="1" sz="32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役</a:t>
            </a:r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，</a:t>
            </a:r>
            <a:r>
              <a:rPr altLang="en-US" b="1" sz="32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犹得</a:t>
            </a:r>
            <a:r>
              <a:rPr altLang="en-US" b="1" sz="32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备晨炊。</a:t>
            </a:r>
          </a:p>
        </p:txBody>
      </p:sp>
      <p:sp>
        <p:nvSpPr>
          <p:cNvPr id="1048632" name=""/>
          <p:cNvSpPr txBox="1"/>
          <p:nvPr/>
        </p:nvSpPr>
        <p:spPr>
          <a:xfrm rot="0">
            <a:off x="2771775" y="765175"/>
            <a:ext cx="1727200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FF0066"/>
                </a:solidFill>
                <a:ea typeface="宋体" pitchFamily="2" charset="-122"/>
              </a:rPr>
              <a:t>指男人</a:t>
            </a:r>
          </a:p>
        </p:txBody>
      </p:sp>
      <p:sp>
        <p:nvSpPr>
          <p:cNvPr id="1048633" name=""/>
          <p:cNvSpPr txBox="1"/>
          <p:nvPr/>
        </p:nvSpPr>
        <p:spPr>
          <a:xfrm rot="0">
            <a:off x="3814762" y="1700212"/>
            <a:ext cx="5329237" cy="4851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2400" lang="zh-CN">
                <a:solidFill>
                  <a:srgbClr val="FF0066"/>
                </a:solidFill>
                <a:ea typeface="宋体" pitchFamily="2" charset="-122"/>
              </a:rPr>
              <a:t>没有完整的衣服。裙，这里泛指衣服。</a:t>
            </a:r>
          </a:p>
        </p:txBody>
      </p:sp>
      <p:sp>
        <p:nvSpPr>
          <p:cNvPr id="1048634" name=""/>
          <p:cNvSpPr txBox="1"/>
          <p:nvPr/>
        </p:nvSpPr>
        <p:spPr>
          <a:xfrm rot="0">
            <a:off x="1619250" y="2708275"/>
            <a:ext cx="1512887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FF0066"/>
                </a:solidFill>
                <a:ea typeface="宋体" pitchFamily="2" charset="-122"/>
              </a:rPr>
              <a:t>老妇</a:t>
            </a:r>
          </a:p>
        </p:txBody>
      </p:sp>
      <p:sp>
        <p:nvSpPr>
          <p:cNvPr id="1048635" name=""/>
          <p:cNvSpPr txBox="1"/>
          <p:nvPr/>
        </p:nvSpPr>
        <p:spPr>
          <a:xfrm rot="0">
            <a:off x="4356100" y="2708275"/>
            <a:ext cx="1150937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FF0066"/>
                </a:solidFill>
                <a:ea typeface="宋体" pitchFamily="2" charset="-122"/>
              </a:rPr>
              <a:t>跟从</a:t>
            </a:r>
          </a:p>
        </p:txBody>
      </p:sp>
      <p:sp>
        <p:nvSpPr>
          <p:cNvPr id="1048636" name=""/>
          <p:cNvSpPr txBox="1"/>
          <p:nvPr/>
        </p:nvSpPr>
        <p:spPr>
          <a:xfrm rot="0">
            <a:off x="1835150" y="3716337"/>
            <a:ext cx="1008062" cy="624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FF0066"/>
                </a:solidFill>
                <a:ea typeface="宋体" pitchFamily="2" charset="-122"/>
              </a:rPr>
              <a:t>应征</a:t>
            </a:r>
          </a:p>
        </p:txBody>
      </p:sp>
      <p:sp>
        <p:nvSpPr>
          <p:cNvPr id="1048637" name=""/>
          <p:cNvSpPr txBox="1"/>
          <p:nvPr/>
        </p:nvSpPr>
        <p:spPr>
          <a:xfrm rot="0">
            <a:off x="2987675" y="3716337"/>
            <a:ext cx="1152525" cy="624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FF0066"/>
                </a:solidFill>
                <a:ea typeface="宋体" pitchFamily="2" charset="-122"/>
              </a:rPr>
              <a:t>兵役</a:t>
            </a:r>
          </a:p>
        </p:txBody>
      </p:sp>
      <p:sp>
        <p:nvSpPr>
          <p:cNvPr id="1048638" name=""/>
          <p:cNvSpPr txBox="1"/>
          <p:nvPr/>
        </p:nvSpPr>
        <p:spPr>
          <a:xfrm rot="0">
            <a:off x="4284662" y="3716337"/>
            <a:ext cx="1655762" cy="624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FF0066"/>
                </a:solidFill>
                <a:ea typeface="宋体" pitchFamily="2" charset="-122"/>
              </a:rPr>
              <a:t>还能够</a:t>
            </a:r>
          </a:p>
        </p:txBody>
      </p:sp>
      <p:sp>
        <p:nvSpPr>
          <p:cNvPr id="1048639" name=""/>
          <p:cNvSpPr txBox="1"/>
          <p:nvPr/>
        </p:nvSpPr>
        <p:spPr>
          <a:xfrm rot="0">
            <a:off x="0" y="1773237"/>
            <a:ext cx="3779837" cy="8788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2400" lang="zh-CN">
                <a:solidFill>
                  <a:srgbClr val="0000CC"/>
                </a:solidFill>
                <a:ea typeface="宋体" pitchFamily="2" charset="-122"/>
              </a:rPr>
              <a:t>因为“有孙”，所以“母未去”</a:t>
            </a:r>
          </a:p>
        </p:txBody>
      </p:sp>
      <p:sp>
        <p:nvSpPr>
          <p:cNvPr id="1048640" name=""/>
          <p:cNvSpPr txBox="1"/>
          <p:nvPr/>
        </p:nvSpPr>
        <p:spPr>
          <a:xfrm rot="0">
            <a:off x="827087" y="4437062"/>
            <a:ext cx="7416800" cy="20599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2400" lang="zh-CN">
                <a:ea typeface="宋体" pitchFamily="2" charset="-122"/>
              </a:rPr>
              <a:t>家里实在没有能打仗的男人了，只有一个吃奶的孙子。因为有孙子，所以他的母亲还没有离去，（可怜）她进进出出连件完整的衣服都没有。我虽然年老力衰，但请您让我跟您连夜归营，赶快去应征河阳的兵役，还能来得及给军营准备早饭呢。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1"/>
      </p:stSnd>
    </p:sndAc>
  </p:transition>
  <p:timing>
    <p:tnLst>
      <p:par>
        <p:cTn dur="indefinite" id="1" nodeType="tmRoot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10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1000" id="18"/>
                                        <p:tgtEl>
                                          <p:spTgt spid="1048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5"/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26"/>
                                        <p:tgtEl>
                                          <p:spTgt spid="1048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1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3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34"/>
                                        <p:tgtEl>
                                          <p:spTgt spid="1048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1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42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5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7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8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9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5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3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5"/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6"/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7"/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58"/>
                                        <p:tgtEl>
                                          <p:spTgt spid="1048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9">
                      <p:stCondLst>
                        <p:cond delay="indefinite"/>
                      </p:stCondLst>
                      <p:childTnLst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1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3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4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5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"/>
                                          </p:val>
                                        </p:tav>
                                        <p:tav tm="100000">
                                          <p:val>
                                            <p:fltVal val="0.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dur="500" id="66"/>
                                        <p:tgtEl>
                                          <p:spTgt spid="1048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7">
                      <p:stCondLst>
                        <p:cond delay="indefinite"/>
                      </p:stCondLst>
                      <p:childTnLst>
                        <p:par>
                          <p:cTn fill="hold" id="6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9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71"/>
                                        <p:tgtEl>
                                          <p:spTgt spid="1048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72"/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3"/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2" grpId="0" uiExpand="0" build="whole"/>
      <p:bldP spid="1048633" grpId="0" uiExpand="0" build="whole"/>
      <p:bldP spid="1048634" grpId="0" uiExpand="0" build="whole"/>
      <p:bldP spid="1048635" grpId="0" uiExpand="0" build="whole"/>
      <p:bldP spid="1048636" grpId="0" uiExpand="0" build="whole"/>
      <p:bldP spid="1048637" grpId="0" uiExpand="0" build="whole"/>
      <p:bldP spid="1048638" grpId="0" uiExpand="0" build="whole"/>
      <p:bldP spid="1048639" grpId="0" uiExpand="0" build="whole"/>
      <p:bldP spid="1048640" grpId="0" uiExpand="0" build="whol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6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sp>
        <p:nvSpPr>
          <p:cNvPr id="1048641" name=""/>
          <p:cNvSpPr/>
          <p:nvPr/>
        </p:nvSpPr>
        <p:spPr>
          <a:xfrm rot="0">
            <a:off x="1763712" y="692150"/>
            <a:ext cx="5832475" cy="19202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/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夜久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语声绝，</a:t>
            </a: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如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闻</a:t>
            </a: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泣幽咽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。</a:t>
            </a:r>
          </a:p>
          <a:p>
            <a:pPr eaLnBrk="1" hangingPunct="1" latinLnBrk="1" lvl="0"/>
            <a:endParaRPr altLang="en-US" b="1" sz="3600" lang="zh-CN">
              <a:solidFill>
                <a:srgbClr val="0000CC"/>
              </a:solidFill>
              <a:effectLst>
                <a:outerShdw algn="tl" blurRad="38100" dir="2700000" dist="38100">
                  <a:srgbClr val="C0C0C0"/>
                </a:outerShdw>
              </a:effectLst>
              <a:ea typeface="宋体" pitchFamily="2" charset="-122"/>
            </a:endParaRPr>
          </a:p>
          <a:p>
            <a:pPr eaLnBrk="1" hangingPunct="1" latinLnBrk="1" lvl="0"/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天明</a:t>
            </a:r>
            <a:r>
              <a:rPr altLang="en-US" b="1" sz="3600" lang="zh-CN">
                <a:solidFill>
                  <a:srgbClr val="FF0066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登前途</a:t>
            </a:r>
            <a:r>
              <a:rPr altLang="en-US" b="1" sz="3600" lang="zh-CN">
                <a:solidFill>
                  <a:srgbClr val="0000CC"/>
                </a:solidFill>
                <a:effectLst>
                  <a:outerShdw algn="tl" blurRad="38100" dir="2700000" dist="38100">
                    <a:srgbClr val="C0C0C0"/>
                  </a:outerShdw>
                </a:effectLst>
                <a:ea typeface="宋体" pitchFamily="2" charset="-122"/>
              </a:rPr>
              <a:t>，独与老翁别。</a:t>
            </a:r>
          </a:p>
        </p:txBody>
      </p:sp>
      <p:sp>
        <p:nvSpPr>
          <p:cNvPr id="1048642" name=""/>
          <p:cNvSpPr txBox="1"/>
          <p:nvPr/>
        </p:nvSpPr>
        <p:spPr>
          <a:xfrm rot="0">
            <a:off x="1692275" y="1268412"/>
            <a:ext cx="1655762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CC00CC"/>
                </a:solidFill>
                <a:ea typeface="宋体" pitchFamily="2" charset="-122"/>
              </a:rPr>
              <a:t>指夜深</a:t>
            </a:r>
          </a:p>
        </p:txBody>
      </p:sp>
      <p:sp>
        <p:nvSpPr>
          <p:cNvPr id="1048643" name=""/>
          <p:cNvSpPr txBox="1"/>
          <p:nvPr/>
        </p:nvSpPr>
        <p:spPr>
          <a:xfrm rot="0">
            <a:off x="4284662" y="1268412"/>
            <a:ext cx="1152525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CC00CC"/>
                </a:solidFill>
                <a:ea typeface="宋体" pitchFamily="2" charset="-122"/>
              </a:rPr>
              <a:t>好像</a:t>
            </a:r>
          </a:p>
        </p:txBody>
      </p:sp>
      <p:sp>
        <p:nvSpPr>
          <p:cNvPr id="1048644" name=""/>
          <p:cNvSpPr txBox="1"/>
          <p:nvPr/>
        </p:nvSpPr>
        <p:spPr>
          <a:xfrm rot="0">
            <a:off x="5508625" y="1268412"/>
            <a:ext cx="2233612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CC00CC"/>
                </a:solidFill>
                <a:ea typeface="宋体" pitchFamily="2" charset="-122"/>
              </a:rPr>
              <a:t>低声的哭泣</a:t>
            </a:r>
          </a:p>
        </p:txBody>
      </p:sp>
      <p:sp>
        <p:nvSpPr>
          <p:cNvPr id="1048645" name=""/>
          <p:cNvSpPr txBox="1"/>
          <p:nvPr/>
        </p:nvSpPr>
        <p:spPr>
          <a:xfrm rot="0">
            <a:off x="2339975" y="2420937"/>
            <a:ext cx="2592387" cy="624839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3200" lang="zh-CN">
                <a:solidFill>
                  <a:srgbClr val="CC00CC"/>
                </a:solidFill>
                <a:ea typeface="宋体" pitchFamily="2" charset="-122"/>
              </a:rPr>
              <a:t>指向前赶路</a:t>
            </a:r>
          </a:p>
        </p:txBody>
      </p:sp>
      <p:sp>
        <p:nvSpPr>
          <p:cNvPr id="1048646" name=""/>
          <p:cNvSpPr txBox="1"/>
          <p:nvPr/>
        </p:nvSpPr>
        <p:spPr>
          <a:xfrm rot="0">
            <a:off x="1187450" y="3716337"/>
            <a:ext cx="7129462" cy="1920240"/>
          </a:xfrm>
          <a:prstGeom prst="rect"/>
          <a:noFill/>
          <a:ln>
            <a:noFill/>
          </a:ln>
        </p:spPr>
        <p:txBody>
          <a:bodyPr anchor="t" bIns="45720" lIns="91440" rIns="91440" tIns="45720" vert="horz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eaLnBrk="1" hangingPunct="1" latinLnBrk="1" lvl="0">
              <a:spcBef>
                <a:spcPct val="50000"/>
              </a:spcBef>
            </a:pPr>
            <a:r>
              <a:rPr altLang="en-US" b="1" sz="2800" lang="zh-CN">
                <a:solidFill>
                  <a:srgbClr val="0000CC"/>
                </a:solidFill>
                <a:ea typeface="宋体" pitchFamily="2" charset="-122"/>
              </a:rPr>
              <a:t>到了深夜，说话的声音没有了，我好像听到有人低声的哭泣。天亮登程赶路的时候，只同那个老头儿告别。（老妇已被差役抓去服役了。）</a:t>
            </a:r>
          </a:p>
        </p:txBody>
      </p:sp>
    </p:spTree>
  </p:cSld>
  <p:clrMapOvr>
    <a:masterClrMapping/>
  </p:clrMapOvr>
  <p:transition spd="fast" advClick="1">
    <p:random/>
    <p:sndAc>
      <p:stSnd loop="0">
        <p:snd r:embed="rId1"/>
      </p:stSnd>
    </p:sndAc>
  </p:transition>
  <p:timing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>
  <p:cSld>
    <p:spTree>
      <p:nvGrpSpPr>
        <p:cNvPr id="47" name=""/>
        <p:cNvGrpSpPr/>
        <p:nvPr/>
      </p:nvGrpSpPr>
      <p:grpSpPr>
        <a:xfrm rot="0">
          <a:off x="0" y="0"/>
          <a:ext cx="0" cy="0"/>
          <a:chOff x="0" y="0"/>
          <a:chExt cx="0" cy="0"/>
        </a:xfrm>
      </p:grpSpPr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rcRect l="0" t="0" r="0" b="0"/>
          <a:stretch>
            <a:fillRect/>
          </a:stretch>
        </p:blipFill>
        <p:spPr>
          <a:xfrm rot="0">
            <a:off x="0" y="0"/>
            <a:ext cx="9144000" cy="6873875"/>
          </a:xfrm>
          <a:prstGeom prst="rect"/>
          <a:noFill/>
          <a:ln>
            <a:noFill/>
          </a:ln>
        </p:spPr>
      </p:pic>
      <p:sp>
        <p:nvSpPr>
          <p:cNvPr id="1048647" name=""/>
          <p:cNvSpPr txBox="1"/>
          <p:nvPr/>
        </p:nvSpPr>
        <p:spPr>
          <a:xfrm rot="0">
            <a:off x="226695" y="1309687"/>
            <a:ext cx="1376679" cy="2834641"/>
          </a:xfrm>
          <a:prstGeom prst="rect"/>
          <a:noFill/>
          <a:ln>
            <a:noFill/>
          </a:ln>
        </p:spPr>
        <p:txBody>
          <a:bodyPr bIns="45720" lIns="91440" rIns="91440" tIns="45720" vert="eaVert" wrap="none">
            <a:spAutoFit/>
          </a:bodyPr>
          <a:lstStyle>
            <a:lvl1pPr algn="l" fontAlgn="base" indent="0" latinLnBrk="1" marL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1pPr>
            <a:lvl2pPr algn="l" fontAlgn="base" indent="0" latinLnBrk="1" marL="4572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2pPr>
            <a:lvl3pPr algn="l" fontAlgn="base" indent="0" latinLnBrk="1" marL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3pPr>
            <a:lvl4pPr algn="l" fontAlgn="base" indent="0" latinLnBrk="1" marL="13716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4pPr>
            <a:lvl5pPr algn="l" fontAlgn="base" indent="0" latinLnBrk="1" marL="18288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baseline="0" b="0" sz="1800" i="0" u="none">
                <a:solidFill>
                  <a:schemeClr val="dk1"/>
                </a:solidFill>
                <a:latin typeface="Arial" pitchFamily="34" charset="0"/>
                <a:sym typeface="Arial" pitchFamily="34" charset="0"/>
              </a:defRPr>
            </a:lvl5pPr>
          </a:lstStyle>
          <a:p>
            <a:pPr algn="ctr" eaLnBrk="1" hangingPunct="1" latinLnBrk="1" lvl="0"/>
            <a:r>
              <a:rPr altLang="en-US" sz="7200" lang="zh-CN">
                <a:latin typeface="Times New Roman" pitchFamily="18" charset="0"/>
                <a:ea typeface="华文行楷" pitchFamily="2" charset="-122"/>
              </a:rPr>
              <a:t>石壕吏</a:t>
            </a:r>
          </a:p>
        </p:txBody>
      </p:sp>
      <p:sp>
        <p:nvSpPr>
          <p:cNvPr id="1048648" name=""/>
          <p:cNvSpPr/>
          <p:nvPr>
            <p:ph type="body" sz="full" idx="1"/>
          </p:nvPr>
        </p:nvSpPr>
        <p:spPr>
          <a:xfrm rot="0">
            <a:off x="457200" y="1600200"/>
            <a:ext cx="8229600" cy="4525962"/>
          </a:xfrm>
          <a:prstGeom prst="rect"/>
          <a:noFill/>
          <a:ln>
            <a:noFill/>
          </a:ln>
        </p:spPr>
        <p:txBody>
          <a:bodyPr anchor="t" bIns="45720" lIns="91440" rIns="91440" tIns="45720" vert="horz"/>
          <a:lstStyle>
            <a:lvl1pPr algn="l" eaLnBrk="1" fontAlgn="base" hangingPunct="1" indent="-342900" latinLnBrk="1" marL="3429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32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1pPr>
            <a:lvl2pPr algn="l" eaLnBrk="1" fontAlgn="base" hangingPunct="1" indent="-285750" latinLnBrk="1" marL="74295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8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2pPr>
            <a:lvl3pPr algn="l" eaLnBrk="1" fontAlgn="base" hangingPunct="1" indent="-228600" latinLnBrk="1" marL="11430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•"/>
              <a:defRPr baseline="0" b="0" sz="24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3pPr>
            <a:lvl4pPr algn="l" eaLnBrk="1" fontAlgn="base" hangingPunct="1" indent="-228600" latinLnBrk="1" marL="16002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–"/>
              <a:defRPr baseline="0" b="0" sz="20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4pPr>
            <a:lvl5pPr algn="l" eaLnBrk="1" fontAlgn="base" hangingPunct="1" indent="-228600" latinLnBrk="1" marL="205740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100000"/>
              <a:buFontTx/>
              <a:buChar char="»"/>
              <a:defRPr baseline="0" b="0" sz="2000" i="0" u="none">
                <a:solidFill>
                  <a:schemeClr val="dk1"/>
                </a:solidFill>
                <a:latin typeface="Arial" pitchFamily="34" charset="0"/>
                <a:ea typeface="宋体" pitchFamily="2" charset="-122"/>
                <a:sym typeface="Arial" pitchFamily="34" charset="0"/>
              </a:defRPr>
            </a:lvl5pPr>
          </a:lstStyle>
          <a:p>
            <a:endParaRPr altLang="en-US" lang="zh-CN"/>
          </a:p>
        </p:txBody>
      </p:sp>
    </p:spTree>
  </p:cSld>
  <p:clrMapOvr>
    <a:masterClrMapping/>
  </p:clrMapOvr>
  <p:transition spd="fast" advClick="1">
    <p:random/>
    <p:sndAc>
      <p:stSnd loop="0">
        <p:snd r:embed="rId2"/>
      </p:stSnd>
    </p:sndAc>
  </p:transition>
  <p:timing/>
</p:sld>
</file>

<file path=ppt/theme/theme1.xml><?xml version="1.0" encoding="utf-8"?>
<a:theme xmlns:a="http://schemas.openxmlformats.org/drawingml/2006/main" name="Office 主题">
  <a:themeElements>
    <a:clrScheme name="Default Color Scheme">
      <a:dk1>
        <a:srgbClr val="000000"/>
      </a:dk1>
      <a:lt1>
        <a:srgbClr val="FFFFFF"/>
      </a:lt1>
      <a:dk2>
        <a:srgbClr val="80808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Default Color Scheme 1">
        <a:dk1>
          <a:srgbClr val="000000"/>
        </a:dk1>
        <a:lt1>
          <a:srgbClr val="FFFFFF"/>
        </a:lt1>
        <a:dk2>
          <a:srgbClr val="80808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</a:extraClrScheme>
    <a:extraClrScheme>
      <a:clrScheme name="Default Color Scheme 2">
        <a:dk1>
          <a:srgbClr val="000000"/>
        </a:dk1>
        <a:lt1>
          <a:srgbClr val="FFFFFF"/>
        </a:lt1>
        <a:dk2>
          <a:srgbClr val="969696"/>
        </a:dk2>
        <a:lt2>
          <a:srgbClr val="000000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</a:extraClrScheme>
    <a:extraClrScheme>
      <a:clrScheme name="Default Color Scheme 3">
        <a:dk1>
          <a:srgbClr val="000000"/>
        </a:dk1>
        <a:lt1>
          <a:srgbClr val="FFFFFF"/>
        </a:lt1>
        <a:dk2>
          <a:srgbClr val="808080"/>
        </a:dk2>
        <a:lt2>
          <a:srgbClr val="00000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</a:extraClrScheme>
    <a:extraClrScheme>
      <a:clrScheme name="Default Color Scheme 4">
        <a:dk1>
          <a:srgbClr val="000000"/>
        </a:dk1>
        <a:lt1>
          <a:srgbClr val="DEF6F1"/>
        </a:lt1>
        <a:dk2>
          <a:srgbClr val="969696"/>
        </a:dk2>
        <a:lt2>
          <a:srgbClr val="000000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</a:extraClrScheme>
    <a:extraClrScheme>
      <a:clrScheme name="Default Color Scheme 5">
        <a:dk1>
          <a:srgbClr val="000000"/>
        </a:dk1>
        <a:lt1>
          <a:srgbClr val="FFFFD9"/>
        </a:lt1>
        <a:dk2>
          <a:srgbClr val="777777"/>
        </a:dk2>
        <a:lt2>
          <a:srgbClr val="000000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</a:extraClrScheme>
    <a:extraClrScheme>
      <a:clrScheme name="Default Color Scheme 6">
        <a:dk1>
          <a:srgbClr val="FFFFFF"/>
        </a:dk1>
        <a:lt1>
          <a:srgbClr val="008080"/>
        </a:lt1>
        <a:dk2>
          <a:srgbClr val="005A58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</a:extraClrScheme>
    <a:extraClrScheme>
      <a:clrScheme name="Default Color Scheme 7">
        <a:dk1>
          <a:srgbClr val="FFFFFF"/>
        </a:dk1>
        <a:lt1>
          <a:srgbClr val="800000"/>
        </a:lt1>
        <a:dk2>
          <a:srgbClr val="5C1F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</a:extraClrScheme>
    <a:extraClrScheme>
      <a:clrScheme name="Default Color Scheme 8">
        <a:dk1>
          <a:srgbClr val="FFFFFF"/>
        </a:dk1>
        <a:lt1>
          <a:srgbClr val="000099"/>
        </a:lt1>
        <a:dk2>
          <a:srgbClr val="0033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</a:extraClrScheme>
    <a:extraClrScheme>
      <a:clrScheme name="Default Color Scheme 9">
        <a:dk1>
          <a:srgbClr val="FFFFFF"/>
        </a:dk1>
        <a:lt1>
          <a:srgbClr val="000000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</a:extraClrScheme>
    <a:extraClrScheme>
      <a:clrScheme name="Default Color Scheme 10">
        <a:dk1>
          <a:srgbClr val="FFFFFF"/>
        </a:dk1>
        <a:lt1>
          <a:srgbClr val="686B5D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</a:extraClrScheme>
    <a:extraClrScheme>
      <a:clrScheme name="Default Color Scheme 11">
        <a:dk1>
          <a:srgbClr val="FFFFFF"/>
        </a:dk1>
        <a:lt1>
          <a:srgbClr val="666699"/>
        </a:lt1>
        <a:dk2>
          <a:srgbClr val="3E3E5C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</a:extraClrScheme>
    <a:extraClrScheme>
      <a:clrScheme name="Default Color Scheme 12">
        <a:dk1>
          <a:srgbClr val="FFFFFF"/>
        </a:dk1>
        <a:lt1>
          <a:srgbClr val="523E26"/>
        </a:lt1>
        <a:dk2>
          <a:srgbClr val="2D201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ScaleCrop>0</ScaleCrop>
  <LinksUpToDate>0</LinksUpToDat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幻灯片 1</dc:title>
  <dc:creator>王湘庆</dc:creator>
  <cp:lastModifiedBy>微软用户</cp:lastModifiedBy>
  <dcterms:created xsi:type="dcterms:W3CDTF">2007-10-21T01:07:46Z</dcterms:created>
  <dcterms:modified xsi:type="dcterms:W3CDTF">2020-02-29T05:06:36Z</dcterms:modified>
</cp:coreProperties>
</file>