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262" r:id="rId4"/>
    <p:sldId id="287" r:id="rId5"/>
    <p:sldId id="271" r:id="rId6"/>
    <p:sldId id="326" r:id="rId7"/>
    <p:sldId id="269" r:id="rId8"/>
    <p:sldId id="272" r:id="rId9"/>
    <p:sldId id="274" r:id="rId10"/>
    <p:sldId id="289" r:id="rId11"/>
    <p:sldId id="275" r:id="rId12"/>
    <p:sldId id="315" r:id="rId13"/>
    <p:sldId id="343" r:id="rId14"/>
    <p:sldId id="335" r:id="rId15"/>
    <p:sldId id="336" r:id="rId16"/>
    <p:sldId id="337" r:id="rId17"/>
    <p:sldId id="342" r:id="rId18"/>
    <p:sldId id="279" r:id="rId19"/>
    <p:sldId id="281" r:id="rId20"/>
    <p:sldId id="265" r:id="rId21"/>
    <p:sldId id="278" r:id="rId22"/>
    <p:sldId id="261" r:id="rId23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43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BF1AC-3F4A-4F5E-895E-39C84FC5A7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17DAB-34F4-4679-99B2-045FAEBCE2C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17DAB-34F4-4679-99B2-045FAEBCE2C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png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png" /><Relationship Id="rId4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9" name="矩形 8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6" name="矩形 15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 rot="10800000" flipH="1" flipV="1">
            <a:off x="2553385" y="624814"/>
            <a:ext cx="3030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古诗词诵读</a:t>
            </a:r>
            <a:endParaRPr lang="zh-CN" altLang="en-US" sz="20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91855" y="2684325"/>
            <a:ext cx="2027286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4600" b="1">
                <a:solidFill>
                  <a:srgbClr val="2637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客至</a:t>
            </a:r>
            <a:endParaRPr lang="zh-CN" altLang="en-US" sz="4600" b="1">
              <a:solidFill>
                <a:srgbClr val="26374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61056" y="5446752"/>
            <a:ext cx="6670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高中语文选择性必修下册</a:t>
            </a:r>
            <a:endParaRPr lang="en-US" altLang="zh-CN" sz="1800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58594" y="845579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9948672" y="0"/>
            <a:ext cx="2243328" cy="688282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94699" y="2574418"/>
            <a:ext cx="2097301" cy="1709163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9" name="Freeform 6323"/>
          <p:cNvSpPr>
            <a:spLocks noEditPoints="1"/>
          </p:cNvSpPr>
          <p:nvPr/>
        </p:nvSpPr>
        <p:spPr bwMode="auto">
          <a:xfrm>
            <a:off x="532276" y="5289112"/>
            <a:ext cx="1555604" cy="959287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53491" y="1417791"/>
            <a:ext cx="8668511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按照所标出的节拍，诵读该诗。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舍南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舍北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春水，但见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群鸥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日日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来。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花径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缘客扫，蓬门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今始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为君开。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盘飧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市远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兼味，樽酒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家贫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旧醅。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肯与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邻翁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相对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饮，隔篱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呼取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尽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余杯。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鉴赏首联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首联点明了什么内容？用了什么手法，又有何效果？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8521" y="3245121"/>
            <a:ext cx="11043800" cy="2346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    首联先从户外的景色着笔，点明客人来访的时间、地点和来访前夕作者的心境。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“舍南舍北皆春水”，把绿水缭绕、春意荡漾的环境表现得十分秀丽可爱。“皆”字暗示出春江水势涨溢的情景，给人以江波浩渺、茫茫一片之感。群鸥，在古人笔下常常作水边隐士的伴侣。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作者就这样寓情于景，表现了他在闲逸的江村中的寂寞心情。这就为贯串全诗的喜客心情，巧妙地作了铺垫。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8521" y="1266659"/>
            <a:ext cx="10607664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鉴赏首联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群鸥，在古人笔下常常作水边隐士的伴侣，请赏析文中群鸥的作用。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8521" y="3245121"/>
            <a:ext cx="11043800" cy="961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    群鸥“日日”到来，点出环境清幽僻静，为作者的生活增添了隐逸的色彩。却又含弦外之音：群鸥固然可爱，而不见其他的来访者，也是过于单调，表达了作者闲居草堂的寂寞心情。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鉴赏颔联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颔联写了什么内容？精妙在哪儿？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48200" y="2532071"/>
            <a:ext cx="9923744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    颔联把笔触转向庭院，引出“客至”。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采用与客谈话的口吻，增强了宾主接谈的生活实感。上句说，长满花草的庭院小路，还没有因为迎客打扫过。下句说，一向紧闭的家门，今天才第一次为你崔明府打开。寂寞之中，佳客临门，一向闲适恬淡的主人不由得喜出望外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鉴赏颈联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解读颈联的内容与效果。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48200" y="2532071"/>
            <a:ext cx="9923744" cy="3731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    颈联重彩浓墨，作者舍弃了其他情节，着意写待客情景。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专门写出最能显示宾主情份的生活场景，重笔浓墨，着意描画。“盘飧市远无兼味，樽酒家贫只旧醅”，仿佛看到作者迎客就餐、频频劝饮的情景，听到作者抱歉酒菜欠丰盛的话语：远离街市买东西真不方便，菜肴很简单，买不起高贵的酒，只好用家酿的陈酒，请随便进用吧！家常话语听来十分亲切，很容易从中感受到主人竭诚尽意的盛情和力不从心的歉仄，也可以体会到主客之间真诚相待的深厚情谊。字里行间充满了款曲相通的融洽气氛。 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560320"/>
            <a:ext cx="12192000" cy="429768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8521" y="1266659"/>
            <a:ext cx="10607664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鉴赏尾联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杜甫为什么又转而写与邻家老翁对饮呢？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48200" y="2532071"/>
            <a:ext cx="9923744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确：“客至”之情到此似已写足，如果再从正面描写欢悦的场面，显然露而无味，然而诗人却巧妙地以“肯与邻翁相对饮，隔篱呼取尽余杯”作结，把席间的气氛推向更热烈的高潮。就写法而言，结尾两句真可谓峰回路转，别开境界。 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4353058"/>
            <a:ext cx="12192000" cy="2504941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杜甫有理想有才华，又是名门之后。可是如今妻子儿女一年到头跟自己挨饿挨锇，自己一事无成，无官无钱无粮无自尊。穷人少有朋友，地位低下的人少有朋友，杜甫又穷又地位低下，所以，有朋友远道而来看望自己真是又惊又喜，难以自已。他的激动、他一辈的压抑、他长久没有说话的朋友以至于突然语无伦次，都是可以理解了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这首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宾至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客至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的情感更浓烈。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客至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是喜，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宾至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是悲，这一“喜”一“悲”，都反映了作者的潦倒与孤独，与伤感的关系只有先后之别。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2168" y="882551"/>
            <a:ext cx="10607664" cy="3731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整体鉴赏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对比阅读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任务：试比较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客至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宾至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情感基调有何不同。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宾至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幽栖地僻经过少，老病人扶再拜难。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岂有文章惊海内，漫劳车马驻江干。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竟日淹留佳客坐，百年粗粝腐儒餐。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不嫌野外无供给，乘兴还来看药栏。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4208589" y="1413045"/>
            <a:ext cx="7669157" cy="4635889"/>
          </a:xfrm>
          <a:prstGeom prst="rect">
            <a:avLst/>
          </a:prstGeom>
          <a:solidFill>
            <a:srgbClr val="2637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此诗前两句描写居处的景色，清丽疏淡，与山水鸥鸟为伍，显出与世相隔的心境；后六句写有客来访的欣喜以及诚恳待客，呼唤邻翁对饮的场景。全诗流露诗人诚朴恬淡的情怀和好客的心境，自然浑成，一线相接，把居处景、家常话、故人情等富有情趣的生活场景刻画得细腻逼真，表现出了浓郁的生活气息和人情味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3593146" y="1540395"/>
            <a:ext cx="0" cy="4456545"/>
          </a:xfrm>
          <a:prstGeom prst="line">
            <a:avLst/>
          </a:prstGeom>
          <a:noFill/>
          <a:ln w="15875">
            <a:solidFill>
              <a:srgbClr val="263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 descr="OQAAAB+LCAAAAAAABACrVlIpqSxIVbJSCs5NLCpxyUxML0rM9SxJzVXSUfJMUbLKK83J0VFyysxLycxLdy/KLy0oVrKKjq0FALpUkis5AAA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2007"/>
            <a:ext cx="3242570" cy="637978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明晰主旨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143256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名家点评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3700" y="1992138"/>
            <a:ext cx="11352744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刘克庄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后村诗话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：此篇（按指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客至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）若戏效元白体者。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锺惺、谭元春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唐诗归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：钟云：二语严，门无杂宾，意在言外矣（“花径不曾”二句下）。谭云：“肯与”二字形容贵客豪宾，入妙（“肯与邻翁”二句下）。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李沂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唐诗援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：天然风韵，不烦涂抹。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陆时雍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唐诗镜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：村朴趣，村朴语。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黄生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唐诗摘钞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：经时无客过，日日有鸥来。语中虽见寂寞，意内愈形高旷。前半见空谷足音之喜，后半见贫家真率之趣。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/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3" name="矩形 2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9" name="矩形 18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838700" y="1585585"/>
            <a:ext cx="2514600" cy="2524086"/>
            <a:chOff x="4762500" y="1714500"/>
            <a:chExt cx="2667000" cy="2677061"/>
          </a:xfrm>
        </p:grpSpPr>
        <p:sp>
          <p:nvSpPr>
            <p:cNvPr id="26" name="矩形 25"/>
            <p:cNvSpPr/>
            <p:nvPr/>
          </p:nvSpPr>
          <p:spPr>
            <a:xfrm>
              <a:off x="4762500" y="1714500"/>
              <a:ext cx="2667000" cy="26670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>
              <a:off x="4762500" y="3048000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4762500" y="3058061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4762500" y="876658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 an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38700" y="1714500"/>
            <a:ext cx="2514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500" b="0" i="0" u="none" strike="noStrike" kern="1200" cap="none" spc="0" normalizeH="0" baseline="0" noProof="0">
                <a:ln>
                  <a:noFill/>
                </a:ln>
                <a:solidFill>
                  <a:srgbClr val="26374B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叁</a:t>
            </a:r>
            <a:endParaRPr kumimoji="0" lang="zh-CN" altLang="en-US" sz="14500" b="0" i="0" u="none" strike="noStrike" kern="1200" cap="none" spc="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苏新诗柳楷简体-yolan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24254" y="4442609"/>
            <a:ext cx="2544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4000" spc="6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自读检测</a:t>
            </a:r>
            <a:endParaRPr lang="zh-CN" altLang="en-US" sz="4000" spc="600">
              <a:solidFill>
                <a:srgbClr val="26374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" name="矩形 64"/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9" name="矩形 8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6" name="矩形 15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353528" y="2222415"/>
            <a:ext cx="7657649" cy="2063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了解杜甫的生平及创作风格，了解本诗的写作背景。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读懂诗歌内容，理解诗歌情感。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理解细节描写的表达效果。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背诵全诗。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6323"/>
          <p:cNvSpPr>
            <a:spLocks noEditPoints="1"/>
          </p:cNvSpPr>
          <p:nvPr/>
        </p:nvSpPr>
        <p:spPr bwMode="auto">
          <a:xfrm flipH="1">
            <a:off x="9710771" y="1141860"/>
            <a:ext cx="1555604" cy="959287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9206" y="868092"/>
            <a:ext cx="11412000" cy="506014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【情境默写】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《客至》中表现寂寞之中嘉客临门而喜出望外的句子是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“________________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________________”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诗中写招待寒酸简单但却满蕴真情的句子是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“________________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________________”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3.“________________”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把绿水缭绕、春意荡漾的环境表现得十分秀丽可爱；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“________________”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点出环境清幽僻静，为作者的生活增添了隐逸的色彩。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诗人以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“________________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________________”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作结，把席间的气氛推向更热烈的高潮。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5.“________________”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寓情于景，表现了他在闲逸的江村中的寂寞心情。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【答案】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花径不曾缘客扫　蓬门今始为君开</a:t>
            </a:r>
            <a:endParaRPr lang="zh-CN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盘飧市远无兼味　樽酒家贫只旧醅</a:t>
            </a:r>
            <a:endParaRPr lang="zh-CN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舍南舍北皆春水　但见群鸥日日来</a:t>
            </a:r>
            <a:endParaRPr lang="zh-CN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肯与邻翁相对饮　隔篱呼取尽馀杯</a:t>
            </a:r>
            <a:endParaRPr lang="zh-CN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但见群鸥日日来</a:t>
            </a:r>
            <a:endParaRPr lang="zh-CN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02227" y="857250"/>
            <a:ext cx="1501744" cy="442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800" spc="-1500">
                <a:solidFill>
                  <a:srgbClr val="2637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本课结束</a:t>
            </a:r>
            <a:endParaRPr kumimoji="0" lang="zh-CN" altLang="en-US" sz="8800" b="0" i="0" u="none" strike="noStrike" kern="1200" cap="none" spc="-150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38907" y="762000"/>
            <a:ext cx="1501744" cy="4425827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9" name="矩形 8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6" name="矩形 15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pic>
        <p:nvPicPr>
          <p:cNvPr id="2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658600" y="11341100"/>
            <a:ext cx="317500" cy="241300"/>
          </a:xfrm>
          <a:prstGeom prst="cube">
            <a:avLst/>
          </a:prstGeom>
        </p:spPr>
      </p:pic>
      <p:pic>
        <p:nvPicPr>
          <p:cNvPr id="2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579100" y="102997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/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3" name="矩形 2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9" name="矩形 18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838700" y="1585585"/>
            <a:ext cx="2514600" cy="2524086"/>
            <a:chOff x="4762500" y="1714500"/>
            <a:chExt cx="2667000" cy="2677061"/>
          </a:xfrm>
        </p:grpSpPr>
        <p:sp>
          <p:nvSpPr>
            <p:cNvPr id="26" name="矩形 25"/>
            <p:cNvSpPr/>
            <p:nvPr/>
          </p:nvSpPr>
          <p:spPr>
            <a:xfrm>
              <a:off x="4762500" y="1714500"/>
              <a:ext cx="2667000" cy="26670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>
              <a:off x="4762500" y="3048000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4762500" y="3058061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4762500" y="876658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E r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38700" y="1714500"/>
            <a:ext cx="2514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5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壹</a:t>
            </a:r>
            <a:endParaRPr kumimoji="0" lang="zh-CN" altLang="en-US" sz="14500" b="0" i="0" u="none" strike="noStrike" kern="1200" cap="none" spc="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苏新诗柳楷简体-yolan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85214" y="4438594"/>
            <a:ext cx="2544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4000" spc="6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预读先学</a:t>
            </a:r>
            <a:endParaRPr lang="zh-CN" altLang="en-US" sz="4000" spc="600">
              <a:solidFill>
                <a:srgbClr val="26374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713232" y="1676001"/>
            <a:ext cx="4279392" cy="3908675"/>
          </a:xfrm>
          <a:prstGeom prst="rect">
            <a:avLst/>
          </a:prstGeom>
          <a:noFill/>
          <a:ln w="28575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323"/>
          <p:cNvSpPr>
            <a:spLocks noEditPoints="1"/>
          </p:cNvSpPr>
          <p:nvPr/>
        </p:nvSpPr>
        <p:spPr bwMode="auto">
          <a:xfrm flipH="1">
            <a:off x="9740355" y="385426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40146" y="420886"/>
            <a:ext cx="1816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 者 介 绍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02226" y="1582758"/>
            <a:ext cx="6517741" cy="4192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杜甫（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712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770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），字子美，自号少陵野老，世称“杜工部”、“杜少陵”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等，汉族，河南府巩县（今河南省巩义市）人，唐代伟大的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现实主义诗人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，杜甫被世人尊为“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诗圣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”，其诗被称为“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诗史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”。杜甫与李白合称“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”，为了跟另外两位诗人李商隐与杜牧即“小李杜”区别开来，杜甫与李白又合称“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大李杜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”。他忧国忧民，人格高尚，他的约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1400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余首诗被保留了下来，诗艺精湛，在中国古典诗歌中备受推崇，影响深远。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759-766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年间曾居成都，后世有杜甫草堂纪念。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10" y="1844307"/>
            <a:ext cx="3047834" cy="357206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713232" y="1676001"/>
            <a:ext cx="4279392" cy="3908675"/>
          </a:xfrm>
          <a:prstGeom prst="rect">
            <a:avLst/>
          </a:prstGeom>
          <a:noFill/>
          <a:ln w="28575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323"/>
          <p:cNvSpPr>
            <a:spLocks noEditPoints="1"/>
          </p:cNvSpPr>
          <p:nvPr/>
        </p:nvSpPr>
        <p:spPr bwMode="auto">
          <a:xfrm flipH="1">
            <a:off x="9740355" y="385426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0" y="1399801"/>
            <a:ext cx="167640" cy="4058398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40146" y="420886"/>
            <a:ext cx="1816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作品介绍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40146" y="1844307"/>
            <a:ext cx="6517741" cy="3633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客至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是一首七言律诗。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律诗是中国近体诗的一种，因其格律严密，故名律诗。起源于南北朝，成熟于唐初。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特点，八句，四韵或五韵。中间两联必须对仗。第二、四、六、八句押韵，首句可押可不押，通常押平声。分五言、七言两体。七字的称七言律诗，简称七律。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64" y="2352676"/>
            <a:ext cx="3687832" cy="247690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0" y="3429000"/>
            <a:ext cx="4882896" cy="864507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OQAAAB+LCAAAAAAABACrVlIpqSxIVbJSCs5NLCpxyUxML0rM9SxJzVXSUfJMUbLKK83J0VFyysxLycxLdy/KLy0oVrKKjq0FALpUkis5AAA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0" t="9164" r="19250"/>
          <a:stretch>
            <a:fillRect/>
          </a:stretch>
        </p:blipFill>
        <p:spPr>
          <a:xfrm>
            <a:off x="415291" y="2020098"/>
            <a:ext cx="4283855" cy="2016424"/>
          </a:xfrm>
          <a:prstGeom prst="rect">
            <a:avLst/>
          </a:prstGeom>
        </p:spPr>
      </p:pic>
      <p:sp>
        <p:nvSpPr>
          <p:cNvPr id="5" name="Freeform 6323"/>
          <p:cNvSpPr>
            <a:spLocks noEditPoints="1"/>
          </p:cNvSpPr>
          <p:nvPr/>
        </p:nvSpPr>
        <p:spPr bwMode="auto">
          <a:xfrm flipH="1">
            <a:off x="944880" y="4983712"/>
            <a:ext cx="1979612" cy="1091410"/>
          </a:xfrm>
          <a:custGeom>
            <a:gdLst>
              <a:gd name="T0" fmla="*/ 945 w 1117"/>
              <a:gd name="T1" fmla="*/ 522 h 601"/>
              <a:gd name="T2" fmla="*/ 1085 w 1117"/>
              <a:gd name="T3" fmla="*/ 523 h 601"/>
              <a:gd name="T4" fmla="*/ 1065 w 1117"/>
              <a:gd name="T5" fmla="*/ 505 h 601"/>
              <a:gd name="T6" fmla="*/ 1061 w 1117"/>
              <a:gd name="T7" fmla="*/ 513 h 601"/>
              <a:gd name="T8" fmla="*/ 1038 w 1117"/>
              <a:gd name="T9" fmla="*/ 512 h 601"/>
              <a:gd name="T10" fmla="*/ 967 w 1117"/>
              <a:gd name="T11" fmla="*/ 492 h 601"/>
              <a:gd name="T12" fmla="*/ 926 w 1117"/>
              <a:gd name="T13" fmla="*/ 495 h 601"/>
              <a:gd name="T14" fmla="*/ 854 w 1117"/>
              <a:gd name="T15" fmla="*/ 518 h 601"/>
              <a:gd name="T16" fmla="*/ 656 w 1117"/>
              <a:gd name="T17" fmla="*/ 536 h 601"/>
              <a:gd name="T18" fmla="*/ 677 w 1117"/>
              <a:gd name="T19" fmla="*/ 523 h 601"/>
              <a:gd name="T20" fmla="*/ 656 w 1117"/>
              <a:gd name="T21" fmla="*/ 528 h 601"/>
              <a:gd name="T22" fmla="*/ 600 w 1117"/>
              <a:gd name="T23" fmla="*/ 468 h 601"/>
              <a:gd name="T24" fmla="*/ 564 w 1117"/>
              <a:gd name="T25" fmla="*/ 450 h 601"/>
              <a:gd name="T26" fmla="*/ 571 w 1117"/>
              <a:gd name="T27" fmla="*/ 424 h 601"/>
              <a:gd name="T28" fmla="*/ 569 w 1117"/>
              <a:gd name="T29" fmla="*/ 383 h 601"/>
              <a:gd name="T30" fmla="*/ 441 w 1117"/>
              <a:gd name="T31" fmla="*/ 306 h 601"/>
              <a:gd name="T32" fmla="*/ 560 w 1117"/>
              <a:gd name="T33" fmla="*/ 291 h 601"/>
              <a:gd name="T34" fmla="*/ 612 w 1117"/>
              <a:gd name="T35" fmla="*/ 293 h 601"/>
              <a:gd name="T36" fmla="*/ 587 w 1117"/>
              <a:gd name="T37" fmla="*/ 356 h 601"/>
              <a:gd name="T38" fmla="*/ 615 w 1117"/>
              <a:gd name="T39" fmla="*/ 352 h 601"/>
              <a:gd name="T40" fmla="*/ 649 w 1117"/>
              <a:gd name="T41" fmla="*/ 344 h 601"/>
              <a:gd name="T42" fmla="*/ 663 w 1117"/>
              <a:gd name="T43" fmla="*/ 340 h 601"/>
              <a:gd name="T44" fmla="*/ 659 w 1117"/>
              <a:gd name="T45" fmla="*/ 330 h 601"/>
              <a:gd name="T46" fmla="*/ 673 w 1117"/>
              <a:gd name="T47" fmla="*/ 297 h 601"/>
              <a:gd name="T48" fmla="*/ 677 w 1117"/>
              <a:gd name="T49" fmla="*/ 286 h 601"/>
              <a:gd name="T50" fmla="*/ 671 w 1117"/>
              <a:gd name="T51" fmla="*/ 258 h 601"/>
              <a:gd name="T52" fmla="*/ 663 w 1117"/>
              <a:gd name="T53" fmla="*/ 225 h 601"/>
              <a:gd name="T54" fmla="*/ 623 w 1117"/>
              <a:gd name="T55" fmla="*/ 242 h 601"/>
              <a:gd name="T56" fmla="*/ 648 w 1117"/>
              <a:gd name="T57" fmla="*/ 435 h 601"/>
              <a:gd name="T58" fmla="*/ 708 w 1117"/>
              <a:gd name="T59" fmla="*/ 501 h 601"/>
              <a:gd name="T60" fmla="*/ 772 w 1117"/>
              <a:gd name="T61" fmla="*/ 528 h 601"/>
              <a:gd name="T62" fmla="*/ 845 w 1117"/>
              <a:gd name="T63" fmla="*/ 510 h 601"/>
              <a:gd name="T64" fmla="*/ 995 w 1117"/>
              <a:gd name="T65" fmla="*/ 464 h 601"/>
              <a:gd name="T66" fmla="*/ 1048 w 1117"/>
              <a:gd name="T67" fmla="*/ 487 h 601"/>
              <a:gd name="T68" fmla="*/ 941 w 1117"/>
              <a:gd name="T69" fmla="*/ 449 h 601"/>
              <a:gd name="T70" fmla="*/ 854 w 1117"/>
              <a:gd name="T71" fmla="*/ 471 h 601"/>
              <a:gd name="T72" fmla="*/ 764 w 1117"/>
              <a:gd name="T73" fmla="*/ 494 h 601"/>
              <a:gd name="T74" fmla="*/ 747 w 1117"/>
              <a:gd name="T75" fmla="*/ 477 h 601"/>
              <a:gd name="T76" fmla="*/ 742 w 1117"/>
              <a:gd name="T77" fmla="*/ 402 h 601"/>
              <a:gd name="T78" fmla="*/ 797 w 1117"/>
              <a:gd name="T79" fmla="*/ 374 h 601"/>
              <a:gd name="T80" fmla="*/ 810 w 1117"/>
              <a:gd name="T81" fmla="*/ 364 h 601"/>
              <a:gd name="T82" fmla="*/ 861 w 1117"/>
              <a:gd name="T83" fmla="*/ 218 h 601"/>
              <a:gd name="T84" fmla="*/ 292 w 1117"/>
              <a:gd name="T85" fmla="*/ 95 h 601"/>
              <a:gd name="T86" fmla="*/ 266 w 1117"/>
              <a:gd name="T87" fmla="*/ 90 h 601"/>
              <a:gd name="T88" fmla="*/ 137 w 1117"/>
              <a:gd name="T89" fmla="*/ 187 h 601"/>
              <a:gd name="T90" fmla="*/ 102 w 1117"/>
              <a:gd name="T91" fmla="*/ 399 h 601"/>
              <a:gd name="T92" fmla="*/ 303 w 1117"/>
              <a:gd name="T93" fmla="*/ 494 h 601"/>
              <a:gd name="T94" fmla="*/ 457 w 1117"/>
              <a:gd name="T95" fmla="*/ 405 h 601"/>
              <a:gd name="T96" fmla="*/ 531 w 1117"/>
              <a:gd name="T97" fmla="*/ 448 h 601"/>
              <a:gd name="T98" fmla="*/ 571 w 1117"/>
              <a:gd name="T99" fmla="*/ 511 h 601"/>
              <a:gd name="T100" fmla="*/ 764 w 1117"/>
              <a:gd name="T101" fmla="*/ 588 h 601"/>
              <a:gd name="T102" fmla="*/ 873 w 1117"/>
              <a:gd name="T103" fmla="*/ 562 h 601"/>
              <a:gd name="T104" fmla="*/ 923 w 1117"/>
              <a:gd name="T105" fmla="*/ 525 h 601"/>
              <a:gd name="T106" fmla="*/ 1021 w 1117"/>
              <a:gd name="T107" fmla="*/ 518 h 601"/>
              <a:gd name="T108" fmla="*/ 312 w 1117"/>
              <a:gd name="T109" fmla="*/ 256 h 601"/>
              <a:gd name="T110" fmla="*/ 318 w 1117"/>
              <a:gd name="T111" fmla="*/ 432 h 601"/>
              <a:gd name="T112" fmla="*/ 218 w 1117"/>
              <a:gd name="T113" fmla="*/ 388 h 601"/>
              <a:gd name="T114" fmla="*/ 192 w 1117"/>
              <a:gd name="T115" fmla="*/ 317 h 601"/>
              <a:gd name="T116" fmla="*/ 196 w 1117"/>
              <a:gd name="T117" fmla="*/ 274 h 601"/>
              <a:gd name="T118" fmla="*/ 209 w 1117"/>
              <a:gd name="T119" fmla="*/ 281 h 601"/>
              <a:gd name="T120" fmla="*/ 390 w 1117"/>
              <a:gd name="T121" fmla="*/ 395 h 601"/>
              <a:gd name="T122" fmla="*/ 464 w 1117"/>
              <a:gd name="T123" fmla="*/ 328 h 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7" h="601">
                <a:moveTo>
                  <a:pt x="677" y="274"/>
                </a:moveTo>
                <a:cubicBezTo>
                  <a:pt x="677" y="274"/>
                  <a:pt x="677" y="274"/>
                  <a:pt x="677" y="274"/>
                </a:cubicBezTo>
                <a:cubicBezTo>
                  <a:pt x="678" y="274"/>
                  <a:pt x="679" y="274"/>
                  <a:pt x="680" y="274"/>
                </a:cubicBezTo>
                <a:cubicBezTo>
                  <a:pt x="680" y="274"/>
                  <a:pt x="679" y="273"/>
                  <a:pt x="679" y="272"/>
                </a:cubicBezTo>
                <a:cubicBezTo>
                  <a:pt x="678" y="274"/>
                  <a:pt x="680" y="273"/>
                  <a:pt x="677" y="274"/>
                </a:cubicBezTo>
                <a:close/>
                <a:moveTo>
                  <a:pt x="956" y="523"/>
                </a:moveTo>
                <a:cubicBezTo>
                  <a:pt x="955" y="522"/>
                  <a:pt x="955" y="521"/>
                  <a:pt x="955" y="519"/>
                </a:cubicBezTo>
                <a:cubicBezTo>
                  <a:pt x="951" y="520"/>
                  <a:pt x="950" y="520"/>
                  <a:pt x="949" y="524"/>
                </a:cubicBezTo>
                <a:cubicBezTo>
                  <a:pt x="948" y="523"/>
                  <a:pt x="946" y="523"/>
                  <a:pt x="945" y="522"/>
                </a:cubicBezTo>
                <a:cubicBezTo>
                  <a:pt x="946" y="524"/>
                  <a:pt x="946" y="525"/>
                  <a:pt x="946" y="527"/>
                </a:cubicBezTo>
                <a:cubicBezTo>
                  <a:pt x="949" y="524"/>
                  <a:pt x="952" y="523"/>
                  <a:pt x="956" y="523"/>
                </a:cubicBezTo>
                <a:close/>
                <a:moveTo>
                  <a:pt x="945" y="522"/>
                </a:moveTo>
                <a:cubicBezTo>
                  <a:pt x="945" y="522"/>
                  <a:pt x="945" y="522"/>
                  <a:pt x="944" y="522"/>
                </a:cubicBezTo>
                <a:cubicBezTo>
                  <a:pt x="945" y="522"/>
                  <a:pt x="945" y="522"/>
                  <a:pt x="945" y="522"/>
                </a:cubicBezTo>
                <a:cubicBezTo>
                  <a:pt x="945" y="522"/>
                  <a:pt x="945" y="522"/>
                  <a:pt x="945" y="522"/>
                </a:cubicBezTo>
                <a:close/>
                <a:moveTo>
                  <a:pt x="1112" y="565"/>
                </a:moveTo>
                <a:cubicBezTo>
                  <a:pt x="1113" y="563"/>
                  <a:pt x="1112" y="565"/>
                  <a:pt x="1113" y="563"/>
                </a:cubicBezTo>
                <a:cubicBezTo>
                  <a:pt x="1112" y="562"/>
                  <a:pt x="1113" y="563"/>
                  <a:pt x="1110" y="563"/>
                </a:cubicBezTo>
                <a:cubicBezTo>
                  <a:pt x="1110" y="562"/>
                  <a:pt x="1110" y="561"/>
                  <a:pt x="1110" y="560"/>
                </a:cubicBezTo>
                <a:cubicBezTo>
                  <a:pt x="1111" y="560"/>
                  <a:pt x="1112" y="560"/>
                  <a:pt x="1113" y="560"/>
                </a:cubicBezTo>
                <a:cubicBezTo>
                  <a:pt x="1113" y="560"/>
                  <a:pt x="1114" y="559"/>
                  <a:pt x="1115" y="559"/>
                </a:cubicBezTo>
                <a:cubicBezTo>
                  <a:pt x="1111" y="540"/>
                  <a:pt x="1102" y="530"/>
                  <a:pt x="1098" y="517"/>
                </a:cubicBezTo>
                <a:cubicBezTo>
                  <a:pt x="1096" y="518"/>
                  <a:pt x="1094" y="518"/>
                  <a:pt x="1093" y="519"/>
                </a:cubicBezTo>
                <a:cubicBezTo>
                  <a:pt x="1094" y="521"/>
                  <a:pt x="1094" y="520"/>
                  <a:pt x="1095" y="522"/>
                </a:cubicBezTo>
                <a:cubicBezTo>
                  <a:pt x="1093" y="523"/>
                  <a:pt x="1094" y="522"/>
                  <a:pt x="1093" y="525"/>
                </a:cubicBezTo>
                <a:cubicBezTo>
                  <a:pt x="1093" y="525"/>
                  <a:pt x="1093" y="525"/>
                  <a:pt x="1093" y="525"/>
                </a:cubicBezTo>
                <a:cubicBezTo>
                  <a:pt x="1091" y="522"/>
                  <a:pt x="1092" y="520"/>
                  <a:pt x="1093" y="517"/>
                </a:cubicBezTo>
                <a:cubicBezTo>
                  <a:pt x="1089" y="517"/>
                  <a:pt x="1089" y="517"/>
                  <a:pt x="1087" y="516"/>
                </a:cubicBezTo>
                <a:cubicBezTo>
                  <a:pt x="1087" y="518"/>
                  <a:pt x="1086" y="520"/>
                  <a:pt x="1086" y="523"/>
                </a:cubicBezTo>
                <a:cubicBezTo>
                  <a:pt x="1086" y="523"/>
                  <a:pt x="1086" y="523"/>
                  <a:pt x="1085" y="523"/>
                </a:cubicBezTo>
                <a:cubicBezTo>
                  <a:pt x="1082" y="520"/>
                  <a:pt x="1083" y="517"/>
                  <a:pt x="1084" y="515"/>
                </a:cubicBezTo>
                <a:cubicBezTo>
                  <a:pt x="1083" y="512"/>
                  <a:pt x="1081" y="511"/>
                  <a:pt x="1080" y="509"/>
                </a:cubicBezTo>
                <a:cubicBezTo>
                  <a:pt x="1075" y="509"/>
                  <a:pt x="1075" y="511"/>
                  <a:pt x="1072" y="511"/>
                </a:cubicBezTo>
                <a:cubicBezTo>
                  <a:pt x="1072" y="512"/>
                  <a:pt x="1071" y="513"/>
                  <a:pt x="1071" y="515"/>
                </a:cubicBezTo>
                <a:cubicBezTo>
                  <a:pt x="1070" y="515"/>
                  <a:pt x="1069" y="515"/>
                  <a:pt x="1069" y="515"/>
                </a:cubicBezTo>
                <a:cubicBezTo>
                  <a:pt x="1067" y="512"/>
                  <a:pt x="1069" y="514"/>
                  <a:pt x="1067" y="513"/>
                </a:cubicBezTo>
                <a:cubicBezTo>
                  <a:pt x="1067" y="512"/>
                  <a:pt x="1067" y="511"/>
                  <a:pt x="1067" y="510"/>
                </a:cubicBezTo>
                <a:cubicBezTo>
                  <a:pt x="1070" y="509"/>
                  <a:pt x="1069" y="510"/>
                  <a:pt x="1070" y="507"/>
                </a:cubicBezTo>
                <a:cubicBezTo>
                  <a:pt x="1072" y="508"/>
                  <a:pt x="1071" y="507"/>
                  <a:pt x="1072" y="509"/>
                </a:cubicBezTo>
                <a:cubicBezTo>
                  <a:pt x="1074" y="505"/>
                  <a:pt x="1072" y="504"/>
                  <a:pt x="1070" y="501"/>
                </a:cubicBezTo>
                <a:cubicBezTo>
                  <a:pt x="1069" y="500"/>
                  <a:pt x="1069" y="500"/>
                  <a:pt x="1068" y="499"/>
                </a:cubicBezTo>
                <a:cubicBezTo>
                  <a:pt x="1067" y="503"/>
                  <a:pt x="1068" y="503"/>
                  <a:pt x="1065" y="506"/>
                </a:cubicBezTo>
                <a:cubicBezTo>
                  <a:pt x="1068" y="507"/>
                  <a:pt x="1067" y="506"/>
                  <a:pt x="1068" y="509"/>
                </a:cubicBezTo>
                <a:cubicBezTo>
                  <a:pt x="1063" y="508"/>
                  <a:pt x="1064" y="507"/>
                  <a:pt x="1060" y="508"/>
                </a:cubicBezTo>
                <a:cubicBezTo>
                  <a:pt x="1061" y="505"/>
                  <a:pt x="1063" y="503"/>
                  <a:pt x="1065" y="505"/>
                </a:cubicBezTo>
                <a:cubicBezTo>
                  <a:pt x="1065" y="505"/>
                  <a:pt x="1066" y="504"/>
                  <a:pt x="1066" y="504"/>
                </a:cubicBezTo>
                <a:cubicBezTo>
                  <a:pt x="1064" y="501"/>
                  <a:pt x="1065" y="501"/>
                  <a:pt x="1061" y="501"/>
                </a:cubicBezTo>
                <a:cubicBezTo>
                  <a:pt x="1061" y="500"/>
                  <a:pt x="1061" y="499"/>
                  <a:pt x="1061" y="499"/>
                </a:cubicBezTo>
                <a:cubicBezTo>
                  <a:pt x="1063" y="499"/>
                  <a:pt x="1064" y="500"/>
                  <a:pt x="1065" y="500"/>
                </a:cubicBezTo>
                <a:cubicBezTo>
                  <a:pt x="1065" y="499"/>
                  <a:pt x="1065" y="497"/>
                  <a:pt x="1065" y="496"/>
                </a:cubicBezTo>
                <a:cubicBezTo>
                  <a:pt x="1063" y="495"/>
                  <a:pt x="1061" y="494"/>
                  <a:pt x="1058" y="492"/>
                </a:cubicBezTo>
                <a:cubicBezTo>
                  <a:pt x="1059" y="495"/>
                  <a:pt x="1058" y="493"/>
                  <a:pt x="1060" y="495"/>
                </a:cubicBezTo>
                <a:cubicBezTo>
                  <a:pt x="1060" y="495"/>
                  <a:pt x="1060" y="496"/>
                  <a:pt x="1060" y="497"/>
                </a:cubicBezTo>
                <a:cubicBezTo>
                  <a:pt x="1057" y="496"/>
                  <a:pt x="1058" y="495"/>
                  <a:pt x="1055" y="495"/>
                </a:cubicBezTo>
                <a:cubicBezTo>
                  <a:pt x="1054" y="493"/>
                  <a:pt x="1054" y="491"/>
                  <a:pt x="1052" y="489"/>
                </a:cubicBezTo>
                <a:cubicBezTo>
                  <a:pt x="1053" y="493"/>
                  <a:pt x="1051" y="497"/>
                  <a:pt x="1052" y="501"/>
                </a:cubicBezTo>
                <a:cubicBezTo>
                  <a:pt x="1051" y="501"/>
                  <a:pt x="1050" y="501"/>
                  <a:pt x="1049" y="501"/>
                </a:cubicBezTo>
                <a:cubicBezTo>
                  <a:pt x="1050" y="504"/>
                  <a:pt x="1056" y="505"/>
                  <a:pt x="1060" y="506"/>
                </a:cubicBezTo>
                <a:cubicBezTo>
                  <a:pt x="1059" y="510"/>
                  <a:pt x="1058" y="509"/>
                  <a:pt x="1060" y="513"/>
                </a:cubicBezTo>
                <a:cubicBezTo>
                  <a:pt x="1060" y="513"/>
                  <a:pt x="1061" y="513"/>
                  <a:pt x="1061" y="513"/>
                </a:cubicBezTo>
                <a:cubicBezTo>
                  <a:pt x="1061" y="513"/>
                  <a:pt x="1062" y="513"/>
                  <a:pt x="1062" y="513"/>
                </a:cubicBezTo>
                <a:cubicBezTo>
                  <a:pt x="1061" y="512"/>
                  <a:pt x="1061" y="512"/>
                  <a:pt x="1060" y="511"/>
                </a:cubicBezTo>
                <a:cubicBezTo>
                  <a:pt x="1061" y="510"/>
                  <a:pt x="1062" y="510"/>
                  <a:pt x="1063" y="509"/>
                </a:cubicBezTo>
                <a:cubicBezTo>
                  <a:pt x="1065" y="518"/>
                  <a:pt x="1069" y="520"/>
                  <a:pt x="1074" y="527"/>
                </a:cubicBezTo>
                <a:cubicBezTo>
                  <a:pt x="1072" y="528"/>
                  <a:pt x="1074" y="527"/>
                  <a:pt x="1072" y="528"/>
                </a:cubicBezTo>
                <a:cubicBezTo>
                  <a:pt x="1073" y="531"/>
                  <a:pt x="1073" y="528"/>
                  <a:pt x="1075" y="530"/>
                </a:cubicBezTo>
                <a:cubicBezTo>
                  <a:pt x="1076" y="531"/>
                  <a:pt x="1076" y="531"/>
                  <a:pt x="1076" y="532"/>
                </a:cubicBezTo>
                <a:cubicBezTo>
                  <a:pt x="1076" y="532"/>
                  <a:pt x="1075" y="533"/>
                  <a:pt x="1074" y="533"/>
                </a:cubicBezTo>
                <a:cubicBezTo>
                  <a:pt x="1079" y="543"/>
                  <a:pt x="1085" y="550"/>
                  <a:pt x="1087" y="562"/>
                </a:cubicBezTo>
                <a:cubicBezTo>
                  <a:pt x="1087" y="562"/>
                  <a:pt x="1086" y="562"/>
                  <a:pt x="1086" y="562"/>
                </a:cubicBezTo>
                <a:cubicBezTo>
                  <a:pt x="1079" y="553"/>
                  <a:pt x="1070" y="531"/>
                  <a:pt x="1058" y="527"/>
                </a:cubicBezTo>
                <a:cubicBezTo>
                  <a:pt x="1058" y="525"/>
                  <a:pt x="1059" y="523"/>
                  <a:pt x="1060" y="521"/>
                </a:cubicBezTo>
                <a:cubicBezTo>
                  <a:pt x="1058" y="521"/>
                  <a:pt x="1057" y="521"/>
                  <a:pt x="1056" y="521"/>
                </a:cubicBezTo>
                <a:cubicBezTo>
                  <a:pt x="1056" y="522"/>
                  <a:pt x="1056" y="521"/>
                  <a:pt x="1057" y="523"/>
                </a:cubicBezTo>
                <a:cubicBezTo>
                  <a:pt x="1050" y="523"/>
                  <a:pt x="1046" y="516"/>
                  <a:pt x="1038" y="512"/>
                </a:cubicBezTo>
                <a:cubicBezTo>
                  <a:pt x="1038" y="512"/>
                  <a:pt x="1038" y="511"/>
                  <a:pt x="1037" y="511"/>
                </a:cubicBezTo>
                <a:cubicBezTo>
                  <a:pt x="1038" y="510"/>
                  <a:pt x="1039" y="510"/>
                  <a:pt x="1039" y="509"/>
                </a:cubicBezTo>
                <a:cubicBezTo>
                  <a:pt x="1043" y="511"/>
                  <a:pt x="1046" y="513"/>
                  <a:pt x="1049" y="516"/>
                </a:cubicBezTo>
                <a:cubicBezTo>
                  <a:pt x="1050" y="515"/>
                  <a:pt x="1050" y="515"/>
                  <a:pt x="1050" y="515"/>
                </a:cubicBezTo>
                <a:cubicBezTo>
                  <a:pt x="1050" y="514"/>
                  <a:pt x="1050" y="513"/>
                  <a:pt x="1050" y="513"/>
                </a:cubicBezTo>
                <a:cubicBezTo>
                  <a:pt x="1043" y="509"/>
                  <a:pt x="1038" y="509"/>
                  <a:pt x="1033" y="504"/>
                </a:cubicBezTo>
                <a:cubicBezTo>
                  <a:pt x="1033" y="505"/>
                  <a:pt x="1033" y="506"/>
                  <a:pt x="1033" y="506"/>
                </a:cubicBezTo>
                <a:cubicBezTo>
                  <a:pt x="1030" y="505"/>
                  <a:pt x="1027" y="501"/>
                  <a:pt x="1027" y="497"/>
                </a:cubicBezTo>
                <a:cubicBezTo>
                  <a:pt x="1026" y="498"/>
                  <a:pt x="1026" y="499"/>
                  <a:pt x="1025" y="500"/>
                </a:cubicBezTo>
                <a:cubicBezTo>
                  <a:pt x="1024" y="498"/>
                  <a:pt x="1025" y="499"/>
                  <a:pt x="1024" y="497"/>
                </a:cubicBezTo>
                <a:cubicBezTo>
                  <a:pt x="1019" y="497"/>
                  <a:pt x="996" y="499"/>
                  <a:pt x="993" y="494"/>
                </a:cubicBezTo>
                <a:cubicBezTo>
                  <a:pt x="991" y="495"/>
                  <a:pt x="989" y="496"/>
                  <a:pt x="987" y="497"/>
                </a:cubicBezTo>
                <a:cubicBezTo>
                  <a:pt x="986" y="496"/>
                  <a:pt x="986" y="497"/>
                  <a:pt x="986" y="495"/>
                </a:cubicBezTo>
                <a:cubicBezTo>
                  <a:pt x="984" y="493"/>
                  <a:pt x="986" y="495"/>
                  <a:pt x="982" y="495"/>
                </a:cubicBezTo>
                <a:cubicBezTo>
                  <a:pt x="983" y="492"/>
                  <a:pt x="970" y="492"/>
                  <a:pt x="967" y="492"/>
                </a:cubicBezTo>
                <a:cubicBezTo>
                  <a:pt x="968" y="491"/>
                  <a:pt x="968" y="490"/>
                  <a:pt x="968" y="489"/>
                </a:cubicBezTo>
                <a:cubicBezTo>
                  <a:pt x="964" y="490"/>
                  <a:pt x="961" y="490"/>
                  <a:pt x="958" y="489"/>
                </a:cubicBezTo>
                <a:cubicBezTo>
                  <a:pt x="957" y="489"/>
                  <a:pt x="956" y="489"/>
                  <a:pt x="955" y="490"/>
                </a:cubicBezTo>
                <a:cubicBezTo>
                  <a:pt x="955" y="488"/>
                  <a:pt x="955" y="487"/>
                  <a:pt x="955" y="485"/>
                </a:cubicBezTo>
                <a:cubicBezTo>
                  <a:pt x="955" y="485"/>
                  <a:pt x="954" y="485"/>
                  <a:pt x="954" y="484"/>
                </a:cubicBezTo>
                <a:cubicBezTo>
                  <a:pt x="954" y="486"/>
                  <a:pt x="954" y="487"/>
                  <a:pt x="954" y="489"/>
                </a:cubicBezTo>
                <a:cubicBezTo>
                  <a:pt x="951" y="488"/>
                  <a:pt x="953" y="489"/>
                  <a:pt x="952" y="486"/>
                </a:cubicBezTo>
                <a:cubicBezTo>
                  <a:pt x="950" y="488"/>
                  <a:pt x="950" y="489"/>
                  <a:pt x="947" y="490"/>
                </a:cubicBezTo>
                <a:cubicBezTo>
                  <a:pt x="945" y="486"/>
                  <a:pt x="940" y="488"/>
                  <a:pt x="938" y="493"/>
                </a:cubicBezTo>
                <a:cubicBezTo>
                  <a:pt x="937" y="492"/>
                  <a:pt x="936" y="491"/>
                  <a:pt x="934" y="490"/>
                </a:cubicBezTo>
                <a:cubicBezTo>
                  <a:pt x="933" y="491"/>
                  <a:pt x="931" y="492"/>
                  <a:pt x="930" y="495"/>
                </a:cubicBezTo>
                <a:cubicBezTo>
                  <a:pt x="929" y="494"/>
                  <a:pt x="928" y="493"/>
                  <a:pt x="927" y="492"/>
                </a:cubicBezTo>
                <a:cubicBezTo>
                  <a:pt x="927" y="491"/>
                  <a:pt x="927" y="490"/>
                  <a:pt x="926" y="490"/>
                </a:cubicBezTo>
                <a:cubicBezTo>
                  <a:pt x="926" y="491"/>
                  <a:pt x="926" y="492"/>
                  <a:pt x="926" y="493"/>
                </a:cubicBezTo>
                <a:cubicBezTo>
                  <a:pt x="926" y="494"/>
                  <a:pt x="926" y="495"/>
                  <a:pt x="926" y="495"/>
                </a:cubicBezTo>
                <a:cubicBezTo>
                  <a:pt x="926" y="495"/>
                  <a:pt x="925" y="495"/>
                  <a:pt x="925" y="495"/>
                </a:cubicBezTo>
                <a:cubicBezTo>
                  <a:pt x="921" y="490"/>
                  <a:pt x="909" y="494"/>
                  <a:pt x="902" y="501"/>
                </a:cubicBezTo>
                <a:cubicBezTo>
                  <a:pt x="902" y="501"/>
                  <a:pt x="902" y="501"/>
                  <a:pt x="902" y="501"/>
                </a:cubicBezTo>
                <a:cubicBezTo>
                  <a:pt x="901" y="497"/>
                  <a:pt x="902" y="497"/>
                  <a:pt x="902" y="494"/>
                </a:cubicBezTo>
                <a:cubicBezTo>
                  <a:pt x="899" y="493"/>
                  <a:pt x="897" y="499"/>
                  <a:pt x="894" y="499"/>
                </a:cubicBezTo>
                <a:cubicBezTo>
                  <a:pt x="893" y="499"/>
                  <a:pt x="891" y="499"/>
                  <a:pt x="890" y="499"/>
                </a:cubicBezTo>
                <a:cubicBezTo>
                  <a:pt x="890" y="501"/>
                  <a:pt x="890" y="502"/>
                  <a:pt x="890" y="503"/>
                </a:cubicBezTo>
                <a:cubicBezTo>
                  <a:pt x="889" y="503"/>
                  <a:pt x="888" y="503"/>
                  <a:pt x="887" y="502"/>
                </a:cubicBezTo>
                <a:cubicBezTo>
                  <a:pt x="887" y="503"/>
                  <a:pt x="888" y="503"/>
                  <a:pt x="888" y="503"/>
                </a:cubicBezTo>
                <a:cubicBezTo>
                  <a:pt x="887" y="506"/>
                  <a:pt x="882" y="507"/>
                  <a:pt x="879" y="506"/>
                </a:cubicBezTo>
                <a:cubicBezTo>
                  <a:pt x="879" y="507"/>
                  <a:pt x="879" y="508"/>
                  <a:pt x="879" y="509"/>
                </a:cubicBezTo>
                <a:cubicBezTo>
                  <a:pt x="874" y="509"/>
                  <a:pt x="875" y="510"/>
                  <a:pt x="871" y="507"/>
                </a:cubicBezTo>
                <a:cubicBezTo>
                  <a:pt x="869" y="509"/>
                  <a:pt x="870" y="509"/>
                  <a:pt x="870" y="513"/>
                </a:cubicBezTo>
                <a:cubicBezTo>
                  <a:pt x="867" y="512"/>
                  <a:pt x="864" y="512"/>
                  <a:pt x="863" y="511"/>
                </a:cubicBezTo>
                <a:cubicBezTo>
                  <a:pt x="859" y="512"/>
                  <a:pt x="855" y="515"/>
                  <a:pt x="854" y="518"/>
                </a:cubicBezTo>
                <a:cubicBezTo>
                  <a:pt x="852" y="516"/>
                  <a:pt x="853" y="518"/>
                  <a:pt x="852" y="516"/>
                </a:cubicBezTo>
                <a:cubicBezTo>
                  <a:pt x="844" y="518"/>
                  <a:pt x="830" y="522"/>
                  <a:pt x="824" y="530"/>
                </a:cubicBezTo>
                <a:cubicBezTo>
                  <a:pt x="820" y="530"/>
                  <a:pt x="821" y="529"/>
                  <a:pt x="819" y="527"/>
                </a:cubicBezTo>
                <a:cubicBezTo>
                  <a:pt x="809" y="531"/>
                  <a:pt x="800" y="536"/>
                  <a:pt x="790" y="540"/>
                </a:cubicBezTo>
                <a:cubicBezTo>
                  <a:pt x="790" y="541"/>
                  <a:pt x="790" y="542"/>
                  <a:pt x="790" y="542"/>
                </a:cubicBezTo>
                <a:cubicBezTo>
                  <a:pt x="791" y="542"/>
                  <a:pt x="793" y="543"/>
                  <a:pt x="794" y="543"/>
                </a:cubicBezTo>
                <a:cubicBezTo>
                  <a:pt x="795" y="543"/>
                  <a:pt x="795" y="542"/>
                  <a:pt x="796" y="542"/>
                </a:cubicBezTo>
                <a:cubicBezTo>
                  <a:pt x="791" y="549"/>
                  <a:pt x="778" y="545"/>
                  <a:pt x="775" y="546"/>
                </a:cubicBezTo>
                <a:cubicBezTo>
                  <a:pt x="773" y="548"/>
                  <a:pt x="771" y="549"/>
                  <a:pt x="769" y="551"/>
                </a:cubicBezTo>
                <a:cubicBezTo>
                  <a:pt x="765" y="553"/>
                  <a:pt x="735" y="554"/>
                  <a:pt x="732" y="553"/>
                </a:cubicBezTo>
                <a:cubicBezTo>
                  <a:pt x="732" y="552"/>
                  <a:pt x="730" y="550"/>
                  <a:pt x="729" y="549"/>
                </a:cubicBezTo>
                <a:cubicBezTo>
                  <a:pt x="722" y="551"/>
                  <a:pt x="715" y="553"/>
                  <a:pt x="708" y="554"/>
                </a:cubicBezTo>
                <a:cubicBezTo>
                  <a:pt x="704" y="553"/>
                  <a:pt x="701" y="548"/>
                  <a:pt x="701" y="548"/>
                </a:cubicBezTo>
                <a:cubicBezTo>
                  <a:pt x="697" y="548"/>
                  <a:pt x="693" y="548"/>
                  <a:pt x="689" y="548"/>
                </a:cubicBezTo>
                <a:cubicBezTo>
                  <a:pt x="677" y="545"/>
                  <a:pt x="667" y="542"/>
                  <a:pt x="656" y="536"/>
                </a:cubicBezTo>
                <a:cubicBezTo>
                  <a:pt x="655" y="535"/>
                  <a:pt x="655" y="535"/>
                  <a:pt x="654" y="535"/>
                </a:cubicBezTo>
                <a:cubicBezTo>
                  <a:pt x="654" y="533"/>
                  <a:pt x="654" y="532"/>
                  <a:pt x="654" y="531"/>
                </a:cubicBezTo>
                <a:cubicBezTo>
                  <a:pt x="660" y="530"/>
                  <a:pt x="667" y="533"/>
                  <a:pt x="670" y="535"/>
                </a:cubicBezTo>
                <a:cubicBezTo>
                  <a:pt x="671" y="532"/>
                  <a:pt x="671" y="534"/>
                  <a:pt x="671" y="531"/>
                </a:cubicBezTo>
                <a:cubicBezTo>
                  <a:pt x="672" y="531"/>
                  <a:pt x="672" y="531"/>
                  <a:pt x="673" y="531"/>
                </a:cubicBezTo>
                <a:cubicBezTo>
                  <a:pt x="674" y="533"/>
                  <a:pt x="674" y="535"/>
                  <a:pt x="675" y="537"/>
                </a:cubicBezTo>
                <a:cubicBezTo>
                  <a:pt x="676" y="538"/>
                  <a:pt x="677" y="538"/>
                  <a:pt x="678" y="539"/>
                </a:cubicBezTo>
                <a:cubicBezTo>
                  <a:pt x="678" y="538"/>
                  <a:pt x="678" y="537"/>
                  <a:pt x="679" y="537"/>
                </a:cubicBezTo>
                <a:cubicBezTo>
                  <a:pt x="677" y="537"/>
                  <a:pt x="676" y="537"/>
                  <a:pt x="675" y="537"/>
                </a:cubicBezTo>
                <a:cubicBezTo>
                  <a:pt x="675" y="536"/>
                  <a:pt x="675" y="535"/>
                  <a:pt x="675" y="535"/>
                </a:cubicBezTo>
                <a:cubicBezTo>
                  <a:pt x="679" y="534"/>
                  <a:pt x="678" y="534"/>
                  <a:pt x="681" y="536"/>
                </a:cubicBezTo>
                <a:cubicBezTo>
                  <a:pt x="682" y="533"/>
                  <a:pt x="680" y="535"/>
                  <a:pt x="683" y="534"/>
                </a:cubicBezTo>
                <a:cubicBezTo>
                  <a:pt x="682" y="532"/>
                  <a:pt x="683" y="533"/>
                  <a:pt x="681" y="532"/>
                </a:cubicBezTo>
                <a:cubicBezTo>
                  <a:pt x="682" y="527"/>
                  <a:pt x="680" y="527"/>
                  <a:pt x="675" y="526"/>
                </a:cubicBezTo>
                <a:cubicBezTo>
                  <a:pt x="676" y="524"/>
                  <a:pt x="676" y="525"/>
                  <a:pt x="677" y="523"/>
                </a:cubicBezTo>
                <a:cubicBezTo>
                  <a:pt x="677" y="523"/>
                  <a:pt x="676" y="523"/>
                  <a:pt x="676" y="523"/>
                </a:cubicBezTo>
                <a:cubicBezTo>
                  <a:pt x="675" y="523"/>
                  <a:pt x="675" y="522"/>
                  <a:pt x="674" y="521"/>
                </a:cubicBezTo>
                <a:cubicBezTo>
                  <a:pt x="673" y="524"/>
                  <a:pt x="674" y="525"/>
                  <a:pt x="674" y="530"/>
                </a:cubicBezTo>
                <a:cubicBezTo>
                  <a:pt x="669" y="530"/>
                  <a:pt x="670" y="529"/>
                  <a:pt x="667" y="531"/>
                </a:cubicBezTo>
                <a:cubicBezTo>
                  <a:pt x="666" y="531"/>
                  <a:pt x="665" y="531"/>
                  <a:pt x="664" y="530"/>
                </a:cubicBezTo>
                <a:cubicBezTo>
                  <a:pt x="665" y="528"/>
                  <a:pt x="664" y="529"/>
                  <a:pt x="666" y="528"/>
                </a:cubicBezTo>
                <a:cubicBezTo>
                  <a:pt x="666" y="528"/>
                  <a:pt x="667" y="527"/>
                  <a:pt x="667" y="527"/>
                </a:cubicBezTo>
                <a:cubicBezTo>
                  <a:pt x="666" y="526"/>
                  <a:pt x="664" y="525"/>
                  <a:pt x="663" y="525"/>
                </a:cubicBezTo>
                <a:cubicBezTo>
                  <a:pt x="662" y="522"/>
                  <a:pt x="662" y="524"/>
                  <a:pt x="664" y="522"/>
                </a:cubicBezTo>
                <a:cubicBezTo>
                  <a:pt x="663" y="521"/>
                  <a:pt x="663" y="521"/>
                  <a:pt x="663" y="520"/>
                </a:cubicBezTo>
                <a:cubicBezTo>
                  <a:pt x="661" y="520"/>
                  <a:pt x="660" y="519"/>
                  <a:pt x="658" y="519"/>
                </a:cubicBezTo>
                <a:cubicBezTo>
                  <a:pt x="659" y="520"/>
                  <a:pt x="660" y="520"/>
                  <a:pt x="661" y="521"/>
                </a:cubicBezTo>
                <a:cubicBezTo>
                  <a:pt x="661" y="523"/>
                  <a:pt x="661" y="524"/>
                  <a:pt x="660" y="526"/>
                </a:cubicBezTo>
                <a:cubicBezTo>
                  <a:pt x="659" y="529"/>
                  <a:pt x="659" y="528"/>
                  <a:pt x="657" y="529"/>
                </a:cubicBezTo>
                <a:cubicBezTo>
                  <a:pt x="657" y="528"/>
                  <a:pt x="656" y="528"/>
                  <a:pt x="656" y="528"/>
                </a:cubicBezTo>
                <a:cubicBezTo>
                  <a:pt x="659" y="525"/>
                  <a:pt x="658" y="526"/>
                  <a:pt x="660" y="523"/>
                </a:cubicBezTo>
                <a:cubicBezTo>
                  <a:pt x="658" y="522"/>
                  <a:pt x="656" y="522"/>
                  <a:pt x="655" y="521"/>
                </a:cubicBezTo>
                <a:cubicBezTo>
                  <a:pt x="655" y="522"/>
                  <a:pt x="655" y="523"/>
                  <a:pt x="656" y="523"/>
                </a:cubicBezTo>
                <a:cubicBezTo>
                  <a:pt x="655" y="524"/>
                  <a:pt x="655" y="523"/>
                  <a:pt x="655" y="525"/>
                </a:cubicBezTo>
                <a:cubicBezTo>
                  <a:pt x="654" y="525"/>
                  <a:pt x="653" y="525"/>
                  <a:pt x="653" y="525"/>
                </a:cubicBezTo>
                <a:cubicBezTo>
                  <a:pt x="652" y="521"/>
                  <a:pt x="651" y="518"/>
                  <a:pt x="653" y="516"/>
                </a:cubicBezTo>
                <a:cubicBezTo>
                  <a:pt x="651" y="514"/>
                  <a:pt x="651" y="514"/>
                  <a:pt x="649" y="518"/>
                </a:cubicBezTo>
                <a:cubicBezTo>
                  <a:pt x="647" y="517"/>
                  <a:pt x="644" y="516"/>
                  <a:pt x="642" y="516"/>
                </a:cubicBezTo>
                <a:cubicBezTo>
                  <a:pt x="642" y="515"/>
                  <a:pt x="641" y="514"/>
                  <a:pt x="641" y="513"/>
                </a:cubicBezTo>
                <a:cubicBezTo>
                  <a:pt x="643" y="512"/>
                  <a:pt x="642" y="513"/>
                  <a:pt x="644" y="513"/>
                </a:cubicBezTo>
                <a:cubicBezTo>
                  <a:pt x="645" y="512"/>
                  <a:pt x="645" y="511"/>
                  <a:pt x="646" y="511"/>
                </a:cubicBezTo>
                <a:cubicBezTo>
                  <a:pt x="644" y="508"/>
                  <a:pt x="646" y="510"/>
                  <a:pt x="642" y="510"/>
                </a:cubicBezTo>
                <a:cubicBezTo>
                  <a:pt x="641" y="506"/>
                  <a:pt x="633" y="499"/>
                  <a:pt x="629" y="497"/>
                </a:cubicBezTo>
                <a:cubicBezTo>
                  <a:pt x="628" y="497"/>
                  <a:pt x="627" y="497"/>
                  <a:pt x="626" y="497"/>
                </a:cubicBezTo>
                <a:cubicBezTo>
                  <a:pt x="619" y="487"/>
                  <a:pt x="609" y="479"/>
                  <a:pt x="600" y="468"/>
                </a:cubicBezTo>
                <a:cubicBezTo>
                  <a:pt x="596" y="461"/>
                  <a:pt x="593" y="455"/>
                  <a:pt x="589" y="448"/>
                </a:cubicBezTo>
                <a:cubicBezTo>
                  <a:pt x="586" y="446"/>
                  <a:pt x="583" y="450"/>
                  <a:pt x="581" y="443"/>
                </a:cubicBezTo>
                <a:cubicBezTo>
                  <a:pt x="580" y="443"/>
                  <a:pt x="580" y="443"/>
                  <a:pt x="580" y="443"/>
                </a:cubicBezTo>
                <a:cubicBezTo>
                  <a:pt x="579" y="443"/>
                  <a:pt x="579" y="444"/>
                  <a:pt x="579" y="444"/>
                </a:cubicBezTo>
                <a:cubicBezTo>
                  <a:pt x="580" y="447"/>
                  <a:pt x="579" y="446"/>
                  <a:pt x="582" y="446"/>
                </a:cubicBezTo>
                <a:cubicBezTo>
                  <a:pt x="581" y="447"/>
                  <a:pt x="581" y="449"/>
                  <a:pt x="580" y="450"/>
                </a:cubicBezTo>
                <a:cubicBezTo>
                  <a:pt x="581" y="451"/>
                  <a:pt x="581" y="451"/>
                  <a:pt x="583" y="452"/>
                </a:cubicBezTo>
                <a:cubicBezTo>
                  <a:pt x="582" y="454"/>
                  <a:pt x="581" y="454"/>
                  <a:pt x="579" y="453"/>
                </a:cubicBezTo>
                <a:cubicBezTo>
                  <a:pt x="577" y="451"/>
                  <a:pt x="575" y="447"/>
                  <a:pt x="577" y="443"/>
                </a:cubicBezTo>
                <a:cubicBezTo>
                  <a:pt x="574" y="444"/>
                  <a:pt x="574" y="444"/>
                  <a:pt x="573" y="446"/>
                </a:cubicBezTo>
                <a:cubicBezTo>
                  <a:pt x="571" y="445"/>
                  <a:pt x="572" y="445"/>
                  <a:pt x="571" y="444"/>
                </a:cubicBezTo>
                <a:cubicBezTo>
                  <a:pt x="571" y="446"/>
                  <a:pt x="571" y="448"/>
                  <a:pt x="571" y="450"/>
                </a:cubicBezTo>
                <a:cubicBezTo>
                  <a:pt x="571" y="450"/>
                  <a:pt x="570" y="450"/>
                  <a:pt x="570" y="450"/>
                </a:cubicBezTo>
                <a:cubicBezTo>
                  <a:pt x="568" y="448"/>
                  <a:pt x="568" y="447"/>
                  <a:pt x="569" y="444"/>
                </a:cubicBezTo>
                <a:cubicBezTo>
                  <a:pt x="565" y="446"/>
                  <a:pt x="566" y="446"/>
                  <a:pt x="564" y="450"/>
                </a:cubicBezTo>
                <a:cubicBezTo>
                  <a:pt x="563" y="449"/>
                  <a:pt x="563" y="449"/>
                  <a:pt x="562" y="449"/>
                </a:cubicBezTo>
                <a:cubicBezTo>
                  <a:pt x="563" y="446"/>
                  <a:pt x="562" y="445"/>
                  <a:pt x="566" y="444"/>
                </a:cubicBezTo>
                <a:cubicBezTo>
                  <a:pt x="563" y="440"/>
                  <a:pt x="564" y="438"/>
                  <a:pt x="562" y="437"/>
                </a:cubicBezTo>
                <a:cubicBezTo>
                  <a:pt x="563" y="434"/>
                  <a:pt x="562" y="435"/>
                  <a:pt x="565" y="434"/>
                </a:cubicBezTo>
                <a:cubicBezTo>
                  <a:pt x="565" y="437"/>
                  <a:pt x="565" y="439"/>
                  <a:pt x="565" y="441"/>
                </a:cubicBezTo>
                <a:cubicBezTo>
                  <a:pt x="568" y="438"/>
                  <a:pt x="568" y="437"/>
                  <a:pt x="571" y="440"/>
                </a:cubicBezTo>
                <a:cubicBezTo>
                  <a:pt x="572" y="437"/>
                  <a:pt x="572" y="437"/>
                  <a:pt x="574" y="436"/>
                </a:cubicBezTo>
                <a:cubicBezTo>
                  <a:pt x="572" y="433"/>
                  <a:pt x="572" y="436"/>
                  <a:pt x="572" y="432"/>
                </a:cubicBezTo>
                <a:cubicBezTo>
                  <a:pt x="569" y="433"/>
                  <a:pt x="570" y="432"/>
                  <a:pt x="569" y="436"/>
                </a:cubicBezTo>
                <a:cubicBezTo>
                  <a:pt x="568" y="436"/>
                  <a:pt x="568" y="436"/>
                  <a:pt x="567" y="436"/>
                </a:cubicBezTo>
                <a:cubicBezTo>
                  <a:pt x="567" y="434"/>
                  <a:pt x="567" y="433"/>
                  <a:pt x="568" y="431"/>
                </a:cubicBezTo>
                <a:cubicBezTo>
                  <a:pt x="566" y="432"/>
                  <a:pt x="564" y="432"/>
                  <a:pt x="562" y="433"/>
                </a:cubicBezTo>
                <a:cubicBezTo>
                  <a:pt x="562" y="433"/>
                  <a:pt x="562" y="432"/>
                  <a:pt x="562" y="432"/>
                </a:cubicBezTo>
                <a:cubicBezTo>
                  <a:pt x="565" y="429"/>
                  <a:pt x="568" y="430"/>
                  <a:pt x="571" y="431"/>
                </a:cubicBezTo>
                <a:cubicBezTo>
                  <a:pt x="571" y="427"/>
                  <a:pt x="573" y="429"/>
                  <a:pt x="571" y="424"/>
                </a:cubicBezTo>
                <a:cubicBezTo>
                  <a:pt x="572" y="423"/>
                  <a:pt x="572" y="423"/>
                  <a:pt x="573" y="422"/>
                </a:cubicBezTo>
                <a:cubicBezTo>
                  <a:pt x="573" y="423"/>
                  <a:pt x="574" y="424"/>
                  <a:pt x="574" y="425"/>
                </a:cubicBezTo>
                <a:cubicBezTo>
                  <a:pt x="580" y="414"/>
                  <a:pt x="573" y="408"/>
                  <a:pt x="571" y="397"/>
                </a:cubicBezTo>
                <a:cubicBezTo>
                  <a:pt x="571" y="398"/>
                  <a:pt x="570" y="398"/>
                  <a:pt x="569" y="399"/>
                </a:cubicBezTo>
                <a:cubicBezTo>
                  <a:pt x="570" y="397"/>
                  <a:pt x="571" y="395"/>
                  <a:pt x="572" y="393"/>
                </a:cubicBezTo>
                <a:cubicBezTo>
                  <a:pt x="572" y="392"/>
                  <a:pt x="572" y="392"/>
                  <a:pt x="571" y="391"/>
                </a:cubicBezTo>
                <a:cubicBezTo>
                  <a:pt x="571" y="391"/>
                  <a:pt x="570" y="391"/>
                  <a:pt x="570" y="391"/>
                </a:cubicBezTo>
                <a:cubicBezTo>
                  <a:pt x="570" y="393"/>
                  <a:pt x="570" y="395"/>
                  <a:pt x="570" y="396"/>
                </a:cubicBezTo>
                <a:cubicBezTo>
                  <a:pt x="566" y="395"/>
                  <a:pt x="567" y="395"/>
                  <a:pt x="564" y="394"/>
                </a:cubicBezTo>
                <a:cubicBezTo>
                  <a:pt x="564" y="394"/>
                  <a:pt x="564" y="394"/>
                  <a:pt x="564" y="394"/>
                </a:cubicBezTo>
                <a:cubicBezTo>
                  <a:pt x="566" y="392"/>
                  <a:pt x="565" y="393"/>
                  <a:pt x="568" y="393"/>
                </a:cubicBezTo>
                <a:cubicBezTo>
                  <a:pt x="567" y="392"/>
                  <a:pt x="567" y="391"/>
                  <a:pt x="566" y="389"/>
                </a:cubicBezTo>
                <a:cubicBezTo>
                  <a:pt x="567" y="390"/>
                  <a:pt x="568" y="390"/>
                  <a:pt x="569" y="391"/>
                </a:cubicBezTo>
                <a:cubicBezTo>
                  <a:pt x="569" y="391"/>
                  <a:pt x="569" y="391"/>
                  <a:pt x="570" y="391"/>
                </a:cubicBezTo>
                <a:cubicBezTo>
                  <a:pt x="570" y="387"/>
                  <a:pt x="569" y="387"/>
                  <a:pt x="569" y="383"/>
                </a:cubicBezTo>
                <a:cubicBezTo>
                  <a:pt x="568" y="384"/>
                  <a:pt x="567" y="384"/>
                  <a:pt x="566" y="385"/>
                </a:cubicBezTo>
                <a:cubicBezTo>
                  <a:pt x="567" y="381"/>
                  <a:pt x="567" y="381"/>
                  <a:pt x="567" y="376"/>
                </a:cubicBezTo>
                <a:cubicBezTo>
                  <a:pt x="566" y="375"/>
                  <a:pt x="565" y="375"/>
                  <a:pt x="564" y="374"/>
                </a:cubicBezTo>
                <a:cubicBezTo>
                  <a:pt x="564" y="374"/>
                  <a:pt x="564" y="373"/>
                  <a:pt x="564" y="373"/>
                </a:cubicBezTo>
                <a:cubicBezTo>
                  <a:pt x="564" y="374"/>
                  <a:pt x="563" y="375"/>
                  <a:pt x="563" y="377"/>
                </a:cubicBezTo>
                <a:cubicBezTo>
                  <a:pt x="563" y="376"/>
                  <a:pt x="562" y="375"/>
                  <a:pt x="562" y="374"/>
                </a:cubicBezTo>
                <a:cubicBezTo>
                  <a:pt x="560" y="374"/>
                  <a:pt x="556" y="375"/>
                  <a:pt x="555" y="375"/>
                </a:cubicBezTo>
                <a:cubicBezTo>
                  <a:pt x="554" y="375"/>
                  <a:pt x="554" y="374"/>
                  <a:pt x="553" y="374"/>
                </a:cubicBezTo>
                <a:cubicBezTo>
                  <a:pt x="556" y="372"/>
                  <a:pt x="562" y="372"/>
                  <a:pt x="562" y="371"/>
                </a:cubicBezTo>
                <a:cubicBezTo>
                  <a:pt x="563" y="370"/>
                  <a:pt x="563" y="370"/>
                  <a:pt x="564" y="369"/>
                </a:cubicBezTo>
                <a:cubicBezTo>
                  <a:pt x="561" y="367"/>
                  <a:pt x="557" y="364"/>
                  <a:pt x="555" y="361"/>
                </a:cubicBezTo>
                <a:cubicBezTo>
                  <a:pt x="552" y="358"/>
                  <a:pt x="553" y="352"/>
                  <a:pt x="550" y="349"/>
                </a:cubicBezTo>
                <a:cubicBezTo>
                  <a:pt x="545" y="344"/>
                  <a:pt x="540" y="344"/>
                  <a:pt x="535" y="338"/>
                </a:cubicBezTo>
                <a:cubicBezTo>
                  <a:pt x="529" y="330"/>
                  <a:pt x="530" y="321"/>
                  <a:pt x="523" y="314"/>
                </a:cubicBezTo>
                <a:cubicBezTo>
                  <a:pt x="508" y="300"/>
                  <a:pt x="461" y="300"/>
                  <a:pt x="441" y="306"/>
                </a:cubicBezTo>
                <a:cubicBezTo>
                  <a:pt x="441" y="304"/>
                  <a:pt x="441" y="303"/>
                  <a:pt x="441" y="301"/>
                </a:cubicBezTo>
                <a:cubicBezTo>
                  <a:pt x="439" y="301"/>
                  <a:pt x="437" y="301"/>
                  <a:pt x="435" y="300"/>
                </a:cubicBezTo>
                <a:cubicBezTo>
                  <a:pt x="435" y="298"/>
                  <a:pt x="435" y="296"/>
                  <a:pt x="436" y="294"/>
                </a:cubicBezTo>
                <a:cubicBezTo>
                  <a:pt x="433" y="295"/>
                  <a:pt x="433" y="296"/>
                  <a:pt x="430" y="296"/>
                </a:cubicBezTo>
                <a:cubicBezTo>
                  <a:pt x="430" y="296"/>
                  <a:pt x="429" y="296"/>
                  <a:pt x="429" y="296"/>
                </a:cubicBezTo>
                <a:cubicBezTo>
                  <a:pt x="432" y="289"/>
                  <a:pt x="440" y="285"/>
                  <a:pt x="444" y="278"/>
                </a:cubicBezTo>
                <a:cubicBezTo>
                  <a:pt x="445" y="277"/>
                  <a:pt x="452" y="271"/>
                  <a:pt x="456" y="272"/>
                </a:cubicBezTo>
                <a:cubicBezTo>
                  <a:pt x="456" y="271"/>
                  <a:pt x="456" y="271"/>
                  <a:pt x="456" y="270"/>
                </a:cubicBezTo>
                <a:cubicBezTo>
                  <a:pt x="462" y="271"/>
                  <a:pt x="466" y="266"/>
                  <a:pt x="472" y="265"/>
                </a:cubicBezTo>
                <a:cubicBezTo>
                  <a:pt x="486" y="262"/>
                  <a:pt x="509" y="258"/>
                  <a:pt x="522" y="263"/>
                </a:cubicBezTo>
                <a:cubicBezTo>
                  <a:pt x="524" y="262"/>
                  <a:pt x="534" y="273"/>
                  <a:pt x="537" y="277"/>
                </a:cubicBezTo>
                <a:cubicBezTo>
                  <a:pt x="533" y="278"/>
                  <a:pt x="531" y="281"/>
                  <a:pt x="529" y="284"/>
                </a:cubicBezTo>
                <a:cubicBezTo>
                  <a:pt x="531" y="287"/>
                  <a:pt x="537" y="290"/>
                  <a:pt x="537" y="293"/>
                </a:cubicBezTo>
                <a:cubicBezTo>
                  <a:pt x="545" y="294"/>
                  <a:pt x="554" y="296"/>
                  <a:pt x="557" y="291"/>
                </a:cubicBezTo>
                <a:cubicBezTo>
                  <a:pt x="558" y="291"/>
                  <a:pt x="559" y="291"/>
                  <a:pt x="560" y="291"/>
                </a:cubicBezTo>
                <a:cubicBezTo>
                  <a:pt x="559" y="295"/>
                  <a:pt x="558" y="296"/>
                  <a:pt x="555" y="297"/>
                </a:cubicBezTo>
                <a:cubicBezTo>
                  <a:pt x="556" y="300"/>
                  <a:pt x="556" y="300"/>
                  <a:pt x="554" y="303"/>
                </a:cubicBezTo>
                <a:cubicBezTo>
                  <a:pt x="561" y="301"/>
                  <a:pt x="572" y="309"/>
                  <a:pt x="579" y="312"/>
                </a:cubicBezTo>
                <a:cubicBezTo>
                  <a:pt x="583" y="310"/>
                  <a:pt x="582" y="310"/>
                  <a:pt x="585" y="307"/>
                </a:cubicBezTo>
                <a:cubicBezTo>
                  <a:pt x="586" y="309"/>
                  <a:pt x="586" y="310"/>
                  <a:pt x="586" y="312"/>
                </a:cubicBezTo>
                <a:cubicBezTo>
                  <a:pt x="591" y="310"/>
                  <a:pt x="591" y="309"/>
                  <a:pt x="595" y="307"/>
                </a:cubicBezTo>
                <a:cubicBezTo>
                  <a:pt x="597" y="309"/>
                  <a:pt x="596" y="308"/>
                  <a:pt x="596" y="310"/>
                </a:cubicBezTo>
                <a:cubicBezTo>
                  <a:pt x="597" y="310"/>
                  <a:pt x="597" y="310"/>
                  <a:pt x="597" y="310"/>
                </a:cubicBezTo>
                <a:cubicBezTo>
                  <a:pt x="599" y="306"/>
                  <a:pt x="601" y="306"/>
                  <a:pt x="601" y="301"/>
                </a:cubicBezTo>
                <a:cubicBezTo>
                  <a:pt x="602" y="301"/>
                  <a:pt x="603" y="302"/>
                  <a:pt x="605" y="302"/>
                </a:cubicBezTo>
                <a:cubicBezTo>
                  <a:pt x="605" y="299"/>
                  <a:pt x="605" y="300"/>
                  <a:pt x="603" y="298"/>
                </a:cubicBezTo>
                <a:cubicBezTo>
                  <a:pt x="605" y="296"/>
                  <a:pt x="606" y="295"/>
                  <a:pt x="607" y="294"/>
                </a:cubicBezTo>
                <a:cubicBezTo>
                  <a:pt x="608" y="295"/>
                  <a:pt x="608" y="296"/>
                  <a:pt x="609" y="296"/>
                </a:cubicBezTo>
                <a:cubicBezTo>
                  <a:pt x="609" y="295"/>
                  <a:pt x="610" y="293"/>
                  <a:pt x="610" y="292"/>
                </a:cubicBezTo>
                <a:cubicBezTo>
                  <a:pt x="611" y="292"/>
                  <a:pt x="610" y="292"/>
                  <a:pt x="612" y="293"/>
                </a:cubicBezTo>
                <a:cubicBezTo>
                  <a:pt x="613" y="290"/>
                  <a:pt x="613" y="287"/>
                  <a:pt x="613" y="284"/>
                </a:cubicBezTo>
                <a:cubicBezTo>
                  <a:pt x="617" y="285"/>
                  <a:pt x="616" y="284"/>
                  <a:pt x="619" y="281"/>
                </a:cubicBezTo>
                <a:cubicBezTo>
                  <a:pt x="620" y="280"/>
                  <a:pt x="621" y="279"/>
                  <a:pt x="622" y="278"/>
                </a:cubicBezTo>
                <a:cubicBezTo>
                  <a:pt x="624" y="283"/>
                  <a:pt x="629" y="290"/>
                  <a:pt x="629" y="298"/>
                </a:cubicBezTo>
                <a:cubicBezTo>
                  <a:pt x="618" y="310"/>
                  <a:pt x="598" y="316"/>
                  <a:pt x="582" y="324"/>
                </a:cubicBezTo>
                <a:cubicBezTo>
                  <a:pt x="576" y="328"/>
                  <a:pt x="569" y="333"/>
                  <a:pt x="563" y="337"/>
                </a:cubicBezTo>
                <a:cubicBezTo>
                  <a:pt x="569" y="343"/>
                  <a:pt x="563" y="350"/>
                  <a:pt x="569" y="355"/>
                </a:cubicBezTo>
                <a:cubicBezTo>
                  <a:pt x="569" y="354"/>
                  <a:pt x="568" y="354"/>
                  <a:pt x="568" y="353"/>
                </a:cubicBezTo>
                <a:cubicBezTo>
                  <a:pt x="570" y="354"/>
                  <a:pt x="570" y="354"/>
                  <a:pt x="571" y="356"/>
                </a:cubicBezTo>
                <a:cubicBezTo>
                  <a:pt x="571" y="356"/>
                  <a:pt x="575" y="358"/>
                  <a:pt x="577" y="361"/>
                </a:cubicBezTo>
                <a:cubicBezTo>
                  <a:pt x="577" y="361"/>
                  <a:pt x="577" y="361"/>
                  <a:pt x="577" y="361"/>
                </a:cubicBezTo>
                <a:cubicBezTo>
                  <a:pt x="576" y="361"/>
                  <a:pt x="576" y="360"/>
                  <a:pt x="575" y="359"/>
                </a:cubicBezTo>
                <a:cubicBezTo>
                  <a:pt x="575" y="359"/>
                  <a:pt x="574" y="359"/>
                  <a:pt x="574" y="359"/>
                </a:cubicBezTo>
                <a:cubicBezTo>
                  <a:pt x="574" y="360"/>
                  <a:pt x="574" y="361"/>
                  <a:pt x="573" y="361"/>
                </a:cubicBezTo>
                <a:cubicBezTo>
                  <a:pt x="579" y="363"/>
                  <a:pt x="583" y="359"/>
                  <a:pt x="587" y="356"/>
                </a:cubicBezTo>
                <a:cubicBezTo>
                  <a:pt x="588" y="357"/>
                  <a:pt x="588" y="358"/>
                  <a:pt x="589" y="359"/>
                </a:cubicBezTo>
                <a:cubicBezTo>
                  <a:pt x="590" y="359"/>
                  <a:pt x="589" y="359"/>
                  <a:pt x="591" y="357"/>
                </a:cubicBezTo>
                <a:cubicBezTo>
                  <a:pt x="592" y="357"/>
                  <a:pt x="593" y="357"/>
                  <a:pt x="594" y="357"/>
                </a:cubicBezTo>
                <a:cubicBezTo>
                  <a:pt x="594" y="358"/>
                  <a:pt x="594" y="358"/>
                  <a:pt x="594" y="359"/>
                </a:cubicBezTo>
                <a:cubicBezTo>
                  <a:pt x="593" y="360"/>
                  <a:pt x="593" y="360"/>
                  <a:pt x="592" y="361"/>
                </a:cubicBezTo>
                <a:cubicBezTo>
                  <a:pt x="595" y="360"/>
                  <a:pt x="599" y="360"/>
                  <a:pt x="601" y="357"/>
                </a:cubicBezTo>
                <a:cubicBezTo>
                  <a:pt x="602" y="357"/>
                  <a:pt x="604" y="357"/>
                  <a:pt x="606" y="357"/>
                </a:cubicBezTo>
                <a:cubicBezTo>
                  <a:pt x="605" y="355"/>
                  <a:pt x="606" y="356"/>
                  <a:pt x="603" y="356"/>
                </a:cubicBezTo>
                <a:cubicBezTo>
                  <a:pt x="603" y="356"/>
                  <a:pt x="603" y="355"/>
                  <a:pt x="603" y="354"/>
                </a:cubicBezTo>
                <a:cubicBezTo>
                  <a:pt x="604" y="354"/>
                  <a:pt x="606" y="353"/>
                  <a:pt x="607" y="353"/>
                </a:cubicBezTo>
                <a:cubicBezTo>
                  <a:pt x="608" y="355"/>
                  <a:pt x="611" y="357"/>
                  <a:pt x="613" y="359"/>
                </a:cubicBezTo>
                <a:cubicBezTo>
                  <a:pt x="613" y="357"/>
                  <a:pt x="613" y="355"/>
                  <a:pt x="612" y="354"/>
                </a:cubicBezTo>
                <a:cubicBezTo>
                  <a:pt x="615" y="355"/>
                  <a:pt x="613" y="355"/>
                  <a:pt x="616" y="356"/>
                </a:cubicBezTo>
                <a:cubicBezTo>
                  <a:pt x="616" y="356"/>
                  <a:pt x="616" y="356"/>
                  <a:pt x="617" y="356"/>
                </a:cubicBezTo>
                <a:cubicBezTo>
                  <a:pt x="616" y="355"/>
                  <a:pt x="616" y="354"/>
                  <a:pt x="615" y="352"/>
                </a:cubicBezTo>
                <a:cubicBezTo>
                  <a:pt x="617" y="350"/>
                  <a:pt x="622" y="349"/>
                  <a:pt x="624" y="350"/>
                </a:cubicBezTo>
                <a:cubicBezTo>
                  <a:pt x="623" y="348"/>
                  <a:pt x="624" y="349"/>
                  <a:pt x="621" y="347"/>
                </a:cubicBezTo>
                <a:cubicBezTo>
                  <a:pt x="623" y="345"/>
                  <a:pt x="621" y="346"/>
                  <a:pt x="625" y="345"/>
                </a:cubicBezTo>
                <a:cubicBezTo>
                  <a:pt x="625" y="346"/>
                  <a:pt x="625" y="348"/>
                  <a:pt x="625" y="349"/>
                </a:cubicBezTo>
                <a:cubicBezTo>
                  <a:pt x="626" y="347"/>
                  <a:pt x="626" y="348"/>
                  <a:pt x="627" y="345"/>
                </a:cubicBezTo>
                <a:cubicBezTo>
                  <a:pt x="628" y="345"/>
                  <a:pt x="630" y="346"/>
                  <a:pt x="632" y="347"/>
                </a:cubicBezTo>
                <a:cubicBezTo>
                  <a:pt x="632" y="345"/>
                  <a:pt x="632" y="344"/>
                  <a:pt x="632" y="342"/>
                </a:cubicBezTo>
                <a:cubicBezTo>
                  <a:pt x="635" y="344"/>
                  <a:pt x="635" y="343"/>
                  <a:pt x="638" y="345"/>
                </a:cubicBezTo>
                <a:cubicBezTo>
                  <a:pt x="638" y="343"/>
                  <a:pt x="638" y="342"/>
                  <a:pt x="638" y="340"/>
                </a:cubicBezTo>
                <a:cubicBezTo>
                  <a:pt x="639" y="340"/>
                  <a:pt x="639" y="340"/>
                  <a:pt x="640" y="340"/>
                </a:cubicBezTo>
                <a:cubicBezTo>
                  <a:pt x="640" y="342"/>
                  <a:pt x="639" y="344"/>
                  <a:pt x="639" y="345"/>
                </a:cubicBezTo>
                <a:cubicBezTo>
                  <a:pt x="640" y="346"/>
                  <a:pt x="640" y="346"/>
                  <a:pt x="641" y="346"/>
                </a:cubicBezTo>
                <a:cubicBezTo>
                  <a:pt x="642" y="342"/>
                  <a:pt x="642" y="342"/>
                  <a:pt x="645" y="342"/>
                </a:cubicBezTo>
                <a:cubicBezTo>
                  <a:pt x="645" y="344"/>
                  <a:pt x="645" y="343"/>
                  <a:pt x="644" y="344"/>
                </a:cubicBezTo>
                <a:cubicBezTo>
                  <a:pt x="646" y="344"/>
                  <a:pt x="647" y="344"/>
                  <a:pt x="649" y="344"/>
                </a:cubicBezTo>
                <a:cubicBezTo>
                  <a:pt x="648" y="346"/>
                  <a:pt x="648" y="348"/>
                  <a:pt x="648" y="349"/>
                </a:cubicBezTo>
                <a:cubicBezTo>
                  <a:pt x="650" y="348"/>
                  <a:pt x="650" y="350"/>
                  <a:pt x="653" y="349"/>
                </a:cubicBezTo>
                <a:cubicBezTo>
                  <a:pt x="653" y="352"/>
                  <a:pt x="653" y="352"/>
                  <a:pt x="651" y="353"/>
                </a:cubicBezTo>
                <a:cubicBezTo>
                  <a:pt x="653" y="355"/>
                  <a:pt x="655" y="358"/>
                  <a:pt x="657" y="359"/>
                </a:cubicBezTo>
                <a:cubicBezTo>
                  <a:pt x="655" y="354"/>
                  <a:pt x="655" y="355"/>
                  <a:pt x="655" y="350"/>
                </a:cubicBezTo>
                <a:cubicBezTo>
                  <a:pt x="658" y="351"/>
                  <a:pt x="658" y="351"/>
                  <a:pt x="660" y="349"/>
                </a:cubicBezTo>
                <a:cubicBezTo>
                  <a:pt x="662" y="352"/>
                  <a:pt x="662" y="352"/>
                  <a:pt x="661" y="355"/>
                </a:cubicBezTo>
                <a:cubicBezTo>
                  <a:pt x="663" y="354"/>
                  <a:pt x="663" y="354"/>
                  <a:pt x="666" y="353"/>
                </a:cubicBezTo>
                <a:cubicBezTo>
                  <a:pt x="664" y="351"/>
                  <a:pt x="665" y="351"/>
                  <a:pt x="662" y="351"/>
                </a:cubicBezTo>
                <a:cubicBezTo>
                  <a:pt x="662" y="350"/>
                  <a:pt x="662" y="349"/>
                  <a:pt x="662" y="348"/>
                </a:cubicBezTo>
                <a:cubicBezTo>
                  <a:pt x="663" y="348"/>
                  <a:pt x="664" y="349"/>
                  <a:pt x="666" y="349"/>
                </a:cubicBezTo>
                <a:cubicBezTo>
                  <a:pt x="665" y="347"/>
                  <a:pt x="666" y="347"/>
                  <a:pt x="663" y="345"/>
                </a:cubicBezTo>
                <a:cubicBezTo>
                  <a:pt x="664" y="342"/>
                  <a:pt x="664" y="343"/>
                  <a:pt x="665" y="341"/>
                </a:cubicBezTo>
                <a:cubicBezTo>
                  <a:pt x="664" y="341"/>
                  <a:pt x="664" y="342"/>
                  <a:pt x="664" y="342"/>
                </a:cubicBezTo>
                <a:cubicBezTo>
                  <a:pt x="663" y="341"/>
                  <a:pt x="663" y="341"/>
                  <a:pt x="663" y="340"/>
                </a:cubicBezTo>
                <a:cubicBezTo>
                  <a:pt x="662" y="342"/>
                  <a:pt x="661" y="345"/>
                  <a:pt x="660" y="347"/>
                </a:cubicBezTo>
                <a:cubicBezTo>
                  <a:pt x="658" y="345"/>
                  <a:pt x="659" y="347"/>
                  <a:pt x="658" y="344"/>
                </a:cubicBezTo>
                <a:cubicBezTo>
                  <a:pt x="658" y="345"/>
                  <a:pt x="658" y="346"/>
                  <a:pt x="658" y="347"/>
                </a:cubicBezTo>
                <a:cubicBezTo>
                  <a:pt x="658" y="348"/>
                  <a:pt x="658" y="349"/>
                  <a:pt x="658" y="349"/>
                </a:cubicBezTo>
                <a:cubicBezTo>
                  <a:pt x="654" y="348"/>
                  <a:pt x="654" y="347"/>
                  <a:pt x="653" y="344"/>
                </a:cubicBezTo>
                <a:cubicBezTo>
                  <a:pt x="651" y="342"/>
                  <a:pt x="649" y="341"/>
                  <a:pt x="647" y="341"/>
                </a:cubicBezTo>
                <a:cubicBezTo>
                  <a:pt x="648" y="340"/>
                  <a:pt x="649" y="338"/>
                  <a:pt x="650" y="337"/>
                </a:cubicBezTo>
                <a:cubicBezTo>
                  <a:pt x="650" y="338"/>
                  <a:pt x="650" y="340"/>
                  <a:pt x="651" y="342"/>
                </a:cubicBezTo>
                <a:cubicBezTo>
                  <a:pt x="655" y="339"/>
                  <a:pt x="655" y="339"/>
                  <a:pt x="658" y="341"/>
                </a:cubicBezTo>
                <a:cubicBezTo>
                  <a:pt x="659" y="338"/>
                  <a:pt x="658" y="340"/>
                  <a:pt x="657" y="338"/>
                </a:cubicBezTo>
                <a:cubicBezTo>
                  <a:pt x="659" y="337"/>
                  <a:pt x="661" y="337"/>
                  <a:pt x="662" y="337"/>
                </a:cubicBezTo>
                <a:cubicBezTo>
                  <a:pt x="662" y="337"/>
                  <a:pt x="662" y="336"/>
                  <a:pt x="662" y="336"/>
                </a:cubicBezTo>
                <a:cubicBezTo>
                  <a:pt x="661" y="335"/>
                  <a:pt x="659" y="334"/>
                  <a:pt x="657" y="333"/>
                </a:cubicBezTo>
                <a:cubicBezTo>
                  <a:pt x="659" y="330"/>
                  <a:pt x="657" y="332"/>
                  <a:pt x="660" y="332"/>
                </a:cubicBezTo>
                <a:cubicBezTo>
                  <a:pt x="660" y="331"/>
                  <a:pt x="660" y="331"/>
                  <a:pt x="659" y="330"/>
                </a:cubicBezTo>
                <a:cubicBezTo>
                  <a:pt x="660" y="329"/>
                  <a:pt x="663" y="328"/>
                  <a:pt x="666" y="328"/>
                </a:cubicBezTo>
                <a:cubicBezTo>
                  <a:pt x="664" y="326"/>
                  <a:pt x="664" y="326"/>
                  <a:pt x="663" y="323"/>
                </a:cubicBezTo>
                <a:cubicBezTo>
                  <a:pt x="666" y="323"/>
                  <a:pt x="665" y="324"/>
                  <a:pt x="666" y="323"/>
                </a:cubicBezTo>
                <a:cubicBezTo>
                  <a:pt x="667" y="322"/>
                  <a:pt x="667" y="322"/>
                  <a:pt x="666" y="321"/>
                </a:cubicBezTo>
                <a:cubicBezTo>
                  <a:pt x="665" y="316"/>
                  <a:pt x="668" y="314"/>
                  <a:pt x="671" y="317"/>
                </a:cubicBezTo>
                <a:cubicBezTo>
                  <a:pt x="673" y="315"/>
                  <a:pt x="672" y="315"/>
                  <a:pt x="674" y="314"/>
                </a:cubicBezTo>
                <a:cubicBezTo>
                  <a:pt x="674" y="314"/>
                  <a:pt x="674" y="313"/>
                  <a:pt x="674" y="312"/>
                </a:cubicBezTo>
                <a:cubicBezTo>
                  <a:pt x="670" y="311"/>
                  <a:pt x="670" y="310"/>
                  <a:pt x="667" y="310"/>
                </a:cubicBezTo>
                <a:cubicBezTo>
                  <a:pt x="668" y="308"/>
                  <a:pt x="668" y="307"/>
                  <a:pt x="669" y="305"/>
                </a:cubicBezTo>
                <a:cubicBezTo>
                  <a:pt x="668" y="304"/>
                  <a:pt x="667" y="303"/>
                  <a:pt x="666" y="302"/>
                </a:cubicBezTo>
                <a:cubicBezTo>
                  <a:pt x="668" y="302"/>
                  <a:pt x="667" y="303"/>
                  <a:pt x="668" y="302"/>
                </a:cubicBezTo>
                <a:cubicBezTo>
                  <a:pt x="670" y="303"/>
                  <a:pt x="670" y="303"/>
                  <a:pt x="671" y="304"/>
                </a:cubicBezTo>
                <a:cubicBezTo>
                  <a:pt x="671" y="306"/>
                  <a:pt x="672" y="305"/>
                  <a:pt x="670" y="306"/>
                </a:cubicBezTo>
                <a:cubicBezTo>
                  <a:pt x="671" y="307"/>
                  <a:pt x="672" y="307"/>
                  <a:pt x="673" y="308"/>
                </a:cubicBezTo>
                <a:cubicBezTo>
                  <a:pt x="673" y="304"/>
                  <a:pt x="673" y="301"/>
                  <a:pt x="673" y="297"/>
                </a:cubicBezTo>
                <a:cubicBezTo>
                  <a:pt x="674" y="297"/>
                  <a:pt x="675" y="296"/>
                  <a:pt x="676" y="296"/>
                </a:cubicBezTo>
                <a:cubicBezTo>
                  <a:pt x="676" y="300"/>
                  <a:pt x="676" y="301"/>
                  <a:pt x="678" y="303"/>
                </a:cubicBezTo>
                <a:cubicBezTo>
                  <a:pt x="679" y="302"/>
                  <a:pt x="679" y="302"/>
                  <a:pt x="680" y="302"/>
                </a:cubicBezTo>
                <a:cubicBezTo>
                  <a:pt x="680" y="301"/>
                  <a:pt x="680" y="300"/>
                  <a:pt x="680" y="299"/>
                </a:cubicBezTo>
                <a:cubicBezTo>
                  <a:pt x="679" y="299"/>
                  <a:pt x="678" y="300"/>
                  <a:pt x="677" y="300"/>
                </a:cubicBezTo>
                <a:cubicBezTo>
                  <a:pt x="677" y="297"/>
                  <a:pt x="676" y="298"/>
                  <a:pt x="679" y="297"/>
                </a:cubicBezTo>
                <a:cubicBezTo>
                  <a:pt x="680" y="296"/>
                  <a:pt x="679" y="296"/>
                  <a:pt x="680" y="293"/>
                </a:cubicBezTo>
                <a:cubicBezTo>
                  <a:pt x="679" y="294"/>
                  <a:pt x="677" y="294"/>
                  <a:pt x="676" y="294"/>
                </a:cubicBezTo>
                <a:cubicBezTo>
                  <a:pt x="676" y="294"/>
                  <a:pt x="676" y="294"/>
                  <a:pt x="676" y="293"/>
                </a:cubicBezTo>
                <a:cubicBezTo>
                  <a:pt x="676" y="293"/>
                  <a:pt x="676" y="292"/>
                  <a:pt x="677" y="292"/>
                </a:cubicBezTo>
                <a:cubicBezTo>
                  <a:pt x="677" y="290"/>
                  <a:pt x="679" y="289"/>
                  <a:pt x="682" y="289"/>
                </a:cubicBezTo>
                <a:cubicBezTo>
                  <a:pt x="682" y="289"/>
                  <a:pt x="682" y="289"/>
                  <a:pt x="682" y="288"/>
                </a:cubicBezTo>
                <a:cubicBezTo>
                  <a:pt x="681" y="286"/>
                  <a:pt x="679" y="284"/>
                  <a:pt x="678" y="281"/>
                </a:cubicBezTo>
                <a:cubicBezTo>
                  <a:pt x="677" y="282"/>
                  <a:pt x="677" y="282"/>
                  <a:pt x="677" y="283"/>
                </a:cubicBezTo>
                <a:cubicBezTo>
                  <a:pt x="676" y="283"/>
                  <a:pt x="676" y="286"/>
                  <a:pt x="677" y="286"/>
                </a:cubicBezTo>
                <a:cubicBezTo>
                  <a:pt x="676" y="288"/>
                  <a:pt x="676" y="288"/>
                  <a:pt x="674" y="288"/>
                </a:cubicBezTo>
                <a:cubicBezTo>
                  <a:pt x="674" y="284"/>
                  <a:pt x="673" y="284"/>
                  <a:pt x="673" y="279"/>
                </a:cubicBezTo>
                <a:cubicBezTo>
                  <a:pt x="674" y="279"/>
                  <a:pt x="674" y="279"/>
                  <a:pt x="675" y="279"/>
                </a:cubicBezTo>
                <a:cubicBezTo>
                  <a:pt x="674" y="277"/>
                  <a:pt x="673" y="278"/>
                  <a:pt x="672" y="274"/>
                </a:cubicBezTo>
                <a:cubicBezTo>
                  <a:pt x="672" y="274"/>
                  <a:pt x="672" y="273"/>
                  <a:pt x="672" y="273"/>
                </a:cubicBezTo>
                <a:cubicBezTo>
                  <a:pt x="674" y="274"/>
                  <a:pt x="676" y="274"/>
                  <a:pt x="677" y="272"/>
                </a:cubicBezTo>
                <a:cubicBezTo>
                  <a:pt x="678" y="272"/>
                  <a:pt x="679" y="272"/>
                  <a:pt x="679" y="272"/>
                </a:cubicBezTo>
                <a:cubicBezTo>
                  <a:pt x="679" y="270"/>
                  <a:pt x="678" y="268"/>
                  <a:pt x="678" y="266"/>
                </a:cubicBezTo>
                <a:cubicBezTo>
                  <a:pt x="680" y="266"/>
                  <a:pt x="681" y="266"/>
                  <a:pt x="683" y="266"/>
                </a:cubicBezTo>
                <a:cubicBezTo>
                  <a:pt x="681" y="265"/>
                  <a:pt x="679" y="263"/>
                  <a:pt x="677" y="262"/>
                </a:cubicBezTo>
                <a:cubicBezTo>
                  <a:pt x="676" y="266"/>
                  <a:pt x="674" y="266"/>
                  <a:pt x="673" y="269"/>
                </a:cubicBezTo>
                <a:cubicBezTo>
                  <a:pt x="672" y="269"/>
                  <a:pt x="671" y="269"/>
                  <a:pt x="671" y="269"/>
                </a:cubicBezTo>
                <a:cubicBezTo>
                  <a:pt x="672" y="267"/>
                  <a:pt x="673" y="264"/>
                  <a:pt x="675" y="263"/>
                </a:cubicBezTo>
                <a:cubicBezTo>
                  <a:pt x="675" y="262"/>
                  <a:pt x="675" y="262"/>
                  <a:pt x="675" y="262"/>
                </a:cubicBezTo>
                <a:cubicBezTo>
                  <a:pt x="674" y="260"/>
                  <a:pt x="672" y="259"/>
                  <a:pt x="671" y="258"/>
                </a:cubicBezTo>
                <a:cubicBezTo>
                  <a:pt x="671" y="256"/>
                  <a:pt x="671" y="256"/>
                  <a:pt x="670" y="253"/>
                </a:cubicBezTo>
                <a:cubicBezTo>
                  <a:pt x="672" y="252"/>
                  <a:pt x="671" y="253"/>
                  <a:pt x="672" y="250"/>
                </a:cubicBezTo>
                <a:cubicBezTo>
                  <a:pt x="674" y="250"/>
                  <a:pt x="675" y="251"/>
                  <a:pt x="677" y="251"/>
                </a:cubicBezTo>
                <a:cubicBezTo>
                  <a:pt x="676" y="253"/>
                  <a:pt x="675" y="254"/>
                  <a:pt x="675" y="252"/>
                </a:cubicBezTo>
                <a:cubicBezTo>
                  <a:pt x="674" y="254"/>
                  <a:pt x="679" y="256"/>
                  <a:pt x="679" y="260"/>
                </a:cubicBezTo>
                <a:cubicBezTo>
                  <a:pt x="682" y="259"/>
                  <a:pt x="680" y="257"/>
                  <a:pt x="683" y="255"/>
                </a:cubicBezTo>
                <a:cubicBezTo>
                  <a:pt x="684" y="246"/>
                  <a:pt x="679" y="236"/>
                  <a:pt x="669" y="237"/>
                </a:cubicBezTo>
                <a:cubicBezTo>
                  <a:pt x="671" y="235"/>
                  <a:pt x="670" y="236"/>
                  <a:pt x="673" y="235"/>
                </a:cubicBezTo>
                <a:cubicBezTo>
                  <a:pt x="673" y="235"/>
                  <a:pt x="673" y="234"/>
                  <a:pt x="673" y="234"/>
                </a:cubicBezTo>
                <a:cubicBezTo>
                  <a:pt x="673" y="234"/>
                  <a:pt x="672" y="234"/>
                  <a:pt x="672" y="234"/>
                </a:cubicBezTo>
                <a:cubicBezTo>
                  <a:pt x="672" y="233"/>
                  <a:pt x="672" y="232"/>
                  <a:pt x="672" y="232"/>
                </a:cubicBezTo>
                <a:cubicBezTo>
                  <a:pt x="671" y="233"/>
                  <a:pt x="670" y="231"/>
                  <a:pt x="671" y="233"/>
                </a:cubicBezTo>
                <a:cubicBezTo>
                  <a:pt x="670" y="234"/>
                  <a:pt x="670" y="234"/>
                  <a:pt x="669" y="235"/>
                </a:cubicBezTo>
                <a:cubicBezTo>
                  <a:pt x="666" y="232"/>
                  <a:pt x="666" y="230"/>
                  <a:pt x="666" y="227"/>
                </a:cubicBezTo>
                <a:cubicBezTo>
                  <a:pt x="664" y="227"/>
                  <a:pt x="665" y="227"/>
                  <a:pt x="663" y="225"/>
                </a:cubicBezTo>
                <a:cubicBezTo>
                  <a:pt x="662" y="226"/>
                  <a:pt x="661" y="226"/>
                  <a:pt x="660" y="227"/>
                </a:cubicBezTo>
                <a:cubicBezTo>
                  <a:pt x="661" y="228"/>
                  <a:pt x="662" y="230"/>
                  <a:pt x="663" y="231"/>
                </a:cubicBezTo>
                <a:cubicBezTo>
                  <a:pt x="663" y="231"/>
                  <a:pt x="663" y="232"/>
                  <a:pt x="663" y="232"/>
                </a:cubicBezTo>
                <a:cubicBezTo>
                  <a:pt x="660" y="230"/>
                  <a:pt x="654" y="226"/>
                  <a:pt x="652" y="223"/>
                </a:cubicBezTo>
                <a:cubicBezTo>
                  <a:pt x="649" y="223"/>
                  <a:pt x="650" y="223"/>
                  <a:pt x="649" y="219"/>
                </a:cubicBezTo>
                <a:cubicBezTo>
                  <a:pt x="644" y="219"/>
                  <a:pt x="644" y="217"/>
                  <a:pt x="640" y="218"/>
                </a:cubicBezTo>
                <a:cubicBezTo>
                  <a:pt x="639" y="216"/>
                  <a:pt x="641" y="213"/>
                  <a:pt x="644" y="211"/>
                </a:cubicBezTo>
                <a:cubicBezTo>
                  <a:pt x="636" y="209"/>
                  <a:pt x="632" y="206"/>
                  <a:pt x="622" y="207"/>
                </a:cubicBezTo>
                <a:cubicBezTo>
                  <a:pt x="622" y="207"/>
                  <a:pt x="622" y="207"/>
                  <a:pt x="621" y="208"/>
                </a:cubicBezTo>
                <a:cubicBezTo>
                  <a:pt x="621" y="208"/>
                  <a:pt x="626" y="229"/>
                  <a:pt x="627" y="230"/>
                </a:cubicBezTo>
                <a:cubicBezTo>
                  <a:pt x="626" y="232"/>
                  <a:pt x="624" y="231"/>
                  <a:pt x="621" y="230"/>
                </a:cubicBezTo>
                <a:cubicBezTo>
                  <a:pt x="623" y="231"/>
                  <a:pt x="624" y="232"/>
                  <a:pt x="625" y="232"/>
                </a:cubicBezTo>
                <a:cubicBezTo>
                  <a:pt x="624" y="235"/>
                  <a:pt x="624" y="237"/>
                  <a:pt x="625" y="240"/>
                </a:cubicBezTo>
                <a:cubicBezTo>
                  <a:pt x="624" y="241"/>
                  <a:pt x="624" y="242"/>
                  <a:pt x="624" y="242"/>
                </a:cubicBezTo>
                <a:cubicBezTo>
                  <a:pt x="624" y="242"/>
                  <a:pt x="624" y="242"/>
                  <a:pt x="623" y="242"/>
                </a:cubicBezTo>
                <a:cubicBezTo>
                  <a:pt x="623" y="242"/>
                  <a:pt x="623" y="242"/>
                  <a:pt x="623" y="242"/>
                </a:cubicBezTo>
                <a:cubicBezTo>
                  <a:pt x="620" y="226"/>
                  <a:pt x="610" y="209"/>
                  <a:pt x="603" y="192"/>
                </a:cubicBezTo>
                <a:cubicBezTo>
                  <a:pt x="604" y="192"/>
                  <a:pt x="604" y="192"/>
                  <a:pt x="605" y="192"/>
                </a:cubicBezTo>
                <a:cubicBezTo>
                  <a:pt x="612" y="187"/>
                  <a:pt x="628" y="205"/>
                  <a:pt x="640" y="202"/>
                </a:cubicBezTo>
                <a:cubicBezTo>
                  <a:pt x="658" y="199"/>
                  <a:pt x="739" y="208"/>
                  <a:pt x="752" y="221"/>
                </a:cubicBezTo>
                <a:cubicBezTo>
                  <a:pt x="753" y="223"/>
                  <a:pt x="755" y="226"/>
                  <a:pt x="756" y="228"/>
                </a:cubicBezTo>
                <a:cubicBezTo>
                  <a:pt x="765" y="236"/>
                  <a:pt x="778" y="254"/>
                  <a:pt x="774" y="270"/>
                </a:cubicBezTo>
                <a:cubicBezTo>
                  <a:pt x="764" y="314"/>
                  <a:pt x="708" y="321"/>
                  <a:pt x="685" y="358"/>
                </a:cubicBezTo>
                <a:cubicBezTo>
                  <a:pt x="687" y="359"/>
                  <a:pt x="687" y="359"/>
                  <a:pt x="691" y="359"/>
                </a:cubicBezTo>
                <a:cubicBezTo>
                  <a:pt x="685" y="367"/>
                  <a:pt x="676" y="378"/>
                  <a:pt x="667" y="383"/>
                </a:cubicBezTo>
                <a:cubicBezTo>
                  <a:pt x="668" y="386"/>
                  <a:pt x="668" y="384"/>
                  <a:pt x="670" y="386"/>
                </a:cubicBezTo>
                <a:cubicBezTo>
                  <a:pt x="663" y="401"/>
                  <a:pt x="645" y="412"/>
                  <a:pt x="645" y="433"/>
                </a:cubicBezTo>
                <a:cubicBezTo>
                  <a:pt x="646" y="433"/>
                  <a:pt x="646" y="433"/>
                  <a:pt x="646" y="433"/>
                </a:cubicBezTo>
                <a:cubicBezTo>
                  <a:pt x="647" y="429"/>
                  <a:pt x="647" y="427"/>
                  <a:pt x="651" y="426"/>
                </a:cubicBezTo>
                <a:cubicBezTo>
                  <a:pt x="650" y="429"/>
                  <a:pt x="649" y="432"/>
                  <a:pt x="648" y="435"/>
                </a:cubicBezTo>
                <a:cubicBezTo>
                  <a:pt x="648" y="436"/>
                  <a:pt x="648" y="437"/>
                  <a:pt x="649" y="438"/>
                </a:cubicBezTo>
                <a:cubicBezTo>
                  <a:pt x="650" y="436"/>
                  <a:pt x="650" y="435"/>
                  <a:pt x="651" y="434"/>
                </a:cubicBezTo>
                <a:cubicBezTo>
                  <a:pt x="652" y="433"/>
                  <a:pt x="652" y="433"/>
                  <a:pt x="652" y="432"/>
                </a:cubicBezTo>
                <a:cubicBezTo>
                  <a:pt x="655" y="442"/>
                  <a:pt x="647" y="456"/>
                  <a:pt x="658" y="461"/>
                </a:cubicBezTo>
                <a:cubicBezTo>
                  <a:pt x="659" y="457"/>
                  <a:pt x="660" y="453"/>
                  <a:pt x="661" y="449"/>
                </a:cubicBezTo>
                <a:cubicBezTo>
                  <a:pt x="663" y="452"/>
                  <a:pt x="663" y="457"/>
                  <a:pt x="662" y="460"/>
                </a:cubicBezTo>
                <a:cubicBezTo>
                  <a:pt x="663" y="460"/>
                  <a:pt x="663" y="461"/>
                  <a:pt x="663" y="462"/>
                </a:cubicBezTo>
                <a:cubicBezTo>
                  <a:pt x="663" y="462"/>
                  <a:pt x="663" y="462"/>
                  <a:pt x="664" y="462"/>
                </a:cubicBezTo>
                <a:cubicBezTo>
                  <a:pt x="665" y="459"/>
                  <a:pt x="666" y="456"/>
                  <a:pt x="668" y="453"/>
                </a:cubicBezTo>
                <a:cubicBezTo>
                  <a:pt x="670" y="453"/>
                  <a:pt x="672" y="453"/>
                  <a:pt x="674" y="454"/>
                </a:cubicBezTo>
                <a:cubicBezTo>
                  <a:pt x="671" y="464"/>
                  <a:pt x="683" y="487"/>
                  <a:pt x="692" y="490"/>
                </a:cubicBezTo>
                <a:cubicBezTo>
                  <a:pt x="692" y="489"/>
                  <a:pt x="692" y="488"/>
                  <a:pt x="692" y="487"/>
                </a:cubicBezTo>
                <a:cubicBezTo>
                  <a:pt x="696" y="491"/>
                  <a:pt x="703" y="498"/>
                  <a:pt x="710" y="499"/>
                </a:cubicBezTo>
                <a:cubicBezTo>
                  <a:pt x="710" y="500"/>
                  <a:pt x="710" y="502"/>
                  <a:pt x="710" y="503"/>
                </a:cubicBezTo>
                <a:cubicBezTo>
                  <a:pt x="709" y="502"/>
                  <a:pt x="709" y="502"/>
                  <a:pt x="708" y="501"/>
                </a:cubicBezTo>
                <a:cubicBezTo>
                  <a:pt x="707" y="501"/>
                  <a:pt x="706" y="501"/>
                  <a:pt x="706" y="502"/>
                </a:cubicBezTo>
                <a:cubicBezTo>
                  <a:pt x="706" y="502"/>
                  <a:pt x="706" y="502"/>
                  <a:pt x="706" y="502"/>
                </a:cubicBezTo>
                <a:cubicBezTo>
                  <a:pt x="716" y="514"/>
                  <a:pt x="754" y="524"/>
                  <a:pt x="767" y="519"/>
                </a:cubicBezTo>
                <a:cubicBezTo>
                  <a:pt x="768" y="520"/>
                  <a:pt x="768" y="520"/>
                  <a:pt x="768" y="521"/>
                </a:cubicBezTo>
                <a:cubicBezTo>
                  <a:pt x="768" y="521"/>
                  <a:pt x="768" y="521"/>
                  <a:pt x="768" y="521"/>
                </a:cubicBezTo>
                <a:cubicBezTo>
                  <a:pt x="766" y="521"/>
                  <a:pt x="766" y="521"/>
                  <a:pt x="764" y="521"/>
                </a:cubicBezTo>
                <a:cubicBezTo>
                  <a:pt x="764" y="521"/>
                  <a:pt x="764" y="522"/>
                  <a:pt x="764" y="523"/>
                </a:cubicBezTo>
                <a:cubicBezTo>
                  <a:pt x="764" y="524"/>
                  <a:pt x="764" y="524"/>
                  <a:pt x="764" y="525"/>
                </a:cubicBezTo>
                <a:cubicBezTo>
                  <a:pt x="767" y="524"/>
                  <a:pt x="766" y="525"/>
                  <a:pt x="769" y="525"/>
                </a:cubicBezTo>
                <a:cubicBezTo>
                  <a:pt x="769" y="523"/>
                  <a:pt x="769" y="521"/>
                  <a:pt x="769" y="519"/>
                </a:cubicBezTo>
                <a:cubicBezTo>
                  <a:pt x="773" y="519"/>
                  <a:pt x="777" y="519"/>
                  <a:pt x="781" y="518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79" y="521"/>
                  <a:pt x="775" y="521"/>
                  <a:pt x="772" y="522"/>
                </a:cubicBezTo>
                <a:cubicBezTo>
                  <a:pt x="772" y="523"/>
                  <a:pt x="772" y="524"/>
                  <a:pt x="771" y="525"/>
                </a:cubicBezTo>
                <a:cubicBezTo>
                  <a:pt x="772" y="527"/>
                  <a:pt x="772" y="527"/>
                  <a:pt x="772" y="528"/>
                </a:cubicBezTo>
                <a:cubicBezTo>
                  <a:pt x="781" y="526"/>
                  <a:pt x="789" y="524"/>
                  <a:pt x="798" y="523"/>
                </a:cubicBezTo>
                <a:cubicBezTo>
                  <a:pt x="797" y="527"/>
                  <a:pt x="796" y="525"/>
                  <a:pt x="794" y="528"/>
                </a:cubicBezTo>
                <a:cubicBezTo>
                  <a:pt x="794" y="528"/>
                  <a:pt x="793" y="529"/>
                  <a:pt x="793" y="529"/>
                </a:cubicBezTo>
                <a:cubicBezTo>
                  <a:pt x="793" y="530"/>
                  <a:pt x="794" y="530"/>
                  <a:pt x="795" y="531"/>
                </a:cubicBezTo>
                <a:cubicBezTo>
                  <a:pt x="801" y="528"/>
                  <a:pt x="805" y="523"/>
                  <a:pt x="812" y="525"/>
                </a:cubicBezTo>
                <a:cubicBezTo>
                  <a:pt x="813" y="523"/>
                  <a:pt x="814" y="521"/>
                  <a:pt x="816" y="518"/>
                </a:cubicBezTo>
                <a:cubicBezTo>
                  <a:pt x="816" y="518"/>
                  <a:pt x="816" y="518"/>
                  <a:pt x="816" y="518"/>
                </a:cubicBezTo>
                <a:cubicBezTo>
                  <a:pt x="816" y="519"/>
                  <a:pt x="816" y="520"/>
                  <a:pt x="816" y="521"/>
                </a:cubicBezTo>
                <a:cubicBezTo>
                  <a:pt x="819" y="520"/>
                  <a:pt x="819" y="517"/>
                  <a:pt x="821" y="516"/>
                </a:cubicBezTo>
                <a:cubicBezTo>
                  <a:pt x="826" y="513"/>
                  <a:pt x="832" y="516"/>
                  <a:pt x="838" y="511"/>
                </a:cubicBezTo>
                <a:cubicBezTo>
                  <a:pt x="841" y="509"/>
                  <a:pt x="839" y="511"/>
                  <a:pt x="840" y="508"/>
                </a:cubicBezTo>
                <a:cubicBezTo>
                  <a:pt x="841" y="508"/>
                  <a:pt x="843" y="507"/>
                  <a:pt x="844" y="507"/>
                </a:cubicBezTo>
                <a:cubicBezTo>
                  <a:pt x="843" y="510"/>
                  <a:pt x="843" y="508"/>
                  <a:pt x="844" y="510"/>
                </a:cubicBezTo>
                <a:cubicBezTo>
                  <a:pt x="844" y="510"/>
                  <a:pt x="844" y="511"/>
                  <a:pt x="845" y="511"/>
                </a:cubicBezTo>
                <a:cubicBezTo>
                  <a:pt x="845" y="511"/>
                  <a:pt x="845" y="510"/>
                  <a:pt x="845" y="510"/>
                </a:cubicBezTo>
                <a:cubicBezTo>
                  <a:pt x="847" y="509"/>
                  <a:pt x="845" y="508"/>
                  <a:pt x="845" y="505"/>
                </a:cubicBezTo>
                <a:cubicBezTo>
                  <a:pt x="857" y="501"/>
                  <a:pt x="868" y="496"/>
                  <a:pt x="879" y="492"/>
                </a:cubicBezTo>
                <a:cubicBezTo>
                  <a:pt x="879" y="493"/>
                  <a:pt x="880" y="494"/>
                  <a:pt x="880" y="495"/>
                </a:cubicBezTo>
                <a:cubicBezTo>
                  <a:pt x="880" y="494"/>
                  <a:pt x="881" y="492"/>
                  <a:pt x="881" y="490"/>
                </a:cubicBezTo>
                <a:cubicBezTo>
                  <a:pt x="894" y="492"/>
                  <a:pt x="921" y="471"/>
                  <a:pt x="932" y="467"/>
                </a:cubicBezTo>
                <a:cubicBezTo>
                  <a:pt x="935" y="466"/>
                  <a:pt x="939" y="468"/>
                  <a:pt x="942" y="467"/>
                </a:cubicBezTo>
                <a:cubicBezTo>
                  <a:pt x="951" y="465"/>
                  <a:pt x="956" y="466"/>
                  <a:pt x="962" y="460"/>
                </a:cubicBezTo>
                <a:cubicBezTo>
                  <a:pt x="964" y="460"/>
                  <a:pt x="964" y="460"/>
                  <a:pt x="965" y="462"/>
                </a:cubicBezTo>
                <a:cubicBezTo>
                  <a:pt x="966" y="459"/>
                  <a:pt x="965" y="461"/>
                  <a:pt x="966" y="459"/>
                </a:cubicBezTo>
                <a:cubicBezTo>
                  <a:pt x="968" y="459"/>
                  <a:pt x="970" y="459"/>
                  <a:pt x="971" y="460"/>
                </a:cubicBezTo>
                <a:cubicBezTo>
                  <a:pt x="972" y="461"/>
                  <a:pt x="971" y="461"/>
                  <a:pt x="973" y="460"/>
                </a:cubicBezTo>
                <a:cubicBezTo>
                  <a:pt x="975" y="462"/>
                  <a:pt x="983" y="464"/>
                  <a:pt x="986" y="467"/>
                </a:cubicBezTo>
                <a:cubicBezTo>
                  <a:pt x="986" y="465"/>
                  <a:pt x="987" y="464"/>
                  <a:pt x="987" y="462"/>
                </a:cubicBezTo>
                <a:cubicBezTo>
                  <a:pt x="990" y="462"/>
                  <a:pt x="989" y="462"/>
                  <a:pt x="992" y="461"/>
                </a:cubicBezTo>
                <a:cubicBezTo>
                  <a:pt x="993" y="462"/>
                  <a:pt x="993" y="463"/>
                  <a:pt x="995" y="464"/>
                </a:cubicBezTo>
                <a:cubicBezTo>
                  <a:pt x="996" y="466"/>
                  <a:pt x="1009" y="470"/>
                  <a:pt x="1012" y="471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1011" y="472"/>
                  <a:pt x="1010" y="472"/>
                  <a:pt x="1010" y="473"/>
                </a:cubicBezTo>
                <a:cubicBezTo>
                  <a:pt x="1010" y="473"/>
                  <a:pt x="1010" y="473"/>
                  <a:pt x="1010" y="474"/>
                </a:cubicBezTo>
                <a:cubicBezTo>
                  <a:pt x="1011" y="474"/>
                  <a:pt x="1012" y="475"/>
                  <a:pt x="1013" y="476"/>
                </a:cubicBezTo>
                <a:cubicBezTo>
                  <a:pt x="1016" y="475"/>
                  <a:pt x="1015" y="476"/>
                  <a:pt x="1015" y="474"/>
                </a:cubicBezTo>
                <a:cubicBezTo>
                  <a:pt x="1017" y="474"/>
                  <a:pt x="1018" y="474"/>
                  <a:pt x="1020" y="474"/>
                </a:cubicBezTo>
                <a:cubicBezTo>
                  <a:pt x="1020" y="474"/>
                  <a:pt x="1020" y="474"/>
                  <a:pt x="1021" y="475"/>
                </a:cubicBezTo>
                <a:cubicBezTo>
                  <a:pt x="1020" y="477"/>
                  <a:pt x="1019" y="479"/>
                  <a:pt x="1018" y="481"/>
                </a:cubicBezTo>
                <a:cubicBezTo>
                  <a:pt x="1018" y="481"/>
                  <a:pt x="1018" y="482"/>
                  <a:pt x="1019" y="483"/>
                </a:cubicBezTo>
                <a:cubicBezTo>
                  <a:pt x="1027" y="484"/>
                  <a:pt x="1037" y="488"/>
                  <a:pt x="1045" y="493"/>
                </a:cubicBezTo>
                <a:cubicBezTo>
                  <a:pt x="1045" y="492"/>
                  <a:pt x="1046" y="491"/>
                  <a:pt x="1047" y="490"/>
                </a:cubicBezTo>
                <a:cubicBezTo>
                  <a:pt x="1046" y="489"/>
                  <a:pt x="1045" y="488"/>
                  <a:pt x="1045" y="488"/>
                </a:cubicBezTo>
                <a:cubicBezTo>
                  <a:pt x="1045" y="488"/>
                  <a:pt x="1046" y="488"/>
                  <a:pt x="1047" y="488"/>
                </a:cubicBezTo>
                <a:cubicBezTo>
                  <a:pt x="1047" y="488"/>
                  <a:pt x="1047" y="487"/>
                  <a:pt x="1048" y="487"/>
                </a:cubicBezTo>
                <a:cubicBezTo>
                  <a:pt x="1046" y="486"/>
                  <a:pt x="1044" y="485"/>
                  <a:pt x="1042" y="483"/>
                </a:cubicBezTo>
                <a:cubicBezTo>
                  <a:pt x="1042" y="484"/>
                  <a:pt x="1042" y="484"/>
                  <a:pt x="1043" y="485"/>
                </a:cubicBezTo>
                <a:cubicBezTo>
                  <a:pt x="1042" y="485"/>
                  <a:pt x="1042" y="486"/>
                  <a:pt x="1041" y="486"/>
                </a:cubicBezTo>
                <a:cubicBezTo>
                  <a:pt x="1039" y="483"/>
                  <a:pt x="1033" y="480"/>
                  <a:pt x="1032" y="474"/>
                </a:cubicBezTo>
                <a:cubicBezTo>
                  <a:pt x="1032" y="473"/>
                  <a:pt x="1031" y="473"/>
                  <a:pt x="1030" y="473"/>
                </a:cubicBezTo>
                <a:cubicBezTo>
                  <a:pt x="1030" y="474"/>
                  <a:pt x="1030" y="475"/>
                  <a:pt x="1030" y="476"/>
                </a:cubicBezTo>
                <a:cubicBezTo>
                  <a:pt x="1014" y="466"/>
                  <a:pt x="995" y="455"/>
                  <a:pt x="975" y="453"/>
                </a:cubicBezTo>
                <a:cubicBezTo>
                  <a:pt x="971" y="453"/>
                  <a:pt x="957" y="457"/>
                  <a:pt x="954" y="454"/>
                </a:cubicBezTo>
                <a:cubicBezTo>
                  <a:pt x="950" y="455"/>
                  <a:pt x="949" y="458"/>
                  <a:pt x="947" y="460"/>
                </a:cubicBezTo>
                <a:cubicBezTo>
                  <a:pt x="947" y="459"/>
                  <a:pt x="947" y="457"/>
                  <a:pt x="947" y="456"/>
                </a:cubicBezTo>
                <a:cubicBezTo>
                  <a:pt x="941" y="457"/>
                  <a:pt x="940" y="458"/>
                  <a:pt x="936" y="460"/>
                </a:cubicBezTo>
                <a:cubicBezTo>
                  <a:pt x="935" y="460"/>
                  <a:pt x="935" y="459"/>
                  <a:pt x="934" y="459"/>
                </a:cubicBezTo>
                <a:cubicBezTo>
                  <a:pt x="938" y="456"/>
                  <a:pt x="940" y="454"/>
                  <a:pt x="942" y="450"/>
                </a:cubicBezTo>
                <a:cubicBezTo>
                  <a:pt x="942" y="450"/>
                  <a:pt x="942" y="450"/>
                  <a:pt x="942" y="450"/>
                </a:cubicBezTo>
                <a:cubicBezTo>
                  <a:pt x="942" y="449"/>
                  <a:pt x="941" y="449"/>
                  <a:pt x="941" y="449"/>
                </a:cubicBezTo>
                <a:cubicBezTo>
                  <a:pt x="939" y="453"/>
                  <a:pt x="924" y="446"/>
                  <a:pt x="921" y="448"/>
                </a:cubicBezTo>
                <a:cubicBezTo>
                  <a:pt x="920" y="449"/>
                  <a:pt x="917" y="452"/>
                  <a:pt x="913" y="453"/>
                </a:cubicBezTo>
                <a:cubicBezTo>
                  <a:pt x="914" y="451"/>
                  <a:pt x="913" y="452"/>
                  <a:pt x="914" y="451"/>
                </a:cubicBezTo>
                <a:cubicBezTo>
                  <a:pt x="912" y="448"/>
                  <a:pt x="911" y="450"/>
                  <a:pt x="910" y="446"/>
                </a:cubicBezTo>
                <a:cubicBezTo>
                  <a:pt x="909" y="447"/>
                  <a:pt x="910" y="446"/>
                  <a:pt x="910" y="448"/>
                </a:cubicBezTo>
                <a:cubicBezTo>
                  <a:pt x="908" y="451"/>
                  <a:pt x="909" y="449"/>
                  <a:pt x="906" y="448"/>
                </a:cubicBezTo>
                <a:cubicBezTo>
                  <a:pt x="906" y="450"/>
                  <a:pt x="906" y="453"/>
                  <a:pt x="905" y="455"/>
                </a:cubicBezTo>
                <a:cubicBezTo>
                  <a:pt x="902" y="455"/>
                  <a:pt x="903" y="455"/>
                  <a:pt x="902" y="453"/>
                </a:cubicBezTo>
                <a:cubicBezTo>
                  <a:pt x="900" y="454"/>
                  <a:pt x="899" y="455"/>
                  <a:pt x="895" y="456"/>
                </a:cubicBezTo>
                <a:cubicBezTo>
                  <a:pt x="896" y="455"/>
                  <a:pt x="895" y="456"/>
                  <a:pt x="897" y="455"/>
                </a:cubicBezTo>
                <a:cubicBezTo>
                  <a:pt x="896" y="454"/>
                  <a:pt x="896" y="453"/>
                  <a:pt x="895" y="452"/>
                </a:cubicBezTo>
                <a:cubicBezTo>
                  <a:pt x="887" y="456"/>
                  <a:pt x="880" y="461"/>
                  <a:pt x="869" y="462"/>
                </a:cubicBezTo>
                <a:cubicBezTo>
                  <a:pt x="870" y="465"/>
                  <a:pt x="869" y="464"/>
                  <a:pt x="871" y="465"/>
                </a:cubicBezTo>
                <a:cubicBezTo>
                  <a:pt x="871" y="466"/>
                  <a:pt x="856" y="469"/>
                  <a:pt x="855" y="467"/>
                </a:cubicBezTo>
                <a:cubicBezTo>
                  <a:pt x="854" y="469"/>
                  <a:pt x="854" y="468"/>
                  <a:pt x="854" y="471"/>
                </a:cubicBezTo>
                <a:cubicBezTo>
                  <a:pt x="852" y="470"/>
                  <a:pt x="851" y="469"/>
                  <a:pt x="851" y="467"/>
                </a:cubicBezTo>
                <a:cubicBezTo>
                  <a:pt x="844" y="468"/>
                  <a:pt x="842" y="472"/>
                  <a:pt x="840" y="476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1" y="471"/>
                  <a:pt x="811" y="479"/>
                  <a:pt x="797" y="485"/>
                </a:cubicBezTo>
                <a:cubicBezTo>
                  <a:pt x="795" y="483"/>
                  <a:pt x="796" y="483"/>
                  <a:pt x="793" y="483"/>
                </a:cubicBezTo>
                <a:cubicBezTo>
                  <a:pt x="793" y="482"/>
                  <a:pt x="793" y="482"/>
                  <a:pt x="793" y="482"/>
                </a:cubicBezTo>
                <a:cubicBezTo>
                  <a:pt x="795" y="481"/>
                  <a:pt x="796" y="480"/>
                  <a:pt x="797" y="478"/>
                </a:cubicBezTo>
                <a:cubicBezTo>
                  <a:pt x="807" y="479"/>
                  <a:pt x="808" y="474"/>
                  <a:pt x="819" y="474"/>
                </a:cubicBezTo>
                <a:cubicBezTo>
                  <a:pt x="819" y="473"/>
                  <a:pt x="819" y="473"/>
                  <a:pt x="819" y="472"/>
                </a:cubicBezTo>
                <a:cubicBezTo>
                  <a:pt x="814" y="472"/>
                  <a:pt x="783" y="475"/>
                  <a:pt x="778" y="478"/>
                </a:cubicBezTo>
                <a:cubicBezTo>
                  <a:pt x="775" y="480"/>
                  <a:pt x="777" y="482"/>
                  <a:pt x="773" y="483"/>
                </a:cubicBezTo>
                <a:cubicBezTo>
                  <a:pt x="773" y="484"/>
                  <a:pt x="774" y="485"/>
                  <a:pt x="774" y="487"/>
                </a:cubicBezTo>
                <a:cubicBezTo>
                  <a:pt x="769" y="487"/>
                  <a:pt x="768" y="490"/>
                  <a:pt x="760" y="490"/>
                </a:cubicBezTo>
                <a:cubicBezTo>
                  <a:pt x="761" y="491"/>
                  <a:pt x="763" y="491"/>
                  <a:pt x="764" y="492"/>
                </a:cubicBezTo>
                <a:cubicBezTo>
                  <a:pt x="764" y="492"/>
                  <a:pt x="764" y="493"/>
                  <a:pt x="764" y="494"/>
                </a:cubicBezTo>
                <a:cubicBezTo>
                  <a:pt x="762" y="495"/>
                  <a:pt x="759" y="497"/>
                  <a:pt x="757" y="498"/>
                </a:cubicBezTo>
                <a:cubicBezTo>
                  <a:pt x="752" y="495"/>
                  <a:pt x="737" y="497"/>
                  <a:pt x="734" y="495"/>
                </a:cubicBezTo>
                <a:cubicBezTo>
                  <a:pt x="729" y="491"/>
                  <a:pt x="722" y="486"/>
                  <a:pt x="716" y="483"/>
                </a:cubicBezTo>
                <a:cubicBezTo>
                  <a:pt x="716" y="482"/>
                  <a:pt x="716" y="481"/>
                  <a:pt x="716" y="481"/>
                </a:cubicBezTo>
                <a:cubicBezTo>
                  <a:pt x="722" y="482"/>
                  <a:pt x="727" y="484"/>
                  <a:pt x="733" y="486"/>
                </a:cubicBezTo>
                <a:cubicBezTo>
                  <a:pt x="733" y="486"/>
                  <a:pt x="732" y="486"/>
                  <a:pt x="732" y="485"/>
                </a:cubicBezTo>
                <a:cubicBezTo>
                  <a:pt x="733" y="483"/>
                  <a:pt x="732" y="484"/>
                  <a:pt x="735" y="483"/>
                </a:cubicBezTo>
                <a:cubicBezTo>
                  <a:pt x="735" y="485"/>
                  <a:pt x="735" y="486"/>
                  <a:pt x="735" y="487"/>
                </a:cubicBezTo>
                <a:cubicBezTo>
                  <a:pt x="738" y="487"/>
                  <a:pt x="738" y="487"/>
                  <a:pt x="740" y="488"/>
                </a:cubicBezTo>
                <a:cubicBezTo>
                  <a:pt x="743" y="485"/>
                  <a:pt x="740" y="485"/>
                  <a:pt x="740" y="479"/>
                </a:cubicBezTo>
                <a:cubicBezTo>
                  <a:pt x="743" y="478"/>
                  <a:pt x="743" y="479"/>
                  <a:pt x="744" y="475"/>
                </a:cubicBezTo>
                <a:cubicBezTo>
                  <a:pt x="745" y="475"/>
                  <a:pt x="745" y="475"/>
                  <a:pt x="746" y="475"/>
                </a:cubicBezTo>
                <a:cubicBezTo>
                  <a:pt x="745" y="477"/>
                  <a:pt x="746" y="476"/>
                  <a:pt x="745" y="478"/>
                </a:cubicBezTo>
                <a:cubicBezTo>
                  <a:pt x="745" y="478"/>
                  <a:pt x="745" y="478"/>
                  <a:pt x="745" y="478"/>
                </a:cubicBezTo>
                <a:cubicBezTo>
                  <a:pt x="747" y="478"/>
                  <a:pt x="746" y="478"/>
                  <a:pt x="747" y="477"/>
                </a:cubicBezTo>
                <a:cubicBezTo>
                  <a:pt x="747" y="476"/>
                  <a:pt x="748" y="475"/>
                  <a:pt x="748" y="474"/>
                </a:cubicBezTo>
                <a:cubicBezTo>
                  <a:pt x="746" y="474"/>
                  <a:pt x="743" y="473"/>
                  <a:pt x="741" y="473"/>
                </a:cubicBezTo>
                <a:cubicBezTo>
                  <a:pt x="741" y="474"/>
                  <a:pt x="741" y="475"/>
                  <a:pt x="741" y="476"/>
                </a:cubicBezTo>
                <a:cubicBezTo>
                  <a:pt x="740" y="476"/>
                  <a:pt x="739" y="476"/>
                  <a:pt x="738" y="476"/>
                </a:cubicBezTo>
                <a:cubicBezTo>
                  <a:pt x="739" y="473"/>
                  <a:pt x="738" y="473"/>
                  <a:pt x="740" y="472"/>
                </a:cubicBezTo>
                <a:cubicBezTo>
                  <a:pt x="728" y="459"/>
                  <a:pt x="716" y="446"/>
                  <a:pt x="722" y="427"/>
                </a:cubicBezTo>
                <a:cubicBezTo>
                  <a:pt x="720" y="424"/>
                  <a:pt x="720" y="427"/>
                  <a:pt x="719" y="423"/>
                </a:cubicBezTo>
                <a:cubicBezTo>
                  <a:pt x="720" y="424"/>
                  <a:pt x="721" y="424"/>
                  <a:pt x="721" y="424"/>
                </a:cubicBezTo>
                <a:cubicBezTo>
                  <a:pt x="721" y="424"/>
                  <a:pt x="721" y="423"/>
                  <a:pt x="721" y="422"/>
                </a:cubicBezTo>
                <a:cubicBezTo>
                  <a:pt x="721" y="421"/>
                  <a:pt x="721" y="421"/>
                  <a:pt x="721" y="421"/>
                </a:cubicBezTo>
                <a:cubicBezTo>
                  <a:pt x="724" y="421"/>
                  <a:pt x="724" y="422"/>
                  <a:pt x="725" y="420"/>
                </a:cubicBezTo>
                <a:cubicBezTo>
                  <a:pt x="723" y="419"/>
                  <a:pt x="720" y="419"/>
                  <a:pt x="717" y="419"/>
                </a:cubicBezTo>
                <a:cubicBezTo>
                  <a:pt x="715" y="422"/>
                  <a:pt x="714" y="424"/>
                  <a:pt x="710" y="424"/>
                </a:cubicBezTo>
                <a:cubicBezTo>
                  <a:pt x="710" y="424"/>
                  <a:pt x="710" y="423"/>
                  <a:pt x="710" y="422"/>
                </a:cubicBezTo>
                <a:cubicBezTo>
                  <a:pt x="717" y="417"/>
                  <a:pt x="741" y="410"/>
                  <a:pt x="742" y="402"/>
                </a:cubicBezTo>
                <a:cubicBezTo>
                  <a:pt x="743" y="402"/>
                  <a:pt x="744" y="403"/>
                  <a:pt x="745" y="403"/>
                </a:cubicBezTo>
                <a:cubicBezTo>
                  <a:pt x="745" y="402"/>
                  <a:pt x="745" y="402"/>
                  <a:pt x="745" y="401"/>
                </a:cubicBezTo>
                <a:cubicBezTo>
                  <a:pt x="744" y="401"/>
                  <a:pt x="743" y="400"/>
                  <a:pt x="742" y="400"/>
                </a:cubicBezTo>
                <a:cubicBezTo>
                  <a:pt x="741" y="399"/>
                  <a:pt x="741" y="398"/>
                  <a:pt x="741" y="397"/>
                </a:cubicBezTo>
                <a:cubicBezTo>
                  <a:pt x="745" y="398"/>
                  <a:pt x="744" y="397"/>
                  <a:pt x="747" y="399"/>
                </a:cubicBezTo>
                <a:cubicBezTo>
                  <a:pt x="747" y="396"/>
                  <a:pt x="748" y="394"/>
                  <a:pt x="749" y="392"/>
                </a:cubicBezTo>
                <a:cubicBezTo>
                  <a:pt x="750" y="392"/>
                  <a:pt x="750" y="392"/>
                  <a:pt x="751" y="392"/>
                </a:cubicBezTo>
                <a:cubicBezTo>
                  <a:pt x="752" y="396"/>
                  <a:pt x="751" y="394"/>
                  <a:pt x="753" y="396"/>
                </a:cubicBezTo>
                <a:cubicBezTo>
                  <a:pt x="757" y="399"/>
                  <a:pt x="771" y="395"/>
                  <a:pt x="771" y="389"/>
                </a:cubicBezTo>
                <a:cubicBezTo>
                  <a:pt x="775" y="390"/>
                  <a:pt x="775" y="392"/>
                  <a:pt x="777" y="390"/>
                </a:cubicBezTo>
                <a:cubicBezTo>
                  <a:pt x="778" y="390"/>
                  <a:pt x="780" y="390"/>
                  <a:pt x="779" y="389"/>
                </a:cubicBezTo>
                <a:cubicBezTo>
                  <a:pt x="779" y="385"/>
                  <a:pt x="780" y="385"/>
                  <a:pt x="782" y="383"/>
                </a:cubicBezTo>
                <a:cubicBezTo>
                  <a:pt x="783" y="384"/>
                  <a:pt x="783" y="384"/>
                  <a:pt x="784" y="386"/>
                </a:cubicBezTo>
                <a:cubicBezTo>
                  <a:pt x="786" y="385"/>
                  <a:pt x="792" y="382"/>
                  <a:pt x="795" y="382"/>
                </a:cubicBezTo>
                <a:cubicBezTo>
                  <a:pt x="796" y="379"/>
                  <a:pt x="796" y="376"/>
                  <a:pt x="797" y="374"/>
                </a:cubicBezTo>
                <a:cubicBezTo>
                  <a:pt x="795" y="372"/>
                  <a:pt x="794" y="372"/>
                  <a:pt x="793" y="370"/>
                </a:cubicBezTo>
                <a:cubicBezTo>
                  <a:pt x="793" y="369"/>
                  <a:pt x="793" y="368"/>
                  <a:pt x="793" y="368"/>
                </a:cubicBezTo>
                <a:cubicBezTo>
                  <a:pt x="795" y="368"/>
                  <a:pt x="796" y="368"/>
                  <a:pt x="798" y="368"/>
                </a:cubicBezTo>
                <a:cubicBezTo>
                  <a:pt x="798" y="363"/>
                  <a:pt x="798" y="366"/>
                  <a:pt x="797" y="361"/>
                </a:cubicBezTo>
                <a:cubicBezTo>
                  <a:pt x="799" y="362"/>
                  <a:pt x="799" y="363"/>
                  <a:pt x="801" y="363"/>
                </a:cubicBezTo>
                <a:cubicBezTo>
                  <a:pt x="801" y="363"/>
                  <a:pt x="802" y="363"/>
                  <a:pt x="803" y="364"/>
                </a:cubicBezTo>
                <a:cubicBezTo>
                  <a:pt x="802" y="361"/>
                  <a:pt x="802" y="362"/>
                  <a:pt x="800" y="361"/>
                </a:cubicBezTo>
                <a:cubicBezTo>
                  <a:pt x="801" y="358"/>
                  <a:pt x="800" y="360"/>
                  <a:pt x="802" y="359"/>
                </a:cubicBezTo>
                <a:cubicBezTo>
                  <a:pt x="801" y="357"/>
                  <a:pt x="801" y="356"/>
                  <a:pt x="801" y="358"/>
                </a:cubicBezTo>
                <a:cubicBezTo>
                  <a:pt x="798" y="357"/>
                  <a:pt x="798" y="356"/>
                  <a:pt x="798" y="352"/>
                </a:cubicBezTo>
                <a:cubicBezTo>
                  <a:pt x="805" y="353"/>
                  <a:pt x="801" y="355"/>
                  <a:pt x="808" y="353"/>
                </a:cubicBezTo>
                <a:cubicBezTo>
                  <a:pt x="808" y="353"/>
                  <a:pt x="808" y="354"/>
                  <a:pt x="808" y="354"/>
                </a:cubicBezTo>
                <a:cubicBezTo>
                  <a:pt x="806" y="355"/>
                  <a:pt x="806" y="356"/>
                  <a:pt x="804" y="357"/>
                </a:cubicBezTo>
                <a:cubicBezTo>
                  <a:pt x="806" y="359"/>
                  <a:pt x="807" y="361"/>
                  <a:pt x="809" y="363"/>
                </a:cubicBezTo>
                <a:cubicBezTo>
                  <a:pt x="809" y="363"/>
                  <a:pt x="810" y="364"/>
                  <a:pt x="810" y="364"/>
                </a:cubicBezTo>
                <a:cubicBezTo>
                  <a:pt x="812" y="362"/>
                  <a:pt x="813" y="360"/>
                  <a:pt x="816" y="359"/>
                </a:cubicBezTo>
                <a:cubicBezTo>
                  <a:pt x="816" y="360"/>
                  <a:pt x="816" y="361"/>
                  <a:pt x="816" y="363"/>
                </a:cubicBezTo>
                <a:cubicBezTo>
                  <a:pt x="817" y="363"/>
                  <a:pt x="818" y="364"/>
                  <a:pt x="819" y="364"/>
                </a:cubicBezTo>
                <a:cubicBezTo>
                  <a:pt x="836" y="348"/>
                  <a:pt x="877" y="304"/>
                  <a:pt x="869" y="263"/>
                </a:cubicBezTo>
                <a:cubicBezTo>
                  <a:pt x="866" y="252"/>
                  <a:pt x="864" y="244"/>
                  <a:pt x="864" y="232"/>
                </a:cubicBezTo>
                <a:cubicBezTo>
                  <a:pt x="863" y="232"/>
                  <a:pt x="862" y="232"/>
                  <a:pt x="861" y="232"/>
                </a:cubicBezTo>
                <a:cubicBezTo>
                  <a:pt x="861" y="233"/>
                  <a:pt x="861" y="235"/>
                  <a:pt x="860" y="237"/>
                </a:cubicBezTo>
                <a:cubicBezTo>
                  <a:pt x="860" y="237"/>
                  <a:pt x="860" y="237"/>
                  <a:pt x="860" y="237"/>
                </a:cubicBezTo>
                <a:cubicBezTo>
                  <a:pt x="857" y="235"/>
                  <a:pt x="860" y="235"/>
                  <a:pt x="855" y="235"/>
                </a:cubicBezTo>
                <a:cubicBezTo>
                  <a:pt x="855" y="233"/>
                  <a:pt x="855" y="232"/>
                  <a:pt x="855" y="230"/>
                </a:cubicBezTo>
                <a:cubicBezTo>
                  <a:pt x="856" y="230"/>
                  <a:pt x="857" y="230"/>
                  <a:pt x="858" y="230"/>
                </a:cubicBezTo>
                <a:cubicBezTo>
                  <a:pt x="858" y="229"/>
                  <a:pt x="857" y="228"/>
                  <a:pt x="856" y="227"/>
                </a:cubicBezTo>
                <a:cubicBezTo>
                  <a:pt x="859" y="228"/>
                  <a:pt x="859" y="228"/>
                  <a:pt x="861" y="230"/>
                </a:cubicBezTo>
                <a:cubicBezTo>
                  <a:pt x="864" y="227"/>
                  <a:pt x="861" y="223"/>
                  <a:pt x="862" y="220"/>
                </a:cubicBezTo>
                <a:cubicBezTo>
                  <a:pt x="862" y="219"/>
                  <a:pt x="861" y="218"/>
                  <a:pt x="861" y="218"/>
                </a:cubicBezTo>
                <a:cubicBezTo>
                  <a:pt x="858" y="218"/>
                  <a:pt x="859" y="218"/>
                  <a:pt x="856" y="219"/>
                </a:cubicBezTo>
                <a:cubicBezTo>
                  <a:pt x="863" y="201"/>
                  <a:pt x="843" y="177"/>
                  <a:pt x="831" y="162"/>
                </a:cubicBezTo>
                <a:cubicBezTo>
                  <a:pt x="812" y="136"/>
                  <a:pt x="783" y="121"/>
                  <a:pt x="752" y="113"/>
                </a:cubicBezTo>
                <a:cubicBezTo>
                  <a:pt x="738" y="109"/>
                  <a:pt x="725" y="116"/>
                  <a:pt x="712" y="114"/>
                </a:cubicBezTo>
                <a:cubicBezTo>
                  <a:pt x="707" y="113"/>
                  <a:pt x="700" y="112"/>
                  <a:pt x="696" y="113"/>
                </a:cubicBezTo>
                <a:cubicBezTo>
                  <a:pt x="674" y="116"/>
                  <a:pt x="650" y="119"/>
                  <a:pt x="629" y="114"/>
                </a:cubicBezTo>
                <a:cubicBezTo>
                  <a:pt x="612" y="82"/>
                  <a:pt x="595" y="49"/>
                  <a:pt x="570" y="32"/>
                </a:cubicBezTo>
                <a:cubicBezTo>
                  <a:pt x="525" y="2"/>
                  <a:pt x="454" y="0"/>
                  <a:pt x="407" y="28"/>
                </a:cubicBezTo>
                <a:cubicBezTo>
                  <a:pt x="383" y="43"/>
                  <a:pt x="370" y="75"/>
                  <a:pt x="350" y="96"/>
                </a:cubicBezTo>
                <a:cubicBezTo>
                  <a:pt x="346" y="100"/>
                  <a:pt x="339" y="97"/>
                  <a:pt x="337" y="99"/>
                </a:cubicBezTo>
                <a:cubicBezTo>
                  <a:pt x="320" y="112"/>
                  <a:pt x="321" y="109"/>
                  <a:pt x="305" y="111"/>
                </a:cubicBezTo>
                <a:cubicBezTo>
                  <a:pt x="305" y="108"/>
                  <a:pt x="305" y="107"/>
                  <a:pt x="306" y="105"/>
                </a:cubicBezTo>
                <a:cubicBezTo>
                  <a:pt x="304" y="104"/>
                  <a:pt x="302" y="103"/>
                  <a:pt x="300" y="102"/>
                </a:cubicBezTo>
                <a:cubicBezTo>
                  <a:pt x="298" y="101"/>
                  <a:pt x="298" y="104"/>
                  <a:pt x="296" y="101"/>
                </a:cubicBezTo>
                <a:cubicBezTo>
                  <a:pt x="293" y="100"/>
                  <a:pt x="293" y="96"/>
                  <a:pt x="292" y="95"/>
                </a:cubicBezTo>
                <a:cubicBezTo>
                  <a:pt x="291" y="94"/>
                  <a:pt x="282" y="93"/>
                  <a:pt x="281" y="92"/>
                </a:cubicBezTo>
                <a:cubicBezTo>
                  <a:pt x="280" y="92"/>
                  <a:pt x="279" y="92"/>
                  <a:pt x="279" y="92"/>
                </a:cubicBezTo>
                <a:cubicBezTo>
                  <a:pt x="279" y="94"/>
                  <a:pt x="280" y="95"/>
                  <a:pt x="281" y="96"/>
                </a:cubicBezTo>
                <a:cubicBezTo>
                  <a:pt x="280" y="96"/>
                  <a:pt x="280" y="96"/>
                  <a:pt x="280" y="96"/>
                </a:cubicBezTo>
                <a:cubicBezTo>
                  <a:pt x="278" y="95"/>
                  <a:pt x="278" y="95"/>
                  <a:pt x="278" y="91"/>
                </a:cubicBezTo>
                <a:cubicBezTo>
                  <a:pt x="277" y="91"/>
                  <a:pt x="275" y="91"/>
                  <a:pt x="274" y="92"/>
                </a:cubicBezTo>
                <a:cubicBezTo>
                  <a:pt x="273" y="91"/>
                  <a:pt x="273" y="90"/>
                  <a:pt x="273" y="89"/>
                </a:cubicBezTo>
                <a:cubicBezTo>
                  <a:pt x="274" y="89"/>
                  <a:pt x="275" y="89"/>
                  <a:pt x="276" y="89"/>
                </a:cubicBezTo>
                <a:cubicBezTo>
                  <a:pt x="275" y="88"/>
                  <a:pt x="276" y="89"/>
                  <a:pt x="275" y="88"/>
                </a:cubicBezTo>
                <a:cubicBezTo>
                  <a:pt x="274" y="85"/>
                  <a:pt x="272" y="85"/>
                  <a:pt x="269" y="85"/>
                </a:cubicBezTo>
                <a:cubicBezTo>
                  <a:pt x="269" y="85"/>
                  <a:pt x="269" y="85"/>
                  <a:pt x="268" y="85"/>
                </a:cubicBezTo>
                <a:cubicBezTo>
                  <a:pt x="269" y="87"/>
                  <a:pt x="270" y="88"/>
                  <a:pt x="271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69" y="89"/>
                  <a:pt x="268" y="88"/>
                  <a:pt x="266" y="87"/>
                </a:cubicBezTo>
                <a:cubicBezTo>
                  <a:pt x="266" y="88"/>
                  <a:pt x="266" y="89"/>
                  <a:pt x="266" y="90"/>
                </a:cubicBezTo>
                <a:cubicBezTo>
                  <a:pt x="266" y="90"/>
                  <a:pt x="265" y="90"/>
                  <a:pt x="264" y="90"/>
                </a:cubicBezTo>
                <a:cubicBezTo>
                  <a:pt x="264" y="89"/>
                  <a:pt x="264" y="88"/>
                  <a:pt x="264" y="87"/>
                </a:cubicBezTo>
                <a:cubicBezTo>
                  <a:pt x="265" y="87"/>
                  <a:pt x="266" y="87"/>
                  <a:pt x="267" y="87"/>
                </a:cubicBezTo>
                <a:cubicBezTo>
                  <a:pt x="267" y="86"/>
                  <a:pt x="268" y="86"/>
                  <a:pt x="268" y="85"/>
                </a:cubicBezTo>
                <a:cubicBezTo>
                  <a:pt x="267" y="85"/>
                  <a:pt x="266" y="85"/>
                  <a:pt x="265" y="85"/>
                </a:cubicBezTo>
                <a:cubicBezTo>
                  <a:pt x="264" y="83"/>
                  <a:pt x="264" y="84"/>
                  <a:pt x="264" y="82"/>
                </a:cubicBezTo>
                <a:cubicBezTo>
                  <a:pt x="263" y="81"/>
                  <a:pt x="261" y="80"/>
                  <a:pt x="260" y="80"/>
                </a:cubicBezTo>
                <a:cubicBezTo>
                  <a:pt x="260" y="81"/>
                  <a:pt x="260" y="82"/>
                  <a:pt x="261" y="82"/>
                </a:cubicBezTo>
                <a:cubicBezTo>
                  <a:pt x="258" y="81"/>
                  <a:pt x="252" y="73"/>
                  <a:pt x="248" y="79"/>
                </a:cubicBezTo>
                <a:cubicBezTo>
                  <a:pt x="247" y="77"/>
                  <a:pt x="248" y="79"/>
                  <a:pt x="248" y="77"/>
                </a:cubicBezTo>
                <a:cubicBezTo>
                  <a:pt x="239" y="74"/>
                  <a:pt x="225" y="76"/>
                  <a:pt x="216" y="79"/>
                </a:cubicBezTo>
                <a:cubicBezTo>
                  <a:pt x="214" y="80"/>
                  <a:pt x="199" y="81"/>
                  <a:pt x="198" y="82"/>
                </a:cubicBezTo>
                <a:cubicBezTo>
                  <a:pt x="191" y="89"/>
                  <a:pt x="180" y="91"/>
                  <a:pt x="173" y="98"/>
                </a:cubicBezTo>
                <a:cubicBezTo>
                  <a:pt x="158" y="111"/>
                  <a:pt x="147" y="134"/>
                  <a:pt x="140" y="153"/>
                </a:cubicBezTo>
                <a:cubicBezTo>
                  <a:pt x="142" y="157"/>
                  <a:pt x="139" y="179"/>
                  <a:pt x="137" y="187"/>
                </a:cubicBezTo>
                <a:cubicBezTo>
                  <a:pt x="136" y="189"/>
                  <a:pt x="133" y="190"/>
                  <a:pt x="129" y="190"/>
                </a:cubicBezTo>
                <a:cubicBezTo>
                  <a:pt x="129" y="191"/>
                  <a:pt x="129" y="192"/>
                  <a:pt x="129" y="192"/>
                </a:cubicBezTo>
                <a:cubicBezTo>
                  <a:pt x="130" y="192"/>
                  <a:pt x="131" y="192"/>
                  <a:pt x="132" y="192"/>
                </a:cubicBezTo>
                <a:cubicBezTo>
                  <a:pt x="132" y="193"/>
                  <a:pt x="132" y="194"/>
                  <a:pt x="132" y="195"/>
                </a:cubicBezTo>
                <a:cubicBezTo>
                  <a:pt x="126" y="198"/>
                  <a:pt x="117" y="199"/>
                  <a:pt x="111" y="202"/>
                </a:cubicBezTo>
                <a:cubicBezTo>
                  <a:pt x="73" y="220"/>
                  <a:pt x="29" y="240"/>
                  <a:pt x="9" y="284"/>
                </a:cubicBezTo>
                <a:cubicBezTo>
                  <a:pt x="0" y="307"/>
                  <a:pt x="7" y="342"/>
                  <a:pt x="20" y="359"/>
                </a:cubicBezTo>
                <a:cubicBezTo>
                  <a:pt x="26" y="367"/>
                  <a:pt x="35" y="370"/>
                  <a:pt x="42" y="377"/>
                </a:cubicBezTo>
                <a:cubicBezTo>
                  <a:pt x="47" y="382"/>
                  <a:pt x="61" y="395"/>
                  <a:pt x="68" y="390"/>
                </a:cubicBezTo>
                <a:cubicBezTo>
                  <a:pt x="74" y="398"/>
                  <a:pt x="82" y="403"/>
                  <a:pt x="89" y="396"/>
                </a:cubicBezTo>
                <a:cubicBezTo>
                  <a:pt x="89" y="400"/>
                  <a:pt x="88" y="401"/>
                  <a:pt x="91" y="403"/>
                </a:cubicBezTo>
                <a:cubicBezTo>
                  <a:pt x="92" y="404"/>
                  <a:pt x="91" y="404"/>
                  <a:pt x="93" y="402"/>
                </a:cubicBezTo>
                <a:cubicBezTo>
                  <a:pt x="96" y="405"/>
                  <a:pt x="97" y="404"/>
                  <a:pt x="101" y="407"/>
                </a:cubicBezTo>
                <a:cubicBezTo>
                  <a:pt x="102" y="403"/>
                  <a:pt x="103" y="402"/>
                  <a:pt x="105" y="400"/>
                </a:cubicBezTo>
                <a:cubicBezTo>
                  <a:pt x="104" y="399"/>
                  <a:pt x="103" y="399"/>
                  <a:pt x="102" y="399"/>
                </a:cubicBezTo>
                <a:cubicBezTo>
                  <a:pt x="104" y="398"/>
                  <a:pt x="105" y="397"/>
                  <a:pt x="106" y="396"/>
                </a:cubicBezTo>
                <a:cubicBezTo>
                  <a:pt x="105" y="393"/>
                  <a:pt x="105" y="394"/>
                  <a:pt x="104" y="392"/>
                </a:cubicBezTo>
                <a:cubicBezTo>
                  <a:pt x="106" y="391"/>
                  <a:pt x="107" y="390"/>
                  <a:pt x="109" y="388"/>
                </a:cubicBezTo>
                <a:cubicBezTo>
                  <a:pt x="109" y="390"/>
                  <a:pt x="109" y="391"/>
                  <a:pt x="108" y="393"/>
                </a:cubicBezTo>
                <a:cubicBezTo>
                  <a:pt x="111" y="392"/>
                  <a:pt x="112" y="392"/>
                  <a:pt x="114" y="388"/>
                </a:cubicBezTo>
                <a:cubicBezTo>
                  <a:pt x="117" y="392"/>
                  <a:pt x="116" y="393"/>
                  <a:pt x="122" y="394"/>
                </a:cubicBezTo>
                <a:cubicBezTo>
                  <a:pt x="120" y="391"/>
                  <a:pt x="119" y="387"/>
                  <a:pt x="117" y="384"/>
                </a:cubicBezTo>
                <a:cubicBezTo>
                  <a:pt x="115" y="385"/>
                  <a:pt x="114" y="386"/>
                  <a:pt x="112" y="387"/>
                </a:cubicBezTo>
                <a:cubicBezTo>
                  <a:pt x="113" y="384"/>
                  <a:pt x="113" y="383"/>
                  <a:pt x="116" y="382"/>
                </a:cubicBezTo>
                <a:cubicBezTo>
                  <a:pt x="115" y="378"/>
                  <a:pt x="114" y="374"/>
                  <a:pt x="113" y="369"/>
                </a:cubicBezTo>
                <a:cubicBezTo>
                  <a:pt x="113" y="369"/>
                  <a:pt x="114" y="368"/>
                  <a:pt x="114" y="368"/>
                </a:cubicBezTo>
                <a:cubicBezTo>
                  <a:pt x="115" y="368"/>
                  <a:pt x="116" y="368"/>
                  <a:pt x="116" y="368"/>
                </a:cubicBezTo>
                <a:cubicBezTo>
                  <a:pt x="132" y="429"/>
                  <a:pt x="181" y="461"/>
                  <a:pt x="230" y="487"/>
                </a:cubicBezTo>
                <a:cubicBezTo>
                  <a:pt x="240" y="492"/>
                  <a:pt x="256" y="491"/>
                  <a:pt x="266" y="492"/>
                </a:cubicBezTo>
                <a:cubicBezTo>
                  <a:pt x="277" y="494"/>
                  <a:pt x="292" y="496"/>
                  <a:pt x="303" y="494"/>
                </a:cubicBezTo>
                <a:cubicBezTo>
                  <a:pt x="312" y="492"/>
                  <a:pt x="320" y="487"/>
                  <a:pt x="327" y="487"/>
                </a:cubicBezTo>
                <a:cubicBezTo>
                  <a:pt x="328" y="485"/>
                  <a:pt x="328" y="484"/>
                  <a:pt x="328" y="483"/>
                </a:cubicBezTo>
                <a:cubicBezTo>
                  <a:pt x="330" y="483"/>
                  <a:pt x="331" y="483"/>
                  <a:pt x="333" y="483"/>
                </a:cubicBezTo>
                <a:cubicBezTo>
                  <a:pt x="333" y="481"/>
                  <a:pt x="333" y="480"/>
                  <a:pt x="333" y="479"/>
                </a:cubicBezTo>
                <a:cubicBezTo>
                  <a:pt x="342" y="478"/>
                  <a:pt x="354" y="466"/>
                  <a:pt x="355" y="456"/>
                </a:cubicBezTo>
                <a:cubicBezTo>
                  <a:pt x="358" y="457"/>
                  <a:pt x="357" y="458"/>
                  <a:pt x="359" y="457"/>
                </a:cubicBezTo>
                <a:cubicBezTo>
                  <a:pt x="368" y="457"/>
                  <a:pt x="367" y="451"/>
                  <a:pt x="373" y="449"/>
                </a:cubicBezTo>
                <a:cubicBezTo>
                  <a:pt x="373" y="450"/>
                  <a:pt x="374" y="450"/>
                  <a:pt x="374" y="451"/>
                </a:cubicBezTo>
                <a:cubicBezTo>
                  <a:pt x="377" y="448"/>
                  <a:pt x="383" y="441"/>
                  <a:pt x="384" y="436"/>
                </a:cubicBezTo>
                <a:cubicBezTo>
                  <a:pt x="388" y="434"/>
                  <a:pt x="386" y="435"/>
                  <a:pt x="385" y="431"/>
                </a:cubicBezTo>
                <a:cubicBezTo>
                  <a:pt x="390" y="428"/>
                  <a:pt x="390" y="424"/>
                  <a:pt x="394" y="420"/>
                </a:cubicBezTo>
                <a:cubicBezTo>
                  <a:pt x="395" y="420"/>
                  <a:pt x="397" y="420"/>
                  <a:pt x="399" y="420"/>
                </a:cubicBezTo>
                <a:cubicBezTo>
                  <a:pt x="403" y="417"/>
                  <a:pt x="419" y="406"/>
                  <a:pt x="422" y="403"/>
                </a:cubicBezTo>
                <a:cubicBezTo>
                  <a:pt x="432" y="406"/>
                  <a:pt x="443" y="405"/>
                  <a:pt x="456" y="403"/>
                </a:cubicBezTo>
                <a:cubicBezTo>
                  <a:pt x="456" y="403"/>
                  <a:pt x="456" y="404"/>
                  <a:pt x="457" y="405"/>
                </a:cubicBezTo>
                <a:cubicBezTo>
                  <a:pt x="455" y="406"/>
                  <a:pt x="454" y="407"/>
                  <a:pt x="452" y="408"/>
                </a:cubicBezTo>
                <a:cubicBezTo>
                  <a:pt x="459" y="410"/>
                  <a:pt x="467" y="409"/>
                  <a:pt x="468" y="417"/>
                </a:cubicBezTo>
                <a:cubicBezTo>
                  <a:pt x="467" y="417"/>
                  <a:pt x="467" y="417"/>
                  <a:pt x="466" y="417"/>
                </a:cubicBezTo>
                <a:cubicBezTo>
                  <a:pt x="468" y="420"/>
                  <a:pt x="468" y="419"/>
                  <a:pt x="473" y="419"/>
                </a:cubicBezTo>
                <a:cubicBezTo>
                  <a:pt x="474" y="423"/>
                  <a:pt x="476" y="426"/>
                  <a:pt x="479" y="429"/>
                </a:cubicBezTo>
                <a:cubicBezTo>
                  <a:pt x="484" y="425"/>
                  <a:pt x="484" y="421"/>
                  <a:pt x="488" y="417"/>
                </a:cubicBezTo>
                <a:cubicBezTo>
                  <a:pt x="488" y="415"/>
                  <a:pt x="489" y="417"/>
                  <a:pt x="488" y="415"/>
                </a:cubicBezTo>
                <a:cubicBezTo>
                  <a:pt x="488" y="401"/>
                  <a:pt x="470" y="401"/>
                  <a:pt x="466" y="390"/>
                </a:cubicBezTo>
                <a:cubicBezTo>
                  <a:pt x="469" y="393"/>
                  <a:pt x="473" y="389"/>
                  <a:pt x="477" y="392"/>
                </a:cubicBezTo>
                <a:cubicBezTo>
                  <a:pt x="485" y="397"/>
                  <a:pt x="489" y="406"/>
                  <a:pt x="495" y="412"/>
                </a:cubicBezTo>
                <a:cubicBezTo>
                  <a:pt x="498" y="410"/>
                  <a:pt x="500" y="411"/>
                  <a:pt x="501" y="408"/>
                </a:cubicBezTo>
                <a:cubicBezTo>
                  <a:pt x="513" y="411"/>
                  <a:pt x="520" y="432"/>
                  <a:pt x="531" y="440"/>
                </a:cubicBezTo>
                <a:cubicBezTo>
                  <a:pt x="530" y="445"/>
                  <a:pt x="529" y="446"/>
                  <a:pt x="530" y="450"/>
                </a:cubicBezTo>
                <a:cubicBezTo>
                  <a:pt x="530" y="451"/>
                  <a:pt x="531" y="451"/>
                  <a:pt x="531" y="451"/>
                </a:cubicBezTo>
                <a:cubicBezTo>
                  <a:pt x="531" y="450"/>
                  <a:pt x="531" y="449"/>
                  <a:pt x="531" y="448"/>
                </a:cubicBezTo>
                <a:cubicBezTo>
                  <a:pt x="531" y="448"/>
                  <a:pt x="532" y="447"/>
                  <a:pt x="533" y="447"/>
                </a:cubicBezTo>
                <a:cubicBezTo>
                  <a:pt x="534" y="447"/>
                  <a:pt x="535" y="447"/>
                  <a:pt x="536" y="447"/>
                </a:cubicBezTo>
                <a:cubicBezTo>
                  <a:pt x="537" y="454"/>
                  <a:pt x="539" y="456"/>
                  <a:pt x="542" y="462"/>
                </a:cubicBezTo>
                <a:cubicBezTo>
                  <a:pt x="541" y="462"/>
                  <a:pt x="541" y="463"/>
                  <a:pt x="540" y="463"/>
                </a:cubicBezTo>
                <a:cubicBezTo>
                  <a:pt x="540" y="464"/>
                  <a:pt x="540" y="464"/>
                  <a:pt x="540" y="464"/>
                </a:cubicBezTo>
                <a:cubicBezTo>
                  <a:pt x="540" y="463"/>
                  <a:pt x="539" y="462"/>
                  <a:pt x="538" y="460"/>
                </a:cubicBezTo>
                <a:cubicBezTo>
                  <a:pt x="534" y="460"/>
                  <a:pt x="537" y="456"/>
                  <a:pt x="533" y="453"/>
                </a:cubicBezTo>
                <a:cubicBezTo>
                  <a:pt x="532" y="453"/>
                  <a:pt x="532" y="453"/>
                  <a:pt x="532" y="453"/>
                </a:cubicBezTo>
                <a:cubicBezTo>
                  <a:pt x="534" y="470"/>
                  <a:pt x="547" y="486"/>
                  <a:pt x="555" y="498"/>
                </a:cubicBezTo>
                <a:cubicBezTo>
                  <a:pt x="555" y="498"/>
                  <a:pt x="556" y="498"/>
                  <a:pt x="556" y="498"/>
                </a:cubicBezTo>
                <a:cubicBezTo>
                  <a:pt x="555" y="489"/>
                  <a:pt x="544" y="482"/>
                  <a:pt x="544" y="471"/>
                </a:cubicBezTo>
                <a:cubicBezTo>
                  <a:pt x="545" y="471"/>
                  <a:pt x="545" y="471"/>
                  <a:pt x="546" y="471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9" y="475"/>
                  <a:pt x="553" y="483"/>
                  <a:pt x="552" y="487"/>
                </a:cubicBezTo>
                <a:cubicBezTo>
                  <a:pt x="558" y="493"/>
                  <a:pt x="566" y="502"/>
                  <a:pt x="571" y="511"/>
                </a:cubicBezTo>
                <a:cubicBezTo>
                  <a:pt x="571" y="512"/>
                  <a:pt x="571" y="512"/>
                  <a:pt x="571" y="512"/>
                </a:cubicBezTo>
                <a:cubicBezTo>
                  <a:pt x="568" y="511"/>
                  <a:pt x="561" y="504"/>
                  <a:pt x="560" y="501"/>
                </a:cubicBezTo>
                <a:cubicBezTo>
                  <a:pt x="559" y="500"/>
                  <a:pt x="558" y="499"/>
                  <a:pt x="557" y="499"/>
                </a:cubicBezTo>
                <a:cubicBezTo>
                  <a:pt x="557" y="499"/>
                  <a:pt x="557" y="499"/>
                  <a:pt x="557" y="499"/>
                </a:cubicBezTo>
                <a:cubicBezTo>
                  <a:pt x="557" y="510"/>
                  <a:pt x="572" y="518"/>
                  <a:pt x="578" y="525"/>
                </a:cubicBezTo>
                <a:cubicBezTo>
                  <a:pt x="596" y="543"/>
                  <a:pt x="619" y="565"/>
                  <a:pt x="644" y="575"/>
                </a:cubicBezTo>
                <a:cubicBezTo>
                  <a:pt x="650" y="577"/>
                  <a:pt x="656" y="578"/>
                  <a:pt x="662" y="580"/>
                </a:cubicBezTo>
                <a:cubicBezTo>
                  <a:pt x="669" y="583"/>
                  <a:pt x="674" y="587"/>
                  <a:pt x="683" y="588"/>
                </a:cubicBezTo>
                <a:cubicBezTo>
                  <a:pt x="684" y="591"/>
                  <a:pt x="683" y="590"/>
                  <a:pt x="682" y="593"/>
                </a:cubicBezTo>
                <a:cubicBezTo>
                  <a:pt x="693" y="595"/>
                  <a:pt x="724" y="597"/>
                  <a:pt x="725" y="591"/>
                </a:cubicBezTo>
                <a:cubicBezTo>
                  <a:pt x="727" y="593"/>
                  <a:pt x="726" y="591"/>
                  <a:pt x="726" y="593"/>
                </a:cubicBezTo>
                <a:cubicBezTo>
                  <a:pt x="729" y="592"/>
                  <a:pt x="732" y="592"/>
                  <a:pt x="735" y="591"/>
                </a:cubicBezTo>
                <a:cubicBezTo>
                  <a:pt x="735" y="591"/>
                  <a:pt x="734" y="591"/>
                  <a:pt x="734" y="591"/>
                </a:cubicBezTo>
                <a:cubicBezTo>
                  <a:pt x="734" y="592"/>
                  <a:pt x="735" y="593"/>
                  <a:pt x="735" y="594"/>
                </a:cubicBezTo>
                <a:cubicBezTo>
                  <a:pt x="742" y="593"/>
                  <a:pt x="757" y="588"/>
                  <a:pt x="764" y="588"/>
                </a:cubicBezTo>
                <a:cubicBezTo>
                  <a:pt x="764" y="587"/>
                  <a:pt x="765" y="586"/>
                  <a:pt x="765" y="584"/>
                </a:cubicBezTo>
                <a:cubicBezTo>
                  <a:pt x="766" y="585"/>
                  <a:pt x="767" y="587"/>
                  <a:pt x="767" y="588"/>
                </a:cubicBezTo>
                <a:cubicBezTo>
                  <a:pt x="773" y="583"/>
                  <a:pt x="784" y="582"/>
                  <a:pt x="790" y="579"/>
                </a:cubicBezTo>
                <a:cubicBezTo>
                  <a:pt x="791" y="582"/>
                  <a:pt x="790" y="581"/>
                  <a:pt x="790" y="584"/>
                </a:cubicBezTo>
                <a:cubicBezTo>
                  <a:pt x="805" y="587"/>
                  <a:pt x="824" y="578"/>
                  <a:pt x="840" y="570"/>
                </a:cubicBezTo>
                <a:cubicBezTo>
                  <a:pt x="845" y="567"/>
                  <a:pt x="856" y="565"/>
                  <a:pt x="856" y="565"/>
                </a:cubicBezTo>
                <a:cubicBezTo>
                  <a:pt x="858" y="563"/>
                  <a:pt x="857" y="563"/>
                  <a:pt x="857" y="561"/>
                </a:cubicBezTo>
                <a:cubicBezTo>
                  <a:pt x="860" y="559"/>
                  <a:pt x="859" y="559"/>
                  <a:pt x="864" y="559"/>
                </a:cubicBezTo>
                <a:cubicBezTo>
                  <a:pt x="864" y="560"/>
                  <a:pt x="863" y="562"/>
                  <a:pt x="863" y="563"/>
                </a:cubicBezTo>
                <a:cubicBezTo>
                  <a:pt x="864" y="563"/>
                  <a:pt x="865" y="563"/>
                  <a:pt x="865" y="563"/>
                </a:cubicBezTo>
                <a:cubicBezTo>
                  <a:pt x="865" y="563"/>
                  <a:pt x="865" y="563"/>
                  <a:pt x="865" y="563"/>
                </a:cubicBezTo>
                <a:cubicBezTo>
                  <a:pt x="865" y="559"/>
                  <a:pt x="866" y="561"/>
                  <a:pt x="868" y="558"/>
                </a:cubicBezTo>
                <a:cubicBezTo>
                  <a:pt x="868" y="558"/>
                  <a:pt x="869" y="558"/>
                  <a:pt x="869" y="558"/>
                </a:cubicBezTo>
                <a:cubicBezTo>
                  <a:pt x="868" y="560"/>
                  <a:pt x="868" y="562"/>
                  <a:pt x="867" y="563"/>
                </a:cubicBezTo>
                <a:cubicBezTo>
                  <a:pt x="870" y="562"/>
                  <a:pt x="870" y="561"/>
                  <a:pt x="873" y="562"/>
                </a:cubicBezTo>
                <a:cubicBezTo>
                  <a:pt x="873" y="561"/>
                  <a:pt x="873" y="561"/>
                  <a:pt x="874" y="560"/>
                </a:cubicBezTo>
                <a:cubicBezTo>
                  <a:pt x="873" y="560"/>
                  <a:pt x="872" y="560"/>
                  <a:pt x="871" y="560"/>
                </a:cubicBezTo>
                <a:cubicBezTo>
                  <a:pt x="871" y="560"/>
                  <a:pt x="871" y="559"/>
                  <a:pt x="871" y="559"/>
                </a:cubicBezTo>
                <a:cubicBezTo>
                  <a:pt x="877" y="557"/>
                  <a:pt x="907" y="549"/>
                  <a:pt x="910" y="553"/>
                </a:cubicBezTo>
                <a:cubicBezTo>
                  <a:pt x="911" y="553"/>
                  <a:pt x="912" y="552"/>
                  <a:pt x="913" y="551"/>
                </a:cubicBezTo>
                <a:cubicBezTo>
                  <a:pt x="908" y="551"/>
                  <a:pt x="909" y="550"/>
                  <a:pt x="906" y="552"/>
                </a:cubicBezTo>
                <a:cubicBezTo>
                  <a:pt x="906" y="551"/>
                  <a:pt x="906" y="551"/>
                  <a:pt x="905" y="550"/>
                </a:cubicBezTo>
                <a:cubicBezTo>
                  <a:pt x="910" y="544"/>
                  <a:pt x="912" y="542"/>
                  <a:pt x="915" y="533"/>
                </a:cubicBezTo>
                <a:cubicBezTo>
                  <a:pt x="914" y="530"/>
                  <a:pt x="918" y="529"/>
                  <a:pt x="921" y="529"/>
                </a:cubicBezTo>
                <a:cubicBezTo>
                  <a:pt x="922" y="529"/>
                  <a:pt x="922" y="529"/>
                  <a:pt x="922" y="530"/>
                </a:cubicBezTo>
                <a:cubicBezTo>
                  <a:pt x="920" y="531"/>
                  <a:pt x="918" y="531"/>
                  <a:pt x="916" y="532"/>
                </a:cubicBezTo>
                <a:cubicBezTo>
                  <a:pt x="916" y="533"/>
                  <a:pt x="916" y="533"/>
                  <a:pt x="916" y="533"/>
                </a:cubicBezTo>
                <a:cubicBezTo>
                  <a:pt x="917" y="534"/>
                  <a:pt x="917" y="534"/>
                  <a:pt x="917" y="535"/>
                </a:cubicBezTo>
                <a:cubicBezTo>
                  <a:pt x="920" y="534"/>
                  <a:pt x="922" y="533"/>
                  <a:pt x="924" y="532"/>
                </a:cubicBezTo>
                <a:cubicBezTo>
                  <a:pt x="924" y="529"/>
                  <a:pt x="923" y="527"/>
                  <a:pt x="923" y="525"/>
                </a:cubicBezTo>
                <a:cubicBezTo>
                  <a:pt x="930" y="525"/>
                  <a:pt x="934" y="522"/>
                  <a:pt x="944" y="522"/>
                </a:cubicBezTo>
                <a:cubicBezTo>
                  <a:pt x="941" y="521"/>
                  <a:pt x="938" y="520"/>
                  <a:pt x="936" y="518"/>
                </a:cubicBezTo>
                <a:cubicBezTo>
                  <a:pt x="938" y="516"/>
                  <a:pt x="944" y="516"/>
                  <a:pt x="945" y="514"/>
                </a:cubicBezTo>
                <a:cubicBezTo>
                  <a:pt x="948" y="515"/>
                  <a:pt x="947" y="514"/>
                  <a:pt x="948" y="517"/>
                </a:cubicBezTo>
                <a:cubicBezTo>
                  <a:pt x="960" y="511"/>
                  <a:pt x="992" y="508"/>
                  <a:pt x="1006" y="509"/>
                </a:cubicBezTo>
                <a:cubicBezTo>
                  <a:pt x="1006" y="508"/>
                  <a:pt x="1006" y="508"/>
                  <a:pt x="1006" y="508"/>
                </a:cubicBezTo>
                <a:cubicBezTo>
                  <a:pt x="1004" y="506"/>
                  <a:pt x="1005" y="507"/>
                  <a:pt x="1002" y="506"/>
                </a:cubicBezTo>
                <a:cubicBezTo>
                  <a:pt x="1003" y="504"/>
                  <a:pt x="1005" y="503"/>
                  <a:pt x="1007" y="501"/>
                </a:cubicBezTo>
                <a:cubicBezTo>
                  <a:pt x="1008" y="501"/>
                  <a:pt x="1008" y="502"/>
                  <a:pt x="1009" y="502"/>
                </a:cubicBezTo>
                <a:cubicBezTo>
                  <a:pt x="1010" y="502"/>
                  <a:pt x="1010" y="502"/>
                  <a:pt x="1011" y="502"/>
                </a:cubicBezTo>
                <a:cubicBezTo>
                  <a:pt x="1009" y="504"/>
                  <a:pt x="1010" y="503"/>
                  <a:pt x="1008" y="503"/>
                </a:cubicBezTo>
                <a:cubicBezTo>
                  <a:pt x="1006" y="506"/>
                  <a:pt x="1008" y="507"/>
                  <a:pt x="1006" y="509"/>
                </a:cubicBezTo>
                <a:cubicBezTo>
                  <a:pt x="1006" y="510"/>
                  <a:pt x="1006" y="510"/>
                  <a:pt x="1006" y="511"/>
                </a:cubicBezTo>
                <a:cubicBezTo>
                  <a:pt x="1010" y="512"/>
                  <a:pt x="1015" y="513"/>
                  <a:pt x="1020" y="514"/>
                </a:cubicBezTo>
                <a:cubicBezTo>
                  <a:pt x="1021" y="516"/>
                  <a:pt x="1021" y="515"/>
                  <a:pt x="1021" y="518"/>
                </a:cubicBezTo>
                <a:cubicBezTo>
                  <a:pt x="1026" y="523"/>
                  <a:pt x="1035" y="519"/>
                  <a:pt x="1040" y="524"/>
                </a:cubicBezTo>
                <a:cubicBezTo>
                  <a:pt x="1047" y="531"/>
                  <a:pt x="1062" y="541"/>
                  <a:pt x="1065" y="551"/>
                </a:cubicBezTo>
                <a:cubicBezTo>
                  <a:pt x="1067" y="554"/>
                  <a:pt x="1066" y="563"/>
                  <a:pt x="1067" y="566"/>
                </a:cubicBezTo>
                <a:cubicBezTo>
                  <a:pt x="1069" y="575"/>
                  <a:pt x="1072" y="582"/>
                  <a:pt x="1071" y="593"/>
                </a:cubicBezTo>
                <a:cubicBezTo>
                  <a:pt x="1086" y="601"/>
                  <a:pt x="1101" y="594"/>
                  <a:pt x="1112" y="583"/>
                </a:cubicBezTo>
                <a:cubicBezTo>
                  <a:pt x="1112" y="583"/>
                  <a:pt x="1114" y="568"/>
                  <a:pt x="1117" y="567"/>
                </a:cubicBezTo>
                <a:cubicBezTo>
                  <a:pt x="1114" y="564"/>
                  <a:pt x="1115" y="565"/>
                  <a:pt x="1112" y="565"/>
                </a:cubicBezTo>
                <a:close/>
                <a:moveTo>
                  <a:pt x="348" y="216"/>
                </a:moveTo>
                <a:cubicBezTo>
                  <a:pt x="356" y="213"/>
                  <a:pt x="369" y="217"/>
                  <a:pt x="375" y="209"/>
                </a:cubicBezTo>
                <a:cubicBezTo>
                  <a:pt x="378" y="213"/>
                  <a:pt x="376" y="230"/>
                  <a:pt x="375" y="233"/>
                </a:cubicBezTo>
                <a:cubicBezTo>
                  <a:pt x="377" y="237"/>
                  <a:pt x="380" y="239"/>
                  <a:pt x="383" y="244"/>
                </a:cubicBezTo>
                <a:cubicBezTo>
                  <a:pt x="380" y="249"/>
                  <a:pt x="387" y="270"/>
                  <a:pt x="396" y="272"/>
                </a:cubicBezTo>
                <a:cubicBezTo>
                  <a:pt x="396" y="272"/>
                  <a:pt x="396" y="273"/>
                  <a:pt x="396" y="274"/>
                </a:cubicBezTo>
                <a:cubicBezTo>
                  <a:pt x="391" y="281"/>
                  <a:pt x="381" y="283"/>
                  <a:pt x="371" y="286"/>
                </a:cubicBezTo>
                <a:cubicBezTo>
                  <a:pt x="336" y="296"/>
                  <a:pt x="326" y="279"/>
                  <a:pt x="312" y="256"/>
                </a:cubicBezTo>
                <a:cubicBezTo>
                  <a:pt x="317" y="235"/>
                  <a:pt x="328" y="223"/>
                  <a:pt x="348" y="216"/>
                </a:cubicBezTo>
                <a:close/>
                <a:moveTo>
                  <a:pt x="387" y="397"/>
                </a:moveTo>
                <a:cubicBezTo>
                  <a:pt x="368" y="402"/>
                  <a:pt x="361" y="426"/>
                  <a:pt x="343" y="424"/>
                </a:cubicBezTo>
                <a:cubicBezTo>
                  <a:pt x="341" y="426"/>
                  <a:pt x="341" y="426"/>
                  <a:pt x="340" y="429"/>
                </a:cubicBezTo>
                <a:cubicBezTo>
                  <a:pt x="339" y="428"/>
                  <a:pt x="338" y="428"/>
                  <a:pt x="337" y="427"/>
                </a:cubicBezTo>
                <a:cubicBezTo>
                  <a:pt x="335" y="428"/>
                  <a:pt x="336" y="429"/>
                  <a:pt x="333" y="429"/>
                </a:cubicBezTo>
                <a:cubicBezTo>
                  <a:pt x="333" y="428"/>
                  <a:pt x="333" y="428"/>
                  <a:pt x="333" y="427"/>
                </a:cubicBezTo>
                <a:cubicBezTo>
                  <a:pt x="333" y="427"/>
                  <a:pt x="333" y="427"/>
                  <a:pt x="333" y="427"/>
                </a:cubicBezTo>
                <a:cubicBezTo>
                  <a:pt x="332" y="429"/>
                  <a:pt x="332" y="431"/>
                  <a:pt x="331" y="433"/>
                </a:cubicBezTo>
                <a:cubicBezTo>
                  <a:pt x="327" y="432"/>
                  <a:pt x="324" y="432"/>
                  <a:pt x="321" y="429"/>
                </a:cubicBezTo>
                <a:cubicBezTo>
                  <a:pt x="321" y="431"/>
                  <a:pt x="321" y="432"/>
                  <a:pt x="323" y="435"/>
                </a:cubicBezTo>
                <a:cubicBezTo>
                  <a:pt x="321" y="437"/>
                  <a:pt x="318" y="435"/>
                  <a:pt x="318" y="433"/>
                </a:cubicBezTo>
                <a:cubicBezTo>
                  <a:pt x="317" y="434"/>
                  <a:pt x="317" y="435"/>
                  <a:pt x="317" y="436"/>
                </a:cubicBezTo>
                <a:cubicBezTo>
                  <a:pt x="314" y="435"/>
                  <a:pt x="314" y="436"/>
                  <a:pt x="313" y="432"/>
                </a:cubicBezTo>
                <a:cubicBezTo>
                  <a:pt x="315" y="432"/>
                  <a:pt x="316" y="432"/>
                  <a:pt x="318" y="432"/>
                </a:cubicBezTo>
                <a:cubicBezTo>
                  <a:pt x="317" y="429"/>
                  <a:pt x="316" y="430"/>
                  <a:pt x="319" y="429"/>
                </a:cubicBezTo>
                <a:cubicBezTo>
                  <a:pt x="317" y="429"/>
                  <a:pt x="316" y="429"/>
                  <a:pt x="314" y="429"/>
                </a:cubicBezTo>
                <a:cubicBezTo>
                  <a:pt x="313" y="425"/>
                  <a:pt x="314" y="427"/>
                  <a:pt x="311" y="428"/>
                </a:cubicBezTo>
                <a:cubicBezTo>
                  <a:pt x="312" y="429"/>
                  <a:pt x="312" y="431"/>
                  <a:pt x="313" y="432"/>
                </a:cubicBezTo>
                <a:cubicBezTo>
                  <a:pt x="312" y="432"/>
                  <a:pt x="311" y="433"/>
                  <a:pt x="310" y="433"/>
                </a:cubicBezTo>
                <a:cubicBezTo>
                  <a:pt x="310" y="431"/>
                  <a:pt x="309" y="429"/>
                  <a:pt x="309" y="427"/>
                </a:cubicBezTo>
                <a:cubicBezTo>
                  <a:pt x="304" y="428"/>
                  <a:pt x="283" y="425"/>
                  <a:pt x="278" y="427"/>
                </a:cubicBezTo>
                <a:cubicBezTo>
                  <a:pt x="274" y="424"/>
                  <a:pt x="276" y="421"/>
                  <a:pt x="271" y="420"/>
                </a:cubicBezTo>
                <a:cubicBezTo>
                  <a:pt x="272" y="417"/>
                  <a:pt x="278" y="413"/>
                  <a:pt x="281" y="413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0" y="412"/>
                  <a:pt x="229" y="387"/>
                  <a:pt x="229" y="387"/>
                </a:cubicBezTo>
                <a:cubicBezTo>
                  <a:pt x="226" y="387"/>
                  <a:pt x="227" y="387"/>
                  <a:pt x="226" y="390"/>
                </a:cubicBezTo>
                <a:cubicBezTo>
                  <a:pt x="222" y="389"/>
                  <a:pt x="222" y="387"/>
                  <a:pt x="221" y="383"/>
                </a:cubicBezTo>
                <a:cubicBezTo>
                  <a:pt x="220" y="383"/>
                  <a:pt x="219" y="383"/>
                  <a:pt x="218" y="383"/>
                </a:cubicBezTo>
                <a:cubicBezTo>
                  <a:pt x="220" y="387"/>
                  <a:pt x="217" y="384"/>
                  <a:pt x="218" y="388"/>
                </a:cubicBezTo>
                <a:cubicBezTo>
                  <a:pt x="214" y="387"/>
                  <a:pt x="217" y="387"/>
                  <a:pt x="213" y="387"/>
                </a:cubicBezTo>
                <a:cubicBezTo>
                  <a:pt x="212" y="378"/>
                  <a:pt x="209" y="386"/>
                  <a:pt x="205" y="379"/>
                </a:cubicBezTo>
                <a:cubicBezTo>
                  <a:pt x="204" y="379"/>
                  <a:pt x="204" y="378"/>
                  <a:pt x="203" y="378"/>
                </a:cubicBezTo>
                <a:cubicBezTo>
                  <a:pt x="205" y="376"/>
                  <a:pt x="205" y="378"/>
                  <a:pt x="205" y="376"/>
                </a:cubicBezTo>
                <a:cubicBezTo>
                  <a:pt x="207" y="377"/>
                  <a:pt x="206" y="376"/>
                  <a:pt x="207" y="378"/>
                </a:cubicBezTo>
                <a:cubicBezTo>
                  <a:pt x="207" y="378"/>
                  <a:pt x="208" y="378"/>
                  <a:pt x="208" y="379"/>
                </a:cubicBezTo>
                <a:cubicBezTo>
                  <a:pt x="209" y="378"/>
                  <a:pt x="210" y="377"/>
                  <a:pt x="211" y="376"/>
                </a:cubicBezTo>
                <a:cubicBezTo>
                  <a:pt x="209" y="374"/>
                  <a:pt x="211" y="374"/>
                  <a:pt x="211" y="371"/>
                </a:cubicBezTo>
                <a:cubicBezTo>
                  <a:pt x="209" y="371"/>
                  <a:pt x="208" y="370"/>
                  <a:pt x="208" y="367"/>
                </a:cubicBezTo>
                <a:cubicBezTo>
                  <a:pt x="206" y="365"/>
                  <a:pt x="206" y="366"/>
                  <a:pt x="202" y="366"/>
                </a:cubicBezTo>
                <a:cubicBezTo>
                  <a:pt x="204" y="363"/>
                  <a:pt x="204" y="364"/>
                  <a:pt x="205" y="361"/>
                </a:cubicBezTo>
                <a:cubicBezTo>
                  <a:pt x="205" y="360"/>
                  <a:pt x="202" y="360"/>
                  <a:pt x="200" y="356"/>
                </a:cubicBezTo>
                <a:cubicBezTo>
                  <a:pt x="197" y="349"/>
                  <a:pt x="192" y="323"/>
                  <a:pt x="196" y="317"/>
                </a:cubicBezTo>
                <a:cubicBezTo>
                  <a:pt x="196" y="317"/>
                  <a:pt x="196" y="316"/>
                  <a:pt x="196" y="315"/>
                </a:cubicBezTo>
                <a:cubicBezTo>
                  <a:pt x="195" y="316"/>
                  <a:pt x="194" y="317"/>
                  <a:pt x="192" y="317"/>
                </a:cubicBezTo>
                <a:cubicBezTo>
                  <a:pt x="192" y="317"/>
                  <a:pt x="191" y="317"/>
                  <a:pt x="190" y="317"/>
                </a:cubicBezTo>
                <a:cubicBezTo>
                  <a:pt x="191" y="315"/>
                  <a:pt x="191" y="313"/>
                  <a:pt x="192" y="312"/>
                </a:cubicBezTo>
                <a:cubicBezTo>
                  <a:pt x="191" y="311"/>
                  <a:pt x="190" y="311"/>
                  <a:pt x="189" y="311"/>
                </a:cubicBezTo>
                <a:cubicBezTo>
                  <a:pt x="188" y="311"/>
                  <a:pt x="188" y="311"/>
                  <a:pt x="188" y="312"/>
                </a:cubicBezTo>
                <a:cubicBezTo>
                  <a:pt x="189" y="313"/>
                  <a:pt x="189" y="314"/>
                  <a:pt x="190" y="314"/>
                </a:cubicBezTo>
                <a:cubicBezTo>
                  <a:pt x="188" y="316"/>
                  <a:pt x="187" y="315"/>
                  <a:pt x="184" y="318"/>
                </a:cubicBezTo>
                <a:cubicBezTo>
                  <a:pt x="184" y="318"/>
                  <a:pt x="184" y="318"/>
                  <a:pt x="183" y="318"/>
                </a:cubicBezTo>
                <a:cubicBezTo>
                  <a:pt x="187" y="303"/>
                  <a:pt x="183" y="286"/>
                  <a:pt x="189" y="275"/>
                </a:cubicBezTo>
                <a:cubicBezTo>
                  <a:pt x="188" y="275"/>
                  <a:pt x="187" y="275"/>
                  <a:pt x="186" y="275"/>
                </a:cubicBezTo>
                <a:cubicBezTo>
                  <a:pt x="188" y="270"/>
                  <a:pt x="192" y="261"/>
                  <a:pt x="192" y="258"/>
                </a:cubicBezTo>
                <a:cubicBezTo>
                  <a:pt x="193" y="258"/>
                  <a:pt x="194" y="259"/>
                  <a:pt x="195" y="260"/>
                </a:cubicBezTo>
                <a:cubicBezTo>
                  <a:pt x="194" y="260"/>
                  <a:pt x="193" y="260"/>
                  <a:pt x="192" y="260"/>
                </a:cubicBezTo>
                <a:cubicBezTo>
                  <a:pt x="192" y="262"/>
                  <a:pt x="192" y="263"/>
                  <a:pt x="191" y="264"/>
                </a:cubicBezTo>
                <a:cubicBezTo>
                  <a:pt x="193" y="265"/>
                  <a:pt x="193" y="265"/>
                  <a:pt x="196" y="265"/>
                </a:cubicBezTo>
                <a:cubicBezTo>
                  <a:pt x="195" y="268"/>
                  <a:pt x="196" y="268"/>
                  <a:pt x="196" y="274"/>
                </a:cubicBezTo>
                <a:cubicBezTo>
                  <a:pt x="197" y="271"/>
                  <a:pt x="198" y="269"/>
                  <a:pt x="198" y="267"/>
                </a:cubicBezTo>
                <a:cubicBezTo>
                  <a:pt x="197" y="266"/>
                  <a:pt x="197" y="267"/>
                  <a:pt x="196" y="265"/>
                </a:cubicBezTo>
                <a:cubicBezTo>
                  <a:pt x="201" y="262"/>
                  <a:pt x="196" y="237"/>
                  <a:pt x="196" y="237"/>
                </a:cubicBezTo>
                <a:cubicBezTo>
                  <a:pt x="196" y="237"/>
                  <a:pt x="196" y="237"/>
                  <a:pt x="196" y="237"/>
                </a:cubicBezTo>
                <a:cubicBezTo>
                  <a:pt x="196" y="223"/>
                  <a:pt x="199" y="207"/>
                  <a:pt x="205" y="191"/>
                </a:cubicBezTo>
                <a:cubicBezTo>
                  <a:pt x="205" y="190"/>
                  <a:pt x="204" y="189"/>
                  <a:pt x="204" y="188"/>
                </a:cubicBezTo>
                <a:cubicBezTo>
                  <a:pt x="202" y="189"/>
                  <a:pt x="200" y="189"/>
                  <a:pt x="198" y="190"/>
                </a:cubicBezTo>
                <a:cubicBezTo>
                  <a:pt x="198" y="190"/>
                  <a:pt x="197" y="190"/>
                  <a:pt x="196" y="190"/>
                </a:cubicBezTo>
                <a:cubicBezTo>
                  <a:pt x="205" y="169"/>
                  <a:pt x="214" y="159"/>
                  <a:pt x="231" y="144"/>
                </a:cubicBezTo>
                <a:cubicBezTo>
                  <a:pt x="233" y="142"/>
                  <a:pt x="240" y="143"/>
                  <a:pt x="243" y="141"/>
                </a:cubicBezTo>
                <a:cubicBezTo>
                  <a:pt x="245" y="141"/>
                  <a:pt x="247" y="142"/>
                  <a:pt x="249" y="143"/>
                </a:cubicBezTo>
                <a:cubicBezTo>
                  <a:pt x="248" y="152"/>
                  <a:pt x="235" y="156"/>
                  <a:pt x="231" y="162"/>
                </a:cubicBezTo>
                <a:cubicBezTo>
                  <a:pt x="222" y="176"/>
                  <a:pt x="215" y="194"/>
                  <a:pt x="205" y="209"/>
                </a:cubicBezTo>
                <a:cubicBezTo>
                  <a:pt x="209" y="212"/>
                  <a:pt x="201" y="221"/>
                  <a:pt x="202" y="225"/>
                </a:cubicBezTo>
                <a:cubicBezTo>
                  <a:pt x="208" y="243"/>
                  <a:pt x="202" y="262"/>
                  <a:pt x="209" y="281"/>
                </a:cubicBezTo>
                <a:cubicBezTo>
                  <a:pt x="223" y="319"/>
                  <a:pt x="239" y="345"/>
                  <a:pt x="266" y="368"/>
                </a:cubicBezTo>
                <a:cubicBezTo>
                  <a:pt x="288" y="386"/>
                  <a:pt x="320" y="404"/>
                  <a:pt x="353" y="399"/>
                </a:cubicBezTo>
                <a:cubicBezTo>
                  <a:pt x="361" y="398"/>
                  <a:pt x="380" y="402"/>
                  <a:pt x="385" y="394"/>
                </a:cubicBezTo>
                <a:cubicBezTo>
                  <a:pt x="386" y="394"/>
                  <a:pt x="386" y="394"/>
                  <a:pt x="387" y="394"/>
                </a:cubicBezTo>
                <a:cubicBezTo>
                  <a:pt x="387" y="395"/>
                  <a:pt x="387" y="396"/>
                  <a:pt x="387" y="397"/>
                </a:cubicBezTo>
                <a:close/>
                <a:moveTo>
                  <a:pt x="487" y="359"/>
                </a:moveTo>
                <a:cubicBezTo>
                  <a:pt x="487" y="360"/>
                  <a:pt x="487" y="360"/>
                  <a:pt x="487" y="360"/>
                </a:cubicBezTo>
                <a:cubicBezTo>
                  <a:pt x="477" y="356"/>
                  <a:pt x="472" y="354"/>
                  <a:pt x="462" y="351"/>
                </a:cubicBezTo>
                <a:cubicBezTo>
                  <a:pt x="461" y="351"/>
                  <a:pt x="460" y="351"/>
                  <a:pt x="460" y="352"/>
                </a:cubicBezTo>
                <a:cubicBezTo>
                  <a:pt x="461" y="353"/>
                  <a:pt x="462" y="353"/>
                  <a:pt x="463" y="354"/>
                </a:cubicBezTo>
                <a:cubicBezTo>
                  <a:pt x="463" y="355"/>
                  <a:pt x="463" y="355"/>
                  <a:pt x="463" y="356"/>
                </a:cubicBezTo>
                <a:cubicBezTo>
                  <a:pt x="456" y="360"/>
                  <a:pt x="449" y="361"/>
                  <a:pt x="441" y="365"/>
                </a:cubicBezTo>
                <a:cubicBezTo>
                  <a:pt x="437" y="366"/>
                  <a:pt x="432" y="366"/>
                  <a:pt x="428" y="367"/>
                </a:cubicBezTo>
                <a:cubicBezTo>
                  <a:pt x="418" y="373"/>
                  <a:pt x="405" y="389"/>
                  <a:pt x="392" y="393"/>
                </a:cubicBezTo>
                <a:cubicBezTo>
                  <a:pt x="391" y="394"/>
                  <a:pt x="390" y="394"/>
                  <a:pt x="390" y="395"/>
                </a:cubicBezTo>
                <a:cubicBezTo>
                  <a:pt x="389" y="388"/>
                  <a:pt x="405" y="371"/>
                  <a:pt x="412" y="369"/>
                </a:cubicBezTo>
                <a:cubicBezTo>
                  <a:pt x="412" y="365"/>
                  <a:pt x="412" y="364"/>
                  <a:pt x="407" y="364"/>
                </a:cubicBezTo>
                <a:cubicBezTo>
                  <a:pt x="413" y="353"/>
                  <a:pt x="422" y="345"/>
                  <a:pt x="431" y="338"/>
                </a:cubicBezTo>
                <a:cubicBezTo>
                  <a:pt x="435" y="338"/>
                  <a:pt x="432" y="336"/>
                  <a:pt x="435" y="334"/>
                </a:cubicBezTo>
                <a:cubicBezTo>
                  <a:pt x="436" y="333"/>
                  <a:pt x="436" y="333"/>
                  <a:pt x="436" y="335"/>
                </a:cubicBezTo>
                <a:cubicBezTo>
                  <a:pt x="439" y="334"/>
                  <a:pt x="439" y="334"/>
                  <a:pt x="439" y="330"/>
                </a:cubicBezTo>
                <a:cubicBezTo>
                  <a:pt x="439" y="330"/>
                  <a:pt x="439" y="329"/>
                  <a:pt x="438" y="329"/>
                </a:cubicBezTo>
                <a:cubicBezTo>
                  <a:pt x="432" y="331"/>
                  <a:pt x="430" y="335"/>
                  <a:pt x="424" y="336"/>
                </a:cubicBezTo>
                <a:cubicBezTo>
                  <a:pt x="424" y="336"/>
                  <a:pt x="423" y="335"/>
                  <a:pt x="423" y="335"/>
                </a:cubicBezTo>
                <a:cubicBezTo>
                  <a:pt x="426" y="329"/>
                  <a:pt x="437" y="322"/>
                  <a:pt x="442" y="330"/>
                </a:cubicBezTo>
                <a:cubicBezTo>
                  <a:pt x="444" y="329"/>
                  <a:pt x="445" y="328"/>
                  <a:pt x="447" y="327"/>
                </a:cubicBezTo>
                <a:cubicBezTo>
                  <a:pt x="447" y="326"/>
                  <a:pt x="448" y="324"/>
                  <a:pt x="448" y="323"/>
                </a:cubicBezTo>
                <a:cubicBezTo>
                  <a:pt x="450" y="324"/>
                  <a:pt x="450" y="325"/>
                  <a:pt x="451" y="326"/>
                </a:cubicBezTo>
                <a:cubicBezTo>
                  <a:pt x="451" y="327"/>
                  <a:pt x="451" y="328"/>
                  <a:pt x="450" y="329"/>
                </a:cubicBezTo>
                <a:cubicBezTo>
                  <a:pt x="456" y="326"/>
                  <a:pt x="459" y="328"/>
                  <a:pt x="464" y="328"/>
                </a:cubicBezTo>
                <a:cubicBezTo>
                  <a:pt x="464" y="329"/>
                  <a:pt x="465" y="329"/>
                  <a:pt x="465" y="330"/>
                </a:cubicBezTo>
                <a:cubicBezTo>
                  <a:pt x="464" y="330"/>
                  <a:pt x="463" y="331"/>
                  <a:pt x="462" y="331"/>
                </a:cubicBezTo>
                <a:cubicBezTo>
                  <a:pt x="462" y="332"/>
                  <a:pt x="462" y="333"/>
                  <a:pt x="462" y="334"/>
                </a:cubicBezTo>
                <a:cubicBezTo>
                  <a:pt x="471" y="335"/>
                  <a:pt x="482" y="338"/>
                  <a:pt x="487" y="346"/>
                </a:cubicBezTo>
                <a:cubicBezTo>
                  <a:pt x="487" y="347"/>
                  <a:pt x="488" y="348"/>
                  <a:pt x="488" y="349"/>
                </a:cubicBezTo>
                <a:cubicBezTo>
                  <a:pt x="480" y="348"/>
                  <a:pt x="486" y="355"/>
                  <a:pt x="487" y="3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        解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3856" y="2305250"/>
            <a:ext cx="6718006" cy="1556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①客，客人。作者自注：“喜崔明府相过”，可见诗题中的“客”，即指崔明府。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②至，到。自注中的“相过”，即探望、相访。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595223"/>
            <a:ext cx="12192000" cy="5262777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公元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761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杜甫经过四年的流亡生活已年近五十，依靠亲友帮助在成都郊外浣花溪畔营造了一所茅房；饱经离乡背井的苦楚、备尝颠沛流离的艰辛的诗人，终于获得了一个暂时安居的栖身之所。一次一位姓崔的县令来访，杜甫十分高新，就写下了这首诗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637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2400" b="1">
              <a:solidFill>
                <a:srgbClr val="2637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26374B"/>
          </a:solidFill>
          <a:ln>
            <a:solidFill>
              <a:srgbClr val="2637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022667" y="1892654"/>
            <a:ext cx="3024187" cy="3024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9" name="图片 8" descr="图片包含 花瓶, 鲜花, 白色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340" y="2270003"/>
            <a:ext cx="2646839" cy="264683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163856" y="372307"/>
            <a:ext cx="1892432" cy="558824"/>
          </a:xfrm>
          <a:prstGeom prst="rect">
            <a:avLst/>
          </a:prstGeom>
          <a:noFill/>
          <a:ln w="1143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87747" y="420886"/>
            <a:ext cx="15892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7534" y="1303438"/>
            <a:ext cx="7112577" cy="5110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明确字音。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飧（</a:t>
            </a:r>
            <a:r>
              <a:rPr lang="en-US" altLang="zh-CN" sz="2200" b="1" err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sūn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醅（</a:t>
            </a:r>
            <a:r>
              <a:rPr lang="en-US" altLang="zh-CN" sz="2200" b="1" err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pēi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解释下列词语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①但见：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只见。</a:t>
            </a:r>
            <a:endParaRPr lang="zh-CN" altLang="en-US" sz="22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②花径：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长满花草的小路。</a:t>
            </a:r>
            <a:endParaRPr lang="zh-CN" altLang="en-US" sz="22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③蓬门：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用蓬草编成的门户，以示房子的简陋。</a:t>
            </a:r>
            <a:endParaRPr lang="zh-CN" altLang="en-US" sz="22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④盘飧：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盘中菜肴</a:t>
            </a:r>
            <a:endParaRPr lang="zh-CN" altLang="en-US" sz="22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⑤樽：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酒器。</a:t>
            </a:r>
            <a:endParaRPr lang="zh-CN" altLang="en-US" sz="22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⑥旧醅：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隔年的陈酒。</a:t>
            </a:r>
            <a:endParaRPr lang="zh-CN" altLang="en-US" sz="22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⑦肯：</a:t>
            </a:r>
            <a:r>
              <a:rPr lang="zh-CN" altLang="en-US" sz="22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能否允许，这是向客人征询。</a:t>
            </a:r>
            <a:endParaRPr lang="zh-CN" altLang="en-US" sz="2200" b="1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/>
          <p:cNvSpPr/>
          <p:nvPr/>
        </p:nvSpPr>
        <p:spPr>
          <a:xfrm>
            <a:off x="3878989" y="1184823"/>
            <a:ext cx="4453019" cy="3651345"/>
          </a:xfrm>
          <a:prstGeom prst="rect">
            <a:avLst/>
          </a:prstGeom>
          <a:blipFill dpi="0" rotWithShape="1">
            <a:blip r:embed="rId3">
              <a:alphaModFix amt="22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866900" cy="6858000"/>
            <a:chOff x="2" y="0"/>
            <a:chExt cx="2903836" cy="6858000"/>
          </a:xfrm>
        </p:grpSpPr>
        <p:sp>
          <p:nvSpPr>
            <p:cNvPr id="3" name="矩形 2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 flipH="1">
            <a:off x="10325100" y="0"/>
            <a:ext cx="1866900" cy="6858000"/>
            <a:chOff x="2" y="0"/>
            <a:chExt cx="2903836" cy="6858000"/>
          </a:xfrm>
        </p:grpSpPr>
        <p:sp>
          <p:nvSpPr>
            <p:cNvPr id="19" name="矩形 18"/>
            <p:cNvSpPr/>
            <p:nvPr/>
          </p:nvSpPr>
          <p:spPr>
            <a:xfrm>
              <a:off x="2" y="0"/>
              <a:ext cx="2570204" cy="6858000"/>
            </a:xfrm>
            <a:prstGeom prst="rect">
              <a:avLst/>
            </a:prstGeom>
            <a:solidFill>
              <a:srgbClr val="263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570206" y="0"/>
              <a:ext cx="333632" cy="6858000"/>
              <a:chOff x="2570206" y="0"/>
              <a:chExt cx="333632" cy="667264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70206" y="0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70206" y="1668162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70206" y="3336324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70206" y="5004486"/>
                <a:ext cx="333632" cy="1668162"/>
              </a:xfrm>
              <a:prstGeom prst="rect">
                <a:avLst/>
              </a:prstGeom>
              <a:noFill/>
              <a:ln w="28575">
                <a:solidFill>
                  <a:srgbClr val="2637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838700" y="1585585"/>
            <a:ext cx="2514600" cy="2524086"/>
            <a:chOff x="4762500" y="1714500"/>
            <a:chExt cx="2667000" cy="2677061"/>
          </a:xfrm>
        </p:grpSpPr>
        <p:sp>
          <p:nvSpPr>
            <p:cNvPr id="26" name="矩形 25"/>
            <p:cNvSpPr/>
            <p:nvPr/>
          </p:nvSpPr>
          <p:spPr>
            <a:xfrm>
              <a:off x="4762500" y="1714500"/>
              <a:ext cx="2667000" cy="26670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>
              <a:off x="4762500" y="3048000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4762500" y="3058061"/>
              <a:ext cx="266700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2500" y="1714500"/>
              <a:ext cx="2667000" cy="265693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4762500" y="876658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E r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38700" y="1714500"/>
            <a:ext cx="2514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5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贰</a:t>
            </a:r>
            <a:endParaRPr kumimoji="0" lang="zh-CN" altLang="en-US" sz="14500" b="0" i="0" u="none" strike="noStrike" kern="1200" cap="none" spc="0" normalizeH="0" baseline="0" noProof="0">
              <a:ln>
                <a:noFill/>
              </a:ln>
              <a:solidFill>
                <a:srgbClr val="26374B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苏新诗柳楷简体-yolan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85214" y="4435614"/>
            <a:ext cx="2544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sz="4000" spc="600">
                <a:solidFill>
                  <a:srgbClr val="26374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精读研习</a:t>
            </a:r>
            <a:endParaRPr lang="zh-CN" altLang="en-US" sz="4000" spc="600">
              <a:solidFill>
                <a:srgbClr val="26374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94</Paragraphs>
  <Slides>21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2">
      <vt:lpstr>Arial</vt:lpstr>
      <vt:lpstr>Calibri Light</vt:lpstr>
      <vt:lpstr>Calibri</vt:lpstr>
      <vt:lpstr>等线 Light</vt:lpstr>
      <vt:lpstr>等线</vt:lpstr>
      <vt:lpstr>微软雅黑</vt:lpstr>
      <vt:lpstr>楷体</vt:lpstr>
      <vt:lpstr>Wingdings</vt:lpstr>
      <vt:lpstr>方正清刻本悦宋简体</vt:lpstr>
      <vt:lpstr>方正苏新诗柳楷简体-yolan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2021-06-03T15:26:32.837</cp:lastPrinted>
  <dcterms:created xsi:type="dcterms:W3CDTF">2021-06-03T15:26:32Z</dcterms:created>
  <dcterms:modified xsi:type="dcterms:W3CDTF">2021-06-03T07:26:33Z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