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sldIdLst>
    <p:sldId id="257" r:id="rId3"/>
    <p:sldId id="332" r:id="rId4"/>
    <p:sldId id="319" r:id="rId5"/>
    <p:sldId id="344" r:id="rId6"/>
    <p:sldId id="320" r:id="rId7"/>
    <p:sldId id="314" r:id="rId8"/>
    <p:sldId id="282" r:id="rId9"/>
    <p:sldId id="304" r:id="rId10"/>
    <p:sldId id="323" r:id="rId11"/>
    <p:sldId id="322" r:id="rId12"/>
    <p:sldId id="284" r:id="rId13"/>
    <p:sldId id="276" r:id="rId14"/>
    <p:sldId id="280" r:id="rId15"/>
    <p:sldId id="324" r:id="rId16"/>
    <p:sldId id="325" r:id="rId17"/>
    <p:sldId id="326" r:id="rId18"/>
    <p:sldId id="309" r:id="rId19"/>
    <p:sldId id="347" r:id="rId20"/>
    <p:sldId id="310" r:id="rId21"/>
    <p:sldId id="311" r:id="rId22"/>
    <p:sldId id="313" r:id="rId23"/>
    <p:sldId id="353" r:id="rId24"/>
    <p:sldId id="354" r:id="rId25"/>
    <p:sldId id="327" r:id="rId26"/>
    <p:sldId id="339" r:id="rId27"/>
    <p:sldId id="340" r:id="rId28"/>
    <p:sldId id="328" r:id="rId29"/>
    <p:sldId id="352" r:id="rId30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FF"/>
    <a:srgbClr val="FF99CC"/>
    <a:srgbClr val="0000FF"/>
    <a:srgbClr val="0000CC"/>
    <a:srgbClr val="669900"/>
    <a:srgbClr val="FF00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67" d="100"/>
          <a:sy n="67" d="100"/>
        </p:scale>
        <p:origin x="-6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199" cy="761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en-US" altLang="x-none" sz="1200" dirty="0"/>
          </a:p>
        </p:txBody>
      </p:sp>
      <p:sp>
        <p:nvSpPr>
          <p:cNvPr id="2051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eaLnBrk="1" hangingPunct="1"/>
            <a:endParaRPr lang="en-US" altLang="x-none" sz="1200" dirty="0"/>
          </a:p>
        </p:txBody>
      </p:sp>
      <p:sp>
        <p:nvSpPr>
          <p:cNvPr id="2052" name="Rectangle 4"/>
          <p:cNvSpPr>
            <a:spLocks noGrp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3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054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eaLnBrk="1" hangingPunct="1"/>
            <a:endParaRPr lang="en-US" altLang="x-none" sz="1200" dirty="0"/>
          </a:p>
        </p:txBody>
      </p:sp>
      <p:sp>
        <p:nvSpPr>
          <p:cNvPr id="2055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>
    <p:random/>
  </p:transition>
  <p:hf sldNum="0" hdr="0" ftr="0" dt="0"/>
  <p:txStyles>
    <p:titleStyle>
      <a:lvl1pPr marL="0" lvl="0" indent="0" algn="ctr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" Target="slide2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3.GIF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hyperlink" Target="http://www.canonfans.com/showlist.php?thumbid=570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jpe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9.jpeg"/><Relationship Id="rId1" Type="http://schemas.openxmlformats.org/officeDocument/2006/relationships/image" Target="../media/image28.jpe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image" Target="../media/image3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4.jpeg"/><Relationship Id="rId1" Type="http://schemas.openxmlformats.org/officeDocument/2006/relationships/image" Target="../media/image33.jpeg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image" Target="../media/image43.jpeg"/><Relationship Id="rId8" Type="http://schemas.openxmlformats.org/officeDocument/2006/relationships/image" Target="../media/image42.jpeg"/><Relationship Id="rId7" Type="http://schemas.openxmlformats.org/officeDocument/2006/relationships/image" Target="../media/image41.jpeg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Relationship Id="rId3" Type="http://schemas.openxmlformats.org/officeDocument/2006/relationships/image" Target="../media/image37.jpeg"/><Relationship Id="rId24" Type="http://schemas.openxmlformats.org/officeDocument/2006/relationships/slideLayout" Target="../slideLayouts/slideLayout7.xml"/><Relationship Id="rId23" Type="http://schemas.openxmlformats.org/officeDocument/2006/relationships/image" Target="../media/image55.png"/><Relationship Id="rId22" Type="http://schemas.microsoft.com/office/2007/relationships/media" Target="file:///F:/&#38899;&#20048;/&#22909;&#21548;/&#19981;&#30693;&#21517;&#30340;&#38050;&#29748;&#26354;.wma" TargetMode="External"/><Relationship Id="rId21" Type="http://schemas.openxmlformats.org/officeDocument/2006/relationships/audio" Target="file:///F:/&#38899;&#20048;/&#22909;&#21548;/&#19981;&#30693;&#21517;&#30340;&#38050;&#29748;&#26354;.wma" TargetMode="External"/><Relationship Id="rId20" Type="http://schemas.openxmlformats.org/officeDocument/2006/relationships/image" Target="../media/image54.jpeg"/><Relationship Id="rId2" Type="http://schemas.openxmlformats.org/officeDocument/2006/relationships/image" Target="../media/image36.jpeg"/><Relationship Id="rId19" Type="http://schemas.openxmlformats.org/officeDocument/2006/relationships/image" Target="../media/image53.jpeg"/><Relationship Id="rId18" Type="http://schemas.openxmlformats.org/officeDocument/2006/relationships/image" Target="../media/image52.jpeg"/><Relationship Id="rId17" Type="http://schemas.openxmlformats.org/officeDocument/2006/relationships/image" Target="../media/image51.jpeg"/><Relationship Id="rId16" Type="http://schemas.openxmlformats.org/officeDocument/2006/relationships/image" Target="../media/image50.jpeg"/><Relationship Id="rId15" Type="http://schemas.openxmlformats.org/officeDocument/2006/relationships/image" Target="../media/image49.jpeg"/><Relationship Id="rId14" Type="http://schemas.openxmlformats.org/officeDocument/2006/relationships/image" Target="../media/image48.jpeg"/><Relationship Id="rId13" Type="http://schemas.openxmlformats.org/officeDocument/2006/relationships/image" Target="../media/image47.jpeg"/><Relationship Id="rId12" Type="http://schemas.openxmlformats.org/officeDocument/2006/relationships/image" Target="../media/image46.jpeg"/><Relationship Id="rId11" Type="http://schemas.openxmlformats.org/officeDocument/2006/relationships/image" Target="../media/image45.jpeg"/><Relationship Id="rId10" Type="http://schemas.openxmlformats.org/officeDocument/2006/relationships/image" Target="../media/image44.jpeg"/><Relationship Id="rId1" Type="http://schemas.openxmlformats.org/officeDocument/2006/relationships/image" Target="../media/image35.jpeg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image" Target="../media/image64.jpeg"/><Relationship Id="rId8" Type="http://schemas.openxmlformats.org/officeDocument/2006/relationships/image" Target="../media/image63.jpeg"/><Relationship Id="rId7" Type="http://schemas.openxmlformats.org/officeDocument/2006/relationships/image" Target="../media/image62.jpeg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4" Type="http://schemas.openxmlformats.org/officeDocument/2006/relationships/image" Target="../media/image59.jpeg"/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6" Type="http://schemas.openxmlformats.org/officeDocument/2006/relationships/slideLayout" Target="../slideLayouts/slideLayout2.xml"/><Relationship Id="rId15" Type="http://schemas.openxmlformats.org/officeDocument/2006/relationships/image" Target="../media/image69.jpeg"/><Relationship Id="rId14" Type="http://schemas.openxmlformats.org/officeDocument/2006/relationships/hyperlink" Target="http://hanxiao.beibeike.cn/User53/42545/default.htm?/_classname/0001508.html" TargetMode="External"/><Relationship Id="rId13" Type="http://schemas.openxmlformats.org/officeDocument/2006/relationships/image" Target="../media/image68.jpeg"/><Relationship Id="rId12" Type="http://schemas.openxmlformats.org/officeDocument/2006/relationships/image" Target="../media/image67.jpeg"/><Relationship Id="rId11" Type="http://schemas.openxmlformats.org/officeDocument/2006/relationships/image" Target="../media/image66.jpeg"/><Relationship Id="rId10" Type="http://schemas.openxmlformats.org/officeDocument/2006/relationships/image" Target="../media/image65.jpeg"/><Relationship Id="rId1" Type="http://schemas.openxmlformats.org/officeDocument/2006/relationships/image" Target="../media/image5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0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1.GI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2.jpeg"/><Relationship Id="rId1" Type="http://schemas.openxmlformats.org/officeDocument/2006/relationships/hyperlink" Target="http://www.zhaoni.cn/f/read_1801_86724_2.html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074" name="Picture 11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867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Text Box 6"/>
          <p:cNvSpPr txBox="1"/>
          <p:nvPr/>
        </p:nvSpPr>
        <p:spPr>
          <a:xfrm>
            <a:off x="0" y="5791200"/>
            <a:ext cx="7315200" cy="6778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80000"/>
              </a:lnSpc>
              <a:spcBef>
                <a:spcPct val="50000"/>
              </a:spcBef>
            </a:pPr>
            <a:r>
              <a:rPr lang="zh-CN" altLang="en-US" sz="4800" b="1" dirty="0">
                <a:latin typeface="华文新魏" pitchFamily="2" charset="-122"/>
                <a:ea typeface="华文新魏" pitchFamily="2" charset="-122"/>
              </a:rPr>
              <a:t>父母与孩子之间的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  <p:sp>
        <p:nvSpPr>
          <p:cNvPr id="3076" name="WordArt 9"/>
          <p:cNvSpPr>
            <a:spLocks noTextEdit="1"/>
          </p:cNvSpPr>
          <p:nvPr/>
        </p:nvSpPr>
        <p:spPr>
          <a:xfrm>
            <a:off x="6477000" y="4343400"/>
            <a:ext cx="1752600" cy="2114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9600">
                <a:ln w="38100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华文行楷" charset="0"/>
                <a:ea typeface="华文行楷" charset="0"/>
              </a:rPr>
              <a:t>爱</a:t>
            </a:r>
            <a:endParaRPr lang="zh-CN" altLang="en-US" sz="9600">
              <a:ln w="381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FFFF"/>
              </a:solidFill>
              <a:latin typeface="华文行楷" charset="0"/>
              <a:ea typeface="华文行楷" charset="0"/>
            </a:endParaRPr>
          </a:p>
        </p:txBody>
      </p:sp>
    </p:spTree>
  </p:cSld>
  <p:clrMapOvr>
    <a:masterClrMapping/>
  </p:clrMapOvr>
  <p:transition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8" name="矩形 55297"/>
          <p:cNvSpPr/>
          <p:nvPr/>
        </p:nvSpPr>
        <p:spPr>
          <a:xfrm>
            <a:off x="0" y="0"/>
            <a:ext cx="9144000" cy="57943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ctr">
            <a:spAutoFit/>
          </a:bodyPr>
          <a:p>
            <a:r>
              <a:rPr lang="en-US" altLang="zh-CN" sz="3200" b="1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3200" b="1" dirty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、人生各个阶段对爱的感受变化有什么特征？</a:t>
            </a:r>
            <a:endParaRPr lang="zh-CN" altLang="en-US" sz="3200" b="1" dirty="0">
              <a:solidFill>
                <a:srgbClr val="00009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55333" name="表格 55332"/>
          <p:cNvGraphicFramePr/>
          <p:nvPr/>
        </p:nvGraphicFramePr>
        <p:xfrm>
          <a:off x="0" y="549275"/>
          <a:ext cx="9144000" cy="5441950"/>
        </p:xfrm>
        <a:graphic>
          <a:graphicData uri="http://schemas.openxmlformats.org/drawingml/2006/table">
            <a:tbl>
              <a:tblPr/>
              <a:tblGrid>
                <a:gridCol w="2057400"/>
                <a:gridCol w="7086600"/>
              </a:tblGrid>
              <a:tr h="719138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3200" b="1" dirty="0">
                          <a:solidFill>
                            <a:srgbClr val="000000"/>
                          </a:solidFill>
                          <a:effectLst>
                            <a:outerShdw blurRad="38100" dist="38100" dir="2700000">
                              <a:srgbClr val="C0C0C0"/>
                            </a:outerShdw>
                          </a:effectLst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年龄段</a:t>
                      </a:r>
                      <a:endParaRPr lang="zh-CN" altLang="en-US" sz="3200" b="1" dirty="0">
                        <a:effectLst>
                          <a:outerShdw blurRad="38100" dist="38100" dir="2700000">
                            <a:srgbClr val="C0C0C0"/>
                          </a:outerShdw>
                        </a:effectLst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3200" b="1" dirty="0">
                          <a:solidFill>
                            <a:srgbClr val="000000"/>
                          </a:solidFill>
                          <a:effectLst>
                            <a:outerShdw blurRad="38100" dist="38100" dir="2700000">
                              <a:srgbClr val="C0C0C0"/>
                            </a:outerShdw>
                          </a:effectLst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特    征</a:t>
                      </a:r>
                      <a:endParaRPr lang="zh-CN" altLang="en-US" sz="3200" b="1" dirty="0">
                        <a:effectLst>
                          <a:outerShdw blurRad="38100" dist="38100" dir="2700000">
                            <a:srgbClr val="C0C0C0"/>
                          </a:outerShdw>
                        </a:effectLst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44562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b="1" dirty="0">
                          <a:solidFill>
                            <a:schemeClr val="tx2"/>
                          </a:solidFill>
                          <a:effectLst>
                            <a:outerShdw blurRad="38100" dist="38100" dir="2700000">
                              <a:srgbClr val="C0C0C0"/>
                            </a:outerShdw>
                          </a:effectLst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刚出生阶段（</a:t>
                      </a:r>
                      <a:r>
                        <a:rPr lang="zh-CN" altLang="en-US" b="1" dirty="0">
                          <a:solidFill>
                            <a:srgbClr val="FF0000"/>
                          </a:solidFill>
                          <a:effectLst>
                            <a:outerShdw blurRad="38100" dist="38100" dir="2700000">
                              <a:srgbClr val="C0C0C0"/>
                            </a:outerShdw>
                          </a:effectLst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婴儿期</a:t>
                      </a:r>
                      <a:r>
                        <a:rPr lang="zh-CN" altLang="en-US" b="1" dirty="0">
                          <a:solidFill>
                            <a:schemeClr val="tx2"/>
                          </a:solidFill>
                          <a:effectLst>
                            <a:outerShdw blurRad="38100" dist="38100" dir="2700000">
                              <a:srgbClr val="C0C0C0"/>
                            </a:outerShdw>
                          </a:effectLst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）</a:t>
                      </a:r>
                      <a:endParaRPr lang="zh-CN" altLang="en-US" b="1" dirty="0">
                        <a:solidFill>
                          <a:schemeClr val="tx2"/>
                        </a:solidFill>
                        <a:effectLst>
                          <a:outerShdw blurRad="38100" dist="38100" dir="2700000">
                            <a:srgbClr val="C0C0C0"/>
                          </a:outerShdw>
                        </a:effectLst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endParaRPr lang="zh-CN" altLang="en-US" b="1" dirty="0">
                        <a:solidFill>
                          <a:srgbClr val="000099"/>
                        </a:solidFill>
                        <a:effectLst>
                          <a:outerShdw blurRad="38100" dist="38100" dir="2700000">
                            <a:srgbClr val="C0C0C0"/>
                          </a:outerShdw>
                        </a:effectLst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44563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b="1">
                          <a:solidFill>
                            <a:schemeClr val="tx2"/>
                          </a:solidFill>
                          <a:effectLst>
                            <a:outerShdw blurRad="38100" dist="38100" dir="2700000">
                              <a:srgbClr val="C0C0C0"/>
                            </a:outerShdw>
                          </a:effectLst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8</a:t>
                      </a:r>
                      <a:r>
                        <a:rPr lang="zh-CN" altLang="en-US" b="1" dirty="0">
                          <a:solidFill>
                            <a:schemeClr val="tx2"/>
                          </a:solidFill>
                          <a:effectLst>
                            <a:outerShdw blurRad="38100" dist="38100" dir="2700000">
                              <a:srgbClr val="C0C0C0"/>
                            </a:outerShdw>
                          </a:effectLst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岁以下</a:t>
                      </a:r>
                      <a:endParaRPr lang="zh-CN" altLang="en-US" b="1" dirty="0">
                        <a:solidFill>
                          <a:schemeClr val="tx2"/>
                        </a:solidFill>
                        <a:effectLst>
                          <a:outerShdw blurRad="38100" dist="38100" dir="2700000">
                            <a:srgbClr val="C0C0C0"/>
                          </a:outerShdw>
                        </a:effectLst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b="1" dirty="0">
                          <a:solidFill>
                            <a:schemeClr val="tx2"/>
                          </a:solidFill>
                          <a:effectLst>
                            <a:outerShdw blurRad="38100" dist="38100" dir="2700000">
                              <a:srgbClr val="C0C0C0"/>
                            </a:outerShdw>
                          </a:effectLst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（</a:t>
                      </a:r>
                      <a:r>
                        <a:rPr lang="zh-CN" altLang="en-US" b="1" dirty="0">
                          <a:solidFill>
                            <a:srgbClr val="FF0000"/>
                          </a:solidFill>
                          <a:effectLst>
                            <a:outerShdw blurRad="38100" dist="38100" dir="2700000">
                              <a:srgbClr val="C0C0C0"/>
                            </a:outerShdw>
                          </a:effectLst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幼儿期</a:t>
                      </a:r>
                      <a:r>
                        <a:rPr lang="zh-CN" altLang="en-US" b="1" dirty="0">
                          <a:solidFill>
                            <a:schemeClr val="tx2"/>
                          </a:solidFill>
                          <a:effectLst>
                            <a:outerShdw blurRad="38100" dist="38100" dir="2700000">
                              <a:srgbClr val="C0C0C0"/>
                            </a:outerShdw>
                          </a:effectLst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）</a:t>
                      </a:r>
                      <a:endParaRPr lang="zh-CN" altLang="en-US" b="1" dirty="0">
                        <a:solidFill>
                          <a:schemeClr val="tx2"/>
                        </a:solidFill>
                        <a:effectLst>
                          <a:outerShdw blurRad="38100" dist="38100" dir="2700000">
                            <a:srgbClr val="C0C0C0"/>
                          </a:outerShdw>
                        </a:effectLst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endParaRPr lang="zh-CN" altLang="en-US" b="1" dirty="0">
                        <a:solidFill>
                          <a:srgbClr val="000099"/>
                        </a:solidFill>
                        <a:effectLst>
                          <a:outerShdw blurRad="38100" dist="38100" dir="2700000">
                            <a:srgbClr val="C0C0C0"/>
                          </a:outerShdw>
                        </a:effectLst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44562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b="1">
                          <a:solidFill>
                            <a:schemeClr val="tx2"/>
                          </a:solidFill>
                          <a:effectLst>
                            <a:outerShdw blurRad="38100" dist="38100" dir="2700000">
                              <a:srgbClr val="C0C0C0"/>
                            </a:outerShdw>
                          </a:effectLst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8</a:t>
                      </a:r>
                      <a:r>
                        <a:rPr lang="en-US" altLang="zh-CN" b="1">
                          <a:solidFill>
                            <a:schemeClr val="tx2"/>
                          </a:solidFill>
                          <a:effectLst>
                            <a:outerShdw blurRad="38100" dist="38100" dir="2700000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  <a:ea typeface="黑体" panose="02010609060101010101" pitchFamily="2" charset="-122"/>
                        </a:rPr>
                        <a:t>—</a:t>
                      </a:r>
                      <a:r>
                        <a:rPr lang="en-US" altLang="zh-CN" b="1">
                          <a:solidFill>
                            <a:schemeClr val="tx2"/>
                          </a:solidFill>
                          <a:effectLst>
                            <a:outerShdw blurRad="38100" dist="38100" dir="2700000">
                              <a:srgbClr val="C0C0C0"/>
                            </a:outerShdw>
                          </a:effectLst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10</a:t>
                      </a:r>
                      <a:r>
                        <a:rPr lang="zh-CN" altLang="en-US" b="1" dirty="0">
                          <a:solidFill>
                            <a:schemeClr val="tx2"/>
                          </a:solidFill>
                          <a:effectLst>
                            <a:outerShdw blurRad="38100" dist="38100" dir="2700000">
                              <a:srgbClr val="C0C0C0"/>
                            </a:outerShdw>
                          </a:effectLst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岁</a:t>
                      </a:r>
                      <a:endParaRPr lang="zh-CN" altLang="en-US" b="1" dirty="0">
                        <a:solidFill>
                          <a:schemeClr val="tx2"/>
                        </a:solidFill>
                        <a:effectLst>
                          <a:outerShdw blurRad="38100" dist="38100" dir="2700000">
                            <a:srgbClr val="C0C0C0"/>
                          </a:outerShdw>
                        </a:effectLst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b="1" dirty="0">
                          <a:solidFill>
                            <a:schemeClr val="tx2"/>
                          </a:solidFill>
                          <a:effectLst>
                            <a:outerShdw blurRad="38100" dist="38100" dir="2700000">
                              <a:srgbClr val="C0C0C0"/>
                            </a:outerShdw>
                          </a:effectLst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（</a:t>
                      </a:r>
                      <a:r>
                        <a:rPr lang="zh-CN" altLang="en-US" b="1" dirty="0">
                          <a:solidFill>
                            <a:srgbClr val="FF0000"/>
                          </a:solidFill>
                          <a:effectLst>
                            <a:outerShdw blurRad="38100" dist="38100" dir="2700000">
                              <a:srgbClr val="C0C0C0"/>
                            </a:outerShdw>
                          </a:effectLst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童年期</a:t>
                      </a:r>
                      <a:r>
                        <a:rPr lang="zh-CN" altLang="en-US" b="1" dirty="0">
                          <a:solidFill>
                            <a:schemeClr val="tx2"/>
                          </a:solidFill>
                          <a:effectLst>
                            <a:outerShdw blurRad="38100" dist="38100" dir="2700000">
                              <a:srgbClr val="C0C0C0"/>
                            </a:outerShdw>
                          </a:effectLst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）</a:t>
                      </a:r>
                      <a:endParaRPr lang="zh-CN" altLang="en-US" b="1" dirty="0">
                        <a:solidFill>
                          <a:schemeClr val="tx2"/>
                        </a:solidFill>
                        <a:effectLst>
                          <a:outerShdw blurRad="38100" dist="38100" dir="2700000">
                            <a:srgbClr val="C0C0C0"/>
                          </a:outerShdw>
                        </a:effectLst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endParaRPr lang="zh-CN" altLang="en-US" b="1" dirty="0">
                        <a:solidFill>
                          <a:srgbClr val="000099"/>
                        </a:solidFill>
                        <a:effectLst>
                          <a:outerShdw blurRad="38100" dist="38100" dir="2700000">
                            <a:srgbClr val="C0C0C0"/>
                          </a:outerShdw>
                        </a:effectLst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44563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b="1" dirty="0">
                          <a:solidFill>
                            <a:schemeClr val="tx2"/>
                          </a:solidFill>
                          <a:effectLst>
                            <a:outerShdw blurRad="38100" dist="38100" dir="2700000">
                              <a:srgbClr val="C0C0C0"/>
                            </a:outerShdw>
                          </a:effectLst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少年时期</a:t>
                      </a:r>
                      <a:endParaRPr lang="zh-CN" altLang="en-US" b="1" dirty="0">
                        <a:solidFill>
                          <a:schemeClr val="tx2"/>
                        </a:solidFill>
                        <a:effectLst>
                          <a:outerShdw blurRad="38100" dist="38100" dir="2700000">
                            <a:srgbClr val="C0C0C0"/>
                          </a:outerShdw>
                        </a:effectLst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b="1" dirty="0">
                          <a:solidFill>
                            <a:schemeClr val="tx2"/>
                          </a:solidFill>
                          <a:effectLst>
                            <a:outerShdw blurRad="38100" dist="38100" dir="2700000">
                              <a:srgbClr val="C0C0C0"/>
                            </a:outerShdw>
                          </a:effectLst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（</a:t>
                      </a:r>
                      <a:r>
                        <a:rPr lang="zh-CN" altLang="en-US" b="1" dirty="0">
                          <a:solidFill>
                            <a:srgbClr val="FF0000"/>
                          </a:solidFill>
                          <a:effectLst>
                            <a:outerShdw blurRad="38100" dist="38100" dir="2700000">
                              <a:srgbClr val="C0C0C0"/>
                            </a:outerShdw>
                          </a:effectLst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成长期</a:t>
                      </a:r>
                      <a:r>
                        <a:rPr lang="zh-CN" altLang="en-US" b="1" dirty="0">
                          <a:solidFill>
                            <a:schemeClr val="tx2"/>
                          </a:solidFill>
                          <a:effectLst>
                            <a:outerShdw blurRad="38100" dist="38100" dir="2700000">
                              <a:srgbClr val="C0C0C0"/>
                            </a:outerShdw>
                          </a:effectLst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）</a:t>
                      </a:r>
                      <a:endParaRPr lang="zh-CN" altLang="en-US" b="1" dirty="0">
                        <a:solidFill>
                          <a:schemeClr val="tx2"/>
                        </a:solidFill>
                        <a:effectLst>
                          <a:outerShdw blurRad="38100" dist="38100" dir="2700000">
                            <a:srgbClr val="C0C0C0"/>
                          </a:outerShdw>
                        </a:effectLst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endParaRPr lang="zh-CN" altLang="en-US" b="1" dirty="0">
                        <a:solidFill>
                          <a:srgbClr val="000099"/>
                        </a:solidFill>
                        <a:effectLst>
                          <a:outerShdw blurRad="38100" dist="38100" dir="2700000">
                            <a:srgbClr val="C0C0C0"/>
                          </a:outerShdw>
                        </a:effectLst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44562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b="1" dirty="0">
                          <a:solidFill>
                            <a:schemeClr val="tx2"/>
                          </a:solidFill>
                          <a:effectLst>
                            <a:outerShdw blurRad="38100" dist="38100" dir="2700000">
                              <a:srgbClr val="C0C0C0"/>
                            </a:outerShdw>
                          </a:effectLst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成熟时期</a:t>
                      </a:r>
                      <a:endParaRPr lang="zh-CN" altLang="en-US" b="1" dirty="0">
                        <a:solidFill>
                          <a:schemeClr val="tx2"/>
                        </a:solidFill>
                        <a:effectLst>
                          <a:outerShdw blurRad="38100" dist="38100" dir="2700000">
                            <a:srgbClr val="C0C0C0"/>
                          </a:outerShdw>
                        </a:effectLst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b="1" dirty="0">
                          <a:solidFill>
                            <a:schemeClr val="tx2"/>
                          </a:solidFill>
                          <a:effectLst>
                            <a:outerShdw blurRad="38100" dist="38100" dir="2700000">
                              <a:srgbClr val="C0C0C0"/>
                            </a:outerShdw>
                          </a:effectLst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（</a:t>
                      </a:r>
                      <a:r>
                        <a:rPr lang="zh-CN" altLang="en-US" b="1" dirty="0">
                          <a:solidFill>
                            <a:srgbClr val="FF0000"/>
                          </a:solidFill>
                          <a:effectLst>
                            <a:outerShdw blurRad="38100" dist="38100" dir="2700000">
                              <a:srgbClr val="C0C0C0"/>
                            </a:outerShdw>
                          </a:effectLst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成熟期</a:t>
                      </a:r>
                      <a:r>
                        <a:rPr lang="zh-CN" altLang="en-US" b="1" dirty="0">
                          <a:solidFill>
                            <a:schemeClr val="tx2"/>
                          </a:solidFill>
                          <a:effectLst>
                            <a:outerShdw blurRad="38100" dist="38100" dir="2700000">
                              <a:srgbClr val="C0C0C0"/>
                            </a:outerShdw>
                          </a:effectLst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）</a:t>
                      </a:r>
                      <a:endParaRPr lang="zh-CN" altLang="en-US" b="1" dirty="0">
                        <a:solidFill>
                          <a:schemeClr val="tx2"/>
                        </a:solidFill>
                        <a:effectLst>
                          <a:outerShdw blurRad="38100" dist="38100" dir="2700000">
                            <a:srgbClr val="C0C0C0"/>
                          </a:outerShdw>
                        </a:effectLst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endParaRPr lang="zh-CN" altLang="en-US" b="1" dirty="0">
                        <a:solidFill>
                          <a:srgbClr val="000099"/>
                        </a:solidFill>
                        <a:effectLst>
                          <a:outerShdw blurRad="38100" dist="38100" dir="2700000">
                            <a:srgbClr val="C0C0C0"/>
                          </a:outerShdw>
                        </a:effectLst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5322" name="矩形 55321"/>
          <p:cNvSpPr/>
          <p:nvPr/>
        </p:nvSpPr>
        <p:spPr>
          <a:xfrm>
            <a:off x="1692275" y="6040438"/>
            <a:ext cx="6313488" cy="57943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无爱    被爱    有爱    创造爱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5323" name="矩形 55322"/>
          <p:cNvSpPr/>
          <p:nvPr/>
        </p:nvSpPr>
        <p:spPr>
          <a:xfrm>
            <a:off x="2411413" y="1412875"/>
            <a:ext cx="6303962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无爱</a:t>
            </a:r>
            <a:r>
              <a:rPr lang="zh-CN" altLang="en-US" sz="3200" b="1" dirty="0">
                <a:solidFill>
                  <a:srgbClr val="00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的意识，不具备感受爱的能力</a:t>
            </a:r>
            <a:endParaRPr lang="zh-CN" altLang="en-US" sz="3200" b="1" dirty="0">
              <a:solidFill>
                <a:srgbClr val="000099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5324" name="矩形 55323"/>
          <p:cNvSpPr/>
          <p:nvPr/>
        </p:nvSpPr>
        <p:spPr>
          <a:xfrm>
            <a:off x="2173288" y="2349500"/>
            <a:ext cx="6970712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solidFill>
                  <a:srgbClr val="00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有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被爱</a:t>
            </a:r>
            <a:r>
              <a:rPr lang="zh-CN" altLang="en-US" sz="2800" b="1" dirty="0">
                <a:solidFill>
                  <a:srgbClr val="00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的意识，对被爱的反应是感谢和高兴</a:t>
            </a:r>
            <a:endParaRPr lang="zh-CN" altLang="en-US" sz="2800" b="1" dirty="0">
              <a:solidFill>
                <a:srgbClr val="000099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5325" name="矩形 55324"/>
          <p:cNvSpPr/>
          <p:nvPr/>
        </p:nvSpPr>
        <p:spPr>
          <a:xfrm>
            <a:off x="1979613" y="3357563"/>
            <a:ext cx="7529512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有爱</a:t>
            </a:r>
            <a:r>
              <a:rPr lang="zh-CN" altLang="en-US" sz="3200" b="1" dirty="0">
                <a:solidFill>
                  <a:srgbClr val="00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的意识，通过自己的努力去唤起爱  </a:t>
            </a:r>
            <a:endParaRPr lang="zh-CN" altLang="en-US" sz="3200" b="1" dirty="0">
              <a:solidFill>
                <a:srgbClr val="000099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5326" name="矩形 55325"/>
          <p:cNvSpPr/>
          <p:nvPr/>
        </p:nvSpPr>
        <p:spPr>
          <a:xfrm>
            <a:off x="2195513" y="4149725"/>
            <a:ext cx="6948487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通过努力去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唤起爱</a:t>
            </a:r>
            <a:r>
              <a:rPr lang="zh-CN" altLang="en-US" sz="2800" b="1" dirty="0">
                <a:solidFill>
                  <a:srgbClr val="00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（克服自我中心阶段）和学习爱别人，“我爱你，因为我需要你”</a:t>
            </a:r>
            <a:endParaRPr lang="zh-CN" altLang="en-US" sz="2800" b="1">
              <a:solidFill>
                <a:srgbClr val="000099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5327" name="矩形 55326"/>
          <p:cNvSpPr/>
          <p:nvPr/>
        </p:nvSpPr>
        <p:spPr>
          <a:xfrm>
            <a:off x="2173288" y="5229225"/>
            <a:ext cx="6970712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solidFill>
                  <a:srgbClr val="00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爱别人，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创造爱</a:t>
            </a:r>
            <a:r>
              <a:rPr lang="zh-CN" altLang="en-US" sz="2800" b="1" dirty="0">
                <a:solidFill>
                  <a:srgbClr val="00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“我需要你，因为我爱你”</a:t>
            </a:r>
            <a:endParaRPr lang="zh-CN" altLang="en-US" sz="2800" b="1" dirty="0">
              <a:solidFill>
                <a:srgbClr val="000099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5328" name="矩形 55327"/>
          <p:cNvSpPr/>
          <p:nvPr/>
        </p:nvSpPr>
        <p:spPr>
          <a:xfrm>
            <a:off x="468313" y="6021388"/>
            <a:ext cx="1150937" cy="57943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规律：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5329" name="右箭头 55328"/>
          <p:cNvSpPr/>
          <p:nvPr/>
        </p:nvSpPr>
        <p:spPr>
          <a:xfrm>
            <a:off x="2700338" y="6165850"/>
            <a:ext cx="685800" cy="381000"/>
          </a:xfrm>
          <a:prstGeom prst="rightArrow">
            <a:avLst>
              <a:gd name="adj1" fmla="val 50000"/>
              <a:gd name="adj2" fmla="val 45000"/>
            </a:avLst>
          </a:prstGeom>
          <a:solidFill>
            <a:srgbClr val="800080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5330" name="右箭头 55329"/>
          <p:cNvSpPr/>
          <p:nvPr/>
        </p:nvSpPr>
        <p:spPr>
          <a:xfrm>
            <a:off x="4356100" y="6165850"/>
            <a:ext cx="685800" cy="381000"/>
          </a:xfrm>
          <a:prstGeom prst="rightArrow">
            <a:avLst>
              <a:gd name="adj1" fmla="val 50000"/>
              <a:gd name="adj2" fmla="val 45000"/>
            </a:avLst>
          </a:prstGeom>
          <a:solidFill>
            <a:srgbClr val="800080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5331" name="右箭头 55330"/>
          <p:cNvSpPr/>
          <p:nvPr/>
        </p:nvSpPr>
        <p:spPr>
          <a:xfrm>
            <a:off x="6011863" y="6165850"/>
            <a:ext cx="685800" cy="381000"/>
          </a:xfrm>
          <a:prstGeom prst="rightArrow">
            <a:avLst>
              <a:gd name="adj1" fmla="val 50000"/>
              <a:gd name="adj2" fmla="val 45000"/>
            </a:avLst>
          </a:prstGeom>
          <a:solidFill>
            <a:srgbClr val="800080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53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53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53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5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5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53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5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5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53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5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5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53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5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5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53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5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5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53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53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553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5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5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00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55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500"/>
                            </p:stCondLst>
                            <p:childTnLst>
                              <p:par>
                                <p:cTn id="6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55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000"/>
                            </p:stCondLst>
                            <p:childTnLst>
                              <p:par>
                                <p:cTn id="6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55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22" grpId="0" animBg="1"/>
      <p:bldP spid="55323" grpId="0"/>
      <p:bldP spid="55324" grpId="0"/>
      <p:bldP spid="55325" grpId="0"/>
      <p:bldP spid="55326" grpId="0"/>
      <p:bldP spid="55327" grpId="0"/>
      <p:bldP spid="5532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0722" name="Picture 2" descr="fl008 拷贝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3" name="Picture 3" descr="fl008 拷贝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4" name="Rectangle 4"/>
          <p:cNvSpPr/>
          <p:nvPr/>
        </p:nvSpPr>
        <p:spPr>
          <a:xfrm>
            <a:off x="762000" y="990600"/>
            <a:ext cx="3048000" cy="4781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4400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无爱</a:t>
            </a:r>
            <a:endParaRPr lang="zh-CN" altLang="en-US" sz="4400" dirty="0">
              <a:solidFill>
                <a:srgbClr val="0000FF"/>
              </a:solidFill>
              <a:latin typeface="隶书" pitchFamily="49" charset="-122"/>
              <a:ea typeface="隶书" pitchFamily="49" charset="-122"/>
            </a:endParaRPr>
          </a:p>
          <a:p>
            <a:pPr algn="ctr"/>
            <a:r>
              <a:rPr lang="en-US" altLang="zh-CN" sz="440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|</a:t>
            </a:r>
            <a:endParaRPr lang="en-US" altLang="zh-CN" sz="4400">
              <a:solidFill>
                <a:srgbClr val="0000FF"/>
              </a:solidFill>
              <a:latin typeface="隶书" pitchFamily="49" charset="-122"/>
              <a:ea typeface="隶书" pitchFamily="49" charset="-122"/>
            </a:endParaRPr>
          </a:p>
          <a:p>
            <a:pPr algn="ctr"/>
            <a:r>
              <a:rPr lang="zh-CN" altLang="en-US" sz="4400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被爱</a:t>
            </a:r>
            <a:endParaRPr lang="zh-CN" altLang="en-US" sz="4400" dirty="0">
              <a:solidFill>
                <a:srgbClr val="0000FF"/>
              </a:solidFill>
              <a:latin typeface="隶书" pitchFamily="49" charset="-122"/>
              <a:ea typeface="隶书" pitchFamily="49" charset="-122"/>
            </a:endParaRPr>
          </a:p>
          <a:p>
            <a:pPr algn="ctr"/>
            <a:r>
              <a:rPr lang="en-US" altLang="zh-CN" sz="440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|</a:t>
            </a:r>
            <a:endParaRPr lang="en-US" altLang="zh-CN" sz="4400">
              <a:solidFill>
                <a:srgbClr val="0000FF"/>
              </a:solidFill>
              <a:latin typeface="隶书" pitchFamily="49" charset="-122"/>
              <a:ea typeface="隶书" pitchFamily="49" charset="-122"/>
            </a:endParaRPr>
          </a:p>
          <a:p>
            <a:pPr algn="ctr"/>
            <a:r>
              <a:rPr lang="zh-CN" altLang="en-US" sz="4400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有爱</a:t>
            </a:r>
            <a:endParaRPr lang="zh-CN" altLang="en-US" sz="4400" dirty="0">
              <a:solidFill>
                <a:srgbClr val="0000FF"/>
              </a:solidFill>
              <a:latin typeface="隶书" pitchFamily="49" charset="-122"/>
              <a:ea typeface="隶书" pitchFamily="49" charset="-122"/>
            </a:endParaRPr>
          </a:p>
          <a:p>
            <a:pPr algn="ctr"/>
            <a:r>
              <a:rPr lang="en-US" altLang="zh-CN" sz="440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|</a:t>
            </a:r>
            <a:endParaRPr lang="en-US" altLang="zh-CN" sz="4400">
              <a:solidFill>
                <a:srgbClr val="0000FF"/>
              </a:solidFill>
              <a:latin typeface="隶书" pitchFamily="49" charset="-122"/>
              <a:ea typeface="隶书" pitchFamily="49" charset="-122"/>
            </a:endParaRPr>
          </a:p>
          <a:p>
            <a:pPr algn="ctr"/>
            <a:r>
              <a:rPr lang="zh-CN" altLang="en-US" sz="4400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创造爱</a:t>
            </a:r>
            <a:endParaRPr lang="zh-CN" altLang="en-US" sz="4400" dirty="0">
              <a:solidFill>
                <a:srgbClr val="0000FF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30725" name="Rectangle 5"/>
          <p:cNvSpPr/>
          <p:nvPr/>
        </p:nvSpPr>
        <p:spPr>
          <a:xfrm>
            <a:off x="5410200" y="838200"/>
            <a:ext cx="2133600" cy="27066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4400" dirty="0">
                <a:solidFill>
                  <a:srgbClr val="FF0000"/>
                </a:solidFill>
                <a:latin typeface="Arial" panose="020B0604020202020204" pitchFamily="34" charset="0"/>
                <a:ea typeface="华文行楷" pitchFamily="2" charset="-122"/>
              </a:rPr>
              <a:t>爱不是与生俱来的！</a:t>
            </a:r>
            <a:endParaRPr lang="zh-CN" altLang="en-US" sz="4400" dirty="0">
              <a:solidFill>
                <a:srgbClr val="FF0000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  <p:pic>
        <p:nvPicPr>
          <p:cNvPr id="30726" name="图片 30725" descr="455a63f5f5667fc67709d78b"/>
          <p:cNvPicPr>
            <a:picLocks noChangeAspect="1"/>
          </p:cNvPicPr>
          <p:nvPr/>
        </p:nvPicPr>
        <p:blipFill>
          <a:blip r:embed="rId2"/>
          <a:srcRect l="6662" r="13795"/>
          <a:stretch>
            <a:fillRect/>
          </a:stretch>
        </p:blipFill>
        <p:spPr>
          <a:xfrm>
            <a:off x="4495800" y="3657600"/>
            <a:ext cx="4191000" cy="2743200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</p:pic>
    </p:spTree>
  </p:cSld>
  <p:clrMapOvr>
    <a:masterClrMapping/>
  </p:clrMapOvr>
  <p:transition>
    <p:rand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5602" name="Picture 4" descr="192hj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000" y="228600"/>
            <a:ext cx="2857500" cy="3429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3" name="Rectangle 5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6019800" cy="1143000"/>
          </a:xfrm>
          <a:ln/>
        </p:spPr>
        <p:txBody>
          <a:bodyPr vert="horz" wrap="square" anchor="ctr"/>
          <a:p>
            <a:pPr eaLnBrk="1" hangingPunct="1"/>
            <a:r>
              <a:rPr lang="zh-CN" altLang="en-US" b="1" dirty="0">
                <a:ea typeface="黑体" panose="02010609060101010101" pitchFamily="2" charset="-122"/>
              </a:rPr>
              <a:t>母 爱 的 特 点 </a:t>
            </a:r>
            <a:r>
              <a:rPr lang="en-US" altLang="zh-CN" b="1">
                <a:ea typeface="黑体" panose="02010609060101010101" pitchFamily="2" charset="-122"/>
              </a:rPr>
              <a:t>:</a:t>
            </a:r>
            <a:endParaRPr lang="en-US" altLang="zh-CN" b="1">
              <a:ea typeface="黑体" panose="02010609060101010101" pitchFamily="2" charset="-122"/>
            </a:endParaRPr>
          </a:p>
        </p:txBody>
      </p:sp>
      <p:sp>
        <p:nvSpPr>
          <p:cNvPr id="25604" name="Rectangle 6"/>
          <p:cNvSpPr>
            <a:spLocks noGrp="1"/>
          </p:cNvSpPr>
          <p:nvPr>
            <p:ph type="body" idx="4294967295"/>
          </p:nvPr>
        </p:nvSpPr>
        <p:spPr>
          <a:xfrm>
            <a:off x="457200" y="1600200"/>
            <a:ext cx="5105400" cy="4525963"/>
          </a:xfrm>
          <a:ln/>
        </p:spPr>
        <p:txBody>
          <a:bodyPr vert="horz" wrap="square" anchor="t"/>
          <a:p>
            <a:pPr eaLnBrk="1" hangingPunct="1">
              <a:lnSpc>
                <a:spcPct val="120000"/>
              </a:lnSpc>
            </a:pPr>
            <a:r>
              <a:rPr lang="zh-CN" altLang="en-US" b="1">
                <a:solidFill>
                  <a:srgbClr val="0000FF"/>
                </a:solidFill>
                <a:ea typeface="楷体_GB2312" pitchFamily="49" charset="-122"/>
              </a:rPr>
              <a:t>母亲代表</a:t>
            </a:r>
            <a:r>
              <a:rPr lang="zh-CN" altLang="en-US" b="1">
                <a:solidFill>
                  <a:srgbClr val="FF0000"/>
                </a:solidFill>
                <a:ea typeface="楷体_GB2312" pitchFamily="49" charset="-122"/>
              </a:rPr>
              <a:t>自然世界</a:t>
            </a:r>
            <a:r>
              <a:rPr lang="zh-CN" altLang="en-US" b="1">
                <a:solidFill>
                  <a:srgbClr val="0000FF"/>
                </a:solidFill>
                <a:ea typeface="楷体_GB2312" pitchFamily="49" charset="-122"/>
              </a:rPr>
              <a:t>，是我们的故乡，是大自然，大地和海洋</a:t>
            </a:r>
            <a:endParaRPr lang="zh-CN" altLang="en-US">
              <a:solidFill>
                <a:srgbClr val="0000FF"/>
              </a:solidFill>
              <a:ea typeface="楷体_GB2312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b="1">
                <a:solidFill>
                  <a:srgbClr val="0000FF"/>
                </a:solidFill>
                <a:ea typeface="楷体_GB2312" pitchFamily="49" charset="-122"/>
              </a:rPr>
              <a:t>母亲从身体和心理上给孩子以爱和关怀，给孩子生活上的安全感</a:t>
            </a:r>
            <a:endParaRPr lang="zh-CN" altLang="en-US">
              <a:solidFill>
                <a:srgbClr val="0000FF"/>
              </a:solidFill>
              <a:ea typeface="楷体_GB2312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b="1">
                <a:solidFill>
                  <a:srgbClr val="0000FF"/>
                </a:solidFill>
                <a:ea typeface="楷体_GB2312" pitchFamily="49" charset="-122"/>
              </a:rPr>
              <a:t>母爱是</a:t>
            </a:r>
            <a:r>
              <a:rPr lang="zh-CN" altLang="en-US" b="1">
                <a:solidFill>
                  <a:srgbClr val="FF0000"/>
                </a:solidFill>
                <a:ea typeface="楷体_GB2312" pitchFamily="49" charset="-122"/>
              </a:rPr>
              <a:t>无条件</a:t>
            </a:r>
            <a:r>
              <a:rPr lang="zh-CN" altLang="en-US" b="1">
                <a:solidFill>
                  <a:srgbClr val="0000FF"/>
                </a:solidFill>
                <a:ea typeface="楷体_GB2312" pitchFamily="49" charset="-122"/>
              </a:rPr>
              <a:t>的</a:t>
            </a:r>
            <a:endParaRPr lang="zh-CN" altLang="en-US">
              <a:solidFill>
                <a:srgbClr val="0000FF"/>
              </a:solidFill>
              <a:ea typeface="楷体_GB2312" pitchFamily="49" charset="-122"/>
            </a:endParaRPr>
          </a:p>
        </p:txBody>
      </p:sp>
      <p:pic>
        <p:nvPicPr>
          <p:cNvPr id="25605" name="Picture 4" descr="198h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0" y="3810000"/>
            <a:ext cx="2971800" cy="304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7650" name="Rectangle 2"/>
          <p:cNvSpPr>
            <a:spLocks noGrp="1"/>
          </p:cNvSpPr>
          <p:nvPr>
            <p:ph type="title" idx="4294967295"/>
          </p:nvPr>
        </p:nvSpPr>
        <p:spPr>
          <a:xfrm>
            <a:off x="381000" y="228600"/>
            <a:ext cx="7086600" cy="1143000"/>
          </a:xfrm>
          <a:ln/>
        </p:spPr>
        <p:txBody>
          <a:bodyPr vert="horz" wrap="square" anchor="ctr"/>
          <a:p>
            <a:pPr eaLnBrk="1" hangingPunct="1"/>
            <a:r>
              <a:rPr lang="zh-CN" altLang="en-US" b="1">
                <a:solidFill>
                  <a:srgbClr val="000000"/>
                </a:solidFill>
                <a:ea typeface="黑体" panose="02010609060101010101" pitchFamily="2" charset="-122"/>
              </a:rPr>
              <a:t>父 爱 的 特 点 ：</a:t>
            </a:r>
            <a:endParaRPr lang="zh-CN" altLang="en-US" b="1">
              <a:solidFill>
                <a:srgbClr val="000000"/>
              </a:solidFill>
              <a:ea typeface="黑体" panose="02010609060101010101" pitchFamily="2" charset="-122"/>
            </a:endParaRPr>
          </a:p>
        </p:txBody>
      </p:sp>
      <p:sp>
        <p:nvSpPr>
          <p:cNvPr id="27651" name="Rectangle 3"/>
          <p:cNvSpPr>
            <a:spLocks noGrp="1"/>
          </p:cNvSpPr>
          <p:nvPr>
            <p:ph type="body" idx="4294967295"/>
          </p:nvPr>
        </p:nvSpPr>
        <p:spPr>
          <a:xfrm>
            <a:off x="228600" y="1295400"/>
            <a:ext cx="6324600" cy="5257800"/>
          </a:xfrm>
          <a:ln/>
        </p:spPr>
        <p:txBody>
          <a:bodyPr vert="horz" wrap="square" anchor="t"/>
          <a:p>
            <a:pPr eaLnBrk="1" hangingPunct="1">
              <a:lnSpc>
                <a:spcPct val="120000"/>
              </a:lnSpc>
            </a:pPr>
            <a:r>
              <a:rPr lang="zh-CN" altLang="en-US" b="1">
                <a:solidFill>
                  <a:srgbClr val="0000FF"/>
                </a:solidFill>
                <a:ea typeface="楷体_GB2312" pitchFamily="49" charset="-122"/>
              </a:rPr>
              <a:t>父亲代表</a:t>
            </a:r>
            <a:r>
              <a:rPr lang="zh-CN" altLang="en-US" b="1">
                <a:solidFill>
                  <a:srgbClr val="FF0000"/>
                </a:solidFill>
                <a:ea typeface="楷体_GB2312" pitchFamily="49" charset="-122"/>
              </a:rPr>
              <a:t>思想世界</a:t>
            </a:r>
            <a:r>
              <a:rPr lang="zh-CN" altLang="en-US" b="1">
                <a:solidFill>
                  <a:srgbClr val="0000FF"/>
                </a:solidFill>
                <a:ea typeface="楷体_GB2312" pitchFamily="49" charset="-122"/>
              </a:rPr>
              <a:t>，代表法律、秩序和纪律等事物的世界</a:t>
            </a:r>
            <a:endParaRPr lang="zh-CN" altLang="en-US" b="1">
              <a:solidFill>
                <a:srgbClr val="0000FF"/>
              </a:solidFill>
              <a:ea typeface="楷体_GB2312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b="1">
                <a:solidFill>
                  <a:srgbClr val="0000FF"/>
                </a:solidFill>
                <a:ea typeface="楷体_GB2312" pitchFamily="49" charset="-122"/>
              </a:rPr>
              <a:t>父亲从孩子六岁左右开始，向孩子指出通往世界之路，树立孩子挑战生活的自信心</a:t>
            </a:r>
            <a:endParaRPr lang="zh-CN" altLang="en-US" b="1">
              <a:solidFill>
                <a:srgbClr val="0000FF"/>
              </a:solidFill>
              <a:ea typeface="楷体_GB2312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b="1" dirty="0">
                <a:solidFill>
                  <a:srgbClr val="0000FF"/>
                </a:solidFill>
                <a:ea typeface="楷体_GB2312" pitchFamily="49" charset="-122"/>
              </a:rPr>
              <a:t>父爱是</a:t>
            </a:r>
            <a:r>
              <a:rPr lang="zh-CN" altLang="en-US" b="1" dirty="0">
                <a:solidFill>
                  <a:srgbClr val="FF0000"/>
                </a:solidFill>
                <a:ea typeface="楷体_GB2312" pitchFamily="49" charset="-122"/>
              </a:rPr>
              <a:t>有条件</a:t>
            </a:r>
            <a:r>
              <a:rPr lang="zh-CN" altLang="en-US" b="1" dirty="0">
                <a:solidFill>
                  <a:srgbClr val="0000FF"/>
                </a:solidFill>
                <a:ea typeface="楷体_GB2312" pitchFamily="49" charset="-122"/>
              </a:rPr>
              <a:t>的。</a:t>
            </a:r>
            <a:endParaRPr lang="zh-CN" altLang="en-US" b="1">
              <a:solidFill>
                <a:srgbClr val="0000FF"/>
              </a:solidFill>
              <a:ea typeface="楷体_GB2312" pitchFamily="49" charset="-122"/>
            </a:endParaRPr>
          </a:p>
        </p:txBody>
      </p:sp>
      <p:pic>
        <p:nvPicPr>
          <p:cNvPr id="27652" name="Picture 4" descr="96884137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05600" y="228600"/>
            <a:ext cx="2438400" cy="3657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3" name="Picture 4" descr="life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1200" y="3962400"/>
            <a:ext cx="3200400" cy="2895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4" name="Picture 5" descr="200611021315024770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5181600"/>
            <a:ext cx="5334000" cy="1676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6" name="文本框 57345"/>
          <p:cNvSpPr txBox="1"/>
          <p:nvPr/>
        </p:nvSpPr>
        <p:spPr>
          <a:xfrm>
            <a:off x="482600" y="908050"/>
            <a:ext cx="608488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sz="32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7347" name="文本框 57346"/>
          <p:cNvSpPr txBox="1"/>
          <p:nvPr/>
        </p:nvSpPr>
        <p:spPr>
          <a:xfrm>
            <a:off x="0" y="0"/>
            <a:ext cx="9144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7348" name="文本框 57347"/>
          <p:cNvSpPr txBox="1"/>
          <p:nvPr/>
        </p:nvSpPr>
        <p:spPr>
          <a:xfrm>
            <a:off x="0" y="2060575"/>
            <a:ext cx="21939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根本区别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7349" name="左大括号 57348"/>
          <p:cNvSpPr/>
          <p:nvPr/>
        </p:nvSpPr>
        <p:spPr>
          <a:xfrm>
            <a:off x="1692275" y="1628775"/>
            <a:ext cx="215900" cy="1439863"/>
          </a:xfrm>
          <a:prstGeom prst="leftBrace">
            <a:avLst>
              <a:gd name="adj1" fmla="val 55575"/>
              <a:gd name="adj2" fmla="val 50000"/>
            </a:avLst>
          </a:prstGeom>
          <a:noFill/>
          <a:ln w="254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7350" name="文本框 57349"/>
          <p:cNvSpPr txBox="1"/>
          <p:nvPr/>
        </p:nvSpPr>
        <p:spPr>
          <a:xfrm>
            <a:off x="1835150" y="1268413"/>
            <a:ext cx="179387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母爱</a:t>
            </a:r>
            <a:r>
              <a:rPr lang="en-US" altLang="zh-CN" sz="320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---</a:t>
            </a:r>
            <a:endParaRPr lang="en-US" altLang="zh-CN" sz="3200">
              <a:solidFill>
                <a:srgbClr val="00009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7351" name="文本框 57350"/>
          <p:cNvSpPr txBox="1"/>
          <p:nvPr/>
        </p:nvSpPr>
        <p:spPr>
          <a:xfrm>
            <a:off x="1763713" y="2781300"/>
            <a:ext cx="1905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父爱</a:t>
            </a:r>
            <a:r>
              <a:rPr lang="en-US" altLang="zh-CN" sz="320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---</a:t>
            </a:r>
            <a:endParaRPr lang="en-US" altLang="zh-CN" sz="3200">
              <a:solidFill>
                <a:srgbClr val="00009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7352" name="文本框 57351"/>
          <p:cNvSpPr txBox="1"/>
          <p:nvPr/>
        </p:nvSpPr>
        <p:spPr>
          <a:xfrm>
            <a:off x="3011488" y="2770188"/>
            <a:ext cx="255587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sz="32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7353" name="文本框 57352"/>
          <p:cNvSpPr txBox="1"/>
          <p:nvPr/>
        </p:nvSpPr>
        <p:spPr>
          <a:xfrm>
            <a:off x="3059113" y="2276475"/>
            <a:ext cx="6394450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有条件的爱，“我爱你，因为你符合我的要求，因为你履行你的职责，因为你同我相像。”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7354" name="文本框 57353"/>
          <p:cNvSpPr txBox="1"/>
          <p:nvPr/>
        </p:nvSpPr>
        <p:spPr>
          <a:xfrm>
            <a:off x="0" y="4005263"/>
            <a:ext cx="1795463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原因：</a:t>
            </a:r>
            <a:endParaRPr lang="zh-CN" altLang="en-US" sz="3200" b="1" dirty="0">
              <a:solidFill>
                <a:srgbClr val="00009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57355" name="图片 57354" descr="图片19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984750"/>
            <a:ext cx="3587750" cy="1873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7356" name="图片 57355" descr="图片21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51475" y="4984750"/>
            <a:ext cx="3692525" cy="1873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7357" name="文本框 57356"/>
          <p:cNvSpPr txBox="1"/>
          <p:nvPr/>
        </p:nvSpPr>
        <p:spPr>
          <a:xfrm>
            <a:off x="250825" y="0"/>
            <a:ext cx="8713788" cy="11049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200" b="1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3. </a:t>
            </a:r>
            <a:r>
              <a:rPr lang="zh-CN" altLang="en-US" sz="3200" b="1" dirty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父爱与母爱在性质上有何根本区别，为何有这种不同？</a:t>
            </a:r>
            <a:endParaRPr lang="zh-CN" altLang="en-US" sz="3200" dirty="0">
              <a:solidFill>
                <a:srgbClr val="00009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7358" name="文本框 57357"/>
          <p:cNvSpPr txBox="1"/>
          <p:nvPr/>
        </p:nvSpPr>
        <p:spPr>
          <a:xfrm>
            <a:off x="3248025" y="1052513"/>
            <a:ext cx="5895975" cy="10668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2" charset="-122"/>
              </a:rPr>
              <a:t>无条件的爱，不需要去赢得它，</a:t>
            </a:r>
            <a:endParaRPr lang="zh-CN" altLang="en-US" sz="3200" b="1" dirty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2" charset="-122"/>
              </a:rPr>
              <a:t>也不用为此付出努力。</a:t>
            </a:r>
            <a:endParaRPr lang="zh-CN" altLang="en-US" sz="3200" b="1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57359" name="文本框 57358"/>
          <p:cNvSpPr txBox="1"/>
          <p:nvPr/>
        </p:nvSpPr>
        <p:spPr>
          <a:xfrm>
            <a:off x="1116013" y="3860800"/>
            <a:ext cx="8569325" cy="11049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2" charset="-122"/>
              </a:rPr>
              <a:t>母亲代表自然世界，是大自然、大地和海洋；</a:t>
            </a:r>
            <a:endParaRPr lang="zh-CN" altLang="en-US" sz="3200" b="1" dirty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2" charset="-122"/>
              </a:rPr>
              <a:t>父亲代表思想世界，是法律、秩序和纪律。</a:t>
            </a:r>
            <a:endParaRPr lang="zh-CN" altLang="en-US" sz="3200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57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57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57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57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57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57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8" grpId="0"/>
      <p:bldP spid="57350" grpId="0"/>
      <p:bldP spid="57351" grpId="0"/>
      <p:bldP spid="57353" grpId="0"/>
      <p:bldP spid="57354" grpId="0"/>
      <p:bldP spid="57358" grpId="0"/>
      <p:bldP spid="5735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8370" name="文本框 58369"/>
          <p:cNvSpPr txBox="1"/>
          <p:nvPr/>
        </p:nvSpPr>
        <p:spPr>
          <a:xfrm>
            <a:off x="228600" y="260350"/>
            <a:ext cx="902811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latin typeface="黑体" panose="02010609060101010101" pitchFamily="2" charset="-122"/>
                <a:ea typeface="黑体" panose="02010609060101010101" pitchFamily="2" charset="-122"/>
              </a:rPr>
              <a:t>4.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父爱与母爱各有什么积极面和消极面？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8371" name="文本框 58370"/>
          <p:cNvSpPr txBox="1"/>
          <p:nvPr/>
        </p:nvSpPr>
        <p:spPr>
          <a:xfrm>
            <a:off x="179388" y="1844675"/>
            <a:ext cx="110807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母爱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8372" name="左大括号 58371"/>
          <p:cNvSpPr/>
          <p:nvPr/>
        </p:nvSpPr>
        <p:spPr>
          <a:xfrm>
            <a:off x="1258888" y="1557338"/>
            <a:ext cx="144462" cy="1150937"/>
          </a:xfrm>
          <a:prstGeom prst="leftBrace">
            <a:avLst>
              <a:gd name="adj1" fmla="val 66392"/>
              <a:gd name="adj2" fmla="val 50000"/>
            </a:avLst>
          </a:prstGeom>
          <a:noFill/>
          <a:ln w="254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8373" name="文本框 58372"/>
          <p:cNvSpPr txBox="1"/>
          <p:nvPr/>
        </p:nvSpPr>
        <p:spPr>
          <a:xfrm>
            <a:off x="1331913" y="1268413"/>
            <a:ext cx="230505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积极面</a:t>
            </a:r>
            <a:r>
              <a:rPr lang="en-US" altLang="zh-CN" sz="3200" b="1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----</a:t>
            </a:r>
            <a:endParaRPr lang="en-US" altLang="zh-CN" sz="3200" b="1">
              <a:solidFill>
                <a:srgbClr val="00009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8374" name="文本框 58373"/>
          <p:cNvSpPr txBox="1"/>
          <p:nvPr/>
        </p:nvSpPr>
        <p:spPr>
          <a:xfrm>
            <a:off x="1330325" y="2420938"/>
            <a:ext cx="2233613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消极面</a:t>
            </a:r>
            <a:r>
              <a:rPr lang="en-US" altLang="zh-CN" sz="3200" b="1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----</a:t>
            </a:r>
            <a:endParaRPr lang="en-US" altLang="zh-CN" sz="3200" b="1">
              <a:solidFill>
                <a:srgbClr val="00009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8375" name="文本框 58374"/>
          <p:cNvSpPr txBox="1"/>
          <p:nvPr/>
        </p:nvSpPr>
        <p:spPr>
          <a:xfrm>
            <a:off x="3059113" y="2133600"/>
            <a:ext cx="5489575" cy="10668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  母爱不需要用努力去换取，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  而且根本无法赢得。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8376" name="文本框 58375"/>
          <p:cNvSpPr txBox="1"/>
          <p:nvPr/>
        </p:nvSpPr>
        <p:spPr>
          <a:xfrm>
            <a:off x="179388" y="4005263"/>
            <a:ext cx="110807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父爱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8377" name="左大括号 58376"/>
          <p:cNvSpPr/>
          <p:nvPr/>
        </p:nvSpPr>
        <p:spPr>
          <a:xfrm>
            <a:off x="1258888" y="3716338"/>
            <a:ext cx="144462" cy="1296987"/>
          </a:xfrm>
          <a:prstGeom prst="leftBrace">
            <a:avLst>
              <a:gd name="adj1" fmla="val 74817"/>
              <a:gd name="adj2" fmla="val 50000"/>
            </a:avLst>
          </a:prstGeom>
          <a:noFill/>
          <a:ln w="254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8378" name="文本框 58377"/>
          <p:cNvSpPr txBox="1"/>
          <p:nvPr/>
        </p:nvSpPr>
        <p:spPr>
          <a:xfrm>
            <a:off x="1331913" y="3500438"/>
            <a:ext cx="2233612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积极面</a:t>
            </a:r>
            <a:r>
              <a:rPr lang="en-US" altLang="zh-CN" sz="3200" b="1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----</a:t>
            </a:r>
            <a:endParaRPr lang="en-US" altLang="zh-CN" sz="3200" b="1">
              <a:solidFill>
                <a:srgbClr val="00009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8379" name="文本框 58378"/>
          <p:cNvSpPr txBox="1"/>
          <p:nvPr/>
        </p:nvSpPr>
        <p:spPr>
          <a:xfrm>
            <a:off x="1331913" y="4652963"/>
            <a:ext cx="2227262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消极面</a:t>
            </a:r>
            <a:r>
              <a:rPr lang="en-US" altLang="zh-CN" sz="3200" b="1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----</a:t>
            </a:r>
            <a:endParaRPr lang="en-US" altLang="zh-CN" sz="3200" b="1">
              <a:solidFill>
                <a:srgbClr val="00009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8380" name="文本框 58379"/>
          <p:cNvSpPr txBox="1"/>
          <p:nvPr/>
        </p:nvSpPr>
        <p:spPr>
          <a:xfrm>
            <a:off x="3606800" y="3213100"/>
            <a:ext cx="55372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可以通过自己的努力去赢得，可以受自己的控制和支配。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8381" name="文本框 58380"/>
          <p:cNvSpPr txBox="1"/>
          <p:nvPr/>
        </p:nvSpPr>
        <p:spPr>
          <a:xfrm>
            <a:off x="3449638" y="4437063"/>
            <a:ext cx="5694362" cy="15541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必须靠努力才能得到，在辜负父亲期望的情况下，可能会失去父爱。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58383" name="图片 58382" descr="图片4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825" y="5562600"/>
            <a:ext cx="2214563" cy="1295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8384" name="文本框 58383"/>
          <p:cNvSpPr txBox="1"/>
          <p:nvPr/>
        </p:nvSpPr>
        <p:spPr>
          <a:xfrm>
            <a:off x="3382963" y="981075"/>
            <a:ext cx="5761037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2" charset="-122"/>
              </a:rPr>
              <a:t>它是世界上最伟大的爱，是每</a:t>
            </a:r>
            <a:endParaRPr lang="zh-CN" altLang="en-US" sz="3200" b="1" dirty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2" charset="-122"/>
              </a:rPr>
              <a:t>个人内心深处最为渴求的。</a:t>
            </a:r>
            <a:endParaRPr lang="zh-CN" altLang="en-US" sz="3200" b="1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8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8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83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83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83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83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83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8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58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58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58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83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83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8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8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8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83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83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83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8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8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83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83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83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83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8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83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83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8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8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58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1" grpId="0"/>
      <p:bldP spid="58373" grpId="0"/>
      <p:bldP spid="58374" grpId="0"/>
      <p:bldP spid="58375" grpId="0"/>
      <p:bldP spid="58376" grpId="0"/>
      <p:bldP spid="58378" grpId="0"/>
      <p:bldP spid="58379" grpId="0"/>
      <p:bldP spid="58380" grpId="0"/>
      <p:bldP spid="58381" grpId="0"/>
      <p:bldP spid="5838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394" name="文本框 59393"/>
          <p:cNvSpPr txBox="1"/>
          <p:nvPr/>
        </p:nvSpPr>
        <p:spPr>
          <a:xfrm>
            <a:off x="323850" y="188913"/>
            <a:ext cx="7380288" cy="67945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5.  </a:t>
            </a:r>
            <a:r>
              <a:rPr lang="zh-CN" altLang="en-US" sz="3600" b="1" dirty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人如何完成成熟的一生？</a:t>
            </a:r>
            <a:endParaRPr lang="zh-CN" altLang="en-US" sz="3600" b="1" dirty="0">
              <a:solidFill>
                <a:srgbClr val="00009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9395" name="文本框 59394"/>
          <p:cNvSpPr txBox="1"/>
          <p:nvPr/>
        </p:nvSpPr>
        <p:spPr>
          <a:xfrm>
            <a:off x="0" y="1052513"/>
            <a:ext cx="8027988" cy="64087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99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◇  </a:t>
            </a: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从母亲那里得到身体上、心理上的爱和关怀，从父亲那里获得指引和信心。</a:t>
            </a:r>
            <a:endParaRPr lang="zh-CN" altLang="en-US" sz="3600" b="1" dirty="0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endParaRPr lang="zh-CN" altLang="en-US" sz="3600" b="1" dirty="0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◇  发展一个母亲的良知，又发展一个父亲的良知。把母亲的良知建筑在爱的能力上，把父亲的良知建筑在理智和判断力上。</a:t>
            </a:r>
            <a:endParaRPr lang="zh-CN" altLang="en-US" sz="3600" b="1" dirty="0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sz="3600" b="1" dirty="0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◇  从外部脱离父母，而在内心树立父母的形象，成为自己的父母。</a:t>
            </a:r>
            <a:endParaRPr lang="zh-CN" altLang="en-US" sz="3600" b="1" dirty="0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3600" b="1" dirty="0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9396" name="矩形 59395"/>
          <p:cNvSpPr/>
          <p:nvPr/>
        </p:nvSpPr>
        <p:spPr>
          <a:xfrm rot="5400000">
            <a:off x="6783388" y="1022350"/>
            <a:ext cx="3382962" cy="1336675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4000" i="1">
                <a:ln w="9525" cap="flat" cmpd="sng">
                  <a:solidFill>
                    <a:srgbClr val="8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800000"/>
                </a:solidFill>
                <a:effectLst>
                  <a:outerShdw dist="35921" dir="2699999" algn="ctr" rotWithShape="0">
                    <a:srgbClr val="B2B2B2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爱</a:t>
            </a:r>
            <a:endParaRPr lang="zh-CN" altLang="en-US" sz="4000" i="1">
              <a:ln w="9525" cap="flat" cmpd="sng">
                <a:solidFill>
                  <a:srgbClr val="8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800000"/>
              </a:solidFill>
              <a:effectLst>
                <a:outerShdw dist="35921" dir="2699999" algn="ctr" rotWithShape="0">
                  <a:srgbClr val="B2B2B2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9397" name="矩形 59396"/>
          <p:cNvSpPr/>
          <p:nvPr/>
        </p:nvSpPr>
        <p:spPr>
          <a:xfrm rot="5400000">
            <a:off x="7759700" y="3954463"/>
            <a:ext cx="1800225" cy="515937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 i="1">
                <a:ln w="9525" cap="flat" cmpd="sng">
                  <a:solidFill>
                    <a:srgbClr val="0033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FF"/>
                </a:solidFill>
                <a:effectLst>
                  <a:outerShdw dist="35921" dir="2699999" algn="ctr" rotWithShape="0">
                    <a:srgbClr val="B2B2B2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的艺术</a:t>
            </a:r>
            <a:endParaRPr lang="zh-CN" altLang="en-US" sz="3600" b="1" i="1">
              <a:ln w="9525" cap="flat" cmpd="sng">
                <a:solidFill>
                  <a:srgbClr val="0033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FF"/>
              </a:solidFill>
              <a:effectLst>
                <a:outerShdw dist="35921" dir="2699999" algn="ctr" rotWithShape="0">
                  <a:srgbClr val="B2B2B2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9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9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9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59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59394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59395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charRg st="38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9395">
                                            <p:txEl>
                                              <p:charRg st="38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9395">
                                            <p:txEl>
                                              <p:charRg st="38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9395">
                                            <p:txEl>
                                              <p:charRg st="38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9395">
                                            <p:txEl>
                                              <p:charRg st="38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charRg st="97" end="1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9" dur="1000"/>
                                        <p:tgtEl>
                                          <p:spTgt spid="59395">
                                            <p:txEl>
                                              <p:charRg st="97" end="1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标题 41985"/>
          <p:cNvSpPr>
            <a:spLocks noGrp="1"/>
          </p:cNvSpPr>
          <p:nvPr>
            <p:ph type="title"/>
          </p:nvPr>
        </p:nvSpPr>
        <p:spPr>
          <a:xfrm>
            <a:off x="3059113" y="404813"/>
            <a:ext cx="5834062" cy="1150937"/>
          </a:xfrm>
          <a:ln/>
        </p:spPr>
        <p:txBody>
          <a:bodyPr anchor="ctr"/>
          <a:p>
            <a:pPr algn="l"/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2" charset="-122"/>
              </a:rPr>
              <a:t>关于作者提出的父爱与母爱的区别，你完全认同吗？</a:t>
            </a:r>
            <a:endParaRPr lang="zh-CN" altLang="en-US" sz="3600" b="1" dirty="0">
              <a:solidFill>
                <a:srgbClr val="0000FF"/>
              </a:solidFill>
              <a:ea typeface="黑体" panose="02010609060101010101" pitchFamily="2" charset="-122"/>
            </a:endParaRPr>
          </a:p>
        </p:txBody>
      </p:sp>
      <p:sp>
        <p:nvSpPr>
          <p:cNvPr id="41987" name="文本占位符 41986"/>
          <p:cNvSpPr>
            <a:spLocks noGrp="1"/>
          </p:cNvSpPr>
          <p:nvPr>
            <p:ph type="body" idx="1"/>
          </p:nvPr>
        </p:nvSpPr>
        <p:spPr>
          <a:xfrm>
            <a:off x="395288" y="1771650"/>
            <a:ext cx="8280400" cy="3744913"/>
          </a:xfrm>
          <a:ln/>
        </p:spPr>
        <p:txBody>
          <a:bodyPr/>
          <a:p>
            <a:pPr>
              <a:buNone/>
            </a:pPr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、母爱也是有一定条件的。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None/>
            </a:pPr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、父爱和母爱一样，也有一定的无私性。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母爱比较细腻，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父爱比较粗犷；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母爱比较着眼于眼前，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父爱比较着重于未来；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母爱比较注重身体健康，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父爱比较注重精神成长；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母爱以情感来感染和引导孩子，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父爱以理智和行动来教育孩子。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41988" name="图片 41987" descr="U2286P20T47D97369F776DT20071010092541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4"/>
              </a:clrFrom>
              <a:clrTo>
                <a:srgbClr val="F6F6F4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48488" y="5661025"/>
            <a:ext cx="2195512" cy="1317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989" name="图片 41988" descr="071cs"/>
          <p:cNvPicPr>
            <a:picLocks noChangeAspect="1"/>
          </p:cNvPicPr>
          <p:nvPr/>
        </p:nvPicPr>
        <p:blipFill>
          <a:blip r:embed="rId2">
            <a:clrChange>
              <a:clrFrom>
                <a:srgbClr val="E8F9E6"/>
              </a:clrFrom>
              <a:clrTo>
                <a:srgbClr val="E8F9E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5321300"/>
            <a:ext cx="2700338" cy="1536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990" name="矩形 41989"/>
          <p:cNvSpPr/>
          <p:nvPr/>
        </p:nvSpPr>
        <p:spPr>
          <a:xfrm>
            <a:off x="539750" y="549275"/>
            <a:ext cx="2378075" cy="792163"/>
          </a:xfrm>
          <a:prstGeom prst="rect">
            <a:avLst/>
          </a:prstGeom>
          <a:noFill/>
          <a:ln w="222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zh-CN" altLang="en-US" sz="4000" b="1" dirty="0">
                <a:solidFill>
                  <a:srgbClr val="FF0000"/>
                </a:solidFill>
              </a:rPr>
              <a:t>质疑研讨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987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charRg st="14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1987">
                                            <p:txEl>
                                              <p:charRg st="14" end="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charRg st="34" end="1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1987">
                                            <p:txEl>
                                              <p:charRg st="34" end="1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22" name="标题 81921"/>
          <p:cNvSpPr>
            <a:spLocks noGrp="1"/>
          </p:cNvSpPr>
          <p:nvPr>
            <p:ph type="title"/>
          </p:nvPr>
        </p:nvSpPr>
        <p:spPr>
          <a:xfrm>
            <a:off x="2089150" y="-98425"/>
            <a:ext cx="4859338" cy="1006475"/>
          </a:xfrm>
          <a:ln/>
        </p:spPr>
        <p:txBody>
          <a:bodyPr anchor="ctr"/>
          <a:p>
            <a:r>
              <a:rPr lang="zh-CN" altLang="en-US" sz="3600" b="1">
                <a:solidFill>
                  <a:srgbClr val="FF0000"/>
                </a:solidFill>
                <a:ea typeface="楷体_GB2312" pitchFamily="49" charset="-122"/>
              </a:rPr>
              <a:t>如何认识两种爱的原则</a:t>
            </a:r>
            <a:endParaRPr lang="zh-CN" altLang="en-US" sz="3600" b="1">
              <a:solidFill>
                <a:srgbClr val="FF0000"/>
              </a:solidFill>
              <a:ea typeface="楷体_GB2312" pitchFamily="49" charset="-122"/>
            </a:endParaRPr>
          </a:p>
        </p:txBody>
      </p:sp>
      <p:sp>
        <p:nvSpPr>
          <p:cNvPr id="81923" name="文本占位符 81922"/>
          <p:cNvSpPr>
            <a:spLocks noGrp="1"/>
          </p:cNvSpPr>
          <p:nvPr>
            <p:ph type="body" sz="half" idx="1"/>
          </p:nvPr>
        </p:nvSpPr>
        <p:spPr>
          <a:xfrm>
            <a:off x="107950" y="981075"/>
            <a:ext cx="5184775" cy="4114800"/>
          </a:xfrm>
          <a:ln/>
        </p:spPr>
        <p:txBody>
          <a:bodyPr/>
          <a:p>
            <a:pPr>
              <a:buClrTx/>
              <a:buSzTx/>
              <a:buFontTx/>
            </a:pPr>
            <a:r>
              <a:rPr lang="zh-CN" altLang="en-US" b="1">
                <a:ea typeface="楷体_GB2312" pitchFamily="49" charset="-122"/>
              </a:rPr>
              <a:t>会爱上你，因为我寂寞</a:t>
            </a:r>
            <a:endParaRPr lang="zh-CN" altLang="en-US" b="1">
              <a:ea typeface="楷体_GB2312" pitchFamily="49" charset="-122"/>
            </a:endParaRPr>
          </a:p>
          <a:p>
            <a:pPr>
              <a:buClrTx/>
              <a:buSzTx/>
              <a:buFontTx/>
            </a:pPr>
            <a:r>
              <a:rPr lang="zh-CN" altLang="en-US" b="1">
                <a:ea typeface="楷体_GB2312" pitchFamily="49" charset="-122"/>
              </a:rPr>
              <a:t>爱人者，人恒爱之  </a:t>
            </a:r>
            <a:endParaRPr lang="zh-CN" altLang="en-US" b="1">
              <a:ea typeface="楷体_GB2312" pitchFamily="49" charset="-122"/>
            </a:endParaRPr>
          </a:p>
          <a:p>
            <a:pPr>
              <a:buClrTx/>
              <a:buSzTx/>
              <a:buFontTx/>
            </a:pPr>
            <a:r>
              <a:rPr lang="zh-CN" altLang="en-US" b="1">
                <a:ea typeface="楷体_GB2312" pitchFamily="49" charset="-122"/>
              </a:rPr>
              <a:t>因为你有钱，所以我爱你</a:t>
            </a:r>
            <a:endParaRPr lang="zh-CN" altLang="en-US" b="1">
              <a:ea typeface="楷体_GB2312" pitchFamily="49" charset="-122"/>
            </a:endParaRPr>
          </a:p>
          <a:p>
            <a:pPr>
              <a:buClrTx/>
              <a:buSzTx/>
              <a:buFontTx/>
            </a:pPr>
            <a:r>
              <a:rPr lang="zh-CN" altLang="en-US" b="1">
                <a:ea typeface="楷体_GB2312" pitchFamily="49" charset="-122"/>
              </a:rPr>
              <a:t>送人玫瑰，手留余香</a:t>
            </a:r>
            <a:endParaRPr lang="zh-CN" altLang="en-US" b="1">
              <a:ea typeface="楷体_GB2312" pitchFamily="49" charset="-122"/>
            </a:endParaRPr>
          </a:p>
        </p:txBody>
      </p:sp>
      <p:sp>
        <p:nvSpPr>
          <p:cNvPr id="81924" name="文本占位符 81923"/>
          <p:cNvSpPr>
            <a:spLocks noGrp="1"/>
          </p:cNvSpPr>
          <p:nvPr>
            <p:ph type="body" sz="half" idx="4294967295"/>
          </p:nvPr>
        </p:nvSpPr>
        <p:spPr>
          <a:xfrm>
            <a:off x="6300788" y="1125538"/>
            <a:ext cx="2843212" cy="2808287"/>
          </a:xfrm>
          <a:ln/>
        </p:spPr>
        <p:txBody>
          <a:bodyPr/>
          <a:lstStyle>
            <a:lvl1pPr lvl="0">
              <a:buClrTx/>
              <a:buSzTx/>
              <a:buFontTx/>
              <a:defRPr sz="2800"/>
            </a:lvl1pPr>
            <a:lvl2pPr lvl="1">
              <a:buClrTx/>
              <a:buSzTx/>
              <a:buFontTx/>
              <a:defRPr sz="2400"/>
            </a:lvl2pPr>
            <a:lvl3pPr lvl="2">
              <a:buClrTx/>
              <a:buSzTx/>
              <a:buFontTx/>
              <a:defRPr sz="2000"/>
            </a:lvl3pPr>
            <a:lvl4pPr lvl="3">
              <a:buClrTx/>
              <a:buSzTx/>
              <a:buFontTx/>
              <a:defRPr sz="1800"/>
            </a:lvl4pPr>
            <a:lvl5pPr lvl="4">
              <a:buClrTx/>
              <a:buSzTx/>
              <a:buFontTx/>
              <a:defRPr sz="1800"/>
            </a:lvl5pPr>
          </a:lstStyle>
          <a:p>
            <a:pPr lvl="0">
              <a:buNone/>
            </a:pPr>
            <a:r>
              <a:rPr lang="zh-CN" altLang="en-US" sz="4000">
                <a:ea typeface="华文琥珀" pitchFamily="2" charset="-122"/>
              </a:rPr>
              <a:t>幼稚的爱</a:t>
            </a:r>
            <a:endParaRPr lang="zh-CN" altLang="en-US" sz="4000">
              <a:ea typeface="华文琥珀" pitchFamily="2" charset="-122"/>
            </a:endParaRPr>
          </a:p>
          <a:p>
            <a:pPr lvl="0">
              <a:buNone/>
            </a:pPr>
            <a:endParaRPr lang="zh-CN" altLang="en-US" sz="4000">
              <a:ea typeface="华文琥珀" pitchFamily="2" charset="-122"/>
            </a:endParaRPr>
          </a:p>
          <a:p>
            <a:pPr lvl="0">
              <a:buNone/>
            </a:pPr>
            <a:r>
              <a:rPr lang="zh-CN" altLang="en-US" sz="4000">
                <a:ea typeface="华文琥珀" pitchFamily="2" charset="-122"/>
              </a:rPr>
              <a:t>成熟的爱</a:t>
            </a:r>
            <a:endParaRPr lang="zh-CN" altLang="en-US" sz="4000">
              <a:ea typeface="华文琥珀" pitchFamily="2" charset="-122"/>
            </a:endParaRPr>
          </a:p>
        </p:txBody>
      </p:sp>
      <p:sp>
        <p:nvSpPr>
          <p:cNvPr id="81925" name="矩形 81924"/>
          <p:cNvSpPr/>
          <p:nvPr/>
        </p:nvSpPr>
        <p:spPr>
          <a:xfrm>
            <a:off x="179388" y="3717925"/>
            <a:ext cx="8785225" cy="2879725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algn="l"/>
            <a:r>
              <a:rPr lang="zh-CN" altLang="en-US" sz="3600" b="1">
                <a:solidFill>
                  <a:srgbClr val="0D0C0B"/>
                </a:solidFill>
                <a:latin typeface="方正启体简体" pitchFamily="1" charset="-122"/>
                <a:ea typeface="方正启体简体" pitchFamily="1" charset="-122"/>
              </a:rPr>
              <a:t>      </a:t>
            </a:r>
            <a:r>
              <a:rPr lang="zh-CN" altLang="en-US" sz="3600" b="1">
                <a:solidFill>
                  <a:srgbClr val="000000"/>
                </a:solidFill>
                <a:latin typeface="方正启体简体" pitchFamily="1" charset="-122"/>
                <a:ea typeface="方正启体简体" pitchFamily="1" charset="-122"/>
              </a:rPr>
              <a:t>前一种爱是幼稚的爱，</a:t>
            </a:r>
            <a:r>
              <a:rPr lang="zh-CN" altLang="en-US" sz="3600" b="1">
                <a:solidFill>
                  <a:srgbClr val="0000FF"/>
                </a:solidFill>
                <a:latin typeface="方正启体简体" pitchFamily="1" charset="-122"/>
                <a:ea typeface="方正启体简体" pitchFamily="1" charset="-122"/>
              </a:rPr>
              <a:t>以自己为中心</a:t>
            </a:r>
            <a:r>
              <a:rPr lang="zh-CN" altLang="en-US" sz="3600" b="1">
                <a:solidFill>
                  <a:srgbClr val="000000"/>
                </a:solidFill>
                <a:latin typeface="方正启体简体" pitchFamily="1" charset="-122"/>
                <a:ea typeface="方正启体简体" pitchFamily="1" charset="-122"/>
              </a:rPr>
              <a:t>，强调</a:t>
            </a:r>
            <a:r>
              <a:rPr lang="zh-CN" altLang="en-US" sz="3600" b="1">
                <a:solidFill>
                  <a:srgbClr val="0000FF"/>
                </a:solidFill>
                <a:latin typeface="方正启体简体" pitchFamily="1" charset="-122"/>
                <a:ea typeface="方正启体简体" pitchFamily="1" charset="-122"/>
              </a:rPr>
              <a:t>先获得再付出</a:t>
            </a:r>
            <a:r>
              <a:rPr lang="zh-CN" altLang="en-US" sz="3600" b="1">
                <a:solidFill>
                  <a:srgbClr val="000000"/>
                </a:solidFill>
                <a:latin typeface="方正启体简体" pitchFamily="1" charset="-122"/>
                <a:ea typeface="方正启体简体" pitchFamily="1" charset="-122"/>
              </a:rPr>
              <a:t>，因为得到了别人的爱，需要别人，才去爱别人； 后一种爱是成熟的爱，强调</a:t>
            </a:r>
            <a:r>
              <a:rPr lang="zh-CN" altLang="en-US" sz="3600" b="1">
                <a:solidFill>
                  <a:srgbClr val="0000FF"/>
                </a:solidFill>
                <a:latin typeface="方正启体简体" pitchFamily="1" charset="-122"/>
                <a:ea typeface="方正启体简体" pitchFamily="1" charset="-122"/>
              </a:rPr>
              <a:t>先付出再获得</a:t>
            </a:r>
            <a:r>
              <a:rPr lang="zh-CN" altLang="en-US" sz="3600" b="1">
                <a:solidFill>
                  <a:srgbClr val="000000"/>
                </a:solidFill>
                <a:latin typeface="方正启体简体" pitchFamily="1" charset="-122"/>
                <a:ea typeface="方正启体简体" pitchFamily="1" charset="-122"/>
              </a:rPr>
              <a:t>，</a:t>
            </a:r>
            <a:r>
              <a:rPr lang="zh-CN" altLang="en-US" sz="3600" b="1">
                <a:solidFill>
                  <a:srgbClr val="0000FF"/>
                </a:solidFill>
                <a:latin typeface="方正启体简体" pitchFamily="1" charset="-122"/>
                <a:ea typeface="方正启体简体" pitchFamily="1" charset="-122"/>
              </a:rPr>
              <a:t>从爱他人中实现爱自己</a:t>
            </a:r>
            <a:r>
              <a:rPr lang="zh-CN" altLang="en-US" sz="3600" b="1">
                <a:solidFill>
                  <a:srgbClr val="000000"/>
                </a:solidFill>
                <a:latin typeface="方正启体简体" pitchFamily="1" charset="-122"/>
                <a:ea typeface="方正启体简体" pitchFamily="1" charset="-122"/>
              </a:rPr>
              <a:t>。</a:t>
            </a:r>
            <a:endParaRPr lang="zh-CN" altLang="en-US" sz="3600">
              <a:solidFill>
                <a:srgbClr val="000000"/>
              </a:solidFill>
              <a:latin typeface="方正启体简体" pitchFamily="1" charset="-122"/>
              <a:ea typeface="方正启体简体" pitchFamily="1" charset="-122"/>
            </a:endParaRPr>
          </a:p>
        </p:txBody>
      </p:sp>
      <p:sp>
        <p:nvSpPr>
          <p:cNvPr id="81926" name="直接连接符 81925"/>
          <p:cNvSpPr/>
          <p:nvPr/>
        </p:nvSpPr>
        <p:spPr>
          <a:xfrm>
            <a:off x="4211638" y="1268413"/>
            <a:ext cx="1584325" cy="0"/>
          </a:xfrm>
          <a:prstGeom prst="line">
            <a:avLst/>
          </a:prstGeom>
          <a:ln w="9525">
            <a:noFill/>
          </a:ln>
        </p:spPr>
      </p:sp>
      <p:sp>
        <p:nvSpPr>
          <p:cNvPr id="81927" name="右箭头 81926"/>
          <p:cNvSpPr/>
          <p:nvPr/>
        </p:nvSpPr>
        <p:spPr>
          <a:xfrm>
            <a:off x="4356100" y="1052513"/>
            <a:ext cx="1552575" cy="701675"/>
          </a:xfrm>
          <a:prstGeom prst="rightArrow">
            <a:avLst>
              <a:gd name="adj1" fmla="val 50000"/>
              <a:gd name="adj2" fmla="val 55316"/>
            </a:avLst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81928" name="右箭头 81927"/>
          <p:cNvSpPr/>
          <p:nvPr/>
        </p:nvSpPr>
        <p:spPr>
          <a:xfrm>
            <a:off x="4787900" y="1268413"/>
            <a:ext cx="976313" cy="485775"/>
          </a:xfrm>
          <a:prstGeom prst="rightArrow">
            <a:avLst>
              <a:gd name="adj1" fmla="val 50000"/>
              <a:gd name="adj2" fmla="val 50245"/>
            </a:avLst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81929" name="直接连接符 81928"/>
          <p:cNvSpPr/>
          <p:nvPr/>
        </p:nvSpPr>
        <p:spPr>
          <a:xfrm>
            <a:off x="4716463" y="1268413"/>
            <a:ext cx="1584325" cy="288925"/>
          </a:xfrm>
          <a:prstGeom prst="line">
            <a:avLst/>
          </a:prstGeom>
          <a:ln w="762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81930" name="直接连接符 81929"/>
          <p:cNvSpPr/>
          <p:nvPr/>
        </p:nvSpPr>
        <p:spPr>
          <a:xfrm flipV="1">
            <a:off x="5076825" y="1773238"/>
            <a:ext cx="1366838" cy="792162"/>
          </a:xfrm>
          <a:prstGeom prst="line">
            <a:avLst/>
          </a:prstGeom>
          <a:ln w="762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81931" name="直接连接符 81930"/>
          <p:cNvSpPr/>
          <p:nvPr/>
        </p:nvSpPr>
        <p:spPr>
          <a:xfrm>
            <a:off x="4284663" y="2997200"/>
            <a:ext cx="2016125" cy="71438"/>
          </a:xfrm>
          <a:prstGeom prst="line">
            <a:avLst/>
          </a:prstGeom>
          <a:ln w="762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81932" name="直接连接符 81931"/>
          <p:cNvSpPr/>
          <p:nvPr/>
        </p:nvSpPr>
        <p:spPr>
          <a:xfrm>
            <a:off x="3779838" y="1844675"/>
            <a:ext cx="2592387" cy="1079500"/>
          </a:xfrm>
          <a:prstGeom prst="line">
            <a:avLst/>
          </a:prstGeom>
          <a:ln w="762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pic>
        <p:nvPicPr>
          <p:cNvPr id="81933" name="图片 81932" descr="0062">
            <a:hlinkClick r:id="" action="ppaction://noaction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263269">
            <a:off x="8736013" y="6381750"/>
            <a:ext cx="400050" cy="3778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19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1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19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19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>
                                            <p:txEl>
                                              <p:charRg st="0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81925">
                                            <p:txEl>
                                              <p:charRg st="0" end="8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3010" name="图片 43009" descr="userid34564time20040712185428">
            <a:hlinkClick r:id="rId1"/>
          </p:cNvPr>
          <p:cNvPicPr>
            <a:picLocks noChangeAspect="1"/>
          </p:cNvPicPr>
          <p:nvPr/>
        </p:nvPicPr>
        <p:blipFill>
          <a:blip r:embed="rId2"/>
          <a:srcRect l="2086" t="31371" b="4770"/>
          <a:stretch>
            <a:fillRect/>
          </a:stretch>
        </p:blipFill>
        <p:spPr>
          <a:xfrm>
            <a:off x="5715000" y="0"/>
            <a:ext cx="3429000" cy="33575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1" name="副标题 43010"/>
          <p:cNvSpPr>
            <a:spLocks noGrp="1"/>
          </p:cNvSpPr>
          <p:nvPr>
            <p:ph type="subTitle" idx="1"/>
          </p:nvPr>
        </p:nvSpPr>
        <p:spPr>
          <a:xfrm>
            <a:off x="395288" y="1341438"/>
            <a:ext cx="5410200" cy="5105400"/>
          </a:xfrm>
          <a:ln/>
        </p:spPr>
        <p:txBody>
          <a:bodyPr/>
          <a:p>
            <a:pPr defTabSz="914400">
              <a:buClrTx/>
              <a:buSzTx/>
              <a:buFontTx/>
            </a:pPr>
            <a:r>
              <a:rPr lang="zh-CN" altLang="en-US" sz="3200" b="1" kern="1200" baseline="0" dirty="0">
                <a:solidFill>
                  <a:srgbClr val="876CFA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endParaRPr lang="zh-CN" altLang="en-US" sz="3200" b="1" kern="1200" baseline="0">
              <a:solidFill>
                <a:srgbClr val="876CFA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43012" name="图片 43011" descr="杨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0" y="3352800"/>
            <a:ext cx="3429000" cy="350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3" name="文本框 43012"/>
          <p:cNvSpPr txBox="1"/>
          <p:nvPr/>
        </p:nvSpPr>
        <p:spPr>
          <a:xfrm>
            <a:off x="395288" y="549275"/>
            <a:ext cx="4968875" cy="5035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/>
            <a:r>
              <a:rPr lang="zh-CN" altLang="en-US" sz="3600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   母爱是温暖的阳光，奉献着七彩光芒；</a:t>
            </a:r>
            <a:endParaRPr lang="zh-CN" altLang="en-US" sz="3600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just"/>
            <a:r>
              <a:rPr lang="zh-CN" altLang="en-US" sz="3600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   母爱是辽阔的海洋，坦露着宽广胸怀；</a:t>
            </a:r>
            <a:endParaRPr lang="zh-CN" altLang="en-US" sz="3600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just"/>
            <a:r>
              <a:rPr lang="zh-CN" altLang="en-US" sz="3600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   母爱是肥沃的土壤，哺育儿女茁壮成长；</a:t>
            </a:r>
            <a:endParaRPr lang="zh-CN" altLang="en-US" sz="3600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just"/>
            <a:r>
              <a:rPr lang="zh-CN" altLang="en-US" sz="3600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   母爱是无限的宇宙，任儿女自由遨翔。</a:t>
            </a:r>
            <a:endParaRPr lang="zh-CN" altLang="en-US" sz="3600" dirty="0">
              <a:solidFill>
                <a:srgbClr val="FFFF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5538" name="图片 65537" descr="040607102052"/>
          <p:cNvPicPr>
            <a:picLocks noChangeAspect="1"/>
          </p:cNvPicPr>
          <p:nvPr/>
        </p:nvPicPr>
        <p:blipFill>
          <a:blip r:embed="rId1">
            <a:lum bright="17999"/>
          </a:blip>
          <a:srcRect t="14078" b="2961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5539" name="矩形 65538"/>
          <p:cNvSpPr/>
          <p:nvPr/>
        </p:nvSpPr>
        <p:spPr>
          <a:xfrm>
            <a:off x="609600" y="381000"/>
            <a:ext cx="8001000" cy="2530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楷体_GB2312" pitchFamily="49" charset="-122"/>
              </a:rPr>
              <a:t>世上有一部永远也写不完的书</a:t>
            </a:r>
            <a:endParaRPr lang="zh-CN" altLang="en-US" sz="40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宋体" panose="02010600030101010101" pitchFamily="2" charset="-122"/>
              <a:ea typeface="楷体_GB2312" pitchFamily="49" charset="-122"/>
            </a:endParaRPr>
          </a:p>
          <a:p>
            <a:pPr algn="ctr"/>
            <a:r>
              <a:rPr lang="en-US" altLang="zh-CN" sz="40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——</a:t>
            </a:r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楷体_GB2312" pitchFamily="49" charset="-122"/>
              </a:rPr>
              <a:t>那便是父母</a:t>
            </a:r>
            <a:endParaRPr lang="zh-CN" altLang="en-US" sz="40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宋体" panose="02010600030101010101" pitchFamily="2" charset="-122"/>
              <a:ea typeface="楷体_GB2312" pitchFamily="49" charset="-122"/>
            </a:endParaRPr>
          </a:p>
          <a:p>
            <a:pPr algn="ctr"/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楷体_GB2312" pitchFamily="49" charset="-122"/>
              </a:rPr>
              <a:t>      </a:t>
            </a:r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让家充满爱与馨香的</a:t>
            </a:r>
            <a:endParaRPr lang="zh-CN" altLang="en-US" sz="40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  <a:p>
            <a:pPr algn="ctr"/>
            <a:r>
              <a:rPr lang="en-US" altLang="zh-CN" sz="40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——</a:t>
            </a:r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那也是父母 </a:t>
            </a:r>
            <a:endParaRPr lang="zh-CN" altLang="en-US" sz="40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65540" name="文本框 65539"/>
          <p:cNvSpPr txBox="1"/>
          <p:nvPr/>
        </p:nvSpPr>
        <p:spPr>
          <a:xfrm>
            <a:off x="1692275" y="5084763"/>
            <a:ext cx="4895850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5541" name="文本框 65540"/>
          <p:cNvSpPr txBox="1"/>
          <p:nvPr/>
        </p:nvSpPr>
        <p:spPr>
          <a:xfrm>
            <a:off x="1042988" y="4868863"/>
            <a:ext cx="5543550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副标题 44033"/>
          <p:cNvSpPr>
            <a:spLocks noGrp="1"/>
          </p:cNvSpPr>
          <p:nvPr>
            <p:ph type="subTitle" idx="1"/>
          </p:nvPr>
        </p:nvSpPr>
        <p:spPr>
          <a:xfrm>
            <a:off x="323850" y="1484313"/>
            <a:ext cx="5543550" cy="4114800"/>
          </a:xfrm>
          <a:ln/>
        </p:spPr>
        <p:txBody>
          <a:bodyPr/>
          <a:p>
            <a:pPr algn="l" defTabSz="914400">
              <a:buClrTx/>
              <a:buSzTx/>
              <a:buFontTx/>
            </a:pPr>
            <a:r>
              <a:rPr lang="zh-CN" altLang="en-US" sz="3600" b="1" kern="1200" baseline="0" dirty="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   父爱是山，无论你有多大的困难，他总是你依靠的屏障；</a:t>
            </a:r>
            <a:endParaRPr lang="zh-CN" altLang="en-US" sz="3600" b="1" kern="1200" baseline="0" dirty="0">
              <a:solidFill>
                <a:schemeClr val="accent2"/>
              </a:solidFill>
              <a:effectLst>
                <a:outerShdw blurRad="38100" dist="38100" dir="2700000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defTabSz="914400">
              <a:buClrTx/>
              <a:buSzTx/>
              <a:buFontTx/>
            </a:pPr>
            <a:r>
              <a:rPr lang="zh-CN" altLang="en-US" sz="3600" b="1" kern="1200" baseline="0" dirty="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   父爱是路，无论你走到哪里，他都伴你延伸，为你指点迷津，护你一路走好</a:t>
            </a:r>
            <a:r>
              <a:rPr lang="zh-CN" altLang="en-US" sz="3600" b="1" kern="1200" baseline="0" dirty="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 。</a:t>
            </a:r>
            <a:endParaRPr lang="zh-CN" altLang="en-US" sz="3600" b="1" kern="1200" baseline="0">
              <a:solidFill>
                <a:schemeClr val="accent2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44035" name="图片 44034" descr="memo4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3600" y="0"/>
            <a:ext cx="3200400" cy="4038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36" name="图片 44035" descr="42-33-188_photoqia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3600" y="2960688"/>
            <a:ext cx="3200400" cy="38973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charRg st="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4034">
                                            <p:txEl>
                                              <p:charRg st="0" end="3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charRg st="30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4034">
                                            <p:txEl>
                                              <p:charRg st="30" end="7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4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6082" name="图片 46081" descr="图片2"/>
          <p:cNvPicPr>
            <a:picLocks noChangeAspect="1"/>
          </p:cNvPicPr>
          <p:nvPr/>
        </p:nvPicPr>
        <p:blipFill>
          <a:blip r:embed="rId1"/>
          <a:srcRect t="2338" b="1065"/>
          <a:stretch>
            <a:fillRect/>
          </a:stretch>
        </p:blipFill>
        <p:spPr>
          <a:xfrm>
            <a:off x="395288" y="476250"/>
            <a:ext cx="4048125" cy="5905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083" name="图片 46082" descr="SNV30221_副本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9463" y="476250"/>
            <a:ext cx="4408487" cy="5905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random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1138" name="图片 91137" descr="W02009060746943522166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288" y="3676650"/>
            <a:ext cx="3960812" cy="2992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1139" name="图片 91138" descr="2006121511614715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8" y="188913"/>
            <a:ext cx="3960812" cy="3321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1140" name="图片 91139" descr="00123fb9bce709b444270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7900" y="228600"/>
            <a:ext cx="4203700" cy="6629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random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62" name="图片 92161" descr="03400600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0" y="304800"/>
            <a:ext cx="4191000" cy="6248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63" name="图片 92162" descr="671656473820060308135248_64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381000"/>
            <a:ext cx="4114800" cy="6096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2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92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0418" name="标题 60417"/>
          <p:cNvSpPr/>
          <p:nvPr>
            <p:ph type="title" idx="4294967295"/>
          </p:nvPr>
        </p:nvSpPr>
        <p:spPr>
          <a:xfrm>
            <a:off x="0" y="155575"/>
            <a:ext cx="8640763" cy="609600"/>
          </a:xfrm>
          <a:ln/>
        </p:spPr>
        <p:txBody>
          <a:bodyPr anchor="ctr"/>
          <a:p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父母与孩子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之间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的爱</a:t>
            </a:r>
            <a:r>
              <a:rPr lang="en-US" altLang="zh-CN" b="1">
                <a:latin typeface="Arial" panose="020B0604020202020204" pitchFamily="34" charset="0"/>
                <a:ea typeface="黑体" panose="02010609060101010101" pitchFamily="2" charset="-122"/>
              </a:rPr>
              <a:t>……</a:t>
            </a:r>
            <a:endParaRPr lang="en-US" altLang="zh-CN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60419" name="图片 60418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9500" y="890588"/>
            <a:ext cx="6805613" cy="5076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0" name="图片 60419" descr="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6013" y="908050"/>
            <a:ext cx="6769100" cy="5076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1" name="图片 60420" descr="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6013" y="908050"/>
            <a:ext cx="6769100" cy="50784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2" name="图片 60421" descr="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6013" y="908050"/>
            <a:ext cx="6769100" cy="5076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3" name="图片 60422" descr="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6013" y="908050"/>
            <a:ext cx="6769100" cy="5076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4" name="图片 60423" descr="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16013" y="908050"/>
            <a:ext cx="6769100" cy="5076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5" name="图片 60424" descr="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16013" y="908050"/>
            <a:ext cx="6769100" cy="5076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6" name="图片 60425" descr="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16013" y="908050"/>
            <a:ext cx="6769100" cy="5076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7" name="图片 60426" descr="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16013" y="890588"/>
            <a:ext cx="6769100" cy="5076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8" name="图片 60427" descr="1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116013" y="908050"/>
            <a:ext cx="6769100" cy="5076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9" name="图片 60428" descr="1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116013" y="908050"/>
            <a:ext cx="6769100" cy="5076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30" name="图片 60429" descr="1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42988" y="908050"/>
            <a:ext cx="6769100" cy="5076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31" name="图片 60430" descr="1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42988" y="908050"/>
            <a:ext cx="6769100" cy="5076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32" name="图片 60431" descr="14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042988" y="908050"/>
            <a:ext cx="6769100" cy="5076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33" name="图片 60432" descr="15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042988" y="836613"/>
            <a:ext cx="6769100" cy="5076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34" name="图片 60433" descr="16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042988" y="836613"/>
            <a:ext cx="6842125" cy="51323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35" name="图片 60434" descr="17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042988" y="836613"/>
            <a:ext cx="6842125" cy="51323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36" name="图片 60435" descr="18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042988" y="836613"/>
            <a:ext cx="6842125" cy="51323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37" name="图片 60436" descr="19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042988" y="836613"/>
            <a:ext cx="6842125" cy="51323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38" name="图片 60437" descr="20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1042988" y="836613"/>
            <a:ext cx="6842125" cy="51323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39" name="不知名的钢琴曲.wma" descr="不知名的钢琴曲"/>
          <p:cNvPicPr>
            <a:picLocks noRot="1" noChangeAspect="1"/>
          </p:cNvPicPr>
          <p:nvPr>
            <a:audioFile r:link="rId21"/>
            <p:extLst>
              <p:ext uri="{DAA4B4D4-6D71-4841-9C94-3DE7FCFB9230}">
                <p14:media xmlns:p14="http://schemas.microsoft.com/office/powerpoint/2010/main" r:link="rId22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95250" y="6457950"/>
            <a:ext cx="304800" cy="304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04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60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60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04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50" decel="100000" fill="hold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604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04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0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50" decel="100000" fill="hold"/>
                                        <p:tgtEl>
                                          <p:spTgt spid="60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604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60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60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04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0" decel="100000" fill="hold"/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604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04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04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50" decel="100000" fill="hold"/>
                                        <p:tgtEl>
                                          <p:spTgt spid="60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0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604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604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60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04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04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450" decel="100000" fill="hold"/>
                                        <p:tgtEl>
                                          <p:spTgt spid="60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0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604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604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/>
                                        <p:tgtEl>
                                          <p:spTgt spid="60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04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0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0" decel="100000" fill="hold"/>
                                        <p:tgtEl>
                                          <p:spTgt spid="60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0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604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500"/>
                                        <p:tgtEl>
                                          <p:spTgt spid="60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/>
                                        <p:tgtEl>
                                          <p:spTgt spid="60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604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604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0" decel="100000" fill="hold"/>
                                        <p:tgtEl>
                                          <p:spTgt spid="60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0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604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500"/>
                                        <p:tgtEl>
                                          <p:spTgt spid="604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/>
                                        <p:tgtEl>
                                          <p:spTgt spid="60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604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604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50" decel="100000" fill="hold"/>
                                        <p:tgtEl>
                                          <p:spTgt spid="604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04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604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500"/>
                                        <p:tgtEl>
                                          <p:spTgt spid="604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/>
                                        <p:tgtEl>
                                          <p:spTgt spid="604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500"/>
                            </p:stCondLst>
                            <p:childTnLst>
                              <p:par>
                                <p:cTn id="12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604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60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450" decel="100000" fill="hold"/>
                                        <p:tgtEl>
                                          <p:spTgt spid="60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0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500"/>
                                        <p:tgtEl>
                                          <p:spTgt spid="604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500"/>
                                        <p:tgtEl>
                                          <p:spTgt spid="60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/>
                                        <p:tgtEl>
                                          <p:spTgt spid="60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500"/>
                            </p:stCondLst>
                            <p:childTnLst>
                              <p:par>
                                <p:cTn id="13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604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604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450" decel="100000" fill="hold"/>
                                        <p:tgtEl>
                                          <p:spTgt spid="604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04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500"/>
                                        <p:tgtEl>
                                          <p:spTgt spid="604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" dur="500"/>
                                        <p:tgtEl>
                                          <p:spTgt spid="604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/>
                                        <p:tgtEl>
                                          <p:spTgt spid="604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500"/>
                            </p:stCondLst>
                            <p:childTnLst>
                              <p:par>
                                <p:cTn id="15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604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604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450" decel="100000" fill="hold"/>
                                        <p:tgtEl>
                                          <p:spTgt spid="604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04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0" dur="500"/>
                                        <p:tgtEl>
                                          <p:spTgt spid="604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1" dur="500"/>
                                        <p:tgtEl>
                                          <p:spTgt spid="604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/>
                                        <p:tgtEl>
                                          <p:spTgt spid="604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500"/>
                            </p:stCondLst>
                            <p:childTnLst>
                              <p:par>
                                <p:cTn id="16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604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604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450" decel="100000" fill="hold"/>
                                        <p:tgtEl>
                                          <p:spTgt spid="604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04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" dur="500"/>
                                        <p:tgtEl>
                                          <p:spTgt spid="604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5" dur="500"/>
                                        <p:tgtEl>
                                          <p:spTgt spid="604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/>
                                        <p:tgtEl>
                                          <p:spTgt spid="604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500"/>
                            </p:stCondLst>
                            <p:childTnLst>
                              <p:par>
                                <p:cTn id="17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604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604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450" decel="100000" fill="hold"/>
                                        <p:tgtEl>
                                          <p:spTgt spid="604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04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8" dur="500"/>
                                        <p:tgtEl>
                                          <p:spTgt spid="604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9" dur="500"/>
                                        <p:tgtEl>
                                          <p:spTgt spid="604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/>
                                        <p:tgtEl>
                                          <p:spTgt spid="604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500"/>
                            </p:stCondLst>
                            <p:childTnLst>
                              <p:par>
                                <p:cTn id="19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604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60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450" decel="100000" fill="hold"/>
                                        <p:tgtEl>
                                          <p:spTgt spid="60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0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2" dur="500"/>
                                        <p:tgtEl>
                                          <p:spTgt spid="604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3" dur="500"/>
                                        <p:tgtEl>
                                          <p:spTgt spid="60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/>
                                        <p:tgtEl>
                                          <p:spTgt spid="60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500"/>
                            </p:stCondLst>
                            <p:childTnLst>
                              <p:par>
                                <p:cTn id="20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9" dur="500"/>
                                        <p:tgtEl>
                                          <p:spTgt spid="604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60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450" decel="100000" fill="hold"/>
                                        <p:tgtEl>
                                          <p:spTgt spid="60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0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6" dur="500"/>
                                        <p:tgtEl>
                                          <p:spTgt spid="604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7" dur="500"/>
                                        <p:tgtEl>
                                          <p:spTgt spid="60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/>
                                        <p:tgtEl>
                                          <p:spTgt spid="60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500"/>
                            </p:stCondLst>
                            <p:childTnLst>
                              <p:par>
                                <p:cTn id="22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604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60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450" decel="100000" fill="hold"/>
                                        <p:tgtEl>
                                          <p:spTgt spid="60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0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0" dur="500"/>
                                        <p:tgtEl>
                                          <p:spTgt spid="604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1" dur="500"/>
                                        <p:tgtEl>
                                          <p:spTgt spid="60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"/>
                                        <p:tgtEl>
                                          <p:spTgt spid="60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4" fill="hold">
                            <p:stCondLst>
                              <p:cond delay="500"/>
                            </p:stCondLst>
                            <p:childTnLst>
                              <p:par>
                                <p:cTn id="23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500"/>
                                        <p:tgtEl>
                                          <p:spTgt spid="604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60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450" decel="100000" fill="hold"/>
                                        <p:tgtEl>
                                          <p:spTgt spid="60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0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4" dur="500"/>
                                        <p:tgtEl>
                                          <p:spTgt spid="604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5" dur="500"/>
                                        <p:tgtEl>
                                          <p:spTgt spid="60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500"/>
                                        <p:tgtEl>
                                          <p:spTgt spid="60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8" fill="hold">
                            <p:stCondLst>
                              <p:cond delay="500"/>
                            </p:stCondLst>
                            <p:childTnLst>
                              <p:par>
                                <p:cTn id="24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1" dur="500"/>
                                        <p:tgtEl>
                                          <p:spTgt spid="604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2" dur="500" fill="hold"/>
                                        <p:tgtEl>
                                          <p:spTgt spid="60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450" decel="100000" fill="hold"/>
                                        <p:tgtEl>
                                          <p:spTgt spid="60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0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8" dur="500"/>
                                        <p:tgtEl>
                                          <p:spTgt spid="604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9" dur="500"/>
                                        <p:tgtEl>
                                          <p:spTgt spid="60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500"/>
                                        <p:tgtEl>
                                          <p:spTgt spid="60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2" fill="hold">
                            <p:stCondLst>
                              <p:cond delay="500"/>
                            </p:stCondLst>
                            <p:childTnLst>
                              <p:par>
                                <p:cTn id="26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5" dur="500"/>
                                        <p:tgtEl>
                                          <p:spTgt spid="604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6" dur="500" fill="hold"/>
                                        <p:tgtEl>
                                          <p:spTgt spid="60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450" decel="100000" fill="hold"/>
                                        <p:tgtEl>
                                          <p:spTgt spid="60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0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9" fill="hold">
                            <p:stCondLst>
                              <p:cond delay="1000"/>
                            </p:stCondLst>
                            <p:childTnLst>
                              <p:par>
                                <p:cTn id="27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1" dur="1" fill="hold"/>
                                        <p:tgtEl>
                                          <p:spTgt spid="604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2" dur="indefinite" nodeType="mainSeq">
                <p:childTnLst>
                  <p:par>
                    <p:cTn id="273" fill="hold">
                      <p:stCondLst>
                        <p:cond delay="indefinite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6" dur="500"/>
                                        <p:tgtEl>
                                          <p:spTgt spid="604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7" dur="500"/>
                                        <p:tgtEl>
                                          <p:spTgt spid="60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500"/>
                                        <p:tgtEl>
                                          <p:spTgt spid="60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0" fill="hold">
                            <p:stCondLst>
                              <p:cond delay="500"/>
                            </p:stCondLst>
                            <p:childTnLst>
                              <p:par>
                                <p:cTn id="28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3" dur="500"/>
                                        <p:tgtEl>
                                          <p:spTgt spid="604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4" dur="500" fill="hold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450" decel="100000" fill="hold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7" fill="hold">
                      <p:stCondLst>
                        <p:cond delay="indefinite"/>
                      </p:stCondLst>
                      <p:childTnLst>
                        <p:par>
                          <p:cTn id="288" fill="hold">
                            <p:stCondLst>
                              <p:cond delay="0"/>
                            </p:stCondLst>
                            <p:childTnLst>
                              <p:par>
                                <p:cTn id="289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0" dur="500"/>
                                        <p:tgtEl>
                                          <p:spTgt spid="604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1" dur="500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500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4" fill="hold">
                            <p:stCondLst>
                              <p:cond delay="500"/>
                            </p:stCondLst>
                            <p:childTnLst>
                              <p:par>
                                <p:cTn id="29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7" dur="500"/>
                                        <p:tgtEl>
                                          <p:spTgt spid="604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8" dur="500" fill="hold"/>
                                        <p:tgtEl>
                                          <p:spTgt spid="60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450" decel="100000" fill="hold"/>
                                        <p:tgtEl>
                                          <p:spTgt spid="60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1" fill="hold">
                      <p:stCondLst>
                        <p:cond delay="indefinite"/>
                      </p:stCondLst>
                      <p:childTnLst>
                        <p:par>
                          <p:cTn id="302" fill="hold">
                            <p:stCondLst>
                              <p:cond delay="0"/>
                            </p:stCondLst>
                            <p:childTnLst>
                              <p:par>
                                <p:cTn id="303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4" dur="500"/>
                                        <p:tgtEl>
                                          <p:spTgt spid="604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5" dur="500"/>
                                        <p:tgtEl>
                                          <p:spTgt spid="60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500"/>
                                        <p:tgtEl>
                                          <p:spTgt spid="60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8" fill="hold">
                            <p:stCondLst>
                              <p:cond delay="500"/>
                            </p:stCondLst>
                            <p:childTnLst>
                              <p:par>
                                <p:cTn id="30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1" dur="500"/>
                                        <p:tgtEl>
                                          <p:spTgt spid="604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2" dur="500" fill="hold"/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450" decel="100000" fill="hold"/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5" fill="hold">
                      <p:stCondLst>
                        <p:cond delay="indefinite"/>
                      </p:stCondLst>
                      <p:childTnLst>
                        <p:par>
                          <p:cTn id="316" fill="hold">
                            <p:stCondLst>
                              <p:cond delay="0"/>
                            </p:stCondLst>
                            <p:childTnLst>
                              <p:par>
                                <p:cTn id="317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8" dur="500"/>
                                        <p:tgtEl>
                                          <p:spTgt spid="604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9" dur="500"/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500"/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2" fill="hold">
                            <p:stCondLst>
                              <p:cond delay="500"/>
                            </p:stCondLst>
                            <p:childTnLst>
                              <p:par>
                                <p:cTn id="32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5" dur="500"/>
                                        <p:tgtEl>
                                          <p:spTgt spid="604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6" dur="500" fill="hold"/>
                                        <p:tgtEl>
                                          <p:spTgt spid="604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7" dur="450" decel="100000" fill="hold"/>
                                        <p:tgtEl>
                                          <p:spTgt spid="60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0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9" fill="hold">
                      <p:stCondLst>
                        <p:cond delay="indefinite"/>
                      </p:stCondLst>
                      <p:childTnLst>
                        <p:par>
                          <p:cTn id="330" fill="hold">
                            <p:stCondLst>
                              <p:cond delay="0"/>
                            </p:stCondLst>
                            <p:childTnLst>
                              <p:par>
                                <p:cTn id="331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2" dur="500"/>
                                        <p:tgtEl>
                                          <p:spTgt spid="604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3" dur="500"/>
                                        <p:tgtEl>
                                          <p:spTgt spid="604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4" dur="500"/>
                                        <p:tgtEl>
                                          <p:spTgt spid="60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6" fill="hold">
                            <p:stCondLst>
                              <p:cond delay="500"/>
                            </p:stCondLst>
                            <p:childTnLst>
                              <p:par>
                                <p:cTn id="33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9" dur="500"/>
                                        <p:tgtEl>
                                          <p:spTgt spid="604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0" dur="500" fill="hold"/>
                                        <p:tgtEl>
                                          <p:spTgt spid="604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1" dur="450" decel="100000" fill="hold"/>
                                        <p:tgtEl>
                                          <p:spTgt spid="60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0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3" fill="hold">
                      <p:stCondLst>
                        <p:cond delay="indefinite"/>
                      </p:stCondLst>
                      <p:childTnLst>
                        <p:par>
                          <p:cTn id="344" fill="hold">
                            <p:stCondLst>
                              <p:cond delay="0"/>
                            </p:stCondLst>
                            <p:childTnLst>
                              <p:par>
                                <p:cTn id="345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6" dur="500"/>
                                        <p:tgtEl>
                                          <p:spTgt spid="604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7" dur="500"/>
                                        <p:tgtEl>
                                          <p:spTgt spid="604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8" dur="500"/>
                                        <p:tgtEl>
                                          <p:spTgt spid="60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0" fill="hold">
                            <p:stCondLst>
                              <p:cond delay="500"/>
                            </p:stCondLst>
                            <p:childTnLst>
                              <p:par>
                                <p:cTn id="35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3" dur="500"/>
                                        <p:tgtEl>
                                          <p:spTgt spid="604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4" dur="500" fill="hold"/>
                                        <p:tgtEl>
                                          <p:spTgt spid="60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5" dur="450" decel="100000" fill="hold"/>
                                        <p:tgtEl>
                                          <p:spTgt spid="60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6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0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7" fill="hold">
                      <p:stCondLst>
                        <p:cond delay="indefinite"/>
                      </p:stCondLst>
                      <p:childTnLst>
                        <p:par>
                          <p:cTn id="358" fill="hold">
                            <p:stCondLst>
                              <p:cond delay="0"/>
                            </p:stCondLst>
                            <p:childTnLst>
                              <p:par>
                                <p:cTn id="359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0" dur="500"/>
                                        <p:tgtEl>
                                          <p:spTgt spid="604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1" dur="500"/>
                                        <p:tgtEl>
                                          <p:spTgt spid="60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2" dur="500"/>
                                        <p:tgtEl>
                                          <p:spTgt spid="60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4" fill="hold">
                            <p:stCondLst>
                              <p:cond delay="500"/>
                            </p:stCondLst>
                            <p:childTnLst>
                              <p:par>
                                <p:cTn id="36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7" dur="500"/>
                                        <p:tgtEl>
                                          <p:spTgt spid="604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8" dur="500" fill="hold"/>
                                        <p:tgtEl>
                                          <p:spTgt spid="604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9" dur="450" decel="100000" fill="hold"/>
                                        <p:tgtEl>
                                          <p:spTgt spid="60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0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1" fill="hold">
                      <p:stCondLst>
                        <p:cond delay="indefinite"/>
                      </p:stCondLst>
                      <p:childTnLst>
                        <p:par>
                          <p:cTn id="372" fill="hold">
                            <p:stCondLst>
                              <p:cond delay="0"/>
                            </p:stCondLst>
                            <p:childTnLst>
                              <p:par>
                                <p:cTn id="373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4" dur="500"/>
                                        <p:tgtEl>
                                          <p:spTgt spid="604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5" dur="500"/>
                                        <p:tgtEl>
                                          <p:spTgt spid="604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6" dur="500"/>
                                        <p:tgtEl>
                                          <p:spTgt spid="60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8" fill="hold">
                            <p:stCondLst>
                              <p:cond delay="500"/>
                            </p:stCondLst>
                            <p:childTnLst>
                              <p:par>
                                <p:cTn id="37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1" dur="500"/>
                                        <p:tgtEl>
                                          <p:spTgt spid="604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2" dur="500" fill="hold"/>
                                        <p:tgtEl>
                                          <p:spTgt spid="604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3" dur="450" decel="100000" fill="hold"/>
                                        <p:tgtEl>
                                          <p:spTgt spid="604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04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5" fill="hold">
                      <p:stCondLst>
                        <p:cond delay="indefinite"/>
                      </p:stCondLst>
                      <p:childTnLst>
                        <p:par>
                          <p:cTn id="386" fill="hold">
                            <p:stCondLst>
                              <p:cond delay="0"/>
                            </p:stCondLst>
                            <p:childTnLst>
                              <p:par>
                                <p:cTn id="387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8" dur="500"/>
                                        <p:tgtEl>
                                          <p:spTgt spid="604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9" dur="500"/>
                                        <p:tgtEl>
                                          <p:spTgt spid="604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0" dur="500"/>
                                        <p:tgtEl>
                                          <p:spTgt spid="604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2" fill="hold">
                            <p:stCondLst>
                              <p:cond delay="500"/>
                            </p:stCondLst>
                            <p:childTnLst>
                              <p:par>
                                <p:cTn id="39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5" dur="500"/>
                                        <p:tgtEl>
                                          <p:spTgt spid="604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6" dur="500" fill="hold"/>
                                        <p:tgtEl>
                                          <p:spTgt spid="60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7" dur="450" decel="100000" fill="hold"/>
                                        <p:tgtEl>
                                          <p:spTgt spid="60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0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9" fill="hold">
                      <p:stCondLst>
                        <p:cond delay="indefinite"/>
                      </p:stCondLst>
                      <p:childTnLst>
                        <p:par>
                          <p:cTn id="400" fill="hold">
                            <p:stCondLst>
                              <p:cond delay="0"/>
                            </p:stCondLst>
                            <p:childTnLst>
                              <p:par>
                                <p:cTn id="401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2" dur="500"/>
                                        <p:tgtEl>
                                          <p:spTgt spid="604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3" dur="500"/>
                                        <p:tgtEl>
                                          <p:spTgt spid="60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4" dur="500"/>
                                        <p:tgtEl>
                                          <p:spTgt spid="60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6" fill="hold">
                            <p:stCondLst>
                              <p:cond delay="500"/>
                            </p:stCondLst>
                            <p:childTnLst>
                              <p:par>
                                <p:cTn id="40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9" dur="500"/>
                                        <p:tgtEl>
                                          <p:spTgt spid="604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0" dur="500" fill="hold"/>
                                        <p:tgtEl>
                                          <p:spTgt spid="604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1" dur="450" decel="100000" fill="hold"/>
                                        <p:tgtEl>
                                          <p:spTgt spid="604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04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3" fill="hold">
                      <p:stCondLst>
                        <p:cond delay="indefinite"/>
                      </p:stCondLst>
                      <p:childTnLst>
                        <p:par>
                          <p:cTn id="414" fill="hold">
                            <p:stCondLst>
                              <p:cond delay="0"/>
                            </p:stCondLst>
                            <p:childTnLst>
                              <p:par>
                                <p:cTn id="415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6" dur="500"/>
                                        <p:tgtEl>
                                          <p:spTgt spid="604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7" dur="500"/>
                                        <p:tgtEl>
                                          <p:spTgt spid="604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8" dur="500"/>
                                        <p:tgtEl>
                                          <p:spTgt spid="604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0" fill="hold">
                            <p:stCondLst>
                              <p:cond delay="500"/>
                            </p:stCondLst>
                            <p:childTnLst>
                              <p:par>
                                <p:cTn id="42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3" dur="500"/>
                                        <p:tgtEl>
                                          <p:spTgt spid="604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4" dur="500" fill="hold"/>
                                        <p:tgtEl>
                                          <p:spTgt spid="604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5" dur="450" decel="100000" fill="hold"/>
                                        <p:tgtEl>
                                          <p:spTgt spid="604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6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04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7" fill="hold">
                      <p:stCondLst>
                        <p:cond delay="indefinite"/>
                      </p:stCondLst>
                      <p:childTnLst>
                        <p:par>
                          <p:cTn id="428" fill="hold">
                            <p:stCondLst>
                              <p:cond delay="0"/>
                            </p:stCondLst>
                            <p:childTnLst>
                              <p:par>
                                <p:cTn id="429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0" dur="500"/>
                                        <p:tgtEl>
                                          <p:spTgt spid="604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1" dur="500"/>
                                        <p:tgtEl>
                                          <p:spTgt spid="604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2" dur="500"/>
                                        <p:tgtEl>
                                          <p:spTgt spid="604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4" fill="hold">
                            <p:stCondLst>
                              <p:cond delay="500"/>
                            </p:stCondLst>
                            <p:childTnLst>
                              <p:par>
                                <p:cTn id="43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7" dur="500"/>
                                        <p:tgtEl>
                                          <p:spTgt spid="604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8" dur="500" fill="hold"/>
                                        <p:tgtEl>
                                          <p:spTgt spid="604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9" dur="450" decel="100000" fill="hold"/>
                                        <p:tgtEl>
                                          <p:spTgt spid="604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04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1" fill="hold">
                      <p:stCondLst>
                        <p:cond delay="indefinite"/>
                      </p:stCondLst>
                      <p:childTnLst>
                        <p:par>
                          <p:cTn id="442" fill="hold">
                            <p:stCondLst>
                              <p:cond delay="0"/>
                            </p:stCondLst>
                            <p:childTnLst>
                              <p:par>
                                <p:cTn id="443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4" dur="500"/>
                                        <p:tgtEl>
                                          <p:spTgt spid="604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5" dur="500"/>
                                        <p:tgtEl>
                                          <p:spTgt spid="604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6" dur="500"/>
                                        <p:tgtEl>
                                          <p:spTgt spid="604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8" fill="hold">
                            <p:stCondLst>
                              <p:cond delay="500"/>
                            </p:stCondLst>
                            <p:childTnLst>
                              <p:par>
                                <p:cTn id="44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1" dur="500"/>
                                        <p:tgtEl>
                                          <p:spTgt spid="604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2" dur="500" fill="hold"/>
                                        <p:tgtEl>
                                          <p:spTgt spid="604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3" dur="450" decel="100000" fill="hold"/>
                                        <p:tgtEl>
                                          <p:spTgt spid="604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04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5" fill="hold">
                      <p:stCondLst>
                        <p:cond delay="indefinite"/>
                      </p:stCondLst>
                      <p:childTnLst>
                        <p:par>
                          <p:cTn id="456" fill="hold">
                            <p:stCondLst>
                              <p:cond delay="0"/>
                            </p:stCondLst>
                            <p:childTnLst>
                              <p:par>
                                <p:cTn id="457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8" dur="500"/>
                                        <p:tgtEl>
                                          <p:spTgt spid="604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9" dur="500"/>
                                        <p:tgtEl>
                                          <p:spTgt spid="604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0" dur="500"/>
                                        <p:tgtEl>
                                          <p:spTgt spid="604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2" fill="hold">
                            <p:stCondLst>
                              <p:cond delay="500"/>
                            </p:stCondLst>
                            <p:childTnLst>
                              <p:par>
                                <p:cTn id="46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5" dur="500"/>
                                        <p:tgtEl>
                                          <p:spTgt spid="604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6" dur="500" fill="hold"/>
                                        <p:tgtEl>
                                          <p:spTgt spid="60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7" dur="450" decel="100000" fill="hold"/>
                                        <p:tgtEl>
                                          <p:spTgt spid="60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0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9" fill="hold">
                      <p:stCondLst>
                        <p:cond delay="indefinite"/>
                      </p:stCondLst>
                      <p:childTnLst>
                        <p:par>
                          <p:cTn id="470" fill="hold">
                            <p:stCondLst>
                              <p:cond delay="0"/>
                            </p:stCondLst>
                            <p:childTnLst>
                              <p:par>
                                <p:cTn id="471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2" dur="500"/>
                                        <p:tgtEl>
                                          <p:spTgt spid="604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3" dur="500"/>
                                        <p:tgtEl>
                                          <p:spTgt spid="60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4" dur="500"/>
                                        <p:tgtEl>
                                          <p:spTgt spid="60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6" fill="hold">
                            <p:stCondLst>
                              <p:cond delay="500"/>
                            </p:stCondLst>
                            <p:childTnLst>
                              <p:par>
                                <p:cTn id="47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9" dur="500"/>
                                        <p:tgtEl>
                                          <p:spTgt spid="604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0" dur="500" fill="hold"/>
                                        <p:tgtEl>
                                          <p:spTgt spid="60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1" dur="450" decel="100000" fill="hold"/>
                                        <p:tgtEl>
                                          <p:spTgt spid="60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0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3" fill="hold">
                      <p:stCondLst>
                        <p:cond delay="indefinite"/>
                      </p:stCondLst>
                      <p:childTnLst>
                        <p:par>
                          <p:cTn id="484" fill="hold">
                            <p:stCondLst>
                              <p:cond delay="0"/>
                            </p:stCondLst>
                            <p:childTnLst>
                              <p:par>
                                <p:cTn id="485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6" dur="500"/>
                                        <p:tgtEl>
                                          <p:spTgt spid="604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7" dur="500"/>
                                        <p:tgtEl>
                                          <p:spTgt spid="60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8" dur="500"/>
                                        <p:tgtEl>
                                          <p:spTgt spid="60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0" fill="hold">
                            <p:stCondLst>
                              <p:cond delay="500"/>
                            </p:stCondLst>
                            <p:childTnLst>
                              <p:par>
                                <p:cTn id="49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3" dur="500"/>
                                        <p:tgtEl>
                                          <p:spTgt spid="604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4" dur="500" fill="hold"/>
                                        <p:tgtEl>
                                          <p:spTgt spid="60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5" dur="450" decel="100000" fill="hold"/>
                                        <p:tgtEl>
                                          <p:spTgt spid="60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6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0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7" fill="hold">
                      <p:stCondLst>
                        <p:cond delay="indefinite"/>
                      </p:stCondLst>
                      <p:childTnLst>
                        <p:par>
                          <p:cTn id="498" fill="hold">
                            <p:stCondLst>
                              <p:cond delay="0"/>
                            </p:stCondLst>
                            <p:childTnLst>
                              <p:par>
                                <p:cTn id="499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0" dur="500"/>
                                        <p:tgtEl>
                                          <p:spTgt spid="604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1" dur="500"/>
                                        <p:tgtEl>
                                          <p:spTgt spid="60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2" dur="500"/>
                                        <p:tgtEl>
                                          <p:spTgt spid="60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4" fill="hold">
                            <p:stCondLst>
                              <p:cond delay="500"/>
                            </p:stCondLst>
                            <p:childTnLst>
                              <p:par>
                                <p:cTn id="50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7" dur="500"/>
                                        <p:tgtEl>
                                          <p:spTgt spid="604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8" dur="500" fill="hold"/>
                                        <p:tgtEl>
                                          <p:spTgt spid="60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9" dur="450" decel="100000" fill="hold"/>
                                        <p:tgtEl>
                                          <p:spTgt spid="60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0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1" fill="hold">
                      <p:stCondLst>
                        <p:cond delay="indefinite"/>
                      </p:stCondLst>
                      <p:childTnLst>
                        <p:par>
                          <p:cTn id="512" fill="hold">
                            <p:stCondLst>
                              <p:cond delay="0"/>
                            </p:stCondLst>
                            <p:childTnLst>
                              <p:par>
                                <p:cTn id="513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4" dur="500"/>
                                        <p:tgtEl>
                                          <p:spTgt spid="604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5" dur="500"/>
                                        <p:tgtEl>
                                          <p:spTgt spid="60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6" dur="500"/>
                                        <p:tgtEl>
                                          <p:spTgt spid="60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8" fill="hold">
                            <p:stCondLst>
                              <p:cond delay="500"/>
                            </p:stCondLst>
                            <p:childTnLst>
                              <p:par>
                                <p:cTn id="5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1" dur="500"/>
                                        <p:tgtEl>
                                          <p:spTgt spid="604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2" dur="500" fill="hold"/>
                                        <p:tgtEl>
                                          <p:spTgt spid="60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3" dur="450" decel="100000" fill="hold"/>
                                        <p:tgtEl>
                                          <p:spTgt spid="60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0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5" fill="hold">
                      <p:stCondLst>
                        <p:cond delay="indefinite"/>
                      </p:stCondLst>
                      <p:childTnLst>
                        <p:par>
                          <p:cTn id="526" fill="hold">
                            <p:stCondLst>
                              <p:cond delay="0"/>
                            </p:stCondLst>
                            <p:childTnLst>
                              <p:par>
                                <p:cTn id="527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8" dur="500"/>
                                        <p:tgtEl>
                                          <p:spTgt spid="604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9" dur="500"/>
                                        <p:tgtEl>
                                          <p:spTgt spid="60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0" dur="500"/>
                                        <p:tgtEl>
                                          <p:spTgt spid="60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2" fill="hold">
                            <p:stCondLst>
                              <p:cond delay="500"/>
                            </p:stCondLst>
                            <p:childTnLst>
                              <p:par>
                                <p:cTn id="53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5" dur="500"/>
                                        <p:tgtEl>
                                          <p:spTgt spid="604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6" dur="500" fill="hold"/>
                                        <p:tgtEl>
                                          <p:spTgt spid="60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7" dur="450" decel="100000" fill="hold"/>
                                        <p:tgtEl>
                                          <p:spTgt spid="60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0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9" fill="hold">
                            <p:stCondLst>
                              <p:cond delay="1000"/>
                            </p:stCondLst>
                            <p:childTnLst>
                              <p:par>
                                <p:cTn id="54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1" dur="1" fill="hold"/>
                                        <p:tgtEl>
                                          <p:spTgt spid="604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542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0439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2706" name="图片 72705" descr="绿色清新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2707" name="文本占位符 72706" descr="1"/>
          <p:cNvPicPr>
            <a:picLocks noChangeAspect="1"/>
          </p:cNvPicPr>
          <p:nvPr>
            <p:ph type="body" idx="1"/>
          </p:nvPr>
        </p:nvPicPr>
        <p:blipFill>
          <a:blip r:embed="rId2"/>
          <a:stretch>
            <a:fillRect/>
          </a:stretch>
        </p:blipFill>
        <p:spPr>
          <a:xfrm>
            <a:off x="2700338" y="0"/>
            <a:ext cx="6443662" cy="6858000"/>
          </a:xfrm>
          <a:ln/>
        </p:spPr>
      </p:pic>
      <p:sp>
        <p:nvSpPr>
          <p:cNvPr id="72708" name="矩形 72707"/>
          <p:cNvSpPr/>
          <p:nvPr/>
        </p:nvSpPr>
        <p:spPr>
          <a:xfrm>
            <a:off x="323850" y="228600"/>
            <a:ext cx="1728788" cy="5935663"/>
          </a:xfrm>
          <a:prstGeom prst="rect">
            <a:avLst/>
          </a:prstGeom>
          <a:noFill/>
          <a:ln w="9525">
            <a:noFill/>
          </a:ln>
        </p:spPr>
        <p:txBody>
          <a:bodyPr vert="eaVert" anchor="ctr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zh-CN" altLang="en-US" sz="4500" b="1" dirty="0">
                <a:solidFill>
                  <a:srgbClr val="FF0000"/>
                </a:solidFill>
                <a:ea typeface="隶书" pitchFamily="49" charset="-122"/>
              </a:rPr>
              <a:t>　　　大爱无痕</a:t>
            </a:r>
            <a:br>
              <a:rPr lang="zh-CN" altLang="en-US" sz="4500" b="1" dirty="0">
                <a:solidFill>
                  <a:srgbClr val="FF0000"/>
                </a:solidFill>
                <a:ea typeface="隶书" pitchFamily="49" charset="-122"/>
              </a:rPr>
            </a:br>
            <a:r>
              <a:rPr lang="zh-CN" altLang="en-US" sz="4500" b="1" dirty="0">
                <a:solidFill>
                  <a:srgbClr val="FF0000"/>
                </a:solidFill>
                <a:ea typeface="隶书" pitchFamily="49" charset="-122"/>
              </a:rPr>
              <a:t>愿天下父母平安幸福！</a:t>
            </a:r>
            <a:endParaRPr lang="zh-CN" altLang="en-US" sz="4500" b="1" dirty="0">
              <a:solidFill>
                <a:srgbClr val="FF0000"/>
              </a:solidFill>
              <a:ea typeface="隶书" pitchFamily="49" charset="-122"/>
            </a:endParaRPr>
          </a:p>
        </p:txBody>
      </p:sp>
      <p:pic>
        <p:nvPicPr>
          <p:cNvPr id="72709" name="图片 72708" descr="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0338" y="0"/>
            <a:ext cx="6443662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2710" name="图片 72709" descr="IMG_0190 拷贝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00338" y="0"/>
            <a:ext cx="6443662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2711" name="图片 72710" descr="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00338" y="0"/>
            <a:ext cx="6443662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2712" name="图片 72711" descr="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00338" y="0"/>
            <a:ext cx="6443662" cy="67548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2713" name="图片 72712" descr="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00338" y="0"/>
            <a:ext cx="6443662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2714" name="图片 72713" descr="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700338" y="0"/>
            <a:ext cx="6443662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2715" name="图片 72714" descr="1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00338" y="0"/>
            <a:ext cx="6443662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2716" name="图片 72715" descr="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700338" y="0"/>
            <a:ext cx="6443662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2717" name="图片 72716" descr="9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700338" y="0"/>
            <a:ext cx="6443662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2718" name="图片 72717" descr="7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700338" y="0"/>
            <a:ext cx="6443662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2719" name="图片 72718" descr="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700338" y="0"/>
            <a:ext cx="6443662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2723" name="图片 72722" descr="813641306">
            <a:hlinkClick r:id="rId14"/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514600" y="1219200"/>
            <a:ext cx="6629400" cy="489585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2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2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2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27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27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27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27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27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27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27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27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4" dur="500"/>
                                        <p:tgtEl>
                                          <p:spTgt spid="727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27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27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27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270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270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270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270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270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270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270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270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7" dur="500"/>
                                        <p:tgtEl>
                                          <p:spTgt spid="727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72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7" dur="500"/>
                                        <p:tgtEl>
                                          <p:spTgt spid="727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0" dur="500"/>
                                        <p:tgtEl>
                                          <p:spTgt spid="727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27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27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27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27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27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27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27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27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27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27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27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03" dur="2000"/>
                                        <p:tgtEl>
                                          <p:spTgt spid="727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2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727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727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4" dur="500"/>
                                        <p:tgtEl>
                                          <p:spTgt spid="727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27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27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27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27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27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27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27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27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27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27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27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37" dur="500"/>
                                        <p:tgtEl>
                                          <p:spTgt spid="727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27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27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27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27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27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27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27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27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27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27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27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60" dur="500"/>
                                        <p:tgtEl>
                                          <p:spTgt spid="727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500"/>
                            </p:stCondLst>
                            <p:childTnLst>
                              <p:par>
                                <p:cTn id="163" presetID="8" presetClass="entr" presetSubtype="32" fill="hold" nodeType="afterEffect">
                                  <p:stCondLst>
                                    <p:cond delay="165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65" dur="2000"/>
                                        <p:tgtEl>
                                          <p:spTgt spid="72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27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27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27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27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27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27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27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27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27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27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27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7" dur="500"/>
                                        <p:tgtEl>
                                          <p:spTgt spid="727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500"/>
                                        <p:tgtEl>
                                          <p:spTgt spid="727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27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27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27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27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27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27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27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27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27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27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27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11" dur="500"/>
                                        <p:tgtEl>
                                          <p:spTgt spid="727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7" dur="500" fill="hold"/>
                                        <p:tgtEl>
                                          <p:spTgt spid="727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8" dur="500" fill="hold"/>
                                        <p:tgtEl>
                                          <p:spTgt spid="727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22" dur="2000"/>
                                        <p:tgtEl>
                                          <p:spTgt spid="727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2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27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27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27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27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27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27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27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27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27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27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27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45" dur="500"/>
                                        <p:tgtEl>
                                          <p:spTgt spid="727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500"/>
                            </p:stCondLst>
                            <p:childTnLst>
                              <p:par>
                                <p:cTn id="248" presetID="6" presetClass="entr" presetSubtype="16" fill="hold" nodeType="after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0" dur="2000"/>
                                        <p:tgtEl>
                                          <p:spTgt spid="72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5" dur="500"/>
                                        <p:tgtEl>
                                          <p:spTgt spid="72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6" fill="hold">
                      <p:stCondLst>
                        <p:cond delay="indefinite"/>
                      </p:stCondLst>
                      <p:childTnLst>
                        <p:par>
                          <p:cTn id="257" fill="hold">
                            <p:stCondLst>
                              <p:cond delay="0"/>
                            </p:stCondLst>
                            <p:childTnLst>
                              <p:par>
                                <p:cTn id="258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59" dur="2000"/>
                                        <p:tgtEl>
                                          <p:spTgt spid="727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2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3730" name="图片 73729" descr="339543264406131579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矩形 61441"/>
          <p:cNvSpPr/>
          <p:nvPr/>
        </p:nvSpPr>
        <p:spPr>
          <a:xfrm>
            <a:off x="1042988" y="476250"/>
            <a:ext cx="7162800" cy="5743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5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送大家一句话：  </a:t>
            </a:r>
            <a:r>
              <a:rPr lang="zh-CN" altLang="en-US" sz="5400" b="1" dirty="0">
                <a:solidFill>
                  <a:srgbClr val="CC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endParaRPr lang="zh-CN" altLang="en-US" sz="5400" b="1" dirty="0">
              <a:solidFill>
                <a:srgbClr val="CC009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48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       </a:t>
            </a:r>
            <a:r>
              <a:rPr lang="zh-CN" altLang="en-US" sz="4800" b="1" dirty="0">
                <a:solidFill>
                  <a:srgbClr val="000099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在享受无私而博大的父爱母爱的同时，请付出爱心给父母，让他们也能享受到我们对他们赤诚的爱，让生命因为爱而更为富足！</a:t>
            </a:r>
            <a:endParaRPr lang="zh-CN" altLang="en-US" sz="4800" b="1" dirty="0">
              <a:solidFill>
                <a:srgbClr val="000099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pic>
        <p:nvPicPr>
          <p:cNvPr id="61443" name="图片 61442" descr="11351609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67400" y="5445125"/>
            <a:ext cx="1143000" cy="1066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44" name="图片 61443" descr="11351609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0" y="5661025"/>
            <a:ext cx="1143000" cy="1066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45" name="图片 61444" descr="11351609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4888" y="4437063"/>
            <a:ext cx="1143000" cy="16430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46" name="图片 61445" descr="11351609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87900" y="5300663"/>
            <a:ext cx="1143000" cy="1066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47" name="图片 61446" descr="11351609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24525" y="404813"/>
            <a:ext cx="1143000" cy="1066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48" name="图片 61447" descr="11351609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08850" y="-312737"/>
            <a:ext cx="1511300" cy="1495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49" name="图片 61448" descr="11351609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013325"/>
            <a:ext cx="1143000" cy="1066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50" name="图片 61449" descr="11351609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40650" y="2492375"/>
            <a:ext cx="1143000" cy="1066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51" name="图片 61450" descr="11351609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51725" y="5516563"/>
            <a:ext cx="1143000" cy="1066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52" name="图片 61451" descr="11351609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6375" y="5157788"/>
            <a:ext cx="1143000" cy="1066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53" name="图片 61452" descr="11351609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01000" y="3284538"/>
            <a:ext cx="1143000" cy="1066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54" name="图片 61453" descr="11351609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76600" y="5300663"/>
            <a:ext cx="1511300" cy="1368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55" name="图片 61454" descr="11351609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03575" y="1341438"/>
            <a:ext cx="1143000" cy="1066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56" name="图片 61455" descr="11351609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196975"/>
            <a:ext cx="1331913" cy="2362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57" name="图片 61456" descr="11351609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67625" y="4581525"/>
            <a:ext cx="1143000" cy="1066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58" name="图片 61457" descr="11351609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87900" y="5084763"/>
            <a:ext cx="1584325" cy="1368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59" name="图片 61458" descr="11351609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9750" y="476250"/>
            <a:ext cx="1431925" cy="1427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7042" name="图片 87041" descr="520626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3813"/>
            <a:ext cx="8077200" cy="68341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7043" name="文本框 87042"/>
          <p:cNvSpPr txBox="1"/>
          <p:nvPr/>
        </p:nvSpPr>
        <p:spPr>
          <a:xfrm>
            <a:off x="4800600" y="1668463"/>
            <a:ext cx="3276600" cy="8540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CC"/>
                </a:solidFill>
                <a:latin typeface="Arial" panose="020B0604020202020204" pitchFamily="34" charset="0"/>
              </a:rPr>
              <a:t>爱他人，爱自己</a:t>
            </a:r>
            <a:endParaRPr lang="zh-CN" altLang="en-US" sz="3200" b="1" dirty="0">
              <a:solidFill>
                <a:srgbClr val="0000CC"/>
              </a:solidFill>
              <a:latin typeface="Arial" panose="020B0604020202020204" pitchFamily="34" charset="0"/>
            </a:endParaRPr>
          </a:p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7044" name="文本框 87043"/>
          <p:cNvSpPr txBox="1"/>
          <p:nvPr/>
        </p:nvSpPr>
        <p:spPr>
          <a:xfrm>
            <a:off x="3733800" y="3146425"/>
            <a:ext cx="4419600" cy="11906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CC"/>
                </a:solidFill>
                <a:latin typeface="Arial" panose="020B0604020202020204" pitchFamily="34" charset="0"/>
              </a:rPr>
              <a:t>珍惜情感，学会感恩</a:t>
            </a:r>
            <a:endParaRPr lang="zh-CN" altLang="en-US" sz="3600" b="1" dirty="0">
              <a:solidFill>
                <a:srgbClr val="0000CC"/>
              </a:solidFill>
              <a:latin typeface="Arial" panose="020B0604020202020204" pitchFamily="34" charset="0"/>
            </a:endParaRPr>
          </a:p>
          <a:p>
            <a:endParaRPr lang="zh-CN" altLang="en-US" sz="3600" b="1" dirty="0">
              <a:solidFill>
                <a:srgbClr val="0000CC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6" name="文本占位符 52225"/>
          <p:cNvSpPr>
            <a:spLocks noGrp="1"/>
          </p:cNvSpPr>
          <p:nvPr>
            <p:ph type="body" idx="1"/>
          </p:nvPr>
        </p:nvSpPr>
        <p:spPr>
          <a:xfrm>
            <a:off x="0" y="914400"/>
            <a:ext cx="9144000" cy="6259513"/>
          </a:xfrm>
          <a:solidFill>
            <a:schemeClr val="bg1">
              <a:alpha val="31000"/>
            </a:schemeClr>
          </a:solidFill>
          <a:ln/>
        </p:spPr>
        <p:txBody>
          <a:bodyPr/>
          <a:p>
            <a:pPr>
              <a:lnSpc>
                <a:spcPct val="80000"/>
              </a:lnSpc>
              <a:buNone/>
            </a:pPr>
            <a:r>
              <a:rPr lang="zh-CN" altLang="en-US" sz="1600" b="1" dirty="0">
                <a:latin typeface="黑体" panose="02010609060101010101" pitchFamily="2" charset="-122"/>
                <a:ea typeface="黑体" panose="02010609060101010101" pitchFamily="2" charset="-122"/>
              </a:rPr>
              <a:t>           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抢救人员发现她的时候，她已经死了，是被垮塌下来的房子压死的，透过那一堆废墟的间隙可以看到她死亡的姿势，双膝跪着，整个上身向前匍匐着，双手扶着地支撑着身体，有些象古人行跪拜礼，只是身体被压的变形了，看上去有些奇怪。</a:t>
            </a:r>
            <a:b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      经过一番努力，人们小心地把挡着她的废墟清理开，在她的身体下面躺着她的孩子，包在一个红色带黄花的小被子里，大概有三四个月大，因为母亲身体庇护着，他毫发未伤，抱出来的时候，他还安静地睡着，他熟睡的脸让所有在场的人感到很温暖。</a:t>
            </a:r>
            <a:b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     随行的医生过来解开被子准备做些检查，发现有一部手机塞在被子里，医生下意识地看了一下手机屏幕，发现屏幕上是一条已经写好的短信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“亲爱的宝贝，如果你能活着，一定要记住妈妈爱你”，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看惯了生离死别的医生却在这一刻落泪了，手机传递着，每个看到短信的人都落泪了。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2227" name="文本框 52226"/>
          <p:cNvSpPr txBox="1"/>
          <p:nvPr/>
        </p:nvSpPr>
        <p:spPr>
          <a:xfrm>
            <a:off x="2514600" y="188913"/>
            <a:ext cx="4343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000099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地震中母亲的遗言</a:t>
            </a:r>
            <a:endParaRPr lang="zh-CN" altLang="en-US" sz="3600" b="1" dirty="0">
              <a:solidFill>
                <a:srgbClr val="000099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>
                                            <p:txEl>
                                              <p:charRg st="0" end="36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>
                                            <p:txEl>
                                              <p:charRg st="0" end="36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>
                                            <p:txEl>
                                              <p:charRg st="0" end="36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2226">
                                            <p:txEl>
                                              <p:charRg st="0" end="36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2226">
                                            <p:txEl>
                                              <p:charRg st="0" end="36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>
                                            <p:txEl>
                                              <p:charRg st="0" end="36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>
                                            <p:txEl>
                                              <p:charRg st="0" end="36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2226">
                                            <p:txEl>
                                              <p:charRg st="0" end="36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>
                                            <p:txEl>
                                              <p:charRg st="0" end="36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6" grpId="0" animBg="1" build="p"/>
      <p:bldP spid="522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8850" name="矩形 78849"/>
          <p:cNvSpPr/>
          <p:nvPr/>
        </p:nvSpPr>
        <p:spPr>
          <a:xfrm>
            <a:off x="0" y="260350"/>
            <a:ext cx="9144000" cy="68580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buNone/>
            </a:pPr>
            <a:r>
              <a:rPr lang="zh-CN" altLang="en-US" sz="3600" b="1">
                <a:solidFill>
                  <a:srgbClr val="FF00FF"/>
                </a:solidFill>
                <a:latin typeface="宋体" panose="02010600030101010101" pitchFamily="2" charset="-122"/>
                <a:ea typeface="楷体_GB2312" pitchFamily="49" charset="-122"/>
              </a:rPr>
              <a:t>      </a:t>
            </a:r>
            <a:endParaRPr lang="zh-CN" altLang="en-US" sz="3600" b="1">
              <a:solidFill>
                <a:srgbClr val="FF00FF"/>
              </a:solidFill>
              <a:latin typeface="_x000B__x000C_"/>
              <a:ea typeface="楷体_GB2312" pitchFamily="49" charset="-122"/>
            </a:endParaRPr>
          </a:p>
        </p:txBody>
      </p:sp>
      <p:sp>
        <p:nvSpPr>
          <p:cNvPr id="78851" name="文本框 78850"/>
          <p:cNvSpPr txBox="1"/>
          <p:nvPr/>
        </p:nvSpPr>
        <p:spPr>
          <a:xfrm>
            <a:off x="395288" y="836613"/>
            <a:ext cx="8208962" cy="384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1" eaLnBrk="1" hangingPunct="1">
              <a:lnSpc>
                <a:spcPct val="80000"/>
              </a:lnSpc>
              <a:spcBef>
                <a:spcPct val="20000"/>
              </a:spcBef>
            </a:pPr>
            <a:r>
              <a:rPr lang="zh-CN" altLang="en-US" sz="2400" b="1">
                <a:solidFill>
                  <a:srgbClr val="FF3300"/>
                </a:solidFill>
                <a:latin typeface="Times New Roman" panose="02020603050405020304" pitchFamily="18" charset="0"/>
              </a:rPr>
              <a:t>        </a:t>
            </a:r>
            <a:endParaRPr lang="zh-CN" altLang="en-US" sz="4000" b="1">
              <a:solidFill>
                <a:srgbClr val="FF3300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78852" name="矩形 78851"/>
          <p:cNvSpPr>
            <a:spLocks noRot="1"/>
          </p:cNvSpPr>
          <p:nvPr/>
        </p:nvSpPr>
        <p:spPr>
          <a:xfrm>
            <a:off x="0" y="333375"/>
            <a:ext cx="9144000" cy="68580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sz="2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90000"/>
              </a:lnSpc>
              <a:buNone/>
            </a:pPr>
            <a:r>
              <a:rPr lang="zh-CN" altLang="en-US" sz="4000" b="1">
                <a:solidFill>
                  <a:srgbClr val="00CC00"/>
                </a:solidFill>
                <a:latin typeface="楷体_GB2312" pitchFamily="49" charset="-122"/>
                <a:ea typeface="楷体_GB2312" pitchFamily="49" charset="-122"/>
              </a:rPr>
              <a:t>     </a:t>
            </a:r>
            <a:endParaRPr lang="zh-CN" altLang="en-US" sz="4000" b="1">
              <a:solidFill>
                <a:srgbClr val="00CC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78853" name="图片 78852" descr="图片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39000" y="2895600"/>
            <a:ext cx="1905000" cy="3962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8854" name="文本框 78853"/>
          <p:cNvSpPr txBox="1"/>
          <p:nvPr/>
        </p:nvSpPr>
        <p:spPr>
          <a:xfrm>
            <a:off x="0" y="152400"/>
            <a:ext cx="7391400" cy="64976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0000FF"/>
                </a:solidFill>
                <a:latin typeface="方正启体简体" pitchFamily="1" charset="-122"/>
                <a:ea typeface="方正启体简体" pitchFamily="1" charset="-122"/>
              </a:rPr>
              <a:t>     </a:t>
            </a:r>
            <a:r>
              <a:rPr lang="zh-CN" altLang="en-US" sz="2800" b="1" dirty="0">
                <a:solidFill>
                  <a:srgbClr val="0000FF"/>
                </a:solidFill>
                <a:latin typeface="方正启体简体" pitchFamily="1" charset="-122"/>
                <a:ea typeface="方正启体简体" pitchFamily="1" charset="-122"/>
              </a:rPr>
              <a:t>汶</a:t>
            </a:r>
            <a:r>
              <a:rPr lang="zh-CN" altLang="en-US" sz="2800" b="1">
                <a:solidFill>
                  <a:srgbClr val="0000FF"/>
                </a:solidFill>
                <a:latin typeface="方正启体简体" pitchFamily="1" charset="-122"/>
                <a:ea typeface="方正启体简体" pitchFamily="1" charset="-122"/>
              </a:rPr>
              <a:t>川大地震中，有一位年轻的母亲正一边织毛衣，一边用脚踩着摇篮逗她仅五个月的宝贝女儿。</a:t>
            </a:r>
            <a:br>
              <a:rPr lang="zh-CN" altLang="en-US" sz="2800" b="1">
                <a:solidFill>
                  <a:srgbClr val="0000FF"/>
                </a:solidFill>
                <a:latin typeface="方正启体简体" pitchFamily="1" charset="-122"/>
                <a:ea typeface="方正启体简体" pitchFamily="1" charset="-122"/>
              </a:rPr>
            </a:br>
            <a:r>
              <a:rPr lang="zh-CN" altLang="en-US" sz="2800" b="1">
                <a:solidFill>
                  <a:srgbClr val="0000FF"/>
                </a:solidFill>
                <a:latin typeface="方正启体简体" pitchFamily="1" charset="-122"/>
                <a:ea typeface="方正启体简体" pitchFamily="1" charset="-122"/>
              </a:rPr>
              <a:t>    在这静谧的时刻，传来天崩地裂的声响，母女一起坠入黑暗无边的废墟，所幸的是母女都安然无恙。惊吓后的孩子在母亲怀里睡着了，醒来时啼哭不止。母亲知道她饿了，忙开怀喂奶。一天一夜，滴水未进的母亲奶水枯竭，孩子的哭声却越来越弱。绝望的母亲这时触摸到毛衣针，心里猛地一动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方正启体简体" pitchFamily="1" charset="-122"/>
              </a:rPr>
              <a:t>……</a:t>
            </a:r>
            <a:r>
              <a:rPr lang="zh-CN" altLang="en-US" sz="2800" b="1">
                <a:solidFill>
                  <a:srgbClr val="0000FF"/>
                </a:solidFill>
                <a:latin typeface="方正启体简体" pitchFamily="1" charset="-122"/>
                <a:ea typeface="方正启体简体" pitchFamily="1" charset="-122"/>
              </a:rPr>
              <a:t>一周之后，人们发现了这一对母女。孩子一息尚存，小嘴仍吮着母亲的手指头，母亲已然气绝。人们惊奇地发现，年轻母亲的个个手指头都破了一个小洞，脸色象雪一样洁白。年轻的母亲为孩子流尽了最后一滴血奶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方正启体简体" pitchFamily="1" charset="-122"/>
              </a:rPr>
              <a:t>……</a:t>
            </a:r>
            <a:endParaRPr lang="en-US" altLang="zh-CN" sz="2800" b="1">
              <a:solidFill>
                <a:srgbClr val="0000FF"/>
              </a:solidFill>
              <a:latin typeface="方正启体简体" pitchFamily="1" charset="-122"/>
              <a:ea typeface="方正启体简体" pitchFamily="1" charset="-122"/>
            </a:endParaRPr>
          </a:p>
        </p:txBody>
      </p:sp>
      <p:sp>
        <p:nvSpPr>
          <p:cNvPr id="78855" name="矩形 78854"/>
          <p:cNvSpPr/>
          <p:nvPr/>
        </p:nvSpPr>
        <p:spPr>
          <a:xfrm>
            <a:off x="7596188" y="457200"/>
            <a:ext cx="1547812" cy="1981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0931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华文行楷" charset="0"/>
                <a:ea typeface="华文行楷" charset="0"/>
              </a:rPr>
              <a:t>母亲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华文行楷" charset="0"/>
              <a:ea typeface="华文行楷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88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88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3250" name="组合 53249"/>
          <p:cNvGrpSpPr/>
          <p:nvPr/>
        </p:nvGrpSpPr>
        <p:grpSpPr>
          <a:xfrm>
            <a:off x="5435600" y="1341438"/>
            <a:ext cx="3240088" cy="5040312"/>
            <a:chOff x="3379" y="890"/>
            <a:chExt cx="1905" cy="2994"/>
          </a:xfrm>
        </p:grpSpPr>
        <p:sp>
          <p:nvSpPr>
            <p:cNvPr id="53251" name="圆角矩形 53250"/>
            <p:cNvSpPr/>
            <p:nvPr/>
          </p:nvSpPr>
          <p:spPr>
            <a:xfrm flipH="1">
              <a:off x="3379" y="890"/>
              <a:ext cx="1905" cy="2994"/>
            </a:xfrm>
            <a:prstGeom prst="roundRect">
              <a:avLst>
                <a:gd name="adj" fmla="val 11375"/>
              </a:avLst>
            </a:prstGeom>
            <a:solidFill>
              <a:srgbClr val="FFFFFF"/>
            </a:solidFill>
            <a:ln w="41275" cap="flat" cmpd="sng">
              <a:solidFill>
                <a:srgbClr val="80008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pic>
          <p:nvPicPr>
            <p:cNvPr id="53252" name="图片 53251" descr="弗洛姆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439" y="1298"/>
              <a:ext cx="1845" cy="226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53253" name="文本占位符 53252"/>
          <p:cNvSpPr>
            <a:spLocks noGrp="1"/>
          </p:cNvSpPr>
          <p:nvPr>
            <p:ph type="body" idx="1"/>
          </p:nvPr>
        </p:nvSpPr>
        <p:spPr>
          <a:xfrm>
            <a:off x="0" y="908050"/>
            <a:ext cx="5508625" cy="5256213"/>
          </a:xfrm>
          <a:ln w="19050"/>
        </p:spPr>
        <p:txBody>
          <a:bodyPr/>
          <a:p>
            <a:pPr>
              <a:lnSpc>
                <a:spcPct val="80000"/>
              </a:lnSpc>
              <a:buNone/>
            </a:pP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34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弗罗姆（</a:t>
            </a:r>
            <a:r>
              <a:rPr lang="en-US" altLang="zh-CN" sz="34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1900</a:t>
            </a:r>
            <a:r>
              <a:rPr lang="en-US" altLang="zh-CN" sz="34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—</a:t>
            </a:r>
            <a:r>
              <a:rPr lang="en-US" altLang="zh-CN" sz="34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1980</a:t>
            </a:r>
            <a:r>
              <a:rPr lang="zh-CN" altLang="en-US" sz="34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endParaRPr lang="zh-CN" altLang="en-US" sz="34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3400" b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     </a:t>
            </a:r>
            <a:r>
              <a:rPr lang="en-US" altLang="zh-CN" sz="3400" b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20</a:t>
            </a:r>
            <a:r>
              <a:rPr lang="zh-CN" altLang="en-US" sz="3400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世纪著名的</a:t>
            </a:r>
            <a:r>
              <a:rPr lang="zh-CN" altLang="en-US" sz="34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心理学家</a:t>
            </a:r>
            <a:r>
              <a:rPr lang="zh-CN" altLang="en-US" sz="3400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、社会学家和哲学家，是</a:t>
            </a:r>
            <a:r>
              <a:rPr lang="zh-CN" altLang="en-US" sz="34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精神分析</a:t>
            </a:r>
            <a:r>
              <a:rPr lang="zh-CN" altLang="en-US" sz="3400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学派中对现代人的精神生活影响最大的人物。</a:t>
            </a:r>
            <a:r>
              <a:rPr lang="zh-CN" altLang="en-US" sz="3400" b="1" dirty="0">
                <a:latin typeface="黑体" panose="02010609060101010101" pitchFamily="2" charset="-122"/>
                <a:ea typeface="黑体" panose="02010609060101010101" pitchFamily="2" charset="-122"/>
              </a:rPr>
              <a:t>主要作品</a:t>
            </a:r>
            <a:r>
              <a:rPr lang="en-US" altLang="zh-CN" sz="3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3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爱的艺术</a:t>
            </a:r>
            <a:r>
              <a:rPr lang="en-US" altLang="zh-CN" sz="3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3400" b="1" dirty="0">
                <a:latin typeface="黑体" panose="02010609060101010101" pitchFamily="2" charset="-122"/>
                <a:ea typeface="黑体" panose="02010609060101010101" pitchFamily="2" charset="-122"/>
              </a:rPr>
              <a:t>，是一部以精神分析方法研究和阐述爱的艺术的理论专著。他认为爱是一种主动的能力，是可以而且应该学习的。只有学会爱的艺术，才能够爱，并且才能获得别人的爱。</a:t>
            </a:r>
            <a:r>
              <a:rPr lang="zh-CN" altLang="en-US" sz="3400" dirty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sz="34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53254" name="组合 53253"/>
          <p:cNvGrpSpPr/>
          <p:nvPr/>
        </p:nvGrpSpPr>
        <p:grpSpPr>
          <a:xfrm>
            <a:off x="0" y="0"/>
            <a:ext cx="5976938" cy="762000"/>
            <a:chOff x="1383" y="267"/>
            <a:chExt cx="3438" cy="480"/>
          </a:xfrm>
        </p:grpSpPr>
        <p:sp>
          <p:nvSpPr>
            <p:cNvPr id="53255" name="矩形 53254"/>
            <p:cNvSpPr/>
            <p:nvPr/>
          </p:nvSpPr>
          <p:spPr>
            <a:xfrm rot="10800000">
              <a:off x="1610" y="300"/>
              <a:ext cx="3211" cy="439"/>
            </a:xfrm>
            <a:prstGeom prst="rect">
              <a:avLst/>
            </a:prstGeom>
            <a:gradFill rotWithShape="1">
              <a:gsLst>
                <a:gs pos="0">
                  <a:schemeClr val="accent2">
                    <a:gamma/>
                    <a:tint val="0"/>
                    <a:invGamma/>
                    <a:alpha val="0"/>
                  </a:schemeClr>
                </a:gs>
                <a:gs pos="100000">
                  <a:schemeClr val="accent2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rot="10800000" wrap="none" anchor="ctr"/>
            <a:p>
              <a:r>
                <a:rPr lang="zh-CN" altLang="en-US" sz="4000" b="1" dirty="0">
                  <a:effectLst>
                    <a:outerShdw blurRad="38100" dist="38100" dir="2700000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</a:rPr>
                <a:t>   </a:t>
              </a:r>
              <a:r>
                <a:rPr lang="zh-CN" altLang="en-US" sz="4000" b="1" dirty="0">
                  <a:solidFill>
                    <a:schemeClr val="bg1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黑体" panose="02010609060101010101" pitchFamily="2" charset="-122"/>
                  <a:ea typeface="黑体" panose="02010609060101010101" pitchFamily="2" charset="-122"/>
                </a:rPr>
                <a:t>作者介绍</a:t>
              </a:r>
              <a:endParaRPr lang="zh-CN" altLang="en-US" sz="4000" b="1" dirty="0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grpSp>
          <p:nvGrpSpPr>
            <p:cNvPr id="53256" name="组合 53255"/>
            <p:cNvGrpSpPr/>
            <p:nvPr/>
          </p:nvGrpSpPr>
          <p:grpSpPr>
            <a:xfrm>
              <a:off x="1383" y="267"/>
              <a:ext cx="477" cy="480"/>
              <a:chOff x="1596" y="1152"/>
              <a:chExt cx="518" cy="516"/>
            </a:xfrm>
          </p:grpSpPr>
          <p:sp>
            <p:nvSpPr>
              <p:cNvPr id="53257" name="椭圆 53256"/>
              <p:cNvSpPr/>
              <p:nvPr/>
            </p:nvSpPr>
            <p:spPr>
              <a:xfrm>
                <a:off x="1596" y="1154"/>
                <a:ext cx="518" cy="514"/>
              </a:xfrm>
              <a:prstGeom prst="ellipse">
                <a:avLst/>
              </a:prstGeom>
              <a:solidFill>
                <a:schemeClr val="accent2"/>
              </a:solidFill>
              <a:ln w="28575" cap="flat" cmpd="sng">
                <a:solidFill>
                  <a:srgbClr val="F8F8F8">
                    <a:alpha val="70000"/>
                  </a:srgbClr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pic>
            <p:nvPicPr>
              <p:cNvPr id="53258" name="图片 53257" descr="cir_lighteffect0"/>
              <p:cNvPicPr>
                <a:picLocks noChangeAspect="1"/>
              </p:cNvPicPr>
              <p:nvPr/>
            </p:nvPicPr>
            <p:blipFill>
              <a:blip r:embed="rId2">
                <a:lum bright="17999" contrast="-12000"/>
              </a:blip>
              <a:stretch>
                <a:fillRect/>
              </a:stretch>
            </p:blipFill>
            <p:spPr>
              <a:xfrm>
                <a:off x="1609" y="1152"/>
                <a:ext cx="484" cy="385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</p:spTree>
  </p:cSld>
  <p:clrMapOvr>
    <a:masterClrMapping/>
  </p:clrMapOvr>
  <p:transition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Text Box 2"/>
          <p:cNvSpPr txBox="1"/>
          <p:nvPr/>
        </p:nvSpPr>
        <p:spPr>
          <a:xfrm>
            <a:off x="1371600" y="2514600"/>
            <a:ext cx="5791200" cy="641350"/>
          </a:xfrm>
          <a:prstGeom prst="rect">
            <a:avLst/>
          </a:prstGeom>
          <a:solidFill>
            <a:srgbClr val="0000CC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chemeClr val="bg1"/>
                </a:solidFill>
                <a:latin typeface="Arial" panose="020B0604020202020204" pitchFamily="34" charset="0"/>
                <a:ea typeface="楷体_GB2312" pitchFamily="49" charset="-122"/>
              </a:rPr>
              <a:t>对象：</a:t>
            </a:r>
            <a:r>
              <a:rPr lang="zh-CN" altLang="en-US" sz="3600" b="1" dirty="0">
                <a:solidFill>
                  <a:srgbClr val="FFFF00"/>
                </a:solidFill>
                <a:latin typeface="Arial" panose="020B0604020202020204" pitchFamily="34" charset="0"/>
                <a:ea typeface="楷体_GB2312" pitchFamily="49" charset="-122"/>
              </a:rPr>
              <a:t>母亲、父亲、孩子</a:t>
            </a:r>
            <a:endParaRPr lang="zh-CN" altLang="en-US" sz="3600" b="1" dirty="0">
              <a:solidFill>
                <a:srgbClr val="FFFF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7107" name="Text Box 3"/>
          <p:cNvSpPr txBox="1"/>
          <p:nvPr/>
        </p:nvSpPr>
        <p:spPr>
          <a:xfrm>
            <a:off x="971550" y="692150"/>
            <a:ext cx="1800225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latin typeface="Arial" panose="020B0604020202020204" pitchFamily="34" charset="0"/>
                <a:ea typeface="隶书" pitchFamily="49" charset="-122"/>
              </a:rPr>
              <a:t>解题</a:t>
            </a:r>
            <a:endParaRPr lang="zh-CN" altLang="en-US" sz="4800" b="1" dirty="0"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11268" name="Text Box 4"/>
          <p:cNvSpPr txBox="1"/>
          <p:nvPr/>
        </p:nvSpPr>
        <p:spPr>
          <a:xfrm>
            <a:off x="2627313" y="836613"/>
            <a:ext cx="540067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u="sng" dirty="0">
                <a:latin typeface="Arial" panose="020B0604020202020204" pitchFamily="34" charset="0"/>
                <a:ea typeface="楷体_GB2312" pitchFamily="49" charset="-122"/>
              </a:rPr>
              <a:t>父母</a:t>
            </a:r>
            <a:r>
              <a:rPr lang="zh-CN" altLang="en-US" sz="4000" b="1" dirty="0">
                <a:latin typeface="Arial" panose="020B0604020202020204" pitchFamily="34" charset="0"/>
                <a:ea typeface="楷体_GB2312" pitchFamily="49" charset="-122"/>
              </a:rPr>
              <a:t>与</a:t>
            </a:r>
            <a:r>
              <a:rPr lang="zh-CN" altLang="en-US" sz="4000" b="1" u="sng" dirty="0">
                <a:latin typeface="Arial" panose="020B0604020202020204" pitchFamily="34" charset="0"/>
                <a:ea typeface="楷体_GB2312" pitchFamily="49" charset="-122"/>
              </a:rPr>
              <a:t>孩子</a:t>
            </a:r>
            <a:r>
              <a:rPr lang="zh-CN" altLang="en-US" sz="4000" b="1" dirty="0">
                <a:latin typeface="Arial" panose="020B0604020202020204" pitchFamily="34" charset="0"/>
                <a:ea typeface="楷体_GB2312" pitchFamily="49" charset="-122"/>
              </a:rPr>
              <a:t>之间的</a:t>
            </a:r>
            <a:r>
              <a:rPr lang="zh-CN" altLang="en-US" sz="4000" b="1" dirty="0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rPr>
              <a:t>爱</a:t>
            </a:r>
            <a:endParaRPr lang="zh-CN" altLang="en-US" sz="4000" b="1" dirty="0">
              <a:solidFill>
                <a:srgbClr val="FF33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7109" name="Text Box 5"/>
          <p:cNvSpPr txBox="1"/>
          <p:nvPr/>
        </p:nvSpPr>
        <p:spPr>
          <a:xfrm>
            <a:off x="1447800" y="4343400"/>
            <a:ext cx="2819400" cy="64135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内容： 爱</a:t>
            </a:r>
            <a:endParaRPr lang="zh-CN" altLang="en-US" sz="3600" b="1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cxnSp>
        <p:nvCxnSpPr>
          <p:cNvPr id="47110" name="AutoShape 6"/>
          <p:cNvCxnSpPr>
            <a:stCxn id="47106" idx="2"/>
            <a:endCxn id="47106" idx="2"/>
          </p:cNvCxnSpPr>
          <p:nvPr/>
        </p:nvCxnSpPr>
        <p:spPr>
          <a:xfrm>
            <a:off x="4267200" y="3155950"/>
            <a:ext cx="0" cy="0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47111" name="Line 7"/>
          <p:cNvSpPr/>
          <p:nvPr/>
        </p:nvSpPr>
        <p:spPr>
          <a:xfrm flipH="1">
            <a:off x="3563938" y="3213100"/>
            <a:ext cx="1152525" cy="1152525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47112" name="Line 8"/>
          <p:cNvSpPr/>
          <p:nvPr/>
        </p:nvSpPr>
        <p:spPr>
          <a:xfrm flipH="1">
            <a:off x="3851275" y="3213100"/>
            <a:ext cx="2016125" cy="1295400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47113" name="Line 9"/>
          <p:cNvSpPr/>
          <p:nvPr/>
        </p:nvSpPr>
        <p:spPr>
          <a:xfrm>
            <a:off x="3348038" y="3284538"/>
            <a:ext cx="0" cy="936625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pic>
        <p:nvPicPr>
          <p:cNvPr id="47114" name="图片 47113" descr="18297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43400" y="4267200"/>
            <a:ext cx="4800600" cy="2590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7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7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7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7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6" grpId="0" animBg="1"/>
      <p:bldP spid="11268" grpId="0"/>
      <p:bldP spid="4710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4578" name="Picture 5" descr="200611021314534769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3886200"/>
            <a:ext cx="7620000" cy="2971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79" name="Rectangle 6"/>
          <p:cNvSpPr>
            <a:spLocks noGrp="1"/>
          </p:cNvSpPr>
          <p:nvPr>
            <p:ph type="title" idx="4294967295"/>
          </p:nvPr>
        </p:nvSpPr>
        <p:spPr>
          <a:xfrm>
            <a:off x="1600200" y="381000"/>
            <a:ext cx="6400800" cy="1143000"/>
          </a:xfrm>
          <a:ln/>
        </p:spPr>
        <p:txBody>
          <a:bodyPr vert="horz" wrap="square" anchor="ctr"/>
          <a:p>
            <a:pPr algn="l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chemeClr val="tx1"/>
                </a:solidFill>
                <a:ea typeface="黑体" panose="02010609060101010101" pitchFamily="2" charset="-122"/>
              </a:rPr>
              <a:t>本文是属于议论文，</a:t>
            </a:r>
            <a:br>
              <a:rPr lang="zh-CN" altLang="en-US" sz="3200" b="1">
                <a:solidFill>
                  <a:schemeClr val="tx1"/>
                </a:solidFill>
                <a:ea typeface="黑体" panose="02010609060101010101" pitchFamily="2" charset="-122"/>
              </a:rPr>
            </a:br>
            <a:r>
              <a:rPr lang="zh-CN" altLang="en-US" sz="3200" b="1">
                <a:solidFill>
                  <a:schemeClr val="tx1"/>
                </a:solidFill>
                <a:ea typeface="黑体" panose="02010609060101010101" pitchFamily="2" charset="-122"/>
              </a:rPr>
              <a:t>　　课文主要阐述了怎样的观点？</a:t>
            </a:r>
            <a:endParaRPr lang="zh-CN" altLang="en-US" sz="3200" b="1">
              <a:solidFill>
                <a:schemeClr val="tx1"/>
              </a:solidFill>
              <a:ea typeface="黑体" panose="02010609060101010101" pitchFamily="2" charset="-122"/>
            </a:endParaRPr>
          </a:p>
        </p:txBody>
      </p:sp>
      <p:sp>
        <p:nvSpPr>
          <p:cNvPr id="24580" name="Rectangle 7"/>
          <p:cNvSpPr>
            <a:spLocks noGrp="1"/>
          </p:cNvSpPr>
          <p:nvPr>
            <p:ph type="body" idx="4294967295"/>
          </p:nvPr>
        </p:nvSpPr>
        <p:spPr>
          <a:xfrm>
            <a:off x="457200" y="1752600"/>
            <a:ext cx="8229600" cy="4525963"/>
          </a:xfrm>
          <a:ln/>
        </p:spPr>
        <p:txBody>
          <a:bodyPr vert="horz" wrap="square" anchor="t"/>
          <a:p>
            <a:pPr eaLnBrk="1" hangingPunct="1">
              <a:lnSpc>
                <a:spcPct val="110000"/>
              </a:lnSpc>
              <a:spcBef>
                <a:spcPct val="50000"/>
              </a:spcBef>
              <a:buNone/>
            </a:pPr>
            <a:r>
              <a:rPr lang="en-US" altLang="zh-CN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　　</a:t>
            </a:r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——</a:t>
            </a:r>
            <a:r>
              <a:rPr lang="zh-CN" altLang="en-US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阐述父爱和母爱的本质，并比较它们之间的区别，父爱和母爱共同促成了人的成熟</a:t>
            </a:r>
            <a:r>
              <a:rPr lang="zh-CN" altLang="en-US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r>
              <a:rPr lang="zh-CN" altLang="en-US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110000"/>
              </a:lnSpc>
            </a:pPr>
            <a:endParaRPr lang="en-US" altLang="zh-CN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标题 36865"/>
          <p:cNvSpPr>
            <a:spLocks noGrp="1"/>
          </p:cNvSpPr>
          <p:nvPr>
            <p:ph type="title"/>
          </p:nvPr>
        </p:nvSpPr>
        <p:spPr>
          <a:xfrm>
            <a:off x="3657600" y="274638"/>
            <a:ext cx="3352800" cy="1143000"/>
          </a:xfrm>
          <a:ln/>
        </p:spPr>
        <p:txBody>
          <a:bodyPr anchor="ctr"/>
          <a:p>
            <a:r>
              <a:rPr lang="zh-CN" altLang="en-US" sz="5400" b="1" dirty="0">
                <a:solidFill>
                  <a:srgbClr val="FF0000"/>
                </a:solidFill>
                <a:ea typeface="华文新魏" pitchFamily="2" charset="-122"/>
              </a:rPr>
              <a:t>整体感知</a:t>
            </a:r>
            <a:endParaRPr lang="zh-CN" altLang="en-US" sz="5400" b="1" dirty="0">
              <a:solidFill>
                <a:srgbClr val="FF0000"/>
              </a:solidFill>
              <a:ea typeface="华文新魏" pitchFamily="2" charset="-122"/>
            </a:endParaRPr>
          </a:p>
        </p:txBody>
      </p:sp>
      <p:sp>
        <p:nvSpPr>
          <p:cNvPr id="36867" name="文本占位符 36866"/>
          <p:cNvSpPr>
            <a:spLocks noGrp="1"/>
          </p:cNvSpPr>
          <p:nvPr>
            <p:ph type="body" idx="1"/>
          </p:nvPr>
        </p:nvSpPr>
        <p:spPr>
          <a:xfrm>
            <a:off x="539750" y="2057400"/>
            <a:ext cx="8604250" cy="2597150"/>
          </a:xfrm>
          <a:ln/>
        </p:spPr>
        <p:txBody>
          <a:bodyPr/>
          <a:p>
            <a:r>
              <a:rPr lang="zh-CN" altLang="en-US" sz="4000" b="1" dirty="0"/>
              <a:t>一</a:t>
            </a:r>
            <a:r>
              <a:rPr lang="en-US" altLang="zh-CN" sz="4000" b="1"/>
              <a:t>(1</a:t>
            </a:r>
            <a:r>
              <a:rPr lang="zh-CN" altLang="en-US" sz="4000" b="1" dirty="0"/>
              <a:t>～</a:t>
            </a:r>
            <a:r>
              <a:rPr lang="en-US" altLang="zh-CN" sz="4000" b="1"/>
              <a:t>3)</a:t>
            </a:r>
            <a:r>
              <a:rPr lang="zh-CN" altLang="en-US" sz="4000" b="1" dirty="0"/>
              <a:t>：</a:t>
            </a:r>
            <a:r>
              <a:rPr lang="zh-CN" altLang="en-US" sz="4000" b="1" dirty="0">
                <a:solidFill>
                  <a:schemeClr val="accent2"/>
                </a:solidFill>
              </a:rPr>
              <a:t>爱的能力的发展。</a:t>
            </a:r>
            <a:endParaRPr lang="zh-CN" altLang="en-US" sz="4000" b="1" dirty="0">
              <a:solidFill>
                <a:schemeClr val="accent2"/>
              </a:solidFill>
            </a:endParaRPr>
          </a:p>
          <a:p>
            <a:r>
              <a:rPr lang="zh-CN" altLang="en-US" sz="4000" b="1" dirty="0"/>
              <a:t>二</a:t>
            </a:r>
            <a:r>
              <a:rPr lang="en-US" altLang="zh-CN" sz="4000" b="1"/>
              <a:t>(4</a:t>
            </a:r>
            <a:r>
              <a:rPr lang="zh-CN" altLang="en-US" sz="4000" b="1" dirty="0"/>
              <a:t>～</a:t>
            </a:r>
            <a:r>
              <a:rPr lang="en-US" altLang="zh-CN" sz="4000" b="1"/>
              <a:t>7)</a:t>
            </a:r>
            <a:r>
              <a:rPr lang="zh-CN" altLang="en-US" sz="4000" b="1" dirty="0"/>
              <a:t>：</a:t>
            </a:r>
            <a:r>
              <a:rPr lang="zh-CN" altLang="en-US" sz="4000" b="1" dirty="0">
                <a:solidFill>
                  <a:schemeClr val="accent2"/>
                </a:solidFill>
              </a:rPr>
              <a:t>爱的对象的发展。</a:t>
            </a:r>
            <a:endParaRPr lang="zh-CN" altLang="en-US" sz="4000" b="1" dirty="0">
              <a:solidFill>
                <a:schemeClr val="accent2"/>
              </a:solidFill>
            </a:endParaRPr>
          </a:p>
          <a:p>
            <a:r>
              <a:rPr lang="zh-CN" altLang="en-US" sz="4000" b="1" dirty="0"/>
              <a:t>三</a:t>
            </a:r>
            <a:r>
              <a:rPr lang="en-US" altLang="zh-CN" sz="4000" b="1"/>
              <a:t>(8</a:t>
            </a:r>
            <a:r>
              <a:rPr lang="zh-CN" altLang="en-US" sz="4000" b="1" dirty="0"/>
              <a:t>～</a:t>
            </a:r>
            <a:r>
              <a:rPr lang="en-US" altLang="zh-CN" sz="4000" b="1"/>
              <a:t>10)</a:t>
            </a:r>
            <a:r>
              <a:rPr lang="zh-CN" altLang="en-US" sz="4000" b="1" dirty="0"/>
              <a:t>：</a:t>
            </a:r>
            <a:r>
              <a:rPr lang="zh-CN" altLang="en-US" sz="4000" b="1" dirty="0">
                <a:solidFill>
                  <a:schemeClr val="accent2"/>
                </a:solidFill>
              </a:rPr>
              <a:t>完善自我。</a:t>
            </a:r>
            <a:endParaRPr lang="zh-CN" altLang="en-US" sz="4000" b="1" dirty="0">
              <a:solidFill>
                <a:schemeClr val="accent2"/>
              </a:solidFill>
            </a:endParaRPr>
          </a:p>
        </p:txBody>
      </p:sp>
      <p:pic>
        <p:nvPicPr>
          <p:cNvPr id="36868" name="图片 36867" descr="228014"/>
          <p:cNvPicPr>
            <a:picLocks noChangeAspect="1"/>
          </p:cNvPicPr>
          <p:nvPr/>
        </p:nvPicPr>
        <p:blipFill>
          <a:blip r:embed="rId1"/>
          <a:srcRect l="11102" t="29800" r="16322" b="6000"/>
          <a:stretch>
            <a:fillRect/>
          </a:stretch>
        </p:blipFill>
        <p:spPr>
          <a:xfrm>
            <a:off x="395288" y="0"/>
            <a:ext cx="3109912" cy="1905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70" name="文本框 36869"/>
          <p:cNvSpPr txBox="1"/>
          <p:nvPr/>
        </p:nvSpPr>
        <p:spPr>
          <a:xfrm>
            <a:off x="838200" y="4670425"/>
            <a:ext cx="74676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latin typeface="Arial" panose="020B0604020202020204" pitchFamily="34" charset="0"/>
              </a:rPr>
              <a:t>全文的论证思路：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</a:rPr>
              <a:t>纵向展开论证</a:t>
            </a:r>
            <a:endParaRPr lang="zh-CN" altLang="en-US" sz="4000" b="1" dirty="0">
              <a:latin typeface="Arial" panose="020B0604020202020204" pitchFamily="34" charset="0"/>
            </a:endParaRPr>
          </a:p>
          <a:p>
            <a:endParaRPr lang="zh-CN" altLang="en-US" sz="40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867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charRg st="16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6867">
                                            <p:txEl>
                                              <p:charRg st="16" end="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charRg st="32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6867">
                                            <p:txEl>
                                              <p:charRg st="32" end="4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6322" name="图片 56321" descr="bottom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165850"/>
            <a:ext cx="9139238" cy="692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6323" name="图片 56322" descr="bottom_0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39238" cy="546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6324" name="矩形 56323"/>
          <p:cNvSpPr/>
          <p:nvPr/>
        </p:nvSpPr>
        <p:spPr>
          <a:xfrm>
            <a:off x="2195513" y="333375"/>
            <a:ext cx="3889375" cy="908050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33333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80008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研习课文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80008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6325" name="文本框 56324"/>
          <p:cNvSpPr txBox="1"/>
          <p:nvPr/>
        </p:nvSpPr>
        <p:spPr>
          <a:xfrm>
            <a:off x="468313" y="1557338"/>
            <a:ext cx="8893175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latin typeface="黑体" panose="02010609060101010101" pitchFamily="2" charset="-122"/>
                <a:ea typeface="黑体" panose="02010609060101010101" pitchFamily="2" charset="-122"/>
              </a:rPr>
              <a:t>1.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在人生的不同阶段，人们对爱的感受如何？完成下面的表格。</a:t>
            </a:r>
            <a:endParaRPr lang="zh-CN" altLang="en-US" sz="36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6326" name="文本框 56325"/>
          <p:cNvSpPr txBox="1"/>
          <p:nvPr/>
        </p:nvSpPr>
        <p:spPr>
          <a:xfrm>
            <a:off x="468313" y="3581400"/>
            <a:ext cx="8675687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>
                <a:latin typeface="黑体" panose="02010609060101010101" pitchFamily="2" charset="-122"/>
                <a:ea typeface="黑体" panose="02010609060101010101" pitchFamily="2" charset="-122"/>
              </a:rPr>
              <a:t>3.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父爱与母爱在性质上有何根本区别，为何有这种不同？</a:t>
            </a:r>
            <a:endParaRPr lang="zh-CN" altLang="en-US" sz="36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6327" name="文本框 56326"/>
          <p:cNvSpPr txBox="1"/>
          <p:nvPr/>
        </p:nvSpPr>
        <p:spPr>
          <a:xfrm>
            <a:off x="468313" y="5638800"/>
            <a:ext cx="77057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>
                <a:latin typeface="黑体" panose="02010609060101010101" pitchFamily="2" charset="-122"/>
                <a:ea typeface="黑体" panose="02010609060101010101" pitchFamily="2" charset="-122"/>
              </a:rPr>
              <a:t>5.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人如何完成成熟的一生？</a:t>
            </a:r>
            <a:endParaRPr lang="zh-CN" altLang="en-US" sz="36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6328" name="文本框 56327"/>
          <p:cNvSpPr txBox="1"/>
          <p:nvPr/>
        </p:nvSpPr>
        <p:spPr>
          <a:xfrm>
            <a:off x="457200" y="4876800"/>
            <a:ext cx="868680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>
                <a:latin typeface="黑体" panose="02010609060101010101" pitchFamily="2" charset="-122"/>
                <a:ea typeface="黑体" panose="02010609060101010101" pitchFamily="2" charset="-122"/>
              </a:rPr>
              <a:t>4.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父爱与母爱各有什么积极面和消极面？</a:t>
            </a:r>
            <a:endParaRPr lang="zh-CN" altLang="en-US" sz="36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endParaRPr lang="zh-CN" altLang="en-US" sz="36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6329" name="文本框 56328"/>
          <p:cNvSpPr txBox="1"/>
          <p:nvPr/>
        </p:nvSpPr>
        <p:spPr>
          <a:xfrm>
            <a:off x="457200" y="4876800"/>
            <a:ext cx="739140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sz="36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endParaRPr lang="zh-CN" altLang="en-US" sz="36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6330" name="文本框 56329"/>
          <p:cNvSpPr txBox="1"/>
          <p:nvPr/>
        </p:nvSpPr>
        <p:spPr>
          <a:xfrm>
            <a:off x="457200" y="2819400"/>
            <a:ext cx="693420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>
                <a:latin typeface="黑体" panose="02010609060101010101" pitchFamily="2" charset="-122"/>
                <a:ea typeface="黑体" panose="02010609060101010101" pitchFamily="2" charset="-122"/>
              </a:rPr>
              <a:t>2.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母爱与父爱分别有哪些特点？</a:t>
            </a:r>
            <a:endParaRPr lang="zh-CN" altLang="en-US" sz="36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endParaRPr lang="zh-CN" altLang="en-US" sz="36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2542</Words>
  <Application>WPS 演示</Application>
  <PresentationFormat>在屏幕上显示</PresentationFormat>
  <Paragraphs>221</Paragraphs>
  <Slides>28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6" baseType="lpstr">
      <vt:lpstr>Arial</vt:lpstr>
      <vt:lpstr>宋体</vt:lpstr>
      <vt:lpstr>Wingdings</vt:lpstr>
      <vt:lpstr>华文新魏</vt:lpstr>
      <vt:lpstr>楷体_GB2312</vt:lpstr>
      <vt:lpstr>新宋体</vt:lpstr>
      <vt:lpstr>黑体</vt:lpstr>
      <vt:lpstr>_x000B__x000C_</vt:lpstr>
      <vt:lpstr>Segoe Print</vt:lpstr>
      <vt:lpstr>Times New Roman</vt:lpstr>
      <vt:lpstr>方正启体简体</vt:lpstr>
      <vt:lpstr>隶书</vt:lpstr>
      <vt:lpstr>微软雅黑</vt:lpstr>
      <vt:lpstr>华文行楷</vt:lpstr>
      <vt:lpstr>华文琥珀</vt:lpstr>
      <vt:lpstr>华文行楷</vt:lpstr>
      <vt:lpstr>Arial Unicode MS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PC-201007170854</dc:creator>
  <cp:lastModifiedBy>mi</cp:lastModifiedBy>
  <cp:revision>27</cp:revision>
  <dcterms:created xsi:type="dcterms:W3CDTF">2019-04-10T08:24:50Z</dcterms:created>
  <dcterms:modified xsi:type="dcterms:W3CDTF">2019-04-10T08:25:01Z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2052-11.1.0.8567</vt:lpwstr>
  </property>
</Properties>
</file>