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>
  <p:sldMasterIdLst>
    <p:sldMasterId id="2147483648" r:id="rId2"/>
  </p:sldMasterIdLst>
  <p:notesMasterIdLst>
    <p:notesMasterId r:id="rId3"/>
  </p:notesMasterIdLst>
  <p:sldIdLst>
    <p:sldId id="306" r:id="rId4"/>
    <p:sldId id="256" r:id="rId5"/>
    <p:sldId id="257" r:id="rId6"/>
    <p:sldId id="735" r:id="rId7"/>
    <p:sldId id="856" r:id="rId8"/>
    <p:sldId id="857" r:id="rId9"/>
    <p:sldId id="858" r:id="rId10"/>
    <p:sldId id="736" r:id="rId11"/>
    <p:sldId id="853" r:id="rId12"/>
    <p:sldId id="854" r:id="rId13"/>
    <p:sldId id="859" r:id="rId14"/>
    <p:sldId id="860" r:id="rId15"/>
    <p:sldId id="861" r:id="rId16"/>
    <p:sldId id="862" r:id="rId17"/>
    <p:sldId id="863" r:id="rId18"/>
    <p:sldId id="864" r:id="rId19"/>
    <p:sldId id="865" r:id="rId20"/>
    <p:sldId id="866" r:id="rId21"/>
    <p:sldId id="867" r:id="rId22"/>
    <p:sldId id="868" r:id="rId23"/>
    <p:sldId id="869" r:id="rId24"/>
    <p:sldId id="870" r:id="rId25"/>
    <p:sldId id="262" r:id="rId26"/>
  </p:sldIdLst>
  <p:sldSz cx="12192000" cy="6858000"/>
  <p:notesSz cx="7103745" cy="10234295"/>
  <p:embeddedFontLst>
    <p:embeddedFont>
      <p:font typeface="黑体" panose="02010609060101010101" charset="-122"/>
      <p:regular r:id="rId28"/>
    </p:embeddedFont>
    <p:embeddedFont>
      <p:font typeface="微软雅黑" panose="020B0503020204020204" charset="-122"/>
      <p:regular r:id="rId29"/>
    </p:embeddedFont>
    <p:embeddedFont>
      <p:font typeface="楷体" panose="02010609060101010101" charset="-122"/>
      <p:regular r:id="rId30"/>
    </p:embeddedFont>
    <p:embeddedFont>
      <p:font typeface="新宋体" panose="02010609030101010101" charset="-122"/>
      <p:regular r:id="rId31"/>
    </p:embeddedFont>
    <p:embeddedFont>
      <p:font typeface="等线" panose="02010600030101010101" charset="-122"/>
      <p:regular r:id="rId32"/>
    </p:embeddedFont>
    <p:embeddedFont>
      <p:font typeface="Calibri" panose="020F0502020204030204" charset="0"/>
      <p:regular r:id="rId33"/>
      <p:bold r:id="rId34"/>
      <p:italic r:id="rId35"/>
      <p:boldItalic r:id="rId36"/>
    </p:embeddedFont>
    <p:embeddedFont>
      <p:font typeface="Calibri Light" panose="020F0302020204030204" charset="0"/>
      <p:regular r:id="rId37"/>
      <p:italic r:id="rId38"/>
    </p:embeddedFont>
    <p:embeddedFont>
      <p:font typeface="Tahoma" panose="020B0604030504040204" pitchFamily="2" charset="0"/>
      <p:regular r:id="rId39"/>
      <p:bold r:id="rId40"/>
    </p:embeddedFont>
  </p:embeddedFontLst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Sky123.Org" initials="S" lastIdx="0" clrIdx="0"/>
  <p:cmAuthor id="0" name="王笛" initials="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203" autoAdjust="0"/>
  </p:normalViewPr>
  <p:slideViewPr>
    <p:cSldViewPr snapToGrid="0">
      <p:cViewPr varScale="1">
        <p:scale>
          <a:sx n="108" d="100"/>
          <a:sy n="108" d="100"/>
        </p:scale>
        <p:origin x="-618" y="-90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tags" Target="tags/tag291.xml" /><Relationship Id="rId28" Type="http://schemas.openxmlformats.org/officeDocument/2006/relationships/font" Target="fonts/font1.fntdata" /><Relationship Id="rId29" Type="http://schemas.openxmlformats.org/officeDocument/2006/relationships/font" Target="fonts/font2.fntdata" /><Relationship Id="rId3" Type="http://schemas.openxmlformats.org/officeDocument/2006/relationships/notesMaster" Target="notesMasters/notesMaster1.xml" /><Relationship Id="rId30" Type="http://schemas.openxmlformats.org/officeDocument/2006/relationships/font" Target="fonts/font3.fntdata" /><Relationship Id="rId31" Type="http://schemas.openxmlformats.org/officeDocument/2006/relationships/font" Target="fonts/font4.fntdata" /><Relationship Id="rId32" Type="http://schemas.openxmlformats.org/officeDocument/2006/relationships/font" Target="fonts/font5.fntdata" /><Relationship Id="rId33" Type="http://schemas.openxmlformats.org/officeDocument/2006/relationships/font" Target="fonts/font6.fntdata" /><Relationship Id="rId34" Type="http://schemas.openxmlformats.org/officeDocument/2006/relationships/font" Target="fonts/font7.fntdata" /><Relationship Id="rId35" Type="http://schemas.openxmlformats.org/officeDocument/2006/relationships/font" Target="fonts/font8.fntdata" /><Relationship Id="rId36" Type="http://schemas.openxmlformats.org/officeDocument/2006/relationships/font" Target="fonts/font9.fntdata" /><Relationship Id="rId37" Type="http://schemas.openxmlformats.org/officeDocument/2006/relationships/font" Target="fonts/font10.fntdata" /><Relationship Id="rId38" Type="http://schemas.openxmlformats.org/officeDocument/2006/relationships/font" Target="fonts/font11.fntdata" /><Relationship Id="rId39" Type="http://schemas.openxmlformats.org/officeDocument/2006/relationships/font" Target="fonts/font12.fntdata" /><Relationship Id="rId4" Type="http://schemas.openxmlformats.org/officeDocument/2006/relationships/slide" Target="slides/slide1.xml" /><Relationship Id="rId40" Type="http://schemas.openxmlformats.org/officeDocument/2006/relationships/font" Target="fonts/font13.fntdata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2" Type="http://schemas.openxmlformats.org/officeDocument/2006/relationships/tags" Target="../tags/tag73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tags" Target="../tags/tag78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FB2138-EB36-4F97-A09C-2F37E72737C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A05014-BF71-4578-9AB3-96CCD0BCCD1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8.xml" /><Relationship Id="rId4" Type="http://schemas.openxmlformats.org/officeDocument/2006/relationships/tags" Target="../tags/tag89.xml" /><Relationship Id="rId5" Type="http://schemas.openxmlformats.org/officeDocument/2006/relationships/tags" Target="../tags/tag90.xml" /><Relationship Id="rId6" Type="http://schemas.openxmlformats.org/officeDocument/2006/relationships/tags" Target="../tags/tag9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tags" Target="../tags/tag282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63.xml" /><Relationship Id="rId3" Type="http://schemas.openxmlformats.org/officeDocument/2006/relationships/image" Target="../media/image1.png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ags" Target="../tags/tag68.xml" /><Relationship Id="rId9" Type="http://schemas.openxmlformats.org/officeDocument/2006/relationships/tags" Target="../tags/tag69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tags" Target="../tags/tag3.xml" /><Relationship Id="rId3" Type="http://schemas.openxmlformats.org/officeDocument/2006/relationships/tags" Target="../tags/tag4.xml" /><Relationship Id="rId4" Type="http://schemas.openxmlformats.org/officeDocument/2006/relationships/tags" Target="../tags/tag5.xml" /><Relationship Id="rId5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tags" Target="../tags/tag11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tags" Target="../tags/tag19.xml" /><Relationship Id="rId8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tags" Target="../tags/tag35.xml" /><Relationship Id="rId11" Type="http://schemas.openxmlformats.org/officeDocument/2006/relationships/tags" Target="../tags/tag36.xml" /><Relationship Id="rId12" Type="http://schemas.openxmlformats.org/officeDocument/2006/relationships/tags" Target="../tags/tag37.xml" /><Relationship Id="rId13" Type="http://schemas.openxmlformats.org/officeDocument/2006/relationships/tags" Target="../tags/tag38.xml" /><Relationship Id="rId14" Type="http://schemas.openxmlformats.org/officeDocument/2006/relationships/tags" Target="../tags/tag39.xml" /><Relationship Id="rId15" Type="http://schemas.openxmlformats.org/officeDocument/2006/relationships/tags" Target="../tags/tag40.xml" /><Relationship Id="rId16" Type="http://schemas.openxmlformats.org/officeDocument/2006/relationships/tags" Target="../tags/tag41.xml" /><Relationship Id="rId17" Type="http://schemas.openxmlformats.org/officeDocument/2006/relationships/tags" Target="../tags/tag42.xml" /><Relationship Id="rId18" Type="http://schemas.openxmlformats.org/officeDocument/2006/relationships/tags" Target="../tags/tag43.xml" /><Relationship Id="rId19" Type="http://schemas.openxmlformats.org/officeDocument/2006/relationships/tags" Target="../tags/tag44.xml" /><Relationship Id="rId2" Type="http://schemas.openxmlformats.org/officeDocument/2006/relationships/tags" Target="../tags/tag27.xml" /><Relationship Id="rId20" Type="http://schemas.openxmlformats.org/officeDocument/2006/relationships/tags" Target="../tags/tag45.xml" /><Relationship Id="rId21" Type="http://schemas.openxmlformats.org/officeDocument/2006/relationships/tags" Target="../tags/tag46.xml" /><Relationship Id="rId22" Type="http://schemas.openxmlformats.org/officeDocument/2006/relationships/tags" Target="../tags/tag47.xml" /><Relationship Id="rId23" Type="http://schemas.openxmlformats.org/officeDocument/2006/relationships/tags" Target="../tags/tag48.xml" /><Relationship Id="rId24" Type="http://schemas.openxmlformats.org/officeDocument/2006/relationships/tags" Target="../tags/tag49.xml" /><Relationship Id="rId25" Type="http://schemas.openxmlformats.org/officeDocument/2006/relationships/tags" Target="../tags/tag50.xml" /><Relationship Id="rId26" Type="http://schemas.openxmlformats.org/officeDocument/2006/relationships/tags" Target="../tags/tag51.xml" /><Relationship Id="rId27" Type="http://schemas.openxmlformats.org/officeDocument/2006/relationships/tags" Target="../tags/tag52.xml" /><Relationship Id="rId28" Type="http://schemas.openxmlformats.org/officeDocument/2006/relationships/tags" Target="../tags/tag53.xml" /><Relationship Id="rId29" Type="http://schemas.openxmlformats.org/officeDocument/2006/relationships/tags" Target="../tags/tag54.xml" /><Relationship Id="rId3" Type="http://schemas.openxmlformats.org/officeDocument/2006/relationships/tags" Target="../tags/tag28.xml" /><Relationship Id="rId30" Type="http://schemas.openxmlformats.org/officeDocument/2006/relationships/slideMaster" Target="../slideMasters/slideMaster1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tags" Target="../tags/tag60.xml" /><Relationship Id="rId7" Type="http://schemas.openxmlformats.org/officeDocument/2006/relationships/tags" Target="../tags/tag61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6385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544175" y="5905500"/>
            <a:ext cx="1647825" cy="952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1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1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1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1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12800" y="6245225"/>
            <a:ext cx="2641600" cy="476250"/>
          </a:xfrm>
        </p:spPr>
        <p:txBody>
          <a:bodyPr/>
          <a:lstStyle/>
          <a:p>
            <a:pPr lvl="0"/>
            <a:fld id="{BB962C8B-B14F-4D97-AF65-F5344CB8AC3E}" type="datetime1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600" y="6245225"/>
            <a:ext cx="26416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001981" y="309707"/>
            <a:ext cx="10515600" cy="493857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D48B16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仅标题">
    <p:bg>
      <p:bgPr>
        <a:solidFill>
          <a:schemeClr val="accent6">
            <a:lumMod val="20000"/>
            <a:lumOff val="80000"/>
            <a:alpha val="20000"/>
          </a:schemeClr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B3CA4F87-3E8F-43DE-89D3-A9A38158CE6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765F609-EE44-4FFE-A048-3EF673036C7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任意多边形: 形状 9"/>
          <p:cNvSpPr/>
          <p:nvPr userDrawn="1">
            <p:custDataLst>
              <p:tags r:id="rId5"/>
            </p:custDataLst>
          </p:nvPr>
        </p:nvSpPr>
        <p:spPr>
          <a:xfrm>
            <a:off x="0" y="5773702"/>
            <a:ext cx="12192000" cy="1084299"/>
          </a:xfrm>
          <a:custGeom>
            <a:gdLst>
              <a:gd name="connsiteX0" fmla="*/ 0 w 12192000"/>
              <a:gd name="connsiteY0" fmla="*/ 0 h 1084299"/>
              <a:gd name="connsiteX1" fmla="*/ 38703 w 12192000"/>
              <a:gd name="connsiteY1" fmla="*/ 6800 h 1084299"/>
              <a:gd name="connsiteX2" fmla="*/ 3200400 w 12192000"/>
              <a:gd name="connsiteY2" fmla="*/ 870939 h 1084299"/>
              <a:gd name="connsiteX3" fmla="*/ 6126480 w 12192000"/>
              <a:gd name="connsiteY3" fmla="*/ 688059 h 1084299"/>
              <a:gd name="connsiteX4" fmla="*/ 10119360 w 12192000"/>
              <a:gd name="connsiteY4" fmla="*/ 931899 h 1084299"/>
              <a:gd name="connsiteX5" fmla="*/ 12018169 w 12192000"/>
              <a:gd name="connsiteY5" fmla="*/ 250742 h 1084299"/>
              <a:gd name="connsiteX6" fmla="*/ 12192000 w 12192000"/>
              <a:gd name="connsiteY6" fmla="*/ 142123 h 1084299"/>
              <a:gd name="connsiteX7" fmla="*/ 12192000 w 12192000"/>
              <a:gd name="connsiteY7" fmla="*/ 1084299 h 1084299"/>
              <a:gd name="connsiteX8" fmla="*/ 0 w 12192000"/>
              <a:gd name="connsiteY8" fmla="*/ 1084299 h 1084299"/>
              <a:gd name="connsiteX9" fmla="*/ 0 w 12192000"/>
              <a:gd name="connsiteY9" fmla="*/ 0 h 108429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084299">
                <a:moveTo>
                  <a:pt x="0" y="0"/>
                </a:moveTo>
                <a:lnTo>
                  <a:pt x="38703" y="6800"/>
                </a:lnTo>
                <a:cubicBezTo>
                  <a:pt x="843598" y="173908"/>
                  <a:pt x="2317115" y="773943"/>
                  <a:pt x="3200400" y="870939"/>
                </a:cubicBezTo>
                <a:cubicBezTo>
                  <a:pt x="4287520" y="990319"/>
                  <a:pt x="4973320" y="677899"/>
                  <a:pt x="6126480" y="688059"/>
                </a:cubicBezTo>
                <a:cubicBezTo>
                  <a:pt x="7279640" y="698219"/>
                  <a:pt x="9052560" y="1058899"/>
                  <a:pt x="10119360" y="931899"/>
                </a:cubicBezTo>
                <a:cubicBezTo>
                  <a:pt x="10919460" y="836649"/>
                  <a:pt x="11496675" y="565663"/>
                  <a:pt x="12018169" y="250742"/>
                </a:cubicBezTo>
                <a:lnTo>
                  <a:pt x="12192000" y="142123"/>
                </a:lnTo>
                <a:lnTo>
                  <a:pt x="12192000" y="1084299"/>
                </a:lnTo>
                <a:lnTo>
                  <a:pt x="0" y="1084299"/>
                </a:lnTo>
                <a:lnTo>
                  <a:pt x="0" y="0"/>
                </a:lnTo>
                <a:close/>
              </a:path>
            </a:pathLst>
          </a:custGeom>
          <a:solidFill>
            <a:srgbClr val="77C104">
              <a:alpha val="3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任意多边形: 形状 10"/>
          <p:cNvSpPr/>
          <p:nvPr userDrawn="1">
            <p:custDataLst>
              <p:tags r:id="rId6"/>
            </p:custDataLst>
          </p:nvPr>
        </p:nvSpPr>
        <p:spPr>
          <a:xfrm>
            <a:off x="0" y="6231889"/>
            <a:ext cx="12192000" cy="626112"/>
          </a:xfrm>
          <a:custGeom>
            <a:gdLst>
              <a:gd name="connsiteX0" fmla="*/ 10785231 w 12192000"/>
              <a:gd name="connsiteY0" fmla="*/ 687 h 762687"/>
              <a:gd name="connsiteX1" fmla="*/ 12134610 w 12192000"/>
              <a:gd name="connsiteY1" fmla="*/ 82634 h 762687"/>
              <a:gd name="connsiteX2" fmla="*/ 12192000 w 12192000"/>
              <a:gd name="connsiteY2" fmla="*/ 91570 h 762687"/>
              <a:gd name="connsiteX3" fmla="*/ 12192000 w 12192000"/>
              <a:gd name="connsiteY3" fmla="*/ 762687 h 762687"/>
              <a:gd name="connsiteX4" fmla="*/ 0 w 12192000"/>
              <a:gd name="connsiteY4" fmla="*/ 762687 h 762687"/>
              <a:gd name="connsiteX5" fmla="*/ 0 w 12192000"/>
              <a:gd name="connsiteY5" fmla="*/ 164052 h 762687"/>
              <a:gd name="connsiteX6" fmla="*/ 94174 w 12192000"/>
              <a:gd name="connsiteY6" fmla="*/ 147958 h 762687"/>
              <a:gd name="connsiteX7" fmla="*/ 1266092 w 12192000"/>
              <a:gd name="connsiteY7" fmla="*/ 71025 h 762687"/>
              <a:gd name="connsiteX8" fmla="*/ 6189785 w 12192000"/>
              <a:gd name="connsiteY8" fmla="*/ 586841 h 762687"/>
              <a:gd name="connsiteX9" fmla="*/ 10785231 w 12192000"/>
              <a:gd name="connsiteY9" fmla="*/ 687 h 76268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762687">
                <a:moveTo>
                  <a:pt x="10785231" y="687"/>
                </a:moveTo>
                <a:cubicBezTo>
                  <a:pt x="11276135" y="-5174"/>
                  <a:pt x="11720055" y="26881"/>
                  <a:pt x="12134610" y="82634"/>
                </a:cubicBezTo>
                <a:lnTo>
                  <a:pt x="12192000" y="91570"/>
                </a:lnTo>
                <a:lnTo>
                  <a:pt x="12192000" y="762687"/>
                </a:lnTo>
                <a:lnTo>
                  <a:pt x="0" y="762687"/>
                </a:lnTo>
                <a:lnTo>
                  <a:pt x="0" y="164052"/>
                </a:lnTo>
                <a:lnTo>
                  <a:pt x="94174" y="147958"/>
                </a:lnTo>
                <a:cubicBezTo>
                  <a:pt x="422580" y="97036"/>
                  <a:pt x="808892" y="68095"/>
                  <a:pt x="1266092" y="71025"/>
                </a:cubicBezTo>
                <a:cubicBezTo>
                  <a:pt x="2485292" y="78840"/>
                  <a:pt x="4603262" y="598564"/>
                  <a:pt x="6189785" y="586841"/>
                </a:cubicBezTo>
                <a:cubicBezTo>
                  <a:pt x="7776308" y="575118"/>
                  <a:pt x="9476154" y="16318"/>
                  <a:pt x="10785231" y="687"/>
                </a:cubicBezTo>
                <a:close/>
              </a:path>
            </a:pathLst>
          </a:custGeom>
          <a:gradFill>
            <a:gsLst>
              <a:gs pos="0">
                <a:srgbClr val="77C104"/>
              </a:gs>
              <a:gs pos="80000">
                <a:srgbClr val="529201"/>
              </a:gs>
            </a:gsLst>
            <a:lin ang="4800000" scaled="0"/>
          </a:gradFill>
          <a:ln w="12700" cap="flat" cmpd="sng" algn="ctr">
            <a:noFill/>
            <a:prstDash val="solid"/>
            <a:miter lim="800000"/>
          </a:ln>
          <a:effectLst>
            <a:outerShdw blurRad="190500" sx="102000" sy="102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2" name="图形 12" descr="农民"/>
          <p:cNvGrpSpPr/>
          <p:nvPr userDrawn="1">
            <p:custDataLst>
              <p:tags r:id="rId7"/>
            </p:custDataLst>
          </p:nvPr>
        </p:nvGrpSpPr>
        <p:grpSpPr>
          <a:xfrm>
            <a:off x="195447" y="173774"/>
            <a:ext cx="654183" cy="654183"/>
            <a:chOff x="9681327" y="441483"/>
            <a:chExt cx="470555" cy="470555"/>
          </a:xfrm>
          <a:solidFill>
            <a:srgbClr val="FF9900"/>
          </a:solidFill>
        </p:grpSpPr>
        <p:sp>
          <p:nvSpPr>
            <p:cNvPr id="23" name="任意多边形: 形状 22"/>
            <p:cNvSpPr/>
            <p:nvPr>
              <p:custDataLst>
                <p:tags r:id="rId8"/>
              </p:custDataLst>
            </p:nvPr>
          </p:nvSpPr>
          <p:spPr>
            <a:xfrm>
              <a:off x="9858716" y="686563"/>
              <a:ext cx="115776" cy="85778"/>
            </a:xfrm>
            <a:custGeom>
              <a:gdLst>
                <a:gd name="connsiteX0" fmla="*/ 7990 w 115776"/>
                <a:gd name="connsiteY0" fmla="*/ 85778 h 85778"/>
                <a:gd name="connsiteX1" fmla="*/ 107787 w 115776"/>
                <a:gd name="connsiteY1" fmla="*/ 85778 h 85778"/>
                <a:gd name="connsiteX2" fmla="*/ 115776 w 115776"/>
                <a:gd name="connsiteY2" fmla="*/ 7892 h 85778"/>
                <a:gd name="connsiteX3" fmla="*/ 57888 w 115776"/>
                <a:gd name="connsiteY3" fmla="*/ 0 h 85778"/>
                <a:gd name="connsiteX4" fmla="*/ 0 w 115776"/>
                <a:gd name="connsiteY4" fmla="*/ 8039 h 857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76" h="85778">
                  <a:moveTo>
                    <a:pt x="7990" y="85778"/>
                  </a:moveTo>
                  <a:lnTo>
                    <a:pt x="107787" y="85778"/>
                  </a:lnTo>
                  <a:lnTo>
                    <a:pt x="115776" y="7892"/>
                  </a:lnTo>
                  <a:cubicBezTo>
                    <a:pt x="96915" y="2706"/>
                    <a:pt x="77448" y="52"/>
                    <a:pt x="57888" y="0"/>
                  </a:cubicBezTo>
                  <a:cubicBezTo>
                    <a:pt x="38333" y="263"/>
                    <a:pt x="18887" y="2964"/>
                    <a:pt x="0" y="8039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4" name="任意多边形: 形状 23"/>
            <p:cNvSpPr/>
            <p:nvPr>
              <p:custDataLst>
                <p:tags r:id="rId9"/>
              </p:custDataLst>
            </p:nvPr>
          </p:nvSpPr>
          <p:spPr>
            <a:xfrm>
              <a:off x="9991158" y="701856"/>
              <a:ext cx="82298" cy="141558"/>
            </a:xfrm>
            <a:custGeom>
              <a:gdLst>
                <a:gd name="connsiteX0" fmla="*/ 66613 w 82298"/>
                <a:gd name="connsiteY0" fmla="*/ 31762 h 141558"/>
                <a:gd name="connsiteX1" fmla="*/ 7254 w 82298"/>
                <a:gd name="connsiteY1" fmla="*/ 0 h 141558"/>
                <a:gd name="connsiteX2" fmla="*/ 0 w 82298"/>
                <a:gd name="connsiteY2" fmla="*/ 70485 h 141558"/>
                <a:gd name="connsiteX3" fmla="*/ 2696 w 82298"/>
                <a:gd name="connsiteY3" fmla="*/ 70485 h 141558"/>
                <a:gd name="connsiteX4" fmla="*/ 12499 w 82298"/>
                <a:gd name="connsiteY4" fmla="*/ 78916 h 141558"/>
                <a:gd name="connsiteX5" fmla="*/ 21077 w 82298"/>
                <a:gd name="connsiteY5" fmla="*/ 141559 h 141558"/>
                <a:gd name="connsiteX6" fmla="*/ 82298 w 82298"/>
                <a:gd name="connsiteY6" fmla="*/ 141559 h 141558"/>
                <a:gd name="connsiteX7" fmla="*/ 82298 w 82298"/>
                <a:gd name="connsiteY7" fmla="*/ 63133 h 141558"/>
                <a:gd name="connsiteX8" fmla="*/ 66613 w 82298"/>
                <a:gd name="connsiteY8" fmla="*/ 31762 h 1415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298" h="141558">
                  <a:moveTo>
                    <a:pt x="66613" y="31762"/>
                  </a:moveTo>
                  <a:cubicBezTo>
                    <a:pt x="48806" y="17832"/>
                    <a:pt x="28724" y="7086"/>
                    <a:pt x="7254" y="0"/>
                  </a:cubicBezTo>
                  <a:lnTo>
                    <a:pt x="0" y="70485"/>
                  </a:lnTo>
                  <a:lnTo>
                    <a:pt x="2696" y="70485"/>
                  </a:lnTo>
                  <a:cubicBezTo>
                    <a:pt x="7617" y="70437"/>
                    <a:pt x="11810" y="74044"/>
                    <a:pt x="12499" y="78916"/>
                  </a:cubicBezTo>
                  <a:lnTo>
                    <a:pt x="21077" y="141559"/>
                  </a:lnTo>
                  <a:lnTo>
                    <a:pt x="82298" y="141559"/>
                  </a:lnTo>
                  <a:lnTo>
                    <a:pt x="82298" y="63133"/>
                  </a:lnTo>
                  <a:cubicBezTo>
                    <a:pt x="82042" y="50852"/>
                    <a:pt x="76284" y="39336"/>
                    <a:pt x="66613" y="31762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5" name="任意多边形: 形状 24"/>
            <p:cNvSpPr/>
            <p:nvPr>
              <p:custDataLst>
                <p:tags r:id="rId10"/>
              </p:custDataLst>
            </p:nvPr>
          </p:nvSpPr>
          <p:spPr>
            <a:xfrm>
              <a:off x="9775241" y="461089"/>
              <a:ext cx="279392" cy="114253"/>
            </a:xfrm>
            <a:custGeom>
              <a:gdLst>
                <a:gd name="connsiteX0" fmla="*/ 211554 w 279392"/>
                <a:gd name="connsiteY0" fmla="*/ 67250 h 114253"/>
                <a:gd name="connsiteX1" fmla="*/ 179399 w 279392"/>
                <a:gd name="connsiteY1" fmla="*/ 0 h 114253"/>
                <a:gd name="connsiteX2" fmla="*/ 141902 w 279392"/>
                <a:gd name="connsiteY2" fmla="*/ 5392 h 114253"/>
                <a:gd name="connsiteX3" fmla="*/ 104404 w 279392"/>
                <a:gd name="connsiteY3" fmla="*/ 0 h 114253"/>
                <a:gd name="connsiteX4" fmla="*/ 68623 w 279392"/>
                <a:gd name="connsiteY4" fmla="*/ 67054 h 114253"/>
                <a:gd name="connsiteX5" fmla="*/ 0 w 279392"/>
                <a:gd name="connsiteY5" fmla="*/ 105728 h 114253"/>
                <a:gd name="connsiteX6" fmla="*/ 139696 w 279392"/>
                <a:gd name="connsiteY6" fmla="*/ 100826 h 114253"/>
                <a:gd name="connsiteX7" fmla="*/ 279392 w 279392"/>
                <a:gd name="connsiteY7" fmla="*/ 105728 h 114253"/>
                <a:gd name="connsiteX8" fmla="*/ 211554 w 279392"/>
                <a:gd name="connsiteY8" fmla="*/ 67250 h 11425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392" h="114253">
                  <a:moveTo>
                    <a:pt x="211554" y="67250"/>
                  </a:moveTo>
                  <a:cubicBezTo>
                    <a:pt x="208515" y="43036"/>
                    <a:pt x="199153" y="0"/>
                    <a:pt x="179399" y="0"/>
                  </a:cubicBezTo>
                  <a:cubicBezTo>
                    <a:pt x="158567" y="0"/>
                    <a:pt x="154401" y="5392"/>
                    <a:pt x="141902" y="5392"/>
                  </a:cubicBezTo>
                  <a:cubicBezTo>
                    <a:pt x="129403" y="5392"/>
                    <a:pt x="125236" y="0"/>
                    <a:pt x="104404" y="0"/>
                  </a:cubicBezTo>
                  <a:cubicBezTo>
                    <a:pt x="84798" y="0"/>
                    <a:pt x="72789" y="42791"/>
                    <a:pt x="68623" y="67054"/>
                  </a:cubicBezTo>
                  <a:cubicBezTo>
                    <a:pt x="17548" y="82298"/>
                    <a:pt x="0" y="95287"/>
                    <a:pt x="0" y="105728"/>
                  </a:cubicBezTo>
                  <a:cubicBezTo>
                    <a:pt x="0" y="127442"/>
                    <a:pt x="8872" y="100826"/>
                    <a:pt x="139696" y="100826"/>
                  </a:cubicBezTo>
                  <a:cubicBezTo>
                    <a:pt x="268658" y="100826"/>
                    <a:pt x="279392" y="127442"/>
                    <a:pt x="279392" y="105728"/>
                  </a:cubicBezTo>
                  <a:cubicBezTo>
                    <a:pt x="279539" y="95336"/>
                    <a:pt x="262334" y="82494"/>
                    <a:pt x="211554" y="67250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6" name="任意多边形: 形状 25"/>
            <p:cNvSpPr/>
            <p:nvPr>
              <p:custDataLst>
                <p:tags r:id="rId11"/>
              </p:custDataLst>
            </p:nvPr>
          </p:nvSpPr>
          <p:spPr>
            <a:xfrm>
              <a:off x="9838178" y="576600"/>
              <a:ext cx="156851" cy="90357"/>
            </a:xfrm>
            <a:custGeom>
              <a:gdLst>
                <a:gd name="connsiteX0" fmla="*/ 76906 w 156851"/>
                <a:gd name="connsiteY0" fmla="*/ 20 h 90357"/>
                <a:gd name="connsiteX1" fmla="*/ 392 w 156851"/>
                <a:gd name="connsiteY1" fmla="*/ 3893 h 90357"/>
                <a:gd name="connsiteX2" fmla="*/ 0 w 156851"/>
                <a:gd name="connsiteY2" fmla="*/ 11931 h 90357"/>
                <a:gd name="connsiteX3" fmla="*/ 78426 w 156851"/>
                <a:gd name="connsiteY3" fmla="*/ 90357 h 90357"/>
                <a:gd name="connsiteX4" fmla="*/ 156852 w 156851"/>
                <a:gd name="connsiteY4" fmla="*/ 11931 h 90357"/>
                <a:gd name="connsiteX5" fmla="*/ 156460 w 156851"/>
                <a:gd name="connsiteY5" fmla="*/ 4334 h 90357"/>
                <a:gd name="connsiteX6" fmla="*/ 76906 w 156851"/>
                <a:gd name="connsiteY6" fmla="*/ 20 h 903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851" h="90357">
                  <a:moveTo>
                    <a:pt x="76906" y="20"/>
                  </a:moveTo>
                  <a:cubicBezTo>
                    <a:pt x="51349" y="-137"/>
                    <a:pt x="25803" y="1155"/>
                    <a:pt x="392" y="3893"/>
                  </a:cubicBezTo>
                  <a:cubicBezTo>
                    <a:pt x="0" y="6540"/>
                    <a:pt x="0" y="9235"/>
                    <a:pt x="0" y="11931"/>
                  </a:cubicBezTo>
                  <a:cubicBezTo>
                    <a:pt x="0" y="55245"/>
                    <a:pt x="35112" y="90357"/>
                    <a:pt x="78426" y="90357"/>
                  </a:cubicBezTo>
                  <a:cubicBezTo>
                    <a:pt x="121739" y="90357"/>
                    <a:pt x="156852" y="55245"/>
                    <a:pt x="156852" y="11931"/>
                  </a:cubicBezTo>
                  <a:cubicBezTo>
                    <a:pt x="156852" y="9383"/>
                    <a:pt x="156852" y="7030"/>
                    <a:pt x="156460" y="4334"/>
                  </a:cubicBezTo>
                  <a:cubicBezTo>
                    <a:pt x="130057" y="1249"/>
                    <a:pt x="103488" y="-192"/>
                    <a:pt x="76906" y="20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7" name="任意多边形: 形状 26"/>
            <p:cNvSpPr/>
            <p:nvPr>
              <p:custDataLst>
                <p:tags r:id="rId12"/>
              </p:custDataLst>
            </p:nvPr>
          </p:nvSpPr>
          <p:spPr>
            <a:xfrm>
              <a:off x="9710736" y="607059"/>
              <a:ext cx="98032" cy="263951"/>
            </a:xfrm>
            <a:custGeom>
              <a:gdLst>
                <a:gd name="connsiteX0" fmla="*/ 57741 w 98032"/>
                <a:gd name="connsiteY0" fmla="*/ 263952 h 263951"/>
                <a:gd name="connsiteX1" fmla="*/ 57741 w 98032"/>
                <a:gd name="connsiteY1" fmla="*/ 98032 h 263951"/>
                <a:gd name="connsiteX2" fmla="*/ 69848 w 98032"/>
                <a:gd name="connsiteY2" fmla="*/ 98032 h 263951"/>
                <a:gd name="connsiteX3" fmla="*/ 98032 w 98032"/>
                <a:gd name="connsiteY3" fmla="*/ 69750 h 263951"/>
                <a:gd name="connsiteX4" fmla="*/ 98032 w 98032"/>
                <a:gd name="connsiteY4" fmla="*/ 69701 h 263951"/>
                <a:gd name="connsiteX5" fmla="*/ 98032 w 98032"/>
                <a:gd name="connsiteY5" fmla="*/ 7352 h 263951"/>
                <a:gd name="connsiteX6" fmla="*/ 90680 w 98032"/>
                <a:gd name="connsiteY6" fmla="*/ 0 h 263951"/>
                <a:gd name="connsiteX7" fmla="*/ 83327 w 98032"/>
                <a:gd name="connsiteY7" fmla="*/ 7352 h 263951"/>
                <a:gd name="connsiteX8" fmla="*/ 83327 w 98032"/>
                <a:gd name="connsiteY8" fmla="*/ 69701 h 263951"/>
                <a:gd name="connsiteX9" fmla="*/ 69848 w 98032"/>
                <a:gd name="connsiteY9" fmla="*/ 83180 h 263951"/>
                <a:gd name="connsiteX10" fmla="*/ 69407 w 98032"/>
                <a:gd name="connsiteY10" fmla="*/ 83180 h 263951"/>
                <a:gd name="connsiteX11" fmla="*/ 69407 w 98032"/>
                <a:gd name="connsiteY11" fmla="*/ 7352 h 263951"/>
                <a:gd name="connsiteX12" fmla="*/ 62054 w 98032"/>
                <a:gd name="connsiteY12" fmla="*/ 0 h 263951"/>
                <a:gd name="connsiteX13" fmla="*/ 54702 w 98032"/>
                <a:gd name="connsiteY13" fmla="*/ 7352 h 263951"/>
                <a:gd name="connsiteX14" fmla="*/ 54702 w 98032"/>
                <a:gd name="connsiteY14" fmla="*/ 83327 h 263951"/>
                <a:gd name="connsiteX15" fmla="*/ 41615 w 98032"/>
                <a:gd name="connsiteY15" fmla="*/ 83327 h 263951"/>
                <a:gd name="connsiteX16" fmla="*/ 41615 w 98032"/>
                <a:gd name="connsiteY16" fmla="*/ 7352 h 263951"/>
                <a:gd name="connsiteX17" fmla="*/ 34262 w 98032"/>
                <a:gd name="connsiteY17" fmla="*/ 0 h 263951"/>
                <a:gd name="connsiteX18" fmla="*/ 26910 w 98032"/>
                <a:gd name="connsiteY18" fmla="*/ 7352 h 263951"/>
                <a:gd name="connsiteX19" fmla="*/ 26910 w 98032"/>
                <a:gd name="connsiteY19" fmla="*/ 83180 h 263951"/>
                <a:gd name="connsiteX20" fmla="*/ 14705 w 98032"/>
                <a:gd name="connsiteY20" fmla="*/ 69701 h 263951"/>
                <a:gd name="connsiteX21" fmla="*/ 14705 w 98032"/>
                <a:gd name="connsiteY21" fmla="*/ 7352 h 263951"/>
                <a:gd name="connsiteX22" fmla="*/ 7352 w 98032"/>
                <a:gd name="connsiteY22" fmla="*/ 0 h 263951"/>
                <a:gd name="connsiteX23" fmla="*/ 0 w 98032"/>
                <a:gd name="connsiteY23" fmla="*/ 7352 h 263951"/>
                <a:gd name="connsiteX24" fmla="*/ 0 w 98032"/>
                <a:gd name="connsiteY24" fmla="*/ 69701 h 263951"/>
                <a:gd name="connsiteX25" fmla="*/ 28184 w 98032"/>
                <a:gd name="connsiteY25" fmla="*/ 97885 h 263951"/>
                <a:gd name="connsiteX26" fmla="*/ 37988 w 98032"/>
                <a:gd name="connsiteY26" fmla="*/ 97885 h 263951"/>
                <a:gd name="connsiteX27" fmla="*/ 37988 w 98032"/>
                <a:gd name="connsiteY27" fmla="*/ 263952 h 2639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8032" h="263951">
                  <a:moveTo>
                    <a:pt x="57741" y="263952"/>
                  </a:moveTo>
                  <a:lnTo>
                    <a:pt x="57741" y="98032"/>
                  </a:lnTo>
                  <a:lnTo>
                    <a:pt x="69848" y="98032"/>
                  </a:lnTo>
                  <a:cubicBezTo>
                    <a:pt x="85441" y="98005"/>
                    <a:pt x="98059" y="85343"/>
                    <a:pt x="98032" y="69750"/>
                  </a:cubicBezTo>
                  <a:cubicBezTo>
                    <a:pt x="98032" y="69734"/>
                    <a:pt x="98032" y="69717"/>
                    <a:pt x="98032" y="69701"/>
                  </a:cubicBezTo>
                  <a:lnTo>
                    <a:pt x="98032" y="7352"/>
                  </a:lnTo>
                  <a:cubicBezTo>
                    <a:pt x="98032" y="3292"/>
                    <a:pt x="94740" y="0"/>
                    <a:pt x="90680" y="0"/>
                  </a:cubicBezTo>
                  <a:cubicBezTo>
                    <a:pt x="86619" y="0"/>
                    <a:pt x="83327" y="3292"/>
                    <a:pt x="83327" y="7352"/>
                  </a:cubicBezTo>
                  <a:lnTo>
                    <a:pt x="83327" y="69701"/>
                  </a:lnTo>
                  <a:cubicBezTo>
                    <a:pt x="83327" y="77146"/>
                    <a:pt x="77293" y="83180"/>
                    <a:pt x="69848" y="83180"/>
                  </a:cubicBezTo>
                  <a:lnTo>
                    <a:pt x="69407" y="83180"/>
                  </a:lnTo>
                  <a:lnTo>
                    <a:pt x="69407" y="7352"/>
                  </a:lnTo>
                  <a:cubicBezTo>
                    <a:pt x="69407" y="3292"/>
                    <a:pt x="66115" y="0"/>
                    <a:pt x="62054" y="0"/>
                  </a:cubicBezTo>
                  <a:cubicBezTo>
                    <a:pt x="57994" y="0"/>
                    <a:pt x="54702" y="3292"/>
                    <a:pt x="54702" y="7352"/>
                  </a:cubicBezTo>
                  <a:lnTo>
                    <a:pt x="54702" y="83327"/>
                  </a:lnTo>
                  <a:lnTo>
                    <a:pt x="41615" y="83327"/>
                  </a:lnTo>
                  <a:lnTo>
                    <a:pt x="41615" y="7352"/>
                  </a:lnTo>
                  <a:cubicBezTo>
                    <a:pt x="41615" y="3292"/>
                    <a:pt x="38323" y="0"/>
                    <a:pt x="34262" y="0"/>
                  </a:cubicBezTo>
                  <a:cubicBezTo>
                    <a:pt x="30202" y="0"/>
                    <a:pt x="26910" y="3292"/>
                    <a:pt x="26910" y="7352"/>
                  </a:cubicBezTo>
                  <a:lnTo>
                    <a:pt x="26910" y="83180"/>
                  </a:lnTo>
                  <a:cubicBezTo>
                    <a:pt x="19967" y="82521"/>
                    <a:pt x="14674" y="76675"/>
                    <a:pt x="14705" y="69701"/>
                  </a:cubicBezTo>
                  <a:lnTo>
                    <a:pt x="14705" y="7352"/>
                  </a:lnTo>
                  <a:cubicBezTo>
                    <a:pt x="14705" y="3292"/>
                    <a:pt x="11413" y="0"/>
                    <a:pt x="7352" y="0"/>
                  </a:cubicBezTo>
                  <a:cubicBezTo>
                    <a:pt x="3292" y="0"/>
                    <a:pt x="0" y="3292"/>
                    <a:pt x="0" y="7352"/>
                  </a:cubicBezTo>
                  <a:lnTo>
                    <a:pt x="0" y="69701"/>
                  </a:lnTo>
                  <a:cubicBezTo>
                    <a:pt x="27" y="85256"/>
                    <a:pt x="12630" y="97858"/>
                    <a:pt x="28184" y="97885"/>
                  </a:cubicBezTo>
                  <a:lnTo>
                    <a:pt x="37988" y="97885"/>
                  </a:lnTo>
                  <a:lnTo>
                    <a:pt x="37988" y="263952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8" name="任意多边形: 形状 27"/>
            <p:cNvSpPr/>
            <p:nvPr>
              <p:custDataLst>
                <p:tags r:id="rId13"/>
              </p:custDataLst>
            </p:nvPr>
          </p:nvSpPr>
          <p:spPr>
            <a:xfrm>
              <a:off x="9778280" y="702052"/>
              <a:ext cx="63868" cy="141362"/>
            </a:xfrm>
            <a:custGeom>
              <a:gdLst>
                <a:gd name="connsiteX0" fmla="*/ 56516 w 63868"/>
                <a:gd name="connsiteY0" fmla="*/ 0 h 141362"/>
                <a:gd name="connsiteX1" fmla="*/ 0 w 63868"/>
                <a:gd name="connsiteY1" fmla="*/ 29410 h 141362"/>
                <a:gd name="connsiteX2" fmla="*/ 0 w 63868"/>
                <a:gd name="connsiteY2" fmla="*/ 141363 h 141362"/>
                <a:gd name="connsiteX3" fmla="*/ 42693 w 63868"/>
                <a:gd name="connsiteY3" fmla="*/ 141363 h 141362"/>
                <a:gd name="connsiteX4" fmla="*/ 51369 w 63868"/>
                <a:gd name="connsiteY4" fmla="*/ 78720 h 141362"/>
                <a:gd name="connsiteX5" fmla="*/ 61172 w 63868"/>
                <a:gd name="connsiteY5" fmla="*/ 70289 h 141362"/>
                <a:gd name="connsiteX6" fmla="*/ 63868 w 63868"/>
                <a:gd name="connsiteY6" fmla="*/ 70289 h 14136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868" h="141362">
                  <a:moveTo>
                    <a:pt x="56516" y="0"/>
                  </a:moveTo>
                  <a:cubicBezTo>
                    <a:pt x="36523" y="7405"/>
                    <a:pt x="17537" y="17285"/>
                    <a:pt x="0" y="29410"/>
                  </a:cubicBezTo>
                  <a:lnTo>
                    <a:pt x="0" y="141363"/>
                  </a:lnTo>
                  <a:lnTo>
                    <a:pt x="42693" y="141363"/>
                  </a:lnTo>
                  <a:lnTo>
                    <a:pt x="51369" y="78720"/>
                  </a:lnTo>
                  <a:cubicBezTo>
                    <a:pt x="52058" y="73848"/>
                    <a:pt x="56251" y="70241"/>
                    <a:pt x="61172" y="70289"/>
                  </a:cubicBezTo>
                  <a:lnTo>
                    <a:pt x="63868" y="70289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9" name="任意多边形: 形状 28"/>
            <p:cNvSpPr/>
            <p:nvPr>
              <p:custDataLst>
                <p:tags r:id="rId14"/>
              </p:custDataLst>
            </p:nvPr>
          </p:nvSpPr>
          <p:spPr>
            <a:xfrm>
              <a:off x="9850628" y="782782"/>
              <a:ext cx="9803" cy="9803"/>
            </a:xfrm>
            <a:custGeom>
              <a:gdLst>
                <a:gd name="connsiteX0" fmla="*/ 9803 w 9803"/>
                <a:gd name="connsiteY0" fmla="*/ 4902 h 9803"/>
                <a:gd name="connsiteX1" fmla="*/ 4902 w 9803"/>
                <a:gd name="connsiteY1" fmla="*/ 9803 h 9803"/>
                <a:gd name="connsiteX2" fmla="*/ 0 w 9803"/>
                <a:gd name="connsiteY2" fmla="*/ 4902 h 9803"/>
                <a:gd name="connsiteX3" fmla="*/ 4902 w 9803"/>
                <a:gd name="connsiteY3" fmla="*/ 0 h 9803"/>
                <a:gd name="connsiteX4" fmla="*/ 9803 w 9803"/>
                <a:gd name="connsiteY4" fmla="*/ 4902 h 980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3" h="9803">
                  <a:moveTo>
                    <a:pt x="9803" y="4902"/>
                  </a:moveTo>
                  <a:cubicBezTo>
                    <a:pt x="9803" y="7609"/>
                    <a:pt x="7609" y="9803"/>
                    <a:pt x="4902" y="9803"/>
                  </a:cubicBezTo>
                  <a:cubicBezTo>
                    <a:pt x="2195" y="9803"/>
                    <a:pt x="0" y="7609"/>
                    <a:pt x="0" y="4902"/>
                  </a:cubicBezTo>
                  <a:cubicBezTo>
                    <a:pt x="0" y="2195"/>
                    <a:pt x="2195" y="0"/>
                    <a:pt x="4902" y="0"/>
                  </a:cubicBezTo>
                  <a:cubicBezTo>
                    <a:pt x="7609" y="0"/>
                    <a:pt x="9803" y="2195"/>
                    <a:pt x="9803" y="4902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0" name="任意多边形: 形状 29"/>
            <p:cNvSpPr/>
            <p:nvPr>
              <p:custDataLst>
                <p:tags r:id="rId15"/>
              </p:custDataLst>
            </p:nvPr>
          </p:nvSpPr>
          <p:spPr>
            <a:xfrm>
              <a:off x="9848177" y="780331"/>
              <a:ext cx="14704" cy="14704"/>
            </a:xfrm>
            <a:custGeom>
              <a:gdLst>
                <a:gd name="connsiteX0" fmla="*/ 7352 w 14704"/>
                <a:gd name="connsiteY0" fmla="*/ 14705 h 14704"/>
                <a:gd name="connsiteX1" fmla="*/ 0 w 14704"/>
                <a:gd name="connsiteY1" fmla="*/ 7352 h 14704"/>
                <a:gd name="connsiteX2" fmla="*/ 7352 w 14704"/>
                <a:gd name="connsiteY2" fmla="*/ 0 h 14704"/>
                <a:gd name="connsiteX3" fmla="*/ 14705 w 14704"/>
                <a:gd name="connsiteY3" fmla="*/ 7352 h 14704"/>
                <a:gd name="connsiteX4" fmla="*/ 7352 w 14704"/>
                <a:gd name="connsiteY4" fmla="*/ 14705 h 14704"/>
                <a:gd name="connsiteX5" fmla="*/ 7352 w 14704"/>
                <a:gd name="connsiteY5" fmla="*/ 4902 h 14704"/>
                <a:gd name="connsiteX6" fmla="*/ 4902 w 14704"/>
                <a:gd name="connsiteY6" fmla="*/ 7352 h 14704"/>
                <a:gd name="connsiteX7" fmla="*/ 7352 w 14704"/>
                <a:gd name="connsiteY7" fmla="*/ 9803 h 14704"/>
                <a:gd name="connsiteX8" fmla="*/ 9803 w 14704"/>
                <a:gd name="connsiteY8" fmla="*/ 7352 h 14704"/>
                <a:gd name="connsiteX9" fmla="*/ 7352 w 14704"/>
                <a:gd name="connsiteY9" fmla="*/ 4902 h 147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4" h="14704">
                  <a:moveTo>
                    <a:pt x="7352" y="14705"/>
                  </a:moveTo>
                  <a:cubicBezTo>
                    <a:pt x="3292" y="14705"/>
                    <a:pt x="0" y="11413"/>
                    <a:pt x="0" y="7352"/>
                  </a:cubicBezTo>
                  <a:cubicBezTo>
                    <a:pt x="0" y="3292"/>
                    <a:pt x="3292" y="0"/>
                    <a:pt x="7352" y="0"/>
                  </a:cubicBezTo>
                  <a:cubicBezTo>
                    <a:pt x="11413" y="0"/>
                    <a:pt x="14705" y="3292"/>
                    <a:pt x="14705" y="7352"/>
                  </a:cubicBezTo>
                  <a:cubicBezTo>
                    <a:pt x="14705" y="11413"/>
                    <a:pt x="11413" y="14705"/>
                    <a:pt x="7352" y="14705"/>
                  </a:cubicBezTo>
                  <a:close/>
                  <a:moveTo>
                    <a:pt x="7352" y="4902"/>
                  </a:moveTo>
                  <a:cubicBezTo>
                    <a:pt x="5999" y="4902"/>
                    <a:pt x="4902" y="5999"/>
                    <a:pt x="4902" y="7352"/>
                  </a:cubicBezTo>
                  <a:cubicBezTo>
                    <a:pt x="4928" y="8695"/>
                    <a:pt x="6010" y="9777"/>
                    <a:pt x="7352" y="9803"/>
                  </a:cubicBezTo>
                  <a:cubicBezTo>
                    <a:pt x="8706" y="9803"/>
                    <a:pt x="9803" y="8706"/>
                    <a:pt x="9803" y="7352"/>
                  </a:cubicBezTo>
                  <a:cubicBezTo>
                    <a:pt x="9803" y="5999"/>
                    <a:pt x="8706" y="4902"/>
                    <a:pt x="7352" y="4902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1" name="任意多边形: 形状 30"/>
            <p:cNvSpPr/>
            <p:nvPr>
              <p:custDataLst>
                <p:tags r:id="rId16"/>
              </p:custDataLst>
            </p:nvPr>
          </p:nvSpPr>
          <p:spPr>
            <a:xfrm>
              <a:off x="9973169" y="782782"/>
              <a:ext cx="9803" cy="9803"/>
            </a:xfrm>
            <a:custGeom>
              <a:gdLst>
                <a:gd name="connsiteX0" fmla="*/ 9803 w 9803"/>
                <a:gd name="connsiteY0" fmla="*/ 4902 h 9803"/>
                <a:gd name="connsiteX1" fmla="*/ 4902 w 9803"/>
                <a:gd name="connsiteY1" fmla="*/ 9803 h 9803"/>
                <a:gd name="connsiteX2" fmla="*/ 0 w 9803"/>
                <a:gd name="connsiteY2" fmla="*/ 4902 h 9803"/>
                <a:gd name="connsiteX3" fmla="*/ 4902 w 9803"/>
                <a:gd name="connsiteY3" fmla="*/ 0 h 9803"/>
                <a:gd name="connsiteX4" fmla="*/ 9803 w 9803"/>
                <a:gd name="connsiteY4" fmla="*/ 4902 h 980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3" h="9803">
                  <a:moveTo>
                    <a:pt x="9803" y="4902"/>
                  </a:moveTo>
                  <a:cubicBezTo>
                    <a:pt x="9803" y="7609"/>
                    <a:pt x="7609" y="9803"/>
                    <a:pt x="4902" y="9803"/>
                  </a:cubicBezTo>
                  <a:cubicBezTo>
                    <a:pt x="2195" y="9803"/>
                    <a:pt x="0" y="7609"/>
                    <a:pt x="0" y="4902"/>
                  </a:cubicBezTo>
                  <a:cubicBezTo>
                    <a:pt x="0" y="2195"/>
                    <a:pt x="2195" y="0"/>
                    <a:pt x="4902" y="0"/>
                  </a:cubicBezTo>
                  <a:cubicBezTo>
                    <a:pt x="7609" y="0"/>
                    <a:pt x="9803" y="2195"/>
                    <a:pt x="9803" y="4902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2" name="任意多边形: 形状 31"/>
            <p:cNvSpPr/>
            <p:nvPr>
              <p:custDataLst>
                <p:tags r:id="rId17"/>
              </p:custDataLst>
            </p:nvPr>
          </p:nvSpPr>
          <p:spPr>
            <a:xfrm>
              <a:off x="9970718" y="780331"/>
              <a:ext cx="14704" cy="14704"/>
            </a:xfrm>
            <a:custGeom>
              <a:gdLst>
                <a:gd name="connsiteX0" fmla="*/ 7352 w 14704"/>
                <a:gd name="connsiteY0" fmla="*/ 14705 h 14704"/>
                <a:gd name="connsiteX1" fmla="*/ 0 w 14704"/>
                <a:gd name="connsiteY1" fmla="*/ 7352 h 14704"/>
                <a:gd name="connsiteX2" fmla="*/ 7352 w 14704"/>
                <a:gd name="connsiteY2" fmla="*/ 0 h 14704"/>
                <a:gd name="connsiteX3" fmla="*/ 14705 w 14704"/>
                <a:gd name="connsiteY3" fmla="*/ 7352 h 14704"/>
                <a:gd name="connsiteX4" fmla="*/ 7352 w 14704"/>
                <a:gd name="connsiteY4" fmla="*/ 14705 h 14704"/>
                <a:gd name="connsiteX5" fmla="*/ 7352 w 14704"/>
                <a:gd name="connsiteY5" fmla="*/ 4902 h 14704"/>
                <a:gd name="connsiteX6" fmla="*/ 4902 w 14704"/>
                <a:gd name="connsiteY6" fmla="*/ 7352 h 14704"/>
                <a:gd name="connsiteX7" fmla="*/ 7352 w 14704"/>
                <a:gd name="connsiteY7" fmla="*/ 9803 h 14704"/>
                <a:gd name="connsiteX8" fmla="*/ 9803 w 14704"/>
                <a:gd name="connsiteY8" fmla="*/ 7352 h 14704"/>
                <a:gd name="connsiteX9" fmla="*/ 7352 w 14704"/>
                <a:gd name="connsiteY9" fmla="*/ 4902 h 147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4" h="14704">
                  <a:moveTo>
                    <a:pt x="7352" y="14705"/>
                  </a:moveTo>
                  <a:cubicBezTo>
                    <a:pt x="3292" y="14705"/>
                    <a:pt x="0" y="11413"/>
                    <a:pt x="0" y="7352"/>
                  </a:cubicBezTo>
                  <a:cubicBezTo>
                    <a:pt x="0" y="3292"/>
                    <a:pt x="3292" y="0"/>
                    <a:pt x="7352" y="0"/>
                  </a:cubicBezTo>
                  <a:cubicBezTo>
                    <a:pt x="11413" y="0"/>
                    <a:pt x="14705" y="3292"/>
                    <a:pt x="14705" y="7352"/>
                  </a:cubicBezTo>
                  <a:cubicBezTo>
                    <a:pt x="14705" y="11413"/>
                    <a:pt x="11413" y="14705"/>
                    <a:pt x="7352" y="14705"/>
                  </a:cubicBezTo>
                  <a:close/>
                  <a:moveTo>
                    <a:pt x="7352" y="4902"/>
                  </a:moveTo>
                  <a:cubicBezTo>
                    <a:pt x="5999" y="4902"/>
                    <a:pt x="4902" y="5999"/>
                    <a:pt x="4902" y="7352"/>
                  </a:cubicBezTo>
                  <a:cubicBezTo>
                    <a:pt x="4928" y="8695"/>
                    <a:pt x="6010" y="9777"/>
                    <a:pt x="7352" y="9803"/>
                  </a:cubicBezTo>
                  <a:cubicBezTo>
                    <a:pt x="8706" y="9803"/>
                    <a:pt x="9803" y="8706"/>
                    <a:pt x="9803" y="7352"/>
                  </a:cubicBezTo>
                  <a:cubicBezTo>
                    <a:pt x="9803" y="5999"/>
                    <a:pt x="8706" y="4902"/>
                    <a:pt x="7352" y="4902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" name="图形 12" descr="农民"/>
          <p:cNvGrpSpPr/>
          <p:nvPr>
            <p:custDataLst>
              <p:tags r:id="rId18"/>
            </p:custDataLst>
          </p:nvPr>
        </p:nvGrpSpPr>
        <p:grpSpPr>
          <a:xfrm>
            <a:off x="184017" y="157171"/>
            <a:ext cx="654183" cy="654183"/>
            <a:chOff x="9681327" y="441483"/>
            <a:chExt cx="470555" cy="470555"/>
          </a:xfrm>
          <a:gradFill>
            <a:gsLst>
              <a:gs pos="0">
                <a:srgbClr val="77C104"/>
              </a:gs>
              <a:gs pos="100000">
                <a:srgbClr val="529201"/>
              </a:gs>
            </a:gsLst>
            <a:lin ang="5400000" scaled="1"/>
          </a:gradFill>
        </p:grpSpPr>
        <p:sp>
          <p:nvSpPr>
            <p:cNvPr id="6" name="任意多边形: 形状 5"/>
            <p:cNvSpPr/>
            <p:nvPr>
              <p:custDataLst>
                <p:tags r:id="rId19"/>
              </p:custDataLst>
            </p:nvPr>
          </p:nvSpPr>
          <p:spPr>
            <a:xfrm>
              <a:off x="9858716" y="686563"/>
              <a:ext cx="115776" cy="85778"/>
            </a:xfrm>
            <a:custGeom>
              <a:gdLst>
                <a:gd name="connsiteX0" fmla="*/ 7990 w 115776"/>
                <a:gd name="connsiteY0" fmla="*/ 85778 h 85778"/>
                <a:gd name="connsiteX1" fmla="*/ 107787 w 115776"/>
                <a:gd name="connsiteY1" fmla="*/ 85778 h 85778"/>
                <a:gd name="connsiteX2" fmla="*/ 115776 w 115776"/>
                <a:gd name="connsiteY2" fmla="*/ 7892 h 85778"/>
                <a:gd name="connsiteX3" fmla="*/ 57888 w 115776"/>
                <a:gd name="connsiteY3" fmla="*/ 0 h 85778"/>
                <a:gd name="connsiteX4" fmla="*/ 0 w 115776"/>
                <a:gd name="connsiteY4" fmla="*/ 8039 h 857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76" h="85778">
                  <a:moveTo>
                    <a:pt x="7990" y="85778"/>
                  </a:moveTo>
                  <a:lnTo>
                    <a:pt x="107787" y="85778"/>
                  </a:lnTo>
                  <a:lnTo>
                    <a:pt x="115776" y="7892"/>
                  </a:lnTo>
                  <a:cubicBezTo>
                    <a:pt x="96915" y="2706"/>
                    <a:pt x="77448" y="52"/>
                    <a:pt x="57888" y="0"/>
                  </a:cubicBezTo>
                  <a:cubicBezTo>
                    <a:pt x="38333" y="263"/>
                    <a:pt x="18887" y="2964"/>
                    <a:pt x="0" y="8039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/>
            <p:cNvSpPr/>
            <p:nvPr>
              <p:custDataLst>
                <p:tags r:id="rId20"/>
              </p:custDataLst>
            </p:nvPr>
          </p:nvSpPr>
          <p:spPr>
            <a:xfrm>
              <a:off x="9991158" y="701856"/>
              <a:ext cx="82298" cy="141558"/>
            </a:xfrm>
            <a:custGeom>
              <a:gdLst>
                <a:gd name="connsiteX0" fmla="*/ 66613 w 82298"/>
                <a:gd name="connsiteY0" fmla="*/ 31762 h 141558"/>
                <a:gd name="connsiteX1" fmla="*/ 7254 w 82298"/>
                <a:gd name="connsiteY1" fmla="*/ 0 h 141558"/>
                <a:gd name="connsiteX2" fmla="*/ 0 w 82298"/>
                <a:gd name="connsiteY2" fmla="*/ 70485 h 141558"/>
                <a:gd name="connsiteX3" fmla="*/ 2696 w 82298"/>
                <a:gd name="connsiteY3" fmla="*/ 70485 h 141558"/>
                <a:gd name="connsiteX4" fmla="*/ 12499 w 82298"/>
                <a:gd name="connsiteY4" fmla="*/ 78916 h 141558"/>
                <a:gd name="connsiteX5" fmla="*/ 21077 w 82298"/>
                <a:gd name="connsiteY5" fmla="*/ 141559 h 141558"/>
                <a:gd name="connsiteX6" fmla="*/ 82298 w 82298"/>
                <a:gd name="connsiteY6" fmla="*/ 141559 h 141558"/>
                <a:gd name="connsiteX7" fmla="*/ 82298 w 82298"/>
                <a:gd name="connsiteY7" fmla="*/ 63133 h 141558"/>
                <a:gd name="connsiteX8" fmla="*/ 66613 w 82298"/>
                <a:gd name="connsiteY8" fmla="*/ 31762 h 1415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298" h="141558">
                  <a:moveTo>
                    <a:pt x="66613" y="31762"/>
                  </a:moveTo>
                  <a:cubicBezTo>
                    <a:pt x="48806" y="17832"/>
                    <a:pt x="28724" y="7086"/>
                    <a:pt x="7254" y="0"/>
                  </a:cubicBezTo>
                  <a:lnTo>
                    <a:pt x="0" y="70485"/>
                  </a:lnTo>
                  <a:lnTo>
                    <a:pt x="2696" y="70485"/>
                  </a:lnTo>
                  <a:cubicBezTo>
                    <a:pt x="7617" y="70437"/>
                    <a:pt x="11810" y="74044"/>
                    <a:pt x="12499" y="78916"/>
                  </a:cubicBezTo>
                  <a:lnTo>
                    <a:pt x="21077" y="141559"/>
                  </a:lnTo>
                  <a:lnTo>
                    <a:pt x="82298" y="141559"/>
                  </a:lnTo>
                  <a:lnTo>
                    <a:pt x="82298" y="63133"/>
                  </a:lnTo>
                  <a:cubicBezTo>
                    <a:pt x="82042" y="50852"/>
                    <a:pt x="76284" y="39336"/>
                    <a:pt x="66613" y="31762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8" name="任意多边形: 形状 7"/>
            <p:cNvSpPr/>
            <p:nvPr>
              <p:custDataLst>
                <p:tags r:id="rId21"/>
              </p:custDataLst>
            </p:nvPr>
          </p:nvSpPr>
          <p:spPr>
            <a:xfrm>
              <a:off x="9775241" y="461089"/>
              <a:ext cx="279392" cy="114253"/>
            </a:xfrm>
            <a:custGeom>
              <a:gdLst>
                <a:gd name="connsiteX0" fmla="*/ 211554 w 279392"/>
                <a:gd name="connsiteY0" fmla="*/ 67250 h 114253"/>
                <a:gd name="connsiteX1" fmla="*/ 179399 w 279392"/>
                <a:gd name="connsiteY1" fmla="*/ 0 h 114253"/>
                <a:gd name="connsiteX2" fmla="*/ 141902 w 279392"/>
                <a:gd name="connsiteY2" fmla="*/ 5392 h 114253"/>
                <a:gd name="connsiteX3" fmla="*/ 104404 w 279392"/>
                <a:gd name="connsiteY3" fmla="*/ 0 h 114253"/>
                <a:gd name="connsiteX4" fmla="*/ 68623 w 279392"/>
                <a:gd name="connsiteY4" fmla="*/ 67054 h 114253"/>
                <a:gd name="connsiteX5" fmla="*/ 0 w 279392"/>
                <a:gd name="connsiteY5" fmla="*/ 105728 h 114253"/>
                <a:gd name="connsiteX6" fmla="*/ 139696 w 279392"/>
                <a:gd name="connsiteY6" fmla="*/ 100826 h 114253"/>
                <a:gd name="connsiteX7" fmla="*/ 279392 w 279392"/>
                <a:gd name="connsiteY7" fmla="*/ 105728 h 114253"/>
                <a:gd name="connsiteX8" fmla="*/ 211554 w 279392"/>
                <a:gd name="connsiteY8" fmla="*/ 67250 h 11425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392" h="114253">
                  <a:moveTo>
                    <a:pt x="211554" y="67250"/>
                  </a:moveTo>
                  <a:cubicBezTo>
                    <a:pt x="208515" y="43036"/>
                    <a:pt x="199153" y="0"/>
                    <a:pt x="179399" y="0"/>
                  </a:cubicBezTo>
                  <a:cubicBezTo>
                    <a:pt x="158567" y="0"/>
                    <a:pt x="154401" y="5392"/>
                    <a:pt x="141902" y="5392"/>
                  </a:cubicBezTo>
                  <a:cubicBezTo>
                    <a:pt x="129403" y="5392"/>
                    <a:pt x="125236" y="0"/>
                    <a:pt x="104404" y="0"/>
                  </a:cubicBezTo>
                  <a:cubicBezTo>
                    <a:pt x="84798" y="0"/>
                    <a:pt x="72789" y="42791"/>
                    <a:pt x="68623" y="67054"/>
                  </a:cubicBezTo>
                  <a:cubicBezTo>
                    <a:pt x="17548" y="82298"/>
                    <a:pt x="0" y="95287"/>
                    <a:pt x="0" y="105728"/>
                  </a:cubicBezTo>
                  <a:cubicBezTo>
                    <a:pt x="0" y="127442"/>
                    <a:pt x="8872" y="100826"/>
                    <a:pt x="139696" y="100826"/>
                  </a:cubicBezTo>
                  <a:cubicBezTo>
                    <a:pt x="268658" y="100826"/>
                    <a:pt x="279392" y="127442"/>
                    <a:pt x="279392" y="105728"/>
                  </a:cubicBezTo>
                  <a:cubicBezTo>
                    <a:pt x="279539" y="95336"/>
                    <a:pt x="262334" y="82494"/>
                    <a:pt x="211554" y="67250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4" name="任意多边形: 形状 13"/>
            <p:cNvSpPr/>
            <p:nvPr>
              <p:custDataLst>
                <p:tags r:id="rId22"/>
              </p:custDataLst>
            </p:nvPr>
          </p:nvSpPr>
          <p:spPr>
            <a:xfrm>
              <a:off x="9838178" y="576600"/>
              <a:ext cx="156851" cy="90357"/>
            </a:xfrm>
            <a:custGeom>
              <a:gdLst>
                <a:gd name="connsiteX0" fmla="*/ 76906 w 156851"/>
                <a:gd name="connsiteY0" fmla="*/ 20 h 90357"/>
                <a:gd name="connsiteX1" fmla="*/ 392 w 156851"/>
                <a:gd name="connsiteY1" fmla="*/ 3893 h 90357"/>
                <a:gd name="connsiteX2" fmla="*/ 0 w 156851"/>
                <a:gd name="connsiteY2" fmla="*/ 11931 h 90357"/>
                <a:gd name="connsiteX3" fmla="*/ 78426 w 156851"/>
                <a:gd name="connsiteY3" fmla="*/ 90357 h 90357"/>
                <a:gd name="connsiteX4" fmla="*/ 156852 w 156851"/>
                <a:gd name="connsiteY4" fmla="*/ 11931 h 90357"/>
                <a:gd name="connsiteX5" fmla="*/ 156460 w 156851"/>
                <a:gd name="connsiteY5" fmla="*/ 4334 h 90357"/>
                <a:gd name="connsiteX6" fmla="*/ 76906 w 156851"/>
                <a:gd name="connsiteY6" fmla="*/ 20 h 903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851" h="90357">
                  <a:moveTo>
                    <a:pt x="76906" y="20"/>
                  </a:moveTo>
                  <a:cubicBezTo>
                    <a:pt x="51349" y="-137"/>
                    <a:pt x="25803" y="1155"/>
                    <a:pt x="392" y="3893"/>
                  </a:cubicBezTo>
                  <a:cubicBezTo>
                    <a:pt x="0" y="6540"/>
                    <a:pt x="0" y="9235"/>
                    <a:pt x="0" y="11931"/>
                  </a:cubicBezTo>
                  <a:cubicBezTo>
                    <a:pt x="0" y="55245"/>
                    <a:pt x="35112" y="90357"/>
                    <a:pt x="78426" y="90357"/>
                  </a:cubicBezTo>
                  <a:cubicBezTo>
                    <a:pt x="121739" y="90357"/>
                    <a:pt x="156852" y="55245"/>
                    <a:pt x="156852" y="11931"/>
                  </a:cubicBezTo>
                  <a:cubicBezTo>
                    <a:pt x="156852" y="9383"/>
                    <a:pt x="156852" y="7030"/>
                    <a:pt x="156460" y="4334"/>
                  </a:cubicBezTo>
                  <a:cubicBezTo>
                    <a:pt x="130057" y="1249"/>
                    <a:pt x="103488" y="-192"/>
                    <a:pt x="76906" y="20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5" name="任意多边形: 形状 14"/>
            <p:cNvSpPr/>
            <p:nvPr>
              <p:custDataLst>
                <p:tags r:id="rId23"/>
              </p:custDataLst>
            </p:nvPr>
          </p:nvSpPr>
          <p:spPr>
            <a:xfrm>
              <a:off x="9710736" y="607059"/>
              <a:ext cx="98032" cy="263951"/>
            </a:xfrm>
            <a:custGeom>
              <a:gdLst>
                <a:gd name="connsiteX0" fmla="*/ 57741 w 98032"/>
                <a:gd name="connsiteY0" fmla="*/ 263952 h 263951"/>
                <a:gd name="connsiteX1" fmla="*/ 57741 w 98032"/>
                <a:gd name="connsiteY1" fmla="*/ 98032 h 263951"/>
                <a:gd name="connsiteX2" fmla="*/ 69848 w 98032"/>
                <a:gd name="connsiteY2" fmla="*/ 98032 h 263951"/>
                <a:gd name="connsiteX3" fmla="*/ 98032 w 98032"/>
                <a:gd name="connsiteY3" fmla="*/ 69750 h 263951"/>
                <a:gd name="connsiteX4" fmla="*/ 98032 w 98032"/>
                <a:gd name="connsiteY4" fmla="*/ 69701 h 263951"/>
                <a:gd name="connsiteX5" fmla="*/ 98032 w 98032"/>
                <a:gd name="connsiteY5" fmla="*/ 7352 h 263951"/>
                <a:gd name="connsiteX6" fmla="*/ 90680 w 98032"/>
                <a:gd name="connsiteY6" fmla="*/ 0 h 263951"/>
                <a:gd name="connsiteX7" fmla="*/ 83327 w 98032"/>
                <a:gd name="connsiteY7" fmla="*/ 7352 h 263951"/>
                <a:gd name="connsiteX8" fmla="*/ 83327 w 98032"/>
                <a:gd name="connsiteY8" fmla="*/ 69701 h 263951"/>
                <a:gd name="connsiteX9" fmla="*/ 69848 w 98032"/>
                <a:gd name="connsiteY9" fmla="*/ 83180 h 263951"/>
                <a:gd name="connsiteX10" fmla="*/ 69407 w 98032"/>
                <a:gd name="connsiteY10" fmla="*/ 83180 h 263951"/>
                <a:gd name="connsiteX11" fmla="*/ 69407 w 98032"/>
                <a:gd name="connsiteY11" fmla="*/ 7352 h 263951"/>
                <a:gd name="connsiteX12" fmla="*/ 62054 w 98032"/>
                <a:gd name="connsiteY12" fmla="*/ 0 h 263951"/>
                <a:gd name="connsiteX13" fmla="*/ 54702 w 98032"/>
                <a:gd name="connsiteY13" fmla="*/ 7352 h 263951"/>
                <a:gd name="connsiteX14" fmla="*/ 54702 w 98032"/>
                <a:gd name="connsiteY14" fmla="*/ 83327 h 263951"/>
                <a:gd name="connsiteX15" fmla="*/ 41615 w 98032"/>
                <a:gd name="connsiteY15" fmla="*/ 83327 h 263951"/>
                <a:gd name="connsiteX16" fmla="*/ 41615 w 98032"/>
                <a:gd name="connsiteY16" fmla="*/ 7352 h 263951"/>
                <a:gd name="connsiteX17" fmla="*/ 34262 w 98032"/>
                <a:gd name="connsiteY17" fmla="*/ 0 h 263951"/>
                <a:gd name="connsiteX18" fmla="*/ 26910 w 98032"/>
                <a:gd name="connsiteY18" fmla="*/ 7352 h 263951"/>
                <a:gd name="connsiteX19" fmla="*/ 26910 w 98032"/>
                <a:gd name="connsiteY19" fmla="*/ 83180 h 263951"/>
                <a:gd name="connsiteX20" fmla="*/ 14705 w 98032"/>
                <a:gd name="connsiteY20" fmla="*/ 69701 h 263951"/>
                <a:gd name="connsiteX21" fmla="*/ 14705 w 98032"/>
                <a:gd name="connsiteY21" fmla="*/ 7352 h 263951"/>
                <a:gd name="connsiteX22" fmla="*/ 7352 w 98032"/>
                <a:gd name="connsiteY22" fmla="*/ 0 h 263951"/>
                <a:gd name="connsiteX23" fmla="*/ 0 w 98032"/>
                <a:gd name="connsiteY23" fmla="*/ 7352 h 263951"/>
                <a:gd name="connsiteX24" fmla="*/ 0 w 98032"/>
                <a:gd name="connsiteY24" fmla="*/ 69701 h 263951"/>
                <a:gd name="connsiteX25" fmla="*/ 28184 w 98032"/>
                <a:gd name="connsiteY25" fmla="*/ 97885 h 263951"/>
                <a:gd name="connsiteX26" fmla="*/ 37988 w 98032"/>
                <a:gd name="connsiteY26" fmla="*/ 97885 h 263951"/>
                <a:gd name="connsiteX27" fmla="*/ 37988 w 98032"/>
                <a:gd name="connsiteY27" fmla="*/ 263952 h 2639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8032" h="263951">
                  <a:moveTo>
                    <a:pt x="57741" y="263952"/>
                  </a:moveTo>
                  <a:lnTo>
                    <a:pt x="57741" y="98032"/>
                  </a:lnTo>
                  <a:lnTo>
                    <a:pt x="69848" y="98032"/>
                  </a:lnTo>
                  <a:cubicBezTo>
                    <a:pt x="85441" y="98005"/>
                    <a:pt x="98059" y="85343"/>
                    <a:pt x="98032" y="69750"/>
                  </a:cubicBezTo>
                  <a:cubicBezTo>
                    <a:pt x="98032" y="69734"/>
                    <a:pt x="98032" y="69717"/>
                    <a:pt x="98032" y="69701"/>
                  </a:cubicBezTo>
                  <a:lnTo>
                    <a:pt x="98032" y="7352"/>
                  </a:lnTo>
                  <a:cubicBezTo>
                    <a:pt x="98032" y="3292"/>
                    <a:pt x="94740" y="0"/>
                    <a:pt x="90680" y="0"/>
                  </a:cubicBezTo>
                  <a:cubicBezTo>
                    <a:pt x="86619" y="0"/>
                    <a:pt x="83327" y="3292"/>
                    <a:pt x="83327" y="7352"/>
                  </a:cubicBezTo>
                  <a:lnTo>
                    <a:pt x="83327" y="69701"/>
                  </a:lnTo>
                  <a:cubicBezTo>
                    <a:pt x="83327" y="77146"/>
                    <a:pt x="77293" y="83180"/>
                    <a:pt x="69848" y="83180"/>
                  </a:cubicBezTo>
                  <a:lnTo>
                    <a:pt x="69407" y="83180"/>
                  </a:lnTo>
                  <a:lnTo>
                    <a:pt x="69407" y="7352"/>
                  </a:lnTo>
                  <a:cubicBezTo>
                    <a:pt x="69407" y="3292"/>
                    <a:pt x="66115" y="0"/>
                    <a:pt x="62054" y="0"/>
                  </a:cubicBezTo>
                  <a:cubicBezTo>
                    <a:pt x="57994" y="0"/>
                    <a:pt x="54702" y="3292"/>
                    <a:pt x="54702" y="7352"/>
                  </a:cubicBezTo>
                  <a:lnTo>
                    <a:pt x="54702" y="83327"/>
                  </a:lnTo>
                  <a:lnTo>
                    <a:pt x="41615" y="83327"/>
                  </a:lnTo>
                  <a:lnTo>
                    <a:pt x="41615" y="7352"/>
                  </a:lnTo>
                  <a:cubicBezTo>
                    <a:pt x="41615" y="3292"/>
                    <a:pt x="38323" y="0"/>
                    <a:pt x="34262" y="0"/>
                  </a:cubicBezTo>
                  <a:cubicBezTo>
                    <a:pt x="30202" y="0"/>
                    <a:pt x="26910" y="3292"/>
                    <a:pt x="26910" y="7352"/>
                  </a:cubicBezTo>
                  <a:lnTo>
                    <a:pt x="26910" y="83180"/>
                  </a:lnTo>
                  <a:cubicBezTo>
                    <a:pt x="19967" y="82521"/>
                    <a:pt x="14674" y="76675"/>
                    <a:pt x="14705" y="69701"/>
                  </a:cubicBezTo>
                  <a:lnTo>
                    <a:pt x="14705" y="7352"/>
                  </a:lnTo>
                  <a:cubicBezTo>
                    <a:pt x="14705" y="3292"/>
                    <a:pt x="11413" y="0"/>
                    <a:pt x="7352" y="0"/>
                  </a:cubicBezTo>
                  <a:cubicBezTo>
                    <a:pt x="3292" y="0"/>
                    <a:pt x="0" y="3292"/>
                    <a:pt x="0" y="7352"/>
                  </a:cubicBezTo>
                  <a:lnTo>
                    <a:pt x="0" y="69701"/>
                  </a:lnTo>
                  <a:cubicBezTo>
                    <a:pt x="27" y="85256"/>
                    <a:pt x="12630" y="97858"/>
                    <a:pt x="28184" y="97885"/>
                  </a:cubicBezTo>
                  <a:lnTo>
                    <a:pt x="37988" y="97885"/>
                  </a:lnTo>
                  <a:lnTo>
                    <a:pt x="37988" y="263952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24"/>
              </p:custDataLst>
            </p:nvPr>
          </p:nvSpPr>
          <p:spPr>
            <a:xfrm>
              <a:off x="9778280" y="702052"/>
              <a:ext cx="63868" cy="141362"/>
            </a:xfrm>
            <a:custGeom>
              <a:gdLst>
                <a:gd name="connsiteX0" fmla="*/ 56516 w 63868"/>
                <a:gd name="connsiteY0" fmla="*/ 0 h 141362"/>
                <a:gd name="connsiteX1" fmla="*/ 0 w 63868"/>
                <a:gd name="connsiteY1" fmla="*/ 29410 h 141362"/>
                <a:gd name="connsiteX2" fmla="*/ 0 w 63868"/>
                <a:gd name="connsiteY2" fmla="*/ 141363 h 141362"/>
                <a:gd name="connsiteX3" fmla="*/ 42693 w 63868"/>
                <a:gd name="connsiteY3" fmla="*/ 141363 h 141362"/>
                <a:gd name="connsiteX4" fmla="*/ 51369 w 63868"/>
                <a:gd name="connsiteY4" fmla="*/ 78720 h 141362"/>
                <a:gd name="connsiteX5" fmla="*/ 61172 w 63868"/>
                <a:gd name="connsiteY5" fmla="*/ 70289 h 141362"/>
                <a:gd name="connsiteX6" fmla="*/ 63868 w 63868"/>
                <a:gd name="connsiteY6" fmla="*/ 70289 h 14136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868" h="141362">
                  <a:moveTo>
                    <a:pt x="56516" y="0"/>
                  </a:moveTo>
                  <a:cubicBezTo>
                    <a:pt x="36523" y="7405"/>
                    <a:pt x="17537" y="17285"/>
                    <a:pt x="0" y="29410"/>
                  </a:cubicBezTo>
                  <a:lnTo>
                    <a:pt x="0" y="141363"/>
                  </a:lnTo>
                  <a:lnTo>
                    <a:pt x="42693" y="141363"/>
                  </a:lnTo>
                  <a:lnTo>
                    <a:pt x="51369" y="78720"/>
                  </a:lnTo>
                  <a:cubicBezTo>
                    <a:pt x="52058" y="73848"/>
                    <a:pt x="56251" y="70241"/>
                    <a:pt x="61172" y="70289"/>
                  </a:cubicBezTo>
                  <a:lnTo>
                    <a:pt x="63868" y="70289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25"/>
              </p:custDataLst>
            </p:nvPr>
          </p:nvSpPr>
          <p:spPr>
            <a:xfrm>
              <a:off x="9850628" y="782782"/>
              <a:ext cx="9803" cy="9803"/>
            </a:xfrm>
            <a:custGeom>
              <a:gdLst>
                <a:gd name="connsiteX0" fmla="*/ 9803 w 9803"/>
                <a:gd name="connsiteY0" fmla="*/ 4902 h 9803"/>
                <a:gd name="connsiteX1" fmla="*/ 4902 w 9803"/>
                <a:gd name="connsiteY1" fmla="*/ 9803 h 9803"/>
                <a:gd name="connsiteX2" fmla="*/ 0 w 9803"/>
                <a:gd name="connsiteY2" fmla="*/ 4902 h 9803"/>
                <a:gd name="connsiteX3" fmla="*/ 4902 w 9803"/>
                <a:gd name="connsiteY3" fmla="*/ 0 h 9803"/>
                <a:gd name="connsiteX4" fmla="*/ 9803 w 9803"/>
                <a:gd name="connsiteY4" fmla="*/ 4902 h 980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3" h="9803">
                  <a:moveTo>
                    <a:pt x="9803" y="4902"/>
                  </a:moveTo>
                  <a:cubicBezTo>
                    <a:pt x="9803" y="7609"/>
                    <a:pt x="7609" y="9803"/>
                    <a:pt x="4902" y="9803"/>
                  </a:cubicBezTo>
                  <a:cubicBezTo>
                    <a:pt x="2195" y="9803"/>
                    <a:pt x="0" y="7609"/>
                    <a:pt x="0" y="4902"/>
                  </a:cubicBezTo>
                  <a:cubicBezTo>
                    <a:pt x="0" y="2195"/>
                    <a:pt x="2195" y="0"/>
                    <a:pt x="4902" y="0"/>
                  </a:cubicBezTo>
                  <a:cubicBezTo>
                    <a:pt x="7609" y="0"/>
                    <a:pt x="9803" y="2195"/>
                    <a:pt x="9803" y="4902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/>
            <p:cNvSpPr/>
            <p:nvPr>
              <p:custDataLst>
                <p:tags r:id="rId26"/>
              </p:custDataLst>
            </p:nvPr>
          </p:nvSpPr>
          <p:spPr>
            <a:xfrm>
              <a:off x="9848177" y="780331"/>
              <a:ext cx="14704" cy="14704"/>
            </a:xfrm>
            <a:custGeom>
              <a:gdLst>
                <a:gd name="connsiteX0" fmla="*/ 7352 w 14704"/>
                <a:gd name="connsiteY0" fmla="*/ 14705 h 14704"/>
                <a:gd name="connsiteX1" fmla="*/ 0 w 14704"/>
                <a:gd name="connsiteY1" fmla="*/ 7352 h 14704"/>
                <a:gd name="connsiteX2" fmla="*/ 7352 w 14704"/>
                <a:gd name="connsiteY2" fmla="*/ 0 h 14704"/>
                <a:gd name="connsiteX3" fmla="*/ 14705 w 14704"/>
                <a:gd name="connsiteY3" fmla="*/ 7352 h 14704"/>
                <a:gd name="connsiteX4" fmla="*/ 7352 w 14704"/>
                <a:gd name="connsiteY4" fmla="*/ 14705 h 14704"/>
                <a:gd name="connsiteX5" fmla="*/ 7352 w 14704"/>
                <a:gd name="connsiteY5" fmla="*/ 4902 h 14704"/>
                <a:gd name="connsiteX6" fmla="*/ 4902 w 14704"/>
                <a:gd name="connsiteY6" fmla="*/ 7352 h 14704"/>
                <a:gd name="connsiteX7" fmla="*/ 7352 w 14704"/>
                <a:gd name="connsiteY7" fmla="*/ 9803 h 14704"/>
                <a:gd name="connsiteX8" fmla="*/ 9803 w 14704"/>
                <a:gd name="connsiteY8" fmla="*/ 7352 h 14704"/>
                <a:gd name="connsiteX9" fmla="*/ 7352 w 14704"/>
                <a:gd name="connsiteY9" fmla="*/ 4902 h 147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4" h="14704">
                  <a:moveTo>
                    <a:pt x="7352" y="14705"/>
                  </a:moveTo>
                  <a:cubicBezTo>
                    <a:pt x="3292" y="14705"/>
                    <a:pt x="0" y="11413"/>
                    <a:pt x="0" y="7352"/>
                  </a:cubicBezTo>
                  <a:cubicBezTo>
                    <a:pt x="0" y="3292"/>
                    <a:pt x="3292" y="0"/>
                    <a:pt x="7352" y="0"/>
                  </a:cubicBezTo>
                  <a:cubicBezTo>
                    <a:pt x="11413" y="0"/>
                    <a:pt x="14705" y="3292"/>
                    <a:pt x="14705" y="7352"/>
                  </a:cubicBezTo>
                  <a:cubicBezTo>
                    <a:pt x="14705" y="11413"/>
                    <a:pt x="11413" y="14705"/>
                    <a:pt x="7352" y="14705"/>
                  </a:cubicBezTo>
                  <a:close/>
                  <a:moveTo>
                    <a:pt x="7352" y="4902"/>
                  </a:moveTo>
                  <a:cubicBezTo>
                    <a:pt x="5999" y="4902"/>
                    <a:pt x="4902" y="5999"/>
                    <a:pt x="4902" y="7352"/>
                  </a:cubicBezTo>
                  <a:cubicBezTo>
                    <a:pt x="4928" y="8695"/>
                    <a:pt x="6010" y="9777"/>
                    <a:pt x="7352" y="9803"/>
                  </a:cubicBezTo>
                  <a:cubicBezTo>
                    <a:pt x="8706" y="9803"/>
                    <a:pt x="9803" y="8706"/>
                    <a:pt x="9803" y="7352"/>
                  </a:cubicBezTo>
                  <a:cubicBezTo>
                    <a:pt x="9803" y="5999"/>
                    <a:pt x="8706" y="4902"/>
                    <a:pt x="7352" y="4902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9" name="任意多边形: 形状 18"/>
            <p:cNvSpPr/>
            <p:nvPr>
              <p:custDataLst>
                <p:tags r:id="rId27"/>
              </p:custDataLst>
            </p:nvPr>
          </p:nvSpPr>
          <p:spPr>
            <a:xfrm>
              <a:off x="9973169" y="782782"/>
              <a:ext cx="9803" cy="9803"/>
            </a:xfrm>
            <a:custGeom>
              <a:gdLst>
                <a:gd name="connsiteX0" fmla="*/ 9803 w 9803"/>
                <a:gd name="connsiteY0" fmla="*/ 4902 h 9803"/>
                <a:gd name="connsiteX1" fmla="*/ 4902 w 9803"/>
                <a:gd name="connsiteY1" fmla="*/ 9803 h 9803"/>
                <a:gd name="connsiteX2" fmla="*/ 0 w 9803"/>
                <a:gd name="connsiteY2" fmla="*/ 4902 h 9803"/>
                <a:gd name="connsiteX3" fmla="*/ 4902 w 9803"/>
                <a:gd name="connsiteY3" fmla="*/ 0 h 9803"/>
                <a:gd name="connsiteX4" fmla="*/ 9803 w 9803"/>
                <a:gd name="connsiteY4" fmla="*/ 4902 h 980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3" h="9803">
                  <a:moveTo>
                    <a:pt x="9803" y="4902"/>
                  </a:moveTo>
                  <a:cubicBezTo>
                    <a:pt x="9803" y="7609"/>
                    <a:pt x="7609" y="9803"/>
                    <a:pt x="4902" y="9803"/>
                  </a:cubicBezTo>
                  <a:cubicBezTo>
                    <a:pt x="2195" y="9803"/>
                    <a:pt x="0" y="7609"/>
                    <a:pt x="0" y="4902"/>
                  </a:cubicBezTo>
                  <a:cubicBezTo>
                    <a:pt x="0" y="2195"/>
                    <a:pt x="2195" y="0"/>
                    <a:pt x="4902" y="0"/>
                  </a:cubicBezTo>
                  <a:cubicBezTo>
                    <a:pt x="7609" y="0"/>
                    <a:pt x="9803" y="2195"/>
                    <a:pt x="9803" y="4902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0" name="任意多边形: 形状 19"/>
            <p:cNvSpPr/>
            <p:nvPr>
              <p:custDataLst>
                <p:tags r:id="rId28"/>
              </p:custDataLst>
            </p:nvPr>
          </p:nvSpPr>
          <p:spPr>
            <a:xfrm>
              <a:off x="9970718" y="780331"/>
              <a:ext cx="14704" cy="14704"/>
            </a:xfrm>
            <a:custGeom>
              <a:gdLst>
                <a:gd name="connsiteX0" fmla="*/ 7352 w 14704"/>
                <a:gd name="connsiteY0" fmla="*/ 14705 h 14704"/>
                <a:gd name="connsiteX1" fmla="*/ 0 w 14704"/>
                <a:gd name="connsiteY1" fmla="*/ 7352 h 14704"/>
                <a:gd name="connsiteX2" fmla="*/ 7352 w 14704"/>
                <a:gd name="connsiteY2" fmla="*/ 0 h 14704"/>
                <a:gd name="connsiteX3" fmla="*/ 14705 w 14704"/>
                <a:gd name="connsiteY3" fmla="*/ 7352 h 14704"/>
                <a:gd name="connsiteX4" fmla="*/ 7352 w 14704"/>
                <a:gd name="connsiteY4" fmla="*/ 14705 h 14704"/>
                <a:gd name="connsiteX5" fmla="*/ 7352 w 14704"/>
                <a:gd name="connsiteY5" fmla="*/ 4902 h 14704"/>
                <a:gd name="connsiteX6" fmla="*/ 4902 w 14704"/>
                <a:gd name="connsiteY6" fmla="*/ 7352 h 14704"/>
                <a:gd name="connsiteX7" fmla="*/ 7352 w 14704"/>
                <a:gd name="connsiteY7" fmla="*/ 9803 h 14704"/>
                <a:gd name="connsiteX8" fmla="*/ 9803 w 14704"/>
                <a:gd name="connsiteY8" fmla="*/ 7352 h 14704"/>
                <a:gd name="connsiteX9" fmla="*/ 7352 w 14704"/>
                <a:gd name="connsiteY9" fmla="*/ 4902 h 147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4" h="14704">
                  <a:moveTo>
                    <a:pt x="7352" y="14705"/>
                  </a:moveTo>
                  <a:cubicBezTo>
                    <a:pt x="3292" y="14705"/>
                    <a:pt x="0" y="11413"/>
                    <a:pt x="0" y="7352"/>
                  </a:cubicBezTo>
                  <a:cubicBezTo>
                    <a:pt x="0" y="3292"/>
                    <a:pt x="3292" y="0"/>
                    <a:pt x="7352" y="0"/>
                  </a:cubicBezTo>
                  <a:cubicBezTo>
                    <a:pt x="11413" y="0"/>
                    <a:pt x="14705" y="3292"/>
                    <a:pt x="14705" y="7352"/>
                  </a:cubicBezTo>
                  <a:cubicBezTo>
                    <a:pt x="14705" y="11413"/>
                    <a:pt x="11413" y="14705"/>
                    <a:pt x="7352" y="14705"/>
                  </a:cubicBezTo>
                  <a:close/>
                  <a:moveTo>
                    <a:pt x="7352" y="4902"/>
                  </a:moveTo>
                  <a:cubicBezTo>
                    <a:pt x="5999" y="4902"/>
                    <a:pt x="4902" y="5999"/>
                    <a:pt x="4902" y="7352"/>
                  </a:cubicBezTo>
                  <a:cubicBezTo>
                    <a:pt x="4928" y="8695"/>
                    <a:pt x="6010" y="9777"/>
                    <a:pt x="7352" y="9803"/>
                  </a:cubicBezTo>
                  <a:cubicBezTo>
                    <a:pt x="8706" y="9803"/>
                    <a:pt x="9803" y="8706"/>
                    <a:pt x="9803" y="7352"/>
                  </a:cubicBezTo>
                  <a:cubicBezTo>
                    <a:pt x="9803" y="5999"/>
                    <a:pt x="8706" y="4902"/>
                    <a:pt x="7352" y="4902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21" name="文本框 20"/>
          <p:cNvSpPr txBox="1"/>
          <p:nvPr userDrawn="1">
            <p:custDataLst>
              <p:tags r:id="rId29"/>
            </p:custDataLst>
          </p:nvPr>
        </p:nvSpPr>
        <p:spPr>
          <a:xfrm>
            <a:off x="10273569" y="47063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插秧歌</a:t>
            </a:r>
            <a:endParaRPr lang="zh-CN" altLang="en-US" sz="200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8B046A-B11C-43B4-ABA0-9DF2461868DB}" type="slidenum">
              <a:rPr lang="zh-CN" altLang="zh-CN"/>
              <a:t/>
            </a:fld>
            <a:endParaRPr lang="zh-CN" altLang="zh-CN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ags" Target="../tags/tag70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2.png" /><Relationship Id="rId14" Type="http://schemas.openxmlformats.org/officeDocument/2006/relationships/tags" Target="../tags/tag71.xml" /><Relationship Id="rId15" Type="http://schemas.openxmlformats.org/officeDocument/2006/relationships/image" Target="../media/image3.jpe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1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83.xml" /><Relationship Id="rId4" Type="http://schemas.openxmlformats.org/officeDocument/2006/relationships/image" Target="../media/image4.png" /><Relationship Id="rId5" Type="http://schemas.openxmlformats.org/officeDocument/2006/relationships/tags" Target="../tags/tag84.xml" /><Relationship Id="rId6" Type="http://schemas.openxmlformats.org/officeDocument/2006/relationships/image" Target="../media/image5.png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8.xml" /><Relationship Id="rId3" Type="http://schemas.openxmlformats.org/officeDocument/2006/relationships/image" Target="../media/image4.png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Relationship Id="rId7" Type="http://schemas.openxmlformats.org/officeDocument/2006/relationships/tags" Target="../tags/tag162.xml" /><Relationship Id="rId8" Type="http://schemas.openxmlformats.org/officeDocument/2006/relationships/tags" Target="../tags/tag163.xml" /><Relationship Id="rId9" Type="http://schemas.openxmlformats.org/officeDocument/2006/relationships/tags" Target="../tags/tag16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72.xml" /><Relationship Id="rId11" Type="http://schemas.openxmlformats.org/officeDocument/2006/relationships/tags" Target="../tags/tag173.xml" /><Relationship Id="rId12" Type="http://schemas.openxmlformats.org/officeDocument/2006/relationships/tags" Target="../tags/tag174.xml" /><Relationship Id="rId2" Type="http://schemas.openxmlformats.org/officeDocument/2006/relationships/tags" Target="../tags/tag165.xml" /><Relationship Id="rId3" Type="http://schemas.openxmlformats.org/officeDocument/2006/relationships/image" Target="../media/image4.png" /><Relationship Id="rId4" Type="http://schemas.openxmlformats.org/officeDocument/2006/relationships/tags" Target="../tags/tag166.xml" /><Relationship Id="rId5" Type="http://schemas.openxmlformats.org/officeDocument/2006/relationships/tags" Target="../tags/tag167.xml" /><Relationship Id="rId6" Type="http://schemas.openxmlformats.org/officeDocument/2006/relationships/tags" Target="../tags/tag168.xml" /><Relationship Id="rId7" Type="http://schemas.openxmlformats.org/officeDocument/2006/relationships/tags" Target="../tags/tag169.xml" /><Relationship Id="rId8" Type="http://schemas.openxmlformats.org/officeDocument/2006/relationships/tags" Target="../tags/tag170.xml" /><Relationship Id="rId9" Type="http://schemas.openxmlformats.org/officeDocument/2006/relationships/tags" Target="../tags/tag17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2.xml" /><Relationship Id="rId11" Type="http://schemas.openxmlformats.org/officeDocument/2006/relationships/tags" Target="../tags/tag183.xml" /><Relationship Id="rId12" Type="http://schemas.openxmlformats.org/officeDocument/2006/relationships/tags" Target="../tags/tag184.xml" /><Relationship Id="rId13" Type="http://schemas.openxmlformats.org/officeDocument/2006/relationships/tags" Target="../tags/tag185.xml" /><Relationship Id="rId2" Type="http://schemas.openxmlformats.org/officeDocument/2006/relationships/tags" Target="../tags/tag175.xml" /><Relationship Id="rId3" Type="http://schemas.openxmlformats.org/officeDocument/2006/relationships/image" Target="../media/image4.png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tags" Target="../tags/tag179.xml" /><Relationship Id="rId8" Type="http://schemas.openxmlformats.org/officeDocument/2006/relationships/tags" Target="../tags/tag180.xml" /><Relationship Id="rId9" Type="http://schemas.openxmlformats.org/officeDocument/2006/relationships/tags" Target="../tags/tag18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6.xml" /><Relationship Id="rId3" Type="http://schemas.openxmlformats.org/officeDocument/2006/relationships/image" Target="../media/image4.png" /><Relationship Id="rId4" Type="http://schemas.openxmlformats.org/officeDocument/2006/relationships/tags" Target="../tags/tag187.xml" /><Relationship Id="rId5" Type="http://schemas.openxmlformats.org/officeDocument/2006/relationships/tags" Target="../tags/tag188.xml" /><Relationship Id="rId6" Type="http://schemas.openxmlformats.org/officeDocument/2006/relationships/tags" Target="../tags/tag18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97.xml" /><Relationship Id="rId11" Type="http://schemas.openxmlformats.org/officeDocument/2006/relationships/tags" Target="../tags/tag198.xml" /><Relationship Id="rId12" Type="http://schemas.openxmlformats.org/officeDocument/2006/relationships/tags" Target="../tags/tag199.xml" /><Relationship Id="rId13" Type="http://schemas.openxmlformats.org/officeDocument/2006/relationships/tags" Target="../tags/tag200.xml" /><Relationship Id="rId14" Type="http://schemas.openxmlformats.org/officeDocument/2006/relationships/tags" Target="../tags/tag201.xml" /><Relationship Id="rId2" Type="http://schemas.openxmlformats.org/officeDocument/2006/relationships/tags" Target="../tags/tag190.xml" /><Relationship Id="rId3" Type="http://schemas.openxmlformats.org/officeDocument/2006/relationships/image" Target="../media/image4.png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tags" Target="../tags/tag195.xml" /><Relationship Id="rId9" Type="http://schemas.openxmlformats.org/officeDocument/2006/relationships/tags" Target="../tags/tag19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02.xml" /><Relationship Id="rId3" Type="http://schemas.openxmlformats.org/officeDocument/2006/relationships/image" Target="../media/image4.png" /><Relationship Id="rId4" Type="http://schemas.openxmlformats.org/officeDocument/2006/relationships/tags" Target="../tags/tag203.xml" /><Relationship Id="rId5" Type="http://schemas.openxmlformats.org/officeDocument/2006/relationships/tags" Target="../tags/tag204.xml" /><Relationship Id="rId6" Type="http://schemas.openxmlformats.org/officeDocument/2006/relationships/tags" Target="../tags/tag205.xml" /><Relationship Id="rId7" Type="http://schemas.openxmlformats.org/officeDocument/2006/relationships/tags" Target="../tags/tag20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4.xml" /><Relationship Id="rId11" Type="http://schemas.openxmlformats.org/officeDocument/2006/relationships/tags" Target="../tags/tag215.xml" /><Relationship Id="rId12" Type="http://schemas.openxmlformats.org/officeDocument/2006/relationships/tags" Target="../tags/tag216.xml" /><Relationship Id="rId13" Type="http://schemas.openxmlformats.org/officeDocument/2006/relationships/tags" Target="../tags/tag217.xml" /><Relationship Id="rId14" Type="http://schemas.openxmlformats.org/officeDocument/2006/relationships/tags" Target="../tags/tag218.xml" /><Relationship Id="rId15" Type="http://schemas.openxmlformats.org/officeDocument/2006/relationships/tags" Target="../tags/tag219.xml" /><Relationship Id="rId16" Type="http://schemas.openxmlformats.org/officeDocument/2006/relationships/tags" Target="../tags/tag220.xml" /><Relationship Id="rId17" Type="http://schemas.openxmlformats.org/officeDocument/2006/relationships/tags" Target="../tags/tag221.xml" /><Relationship Id="rId18" Type="http://schemas.openxmlformats.org/officeDocument/2006/relationships/tags" Target="../tags/tag222.xml" /><Relationship Id="rId19" Type="http://schemas.openxmlformats.org/officeDocument/2006/relationships/tags" Target="../tags/tag223.xml" /><Relationship Id="rId2" Type="http://schemas.openxmlformats.org/officeDocument/2006/relationships/tags" Target="../tags/tag207.xml" /><Relationship Id="rId20" Type="http://schemas.openxmlformats.org/officeDocument/2006/relationships/tags" Target="../tags/tag224.xml" /><Relationship Id="rId21" Type="http://schemas.openxmlformats.org/officeDocument/2006/relationships/audio" Target="../media/audio1111.wav" /><Relationship Id="rId22" Type="http://schemas.openxmlformats.org/officeDocument/2006/relationships/audio" Target="../media/audio2222.wav" /><Relationship Id="rId3" Type="http://schemas.openxmlformats.org/officeDocument/2006/relationships/image" Target="../media/image4.png" /><Relationship Id="rId4" Type="http://schemas.openxmlformats.org/officeDocument/2006/relationships/tags" Target="../tags/tag208.xml" /><Relationship Id="rId5" Type="http://schemas.openxmlformats.org/officeDocument/2006/relationships/tags" Target="../tags/tag209.xml" /><Relationship Id="rId6" Type="http://schemas.openxmlformats.org/officeDocument/2006/relationships/tags" Target="../tags/tag210.xml" /><Relationship Id="rId7" Type="http://schemas.openxmlformats.org/officeDocument/2006/relationships/tags" Target="../tags/tag211.xml" /><Relationship Id="rId8" Type="http://schemas.openxmlformats.org/officeDocument/2006/relationships/tags" Target="../tags/tag212.xml" /><Relationship Id="rId9" Type="http://schemas.openxmlformats.org/officeDocument/2006/relationships/tags" Target="../tags/tag21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5.xml" /><Relationship Id="rId3" Type="http://schemas.openxmlformats.org/officeDocument/2006/relationships/image" Target="../media/image4.png" /><Relationship Id="rId4" Type="http://schemas.openxmlformats.org/officeDocument/2006/relationships/tags" Target="../tags/tag226.xml" /><Relationship Id="rId5" Type="http://schemas.openxmlformats.org/officeDocument/2006/relationships/tags" Target="../tags/tag227.xml" /><Relationship Id="rId6" Type="http://schemas.openxmlformats.org/officeDocument/2006/relationships/tags" Target="../tags/tag228.xml" /><Relationship Id="rId7" Type="http://schemas.openxmlformats.org/officeDocument/2006/relationships/tags" Target="../tags/tag22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0.xml" /><Relationship Id="rId3" Type="http://schemas.openxmlformats.org/officeDocument/2006/relationships/image" Target="../media/image4.png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tags" Target="../tags/tag233.xml" /><Relationship Id="rId7" Type="http://schemas.openxmlformats.org/officeDocument/2006/relationships/tags" Target="../tags/tag23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5.xml" /><Relationship Id="rId3" Type="http://schemas.openxmlformats.org/officeDocument/2006/relationships/image" Target="../media/image4.png" /><Relationship Id="rId4" Type="http://schemas.openxmlformats.org/officeDocument/2006/relationships/tags" Target="../tags/tag236.xml" /><Relationship Id="rId5" Type="http://schemas.openxmlformats.org/officeDocument/2006/relationships/tags" Target="../tags/tag237.xml" /><Relationship Id="rId6" Type="http://schemas.openxmlformats.org/officeDocument/2006/relationships/tags" Target="../tags/tag238.xml" /><Relationship Id="rId7" Type="http://schemas.openxmlformats.org/officeDocument/2006/relationships/tags" Target="../tags/tag239.xml" /><Relationship Id="rId8" Type="http://schemas.openxmlformats.org/officeDocument/2006/relationships/tags" Target="../tags/tag24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.png" /><Relationship Id="rId11" Type="http://schemas.openxmlformats.org/officeDocument/2006/relationships/tags" Target="../tags/tag96.xml" /><Relationship Id="rId12" Type="http://schemas.openxmlformats.org/officeDocument/2006/relationships/tags" Target="../tags/tag97.xml" /><Relationship Id="rId13" Type="http://schemas.openxmlformats.org/officeDocument/2006/relationships/tags" Target="../tags/tag98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92.xml" /><Relationship Id="rId4" Type="http://schemas.openxmlformats.org/officeDocument/2006/relationships/image" Target="../media/image4.png" /><Relationship Id="rId5" Type="http://schemas.openxmlformats.org/officeDocument/2006/relationships/tags" Target="../tags/tag93.xml" /><Relationship Id="rId6" Type="http://schemas.openxmlformats.org/officeDocument/2006/relationships/image" Target="../media/image6.png" /><Relationship Id="rId7" Type="http://schemas.openxmlformats.org/officeDocument/2006/relationships/tags" Target="../tags/tag94.xml" /><Relationship Id="rId8" Type="http://schemas.openxmlformats.org/officeDocument/2006/relationships/image" Target="../media/image7.png" /><Relationship Id="rId9" Type="http://schemas.openxmlformats.org/officeDocument/2006/relationships/tags" Target="../tags/tag9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8.xml" /><Relationship Id="rId11" Type="http://schemas.openxmlformats.org/officeDocument/2006/relationships/tags" Target="../tags/tag249.xml" /><Relationship Id="rId12" Type="http://schemas.openxmlformats.org/officeDocument/2006/relationships/tags" Target="../tags/tag250.xml" /><Relationship Id="rId13" Type="http://schemas.openxmlformats.org/officeDocument/2006/relationships/tags" Target="../tags/tag251.xml" /><Relationship Id="rId14" Type="http://schemas.openxmlformats.org/officeDocument/2006/relationships/tags" Target="../tags/tag252.xml" /><Relationship Id="rId15" Type="http://schemas.openxmlformats.org/officeDocument/2006/relationships/tags" Target="../tags/tag253.xml" /><Relationship Id="rId16" Type="http://schemas.openxmlformats.org/officeDocument/2006/relationships/tags" Target="../tags/tag254.xml" /><Relationship Id="rId17" Type="http://schemas.openxmlformats.org/officeDocument/2006/relationships/tags" Target="../tags/tag255.xml" /><Relationship Id="rId18" Type="http://schemas.openxmlformats.org/officeDocument/2006/relationships/tags" Target="../tags/tag256.xml" /><Relationship Id="rId19" Type="http://schemas.openxmlformats.org/officeDocument/2006/relationships/tags" Target="../tags/tag257.xml" /><Relationship Id="rId2" Type="http://schemas.openxmlformats.org/officeDocument/2006/relationships/tags" Target="../tags/tag241.xml" /><Relationship Id="rId20" Type="http://schemas.openxmlformats.org/officeDocument/2006/relationships/tags" Target="../tags/tag258.xml" /><Relationship Id="rId21" Type="http://schemas.openxmlformats.org/officeDocument/2006/relationships/tags" Target="../tags/tag259.xml" /><Relationship Id="rId22" Type="http://schemas.openxmlformats.org/officeDocument/2006/relationships/tags" Target="../tags/tag260.xml" /><Relationship Id="rId23" Type="http://schemas.openxmlformats.org/officeDocument/2006/relationships/tags" Target="../tags/tag261.xml" /><Relationship Id="rId24" Type="http://schemas.openxmlformats.org/officeDocument/2006/relationships/tags" Target="../tags/tag262.xml" /><Relationship Id="rId3" Type="http://schemas.openxmlformats.org/officeDocument/2006/relationships/image" Target="../media/image4.png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Relationship Id="rId7" Type="http://schemas.openxmlformats.org/officeDocument/2006/relationships/tags" Target="../tags/tag245.xml" /><Relationship Id="rId8" Type="http://schemas.openxmlformats.org/officeDocument/2006/relationships/tags" Target="../tags/tag246.xml" /><Relationship Id="rId9" Type="http://schemas.openxmlformats.org/officeDocument/2006/relationships/tags" Target="../tags/tag24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0.xml" /><Relationship Id="rId11" Type="http://schemas.openxmlformats.org/officeDocument/2006/relationships/tags" Target="../tags/tag271.xml" /><Relationship Id="rId2" Type="http://schemas.openxmlformats.org/officeDocument/2006/relationships/tags" Target="../tags/tag263.xml" /><Relationship Id="rId3" Type="http://schemas.openxmlformats.org/officeDocument/2006/relationships/image" Target="../media/image4.png" /><Relationship Id="rId4" Type="http://schemas.openxmlformats.org/officeDocument/2006/relationships/tags" Target="../tags/tag264.xml" /><Relationship Id="rId5" Type="http://schemas.openxmlformats.org/officeDocument/2006/relationships/tags" Target="../tags/tag265.xml" /><Relationship Id="rId6" Type="http://schemas.openxmlformats.org/officeDocument/2006/relationships/tags" Target="../tags/tag266.xml" /><Relationship Id="rId7" Type="http://schemas.openxmlformats.org/officeDocument/2006/relationships/tags" Target="../tags/tag267.xml" /><Relationship Id="rId8" Type="http://schemas.openxmlformats.org/officeDocument/2006/relationships/tags" Target="../tags/tag268.xml" /><Relationship Id="rId9" Type="http://schemas.openxmlformats.org/officeDocument/2006/relationships/tags" Target="../tags/tag26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72.xml" /><Relationship Id="rId3" Type="http://schemas.openxmlformats.org/officeDocument/2006/relationships/image" Target="../media/image4.png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tags" Target="../tags/tag275.xml" /><Relationship Id="rId7" Type="http://schemas.openxmlformats.org/officeDocument/2006/relationships/tags" Target="../tags/tag276.xml" /><Relationship Id="rId8" Type="http://schemas.openxmlformats.org/officeDocument/2006/relationships/tags" Target="../tags/tag277.xml" /><Relationship Id="rId9" Type="http://schemas.openxmlformats.org/officeDocument/2006/relationships/tags" Target="../tags/tag27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.png" /><Relationship Id="rId11" Type="http://schemas.openxmlformats.org/officeDocument/2006/relationships/tags" Target="../tags/tag287.xml" /><Relationship Id="rId12" Type="http://schemas.openxmlformats.org/officeDocument/2006/relationships/tags" Target="../tags/tag288.xml" /><Relationship Id="rId13" Type="http://schemas.openxmlformats.org/officeDocument/2006/relationships/tags" Target="../tags/tag289.xml" /><Relationship Id="rId14" Type="http://schemas.openxmlformats.org/officeDocument/2006/relationships/image" Target="../media/image11.png" /><Relationship Id="rId15" Type="http://schemas.openxmlformats.org/officeDocument/2006/relationships/tags" Target="../tags/tag290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83.xml" /><Relationship Id="rId4" Type="http://schemas.openxmlformats.org/officeDocument/2006/relationships/image" Target="../media/image4.png" /><Relationship Id="rId5" Type="http://schemas.openxmlformats.org/officeDocument/2006/relationships/tags" Target="../tags/tag284.xml" /><Relationship Id="rId6" Type="http://schemas.openxmlformats.org/officeDocument/2006/relationships/image" Target="../media/image6.png" /><Relationship Id="rId7" Type="http://schemas.openxmlformats.org/officeDocument/2006/relationships/tags" Target="../tags/tag285.xml" /><Relationship Id="rId8" Type="http://schemas.openxmlformats.org/officeDocument/2006/relationships/image" Target="../media/image7.png" /><Relationship Id="rId9" Type="http://schemas.openxmlformats.org/officeDocument/2006/relationships/tags" Target="../tags/tag28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09.xml" /><Relationship Id="rId11" Type="http://schemas.openxmlformats.org/officeDocument/2006/relationships/tags" Target="../tags/tag110.xml" /><Relationship Id="rId12" Type="http://schemas.openxmlformats.org/officeDocument/2006/relationships/tags" Target="../tags/tag111.xml" /><Relationship Id="rId13" Type="http://schemas.openxmlformats.org/officeDocument/2006/relationships/tags" Target="../tags/tag112.xml" /><Relationship Id="rId14" Type="http://schemas.openxmlformats.org/officeDocument/2006/relationships/image" Target="../media/image9.png" /><Relationship Id="rId15" Type="http://schemas.openxmlformats.org/officeDocument/2006/relationships/tags" Target="../tags/tag113.xml" /><Relationship Id="rId16" Type="http://schemas.openxmlformats.org/officeDocument/2006/relationships/tags" Target="../tags/tag114.xml" /><Relationship Id="rId17" Type="http://schemas.openxmlformats.org/officeDocument/2006/relationships/tags" Target="../tags/tag115.xml" /><Relationship Id="rId18" Type="http://schemas.openxmlformats.org/officeDocument/2006/relationships/tags" Target="../tags/tag116.xml" /><Relationship Id="rId19" Type="http://schemas.openxmlformats.org/officeDocument/2006/relationships/tags" Target="../tags/tag117.xml" /><Relationship Id="rId2" Type="http://schemas.openxmlformats.org/officeDocument/2006/relationships/notesSlide" Target="../notesSlides/notesSlide3.xml" /><Relationship Id="rId20" Type="http://schemas.openxmlformats.org/officeDocument/2006/relationships/tags" Target="../tags/tag118.xml" /><Relationship Id="rId21" Type="http://schemas.openxmlformats.org/officeDocument/2006/relationships/tags" Target="../tags/tag119.xml" /><Relationship Id="rId3" Type="http://schemas.openxmlformats.org/officeDocument/2006/relationships/tags" Target="../tags/tag103.xml" /><Relationship Id="rId4" Type="http://schemas.openxmlformats.org/officeDocument/2006/relationships/image" Target="../media/image4.png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tags" Target="../tags/tag106.xml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20.xml" /><Relationship Id="rId3" Type="http://schemas.openxmlformats.org/officeDocument/2006/relationships/image" Target="../media/image4.png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image" Target="../media/image10.jpeg" /><Relationship Id="rId8" Type="http://schemas.openxmlformats.org/officeDocument/2006/relationships/tags" Target="../tags/tag12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2.xml" /><Relationship Id="rId11" Type="http://schemas.openxmlformats.org/officeDocument/2006/relationships/tags" Target="../tags/tag133.xml" /><Relationship Id="rId12" Type="http://schemas.openxmlformats.org/officeDocument/2006/relationships/tags" Target="../tags/tag134.xml" /><Relationship Id="rId13" Type="http://schemas.openxmlformats.org/officeDocument/2006/relationships/tags" Target="../tags/tag135.xml" /><Relationship Id="rId14" Type="http://schemas.openxmlformats.org/officeDocument/2006/relationships/tags" Target="../tags/tag136.xml" /><Relationship Id="rId15" Type="http://schemas.openxmlformats.org/officeDocument/2006/relationships/tags" Target="../tags/tag137.xml" /><Relationship Id="rId16" Type="http://schemas.openxmlformats.org/officeDocument/2006/relationships/tags" Target="../tags/tag138.xml" /><Relationship Id="rId17" Type="http://schemas.openxmlformats.org/officeDocument/2006/relationships/tags" Target="../tags/tag139.xml" /><Relationship Id="rId18" Type="http://schemas.openxmlformats.org/officeDocument/2006/relationships/tags" Target="../tags/tag140.xml" /><Relationship Id="rId2" Type="http://schemas.openxmlformats.org/officeDocument/2006/relationships/tags" Target="../tags/tag125.xml" /><Relationship Id="rId3" Type="http://schemas.openxmlformats.org/officeDocument/2006/relationships/image" Target="../media/image4.png" /><Relationship Id="rId4" Type="http://schemas.openxmlformats.org/officeDocument/2006/relationships/tags" Target="../tags/tag126.xml" /><Relationship Id="rId5" Type="http://schemas.openxmlformats.org/officeDocument/2006/relationships/tags" Target="../tags/tag127.xml" /><Relationship Id="rId6" Type="http://schemas.openxmlformats.org/officeDocument/2006/relationships/tags" Target="../tags/tag128.xml" /><Relationship Id="rId7" Type="http://schemas.openxmlformats.org/officeDocument/2006/relationships/tags" Target="../tags/tag129.xml" /><Relationship Id="rId8" Type="http://schemas.openxmlformats.org/officeDocument/2006/relationships/tags" Target="../tags/tag130.xml" /><Relationship Id="rId9" Type="http://schemas.openxmlformats.org/officeDocument/2006/relationships/tags" Target="../tags/tag13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1.xml" /><Relationship Id="rId3" Type="http://schemas.openxmlformats.org/officeDocument/2006/relationships/image" Target="../media/image4.png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5.xml" /><Relationship Id="rId3" Type="http://schemas.openxmlformats.org/officeDocument/2006/relationships/image" Target="../media/image4.png" /><Relationship Id="rId4" Type="http://schemas.openxmlformats.org/officeDocument/2006/relationships/tags" Target="../tags/tag146.xml" /><Relationship Id="rId5" Type="http://schemas.openxmlformats.org/officeDocument/2006/relationships/tags" Target="../tags/tag147.xml" /><Relationship Id="rId6" Type="http://schemas.openxmlformats.org/officeDocument/2006/relationships/tags" Target="../tags/tag148.xml" /><Relationship Id="rId7" Type="http://schemas.openxmlformats.org/officeDocument/2006/relationships/tags" Target="../tags/tag14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50.xml" /><Relationship Id="rId3" Type="http://schemas.openxmlformats.org/officeDocument/2006/relationships/image" Target="../media/image4.png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54.xml" /><Relationship Id="rId3" Type="http://schemas.openxmlformats.org/officeDocument/2006/relationships/image" Target="../media/image4.png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90220" y="567055"/>
            <a:ext cx="660400" cy="44259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254125" y="567055"/>
            <a:ext cx="2480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导入</a:t>
            </a:r>
            <a:endParaRPr lang="zh-CN" altLang="en-US" b="1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22" name="矩形 5121"/>
          <p:cNvSpPr/>
          <p:nvPr>
            <p:custDataLst>
              <p:tags r:id="rId9"/>
            </p:custDataLst>
          </p:nvPr>
        </p:nvSpPr>
        <p:spPr>
          <a:xfrm>
            <a:off x="752475" y="1301115"/>
            <a:ext cx="10687050" cy="3709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sz="24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altLang="zh-CN" sz="28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秋是中国诗歌中一个永恒的话题，马致远的《天净沙 秋思》为我们塑造了在深秋里一个沦落天涯的孤独词人形象；毛泽东的《沁园春 长沙》同样是在深秋时节，呈现的确是一幅绚丽多彩、生机盎然的湘江秋景图。那么伟大的诗人杜甫确是“醉里眉攒万国愁”，他的笔下的深秋又是怎样的景象呢？今天我们怀着仰慕的心情一起走进杜甫的内心世界，去领略他的才情，下面我们一起来学习被誉为七律之首的绝世名篇——《登高》。</a:t>
            </a:r>
            <a:endParaRPr altLang="zh-CN" sz="2800" b="1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1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9218" name="Rectangle 2"/>
          <p:cNvSpPr>
            <a:spLocks noGrp="1"/>
          </p:cNvSpPr>
          <p:nvPr>
            <p:ph type="body" idx="4294967295"/>
            <p:custDataLst>
              <p:tags r:id="rId5"/>
            </p:custDataLst>
          </p:nvPr>
        </p:nvSpPr>
        <p:spPr>
          <a:xfrm>
            <a:off x="-193040" y="269240"/>
            <a:ext cx="9948545" cy="6122670"/>
          </a:xfrm>
        </p:spPr>
        <p:txBody>
          <a:bodyPr wrap="square" lIns="91440" tIns="45720" rIns="91440" bIns="45720" anchor="t" anchorCtr="0">
            <a:normAutofit/>
          </a:bodyPr>
          <a:lstStyle/>
          <a:p>
            <a:pPr eaLnBrk="1" hangingPunct="1">
              <a:lnSpc>
                <a:spcPct val="80000"/>
              </a:lnSpc>
              <a:buClr>
                <a:srgbClr val="CC0066"/>
              </a:buClr>
              <a:buNone/>
            </a:pPr>
            <a:r>
              <a:rPr lang="zh-CN" altLang="en-US" sz="2800"/>
              <a:t>   </a:t>
            </a:r>
            <a:endParaRPr lang="zh-CN" altLang="en-US" sz="2800"/>
          </a:p>
          <a:p>
            <a:pPr algn="ctr" eaLnBrk="1" hangingPunct="1">
              <a:lnSpc>
                <a:spcPct val="80000"/>
              </a:lnSpc>
              <a:buClr>
                <a:srgbClr val="CC0066"/>
              </a:buClr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《登高》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eaLnBrk="1" hangingPunct="1">
              <a:lnSpc>
                <a:spcPct val="80000"/>
              </a:lnSpc>
              <a:buClr>
                <a:srgbClr val="CC0066"/>
              </a:buClr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杜甫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eaLnBrk="1" hangingPunct="1">
              <a:lnSpc>
                <a:spcPct val="80000"/>
              </a:lnSpc>
              <a:buClr>
                <a:srgbClr val="CC0066"/>
              </a:buClr>
              <a:buNone/>
            </a:pP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buClr>
                <a:srgbClr val="CC0066"/>
              </a:buClr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风急/天高/猿啸/哀，渚清/沙白/鸟飞/回。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buClr>
                <a:srgbClr val="CC0066"/>
              </a:buClr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无边/落木/萧萧/下，不尽/长江/滚滚/来。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buClr>
                <a:srgbClr val="CC0066"/>
              </a:buClr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万里/悲秋/常/作客，百年/多病/独/登台。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buClr>
                <a:srgbClr val="CC0066"/>
              </a:buClr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艰难/苦恨/繁/霜鬓，潦倒/新停/浊/酒杯。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eaLnBrk="1" hangingPunct="1">
              <a:lnSpc>
                <a:spcPct val="80000"/>
              </a:lnSpc>
              <a:buClr>
                <a:srgbClr val="CC0066"/>
              </a:buClr>
              <a:buNone/>
            </a:pP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9210040" y="751205"/>
            <a:ext cx="24320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朗读诗歌，感受如何？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9328785" y="2546985"/>
            <a:ext cx="28632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凄楚、悲伤、痛苦、孤独</a:t>
            </a:r>
            <a:endParaRPr lang="zh-CN" altLang="en-US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9328785" y="4290695"/>
            <a:ext cx="2863215" cy="178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沉郁顿挫</a:t>
            </a: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9221" name="矩形 9220"/>
          <p:cNvSpPr/>
          <p:nvPr>
            <p:custDataLst>
              <p:tags r:id="rId5"/>
            </p:custDataLst>
          </p:nvPr>
        </p:nvSpPr>
        <p:spPr>
          <a:xfrm>
            <a:off x="1002030" y="1620520"/>
            <a:ext cx="10603230" cy="1260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4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首联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写登高俯仰所见之景，选用了哪些意象，营造了何种氛围？运用了什么技巧？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9222" name="矩形 9221"/>
          <p:cNvSpPr/>
          <p:nvPr>
            <p:custDataLst>
              <p:tags r:id="rId6"/>
            </p:custDataLst>
          </p:nvPr>
        </p:nvSpPr>
        <p:spPr>
          <a:xfrm>
            <a:off x="1002665" y="3050540"/>
            <a:ext cx="10602595" cy="1255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540"/>
              </a:lnSpc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意象——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迅疾的</a:t>
            </a:r>
            <a:r>
              <a:rPr lang="zh-CN" altLang="en-US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秋风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高远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altLang="en-US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天空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哀鸣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altLang="en-US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猿声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孤零冷落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altLang="en-US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小岛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水落而出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altLang="en-US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白沙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盘旋飞翔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altLang="en-US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水鸟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223" name="矩形 9222"/>
          <p:cNvSpPr/>
          <p:nvPr>
            <p:custDataLst>
              <p:tags r:id="rId7"/>
            </p:custDataLst>
          </p:nvPr>
        </p:nvSpPr>
        <p:spPr>
          <a:xfrm>
            <a:off x="1847850" y="4724400"/>
            <a:ext cx="6553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4" name="文本框 9223"/>
          <p:cNvSpPr txBox="1"/>
          <p:nvPr>
            <p:custDataLst>
              <p:tags r:id="rId8"/>
            </p:custDataLst>
          </p:nvPr>
        </p:nvSpPr>
        <p:spPr>
          <a:xfrm>
            <a:off x="1002665" y="4305935"/>
            <a:ext cx="10602595" cy="1178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24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氛围——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营造了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凄凉、肃杀、雄浑、阔大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的意境，表达了作者漂泊无依的孤独之情。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512" name="文本框 9224"/>
          <p:cNvSpPr txBox="1"/>
          <p:nvPr>
            <p:custDataLst>
              <p:tags r:id="rId9"/>
            </p:custDataLst>
          </p:nvPr>
        </p:nvSpPr>
        <p:spPr>
          <a:xfrm>
            <a:off x="369888" y="7747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43940" y="744220"/>
            <a:ext cx="22809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赏析首联</a:t>
            </a:r>
            <a:endParaRPr lang="zh-CN" altLang="en-US" sz="40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1546225" y="5484495"/>
            <a:ext cx="80854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技巧——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由高到低，动静结合，视听结合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3688715" y="914400"/>
            <a:ext cx="6329680" cy="5835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7030A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b="1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风急</a:t>
            </a:r>
            <a:r>
              <a:rPr lang="zh-CN" altLang="en-US" sz="3200" b="1" u="sng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天高</a:t>
            </a:r>
            <a:r>
              <a:rPr lang="zh-CN" altLang="en-US" sz="3200" b="1" u="sng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猿啸哀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3200" b="1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渚清</a:t>
            </a:r>
            <a:r>
              <a:rPr lang="zh-CN" altLang="en-US" sz="3200" b="1" u="sng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沙白</a:t>
            </a:r>
            <a:r>
              <a:rPr lang="zh-CN" altLang="en-US" sz="32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鸟飞回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。</a:t>
            </a:r>
            <a:endParaRPr lang="zh-CN" altLang="en-US" sz="320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3" grpId="0"/>
      <p:bldP spid="92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022985" y="677545"/>
            <a:ext cx="240220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赏析颔联</a:t>
            </a:r>
            <a:endParaRPr lang="zh-CN" altLang="en-US" sz="40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294765" y="1336675"/>
            <a:ext cx="87757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1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.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这两句诗写了哪些景？</a:t>
            </a:r>
            <a:r>
              <a:rPr lang="zh-CN" altLang="en-US" sz="3200" b="1">
                <a:solidFill>
                  <a:srgbClr val="000000"/>
                </a:solidFill>
                <a:latin typeface="Tahoma" panose="020b0604030504040204" pitchFamily="2" charset="0"/>
                <a:ea typeface="黑体" panose="02010609060101010101" charset="-122"/>
                <a:sym typeface="+mn-ea"/>
              </a:rPr>
              <a:t>运用了什么表现手法？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1270" name="文本框 11269"/>
          <p:cNvSpPr txBox="1"/>
          <p:nvPr>
            <p:custDataLst>
              <p:tags r:id="rId7"/>
            </p:custDataLst>
          </p:nvPr>
        </p:nvSpPr>
        <p:spPr>
          <a:xfrm>
            <a:off x="1594485" y="2496185"/>
            <a:ext cx="5716588" cy="1078865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t">
            <a:spAutoFit/>
          </a:bodyPr>
          <a:lstStyle/>
          <a:p>
            <a:r>
              <a:rPr lang="zh-CN" altLang="en-US" sz="3200" b="1" noProof="1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落木萧萧下--------生命短暂</a:t>
            </a:r>
            <a:endParaRPr lang="zh-CN" altLang="en-US" sz="3200" b="1" noProof="1">
              <a:solidFill>
                <a:srgbClr val="CC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noProof="1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长江滚滚来--------宇宙长存</a:t>
            </a:r>
            <a:r>
              <a:rPr lang="zh-CN" altLang="en-US" noProof="1">
                <a:solidFill>
                  <a:srgbClr val="CC3300"/>
                </a:solidFill>
                <a:latin typeface="Tahoma" panose="020b0604030504040204" pitchFamily="2" charset="0"/>
                <a:ea typeface="宋体" panose="02010600030101010101" pitchFamily="2" charset="-122"/>
                <a:cs typeface="+mn-cs"/>
              </a:rPr>
              <a:t>                            </a:t>
            </a:r>
            <a:endParaRPr lang="zh-CN" altLang="en-US" noProof="1">
              <a:solidFill>
                <a:srgbClr val="CC3300"/>
              </a:solidFill>
              <a:latin typeface="Tahom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4178300" y="1910080"/>
            <a:ext cx="2265045" cy="586105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t">
            <a:spAutoFit/>
          </a:bodyPr>
          <a:lstStyle/>
          <a:p>
            <a:r>
              <a:rPr lang="zh-CN" altLang="en-US" sz="3200" b="1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落木、长江 </a:t>
            </a:r>
            <a:r>
              <a:rPr lang="zh-CN" altLang="en-US" sz="3200" b="1" noProof="1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        </a:t>
            </a:r>
            <a:r>
              <a:rPr lang="zh-CN" altLang="en-US" noProof="1">
                <a:solidFill>
                  <a:srgbClr val="CC3300"/>
                </a:solidFill>
                <a:latin typeface="Tahoma" panose="020b0604030504040204" pitchFamily="2" charset="0"/>
                <a:ea typeface="宋体" panose="02010600030101010101" pitchFamily="2" charset="-122"/>
                <a:cs typeface="+mn-cs"/>
              </a:rPr>
              <a:t>                 </a:t>
            </a:r>
            <a:endParaRPr lang="zh-CN" altLang="en-US" noProof="1">
              <a:solidFill>
                <a:srgbClr val="CC3300"/>
              </a:solidFill>
              <a:latin typeface="Tahom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11271" name="文本框 11270"/>
          <p:cNvSpPr txBox="1"/>
          <p:nvPr>
            <p:custDataLst>
              <p:tags r:id="rId9"/>
            </p:custDataLst>
          </p:nvPr>
        </p:nvSpPr>
        <p:spPr>
          <a:xfrm>
            <a:off x="7789545" y="2714308"/>
            <a:ext cx="2280920" cy="647700"/>
          </a:xfrm>
          <a:prstGeom prst="rect">
            <a:avLst/>
          </a:prstGeom>
          <a:noFill/>
          <a:ln w="9525">
            <a:noFill/>
          </a:ln>
        </p:spPr>
        <p:txBody>
          <a:bodyPr wrap="none" lIns="90170" tIns="46990" rIns="90170" bIns="46990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对比  反衬</a:t>
            </a:r>
            <a:endParaRPr lang="zh-CN" altLang="en-US" sz="36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63495" name="文本框 63494"/>
          <p:cNvSpPr txBox="1"/>
          <p:nvPr>
            <p:custDataLst>
              <p:tags r:id="rId10"/>
            </p:custDataLst>
          </p:nvPr>
        </p:nvSpPr>
        <p:spPr>
          <a:xfrm>
            <a:off x="2167255" y="3495675"/>
            <a:ext cx="76130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突出人生短暂  、自我渺小 、作者壮志难酬之感</a:t>
            </a:r>
            <a:endParaRPr lang="zh-CN" altLang="en-US" sz="28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342" name="Text Box 18"/>
          <p:cNvSpPr txBox="1"/>
          <p:nvPr>
            <p:custDataLst>
              <p:tags r:id="rId11"/>
            </p:custDataLst>
          </p:nvPr>
        </p:nvSpPr>
        <p:spPr>
          <a:xfrm>
            <a:off x="3597275" y="677545"/>
            <a:ext cx="6624638" cy="5835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7030A0"/>
            </a:solidFill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无边落木萧萧下，不尽长江滚滚来。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3" name="Rectangle 22"/>
          <p:cNvSpPr/>
          <p:nvPr>
            <p:custDataLst>
              <p:tags r:id="rId12"/>
            </p:custDataLst>
          </p:nvPr>
        </p:nvSpPr>
        <p:spPr>
          <a:xfrm>
            <a:off x="817880" y="4150995"/>
            <a:ext cx="10757535" cy="97726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>
                <a:solidFill>
                  <a:srgbClr val="FF3300"/>
                </a:solidFill>
                <a:latin typeface="华文新魏" panose="02010800040101010101" charset="-122"/>
                <a:ea typeface="华文新魏" panose="02010800040101010101" charset="-122"/>
              </a:rPr>
              <a:t>　　</a:t>
            </a:r>
            <a:r>
              <a:rPr lang="zh-CN" altLang="en-US" sz="2400" b="1">
                <a:latin typeface="宋体" panose="02010600030101010101" pitchFamily="2" charset="-122"/>
              </a:rPr>
              <a:t>生命短暂，时间无穷，历史长河永不停息。上下两句互相对比，相互衬托，人的生命越短暂，历史和时间越显得悠久。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7414" name="Text Box 23"/>
          <p:cNvSpPr txBox="1"/>
          <p:nvPr>
            <p:custDataLst>
              <p:tags r:id="rId13"/>
            </p:custDataLst>
          </p:nvPr>
        </p:nvSpPr>
        <p:spPr>
          <a:xfrm>
            <a:off x="753110" y="5261610"/>
            <a:ext cx="10758170" cy="95313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华文新魏" panose="02010800040101010101" charset="-122"/>
                <a:ea typeface="华文新魏" panose="02010800040101010101" charset="-122"/>
              </a:rPr>
              <a:t>　　</a:t>
            </a:r>
            <a:r>
              <a:rPr lang="zh-CN" altLang="en-US" sz="2800" b="1">
                <a:latin typeface="宋体" panose="02010600030101010101" pitchFamily="2" charset="-122"/>
              </a:rPr>
              <a:t>面对滚滚不尽的历史长河，作为一个现实主义诗人，虽有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无奈</a:t>
            </a:r>
            <a:r>
              <a:rPr lang="zh-CN" altLang="en-US" sz="2800" b="1">
                <a:latin typeface="宋体" panose="02010600030101010101" pitchFamily="2" charset="-122"/>
              </a:rPr>
              <a:t>，他仍感到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豁达</a:t>
            </a:r>
            <a:r>
              <a:rPr lang="zh-CN" altLang="en-US" sz="2800" b="1">
                <a:latin typeface="宋体" panose="02010600030101010101" pitchFamily="2" charset="-122"/>
              </a:rPr>
              <a:t>、坦荡、胸襟开阔，有一种宏大的气势。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4" grpId="0"/>
      <p:bldP spid="11271" grpId="0"/>
      <p:bldP spid="63495" grpId="0"/>
      <p:bldP spid="17413" grpId="0"/>
      <p:bldP spid="174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633730" y="450850"/>
            <a:ext cx="87757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3200" b="1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en-US" sz="3200" b="1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诗人借写景在感慨什么</a:t>
            </a:r>
            <a:r>
              <a:rPr lang="zh-CN" altLang="en-US" sz="3200" b="1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  <a:endParaRPr lang="zh-CN" altLang="en-US" sz="3200" b="1">
              <a:solidFill>
                <a:srgbClr val="1D41D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6"/>
            </p:custDataLst>
          </p:nvPr>
        </p:nvSpPr>
        <p:spPr>
          <a:xfrm>
            <a:off x="633730" y="1034415"/>
            <a:ext cx="1092390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sz="2800" b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这联上下两句的意思，联系起来总结一下，是互相对比着写的，或是反衬，人的生命越短暂，历史和时间越显得悠久。或者反过来说，历史和时间越悠久，人的生命就越显得短暂。“人的生命”，指的是个人的生命。人生倏忽百年，江山万古长青。第二句，面对滚滚不尽的历史长河，杜甫感到有些无可奈何。还有一种很宏大的气势。但同时，作为一个现实主义诗人，一个有阔大的胸襟的知识分子来说，他不仅仅是无可奈何，也不是对生命的短暂想不通，更不是想违背自然规律而祈求长生不老，他知道人无论活到何时，都难免一死。这是一种必然规律。所以，他又感到</a:t>
            </a: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豁达、坦荡、胸襟开阔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这两句是千古名句，使作品的意境在前两句所描绘的</a:t>
            </a: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凄清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氛围的基础上变得</a:t>
            </a: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悲壮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、变得</a:t>
            </a: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苍茫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、变得</a:t>
            </a: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壮阔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起来。
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2291" name="内容占位符 12290"/>
          <p:cNvSpPr>
            <a:spLocks noGrp="1" noRot="1"/>
          </p:cNvSpPr>
          <p:nvPr>
            <p:ph idx="1"/>
            <p:custDataLst>
              <p:tags r:id="rId5"/>
            </p:custDataLst>
          </p:nvPr>
        </p:nvSpPr>
        <p:spPr>
          <a:xfrm>
            <a:off x="1680210" y="1908810"/>
            <a:ext cx="8401050" cy="3886200"/>
          </a:xfrm>
        </p:spPr>
        <p:txBody>
          <a:bodyPr anchor="t">
            <a:normAutofit/>
          </a:bodyPr>
          <a:lstStyle/>
          <a:p>
            <a:pPr>
              <a:buNone/>
            </a:pPr>
            <a:r>
              <a:rPr lang="en-US" altLang="zh-CN"/>
              <a:t>                         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b="1"/>
              <a:t>    </a:t>
            </a:r>
            <a:endParaRPr lang="zh-CN" altLang="en-US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b="1"/>
              <a:t>        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500" b="1">
                <a:latin typeface="黑体" panose="02010609060101010101" charset="-122"/>
                <a:ea typeface="黑体" panose="02010609060101010101" charset="-122"/>
              </a:rPr>
              <a:t>                  </a:t>
            </a:r>
            <a:endParaRPr lang="zh-CN" altLang="en-US" sz="3500" b="1">
              <a:solidFill>
                <a:schemeClr val="hlin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2" name="左大括号 12291"/>
          <p:cNvSpPr/>
          <p:nvPr>
            <p:custDataLst>
              <p:tags r:id="rId6"/>
            </p:custDataLst>
          </p:nvPr>
        </p:nvSpPr>
        <p:spPr>
          <a:xfrm>
            <a:off x="2679700" y="2749550"/>
            <a:ext cx="276225" cy="1181100"/>
          </a:xfrm>
          <a:prstGeom prst="leftBrace">
            <a:avLst>
              <a:gd name="adj1" fmla="val 4958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右大括号 12292"/>
          <p:cNvSpPr/>
          <p:nvPr>
            <p:custDataLst>
              <p:tags r:id="rId7"/>
            </p:custDataLst>
          </p:nvPr>
        </p:nvSpPr>
        <p:spPr>
          <a:xfrm>
            <a:off x="6676390" y="2837815"/>
            <a:ext cx="246380" cy="1093470"/>
          </a:xfrm>
          <a:prstGeom prst="rightBrace">
            <a:avLst>
              <a:gd name="adj1" fmla="val 3959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3" name="文本框 12295"/>
          <p:cNvSpPr txBox="1"/>
          <p:nvPr>
            <p:custDataLst>
              <p:tags r:id="rId8"/>
            </p:custDataLst>
          </p:nvPr>
        </p:nvSpPr>
        <p:spPr>
          <a:xfrm>
            <a:off x="773430" y="415925"/>
            <a:ext cx="27305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感悟技巧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7017385" y="2815590"/>
            <a:ext cx="1816100" cy="11785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7030A0"/>
            </a:solidFill>
          </a:ln>
        </p:spPr>
        <p:txBody>
          <a:bodyPr wrap="none" rtlCol="0" anchor="t">
            <a:spAutoFit/>
          </a:bodyPr>
          <a:lstStyle/>
          <a:p>
            <a:pPr algn="l" fontAlgn="auto">
              <a:lnSpc>
                <a:spcPts val="4240"/>
              </a:lnSpc>
              <a:buNone/>
            </a:pP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雄浑苍茫</a:t>
            </a:r>
            <a:endParaRPr lang="zh-CN" altLang="en-US" sz="32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  <a:p>
            <a:pPr algn="l" fontAlgn="auto">
              <a:lnSpc>
                <a:spcPts val="4240"/>
              </a:lnSpc>
              <a:buNone/>
            </a:pP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沉郁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悲</a:t>
            </a: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凉</a:t>
            </a:r>
            <a:endParaRPr lang="zh-CN" altLang="en-US" sz="32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2859405" y="2596515"/>
            <a:ext cx="3975100" cy="1486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544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急风高天  鸣猿清渚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ts val="544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白沙飞鸟  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落木江水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3200"/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1680845" y="304800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写景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389" name="矩形 4"/>
          <p:cNvSpPr/>
          <p:nvPr>
            <p:custDataLst>
              <p:tags r:id="rId12"/>
            </p:custDataLst>
          </p:nvPr>
        </p:nvSpPr>
        <p:spPr>
          <a:xfrm>
            <a:off x="3503930" y="1051560"/>
            <a:ext cx="637794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风急天高猿啸哀</a:t>
            </a:r>
            <a:r>
              <a:rPr lang="zh-CN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渚清沙白鸟飞回</a:t>
            </a:r>
            <a:r>
              <a:rPr lang="zh-CN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zh-CN" sz="32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无边落木萧萧下</a:t>
            </a:r>
            <a:r>
              <a:rPr lang="zh-CN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不尽长江滚滚来</a:t>
            </a:r>
            <a:r>
              <a:rPr lang="zh-CN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zh-CN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3503930" y="4193540"/>
            <a:ext cx="4925060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lstStyle/>
          <a:p>
            <a:pPr>
              <a:buNone/>
            </a:pPr>
            <a:r>
              <a:rPr lang="zh-CN" altLang="en-US" sz="40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寓情于景、情景交融</a:t>
            </a:r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 </a:t>
            </a:r>
            <a:endParaRPr lang="zh-CN" altLang="en-US" sz="40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4"/>
            </p:custDataLst>
          </p:nvPr>
        </p:nvSpPr>
        <p:spPr>
          <a:xfrm>
            <a:off x="6924040" y="5010785"/>
            <a:ext cx="3157220" cy="1014730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6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悲</a:t>
            </a:r>
            <a:r>
              <a:rPr lang="zh-CN" altLang="en-US" sz="4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自然之秋</a:t>
            </a:r>
            <a:endParaRPr lang="zh-CN" altLang="en-US" sz="40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6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6387" name="文本框 16386"/>
          <p:cNvSpPr txBox="1"/>
          <p:nvPr>
            <p:custDataLst>
              <p:tags r:id="rId5"/>
            </p:custDataLst>
          </p:nvPr>
        </p:nvSpPr>
        <p:spPr>
          <a:xfrm>
            <a:off x="633095" y="808355"/>
            <a:ext cx="10858500" cy="120459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fontAlgn="auto">
              <a:lnSpc>
                <a:spcPts val="4340"/>
              </a:lnSpc>
            </a:pPr>
            <a:r>
              <a:rPr lang="zh-CN" altLang="en-US" sz="32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3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、这两联夔州三峡典型景物有何特点，营造了一种怎样的意境？传递出诗人怎样的心情？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388" name="文本框 16387"/>
          <p:cNvSpPr txBox="1"/>
          <p:nvPr>
            <p:custDataLst>
              <p:tags r:id="rId6"/>
            </p:custDataLst>
          </p:nvPr>
        </p:nvSpPr>
        <p:spPr>
          <a:xfrm>
            <a:off x="633095" y="2237105"/>
            <a:ext cx="10858500" cy="168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ts val="4140"/>
              </a:lnSpc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明确：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所写之景肃杀、凄凉。这两联浑然一体，营造出萧瑟凄凉而雄浑悲壮的意境，渲染了诗人登高望远时内心悲凉孤独，传递出诗人韶华易逝、壮志难酬的感慨。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6389" name="文本框 16388"/>
          <p:cNvSpPr txBox="1"/>
          <p:nvPr>
            <p:custDataLst>
              <p:tags r:id="rId7"/>
            </p:custDataLst>
          </p:nvPr>
        </p:nvSpPr>
        <p:spPr>
          <a:xfrm>
            <a:off x="758825" y="4114800"/>
            <a:ext cx="10833100" cy="1153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ts val="4140"/>
              </a:lnSpc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总结：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首联颔联描绘一系列的秋景，表面写自然之悲，实则通过秋景的描绘，借景抒情，传递出作者内心的悲凉之情。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20483" name="Text Box 3"/>
          <p:cNvSpPr txBox="1"/>
          <p:nvPr>
            <p:custDataLst>
              <p:tags r:id="rId5"/>
            </p:custDataLst>
          </p:nvPr>
        </p:nvSpPr>
        <p:spPr>
          <a:xfrm>
            <a:off x="619125" y="1238250"/>
            <a:ext cx="185738" cy="457200"/>
          </a:xfrm>
          <a:prstGeom prst="rect">
            <a:avLst/>
          </a:prstGeom>
          <a:noFill/>
          <a:ln w="9525">
            <a:noFill/>
          </a:ln>
        </p:spPr>
        <p:txBody>
          <a:bodyPr lIns="36000" tIns="0" rIns="36000" bIns="18000"/>
          <a:lstStyle/>
          <a:p>
            <a:pPr eaLnBrk="0" hangingPunct="0"/>
            <a:endParaRPr lang="zh-CN" altLang="zh-CN" sz="100">
              <a:latin typeface="Times New Roman" panose="02020603050405020304" pitchFamily="18" charset="0"/>
            </a:endParaRPr>
          </a:p>
        </p:txBody>
      </p:sp>
      <p:sp>
        <p:nvSpPr>
          <p:cNvPr id="20484" name="Text Box 4"/>
          <p:cNvSpPr txBox="1"/>
          <p:nvPr>
            <p:custDataLst>
              <p:tags r:id="rId6"/>
            </p:custDataLst>
          </p:nvPr>
        </p:nvSpPr>
        <p:spPr>
          <a:xfrm>
            <a:off x="1670050" y="3875405"/>
            <a:ext cx="2019300" cy="645160"/>
          </a:xfrm>
          <a:prstGeom prst="rect">
            <a:avLst/>
          </a:prstGeom>
          <a:solidFill>
            <a:srgbClr val="FBFDA5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</a:rPr>
              <a:t>触景生情</a:t>
            </a:r>
            <a:endParaRPr lang="zh-CN" altLang="en-US" sz="3600" b="1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8437" name="WordArt 5"/>
          <p:cNvSpPr/>
          <p:nvPr>
            <p:custDataLst>
              <p:tags r:id="rId7"/>
            </p:custDataLst>
          </p:nvPr>
        </p:nvSpPr>
        <p:spPr>
          <a:xfrm>
            <a:off x="3689350" y="2133600"/>
            <a:ext cx="463550" cy="426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{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6" name="Text Box 6"/>
          <p:cNvSpPr txBox="1"/>
          <p:nvPr>
            <p:custDataLst>
              <p:tags r:id="rId8"/>
            </p:custDataLst>
          </p:nvPr>
        </p:nvSpPr>
        <p:spPr>
          <a:xfrm>
            <a:off x="4152900" y="1906270"/>
            <a:ext cx="426593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ahoma" panose="020b0604030504040204" pitchFamily="2" charset="0"/>
              </a:rPr>
              <a:t>一悲</a:t>
            </a:r>
            <a:r>
              <a:rPr lang="zh-CN" altLang="en-US" sz="3200" b="1">
                <a:latin typeface="Tahoma" panose="020b0604030504040204" pitchFamily="2" charset="0"/>
              </a:rPr>
              <a:t>：万里，地之远也</a:t>
            </a:r>
            <a:endParaRPr lang="zh-CN" altLang="en-US" sz="3200" b="1">
              <a:latin typeface="Tahoma" panose="020b0604030504040204" pitchFamily="2" charset="0"/>
            </a:endParaRPr>
          </a:p>
        </p:txBody>
      </p:sp>
      <p:sp>
        <p:nvSpPr>
          <p:cNvPr id="20487" name="Text Box 7"/>
          <p:cNvSpPr txBox="1"/>
          <p:nvPr>
            <p:custDataLst>
              <p:tags r:id="rId9"/>
            </p:custDataLst>
          </p:nvPr>
        </p:nvSpPr>
        <p:spPr>
          <a:xfrm>
            <a:off x="4152583" y="2485708"/>
            <a:ext cx="39322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ahoma" panose="020b0604030504040204" pitchFamily="2" charset="0"/>
              </a:rPr>
              <a:t>二悲</a:t>
            </a:r>
            <a:r>
              <a:rPr lang="zh-CN" altLang="en-US" sz="3200" b="1">
                <a:latin typeface="Tahoma" panose="020b0604030504040204" pitchFamily="2" charset="0"/>
              </a:rPr>
              <a:t>：秋，时之惨也</a:t>
            </a:r>
            <a:endParaRPr lang="zh-CN" altLang="en-US" sz="3200" b="1">
              <a:latin typeface="Tahoma" panose="020b0604030504040204" pitchFamily="2" charset="0"/>
            </a:endParaRPr>
          </a:p>
        </p:txBody>
      </p:sp>
      <p:sp>
        <p:nvSpPr>
          <p:cNvPr id="20488" name="Rectangle 8"/>
          <p:cNvSpPr/>
          <p:nvPr>
            <p:custDataLst>
              <p:tags r:id="rId10"/>
            </p:custDataLst>
          </p:nvPr>
        </p:nvSpPr>
        <p:spPr>
          <a:xfrm>
            <a:off x="4142105" y="5967095"/>
            <a:ext cx="51403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ahoma" panose="020b0604030504040204" pitchFamily="2" charset="0"/>
              </a:rPr>
              <a:t>八悲</a:t>
            </a:r>
            <a:r>
              <a:rPr lang="zh-CN" altLang="en-US" sz="3200" b="1">
                <a:latin typeface="Tahoma" panose="020b0604030504040204" pitchFamily="2" charset="0"/>
              </a:rPr>
              <a:t>：独登台，无亲朋也</a:t>
            </a:r>
            <a:endParaRPr lang="zh-CN" altLang="en-US" sz="3200" b="1">
              <a:latin typeface="Tahoma" panose="020b0604030504040204" pitchFamily="2" charset="0"/>
            </a:endParaRPr>
          </a:p>
        </p:txBody>
      </p:sp>
      <p:sp>
        <p:nvSpPr>
          <p:cNvPr id="20489" name="Rectangle 9"/>
          <p:cNvSpPr/>
          <p:nvPr>
            <p:custDataLst>
              <p:tags r:id="rId11"/>
            </p:custDataLst>
          </p:nvPr>
        </p:nvSpPr>
        <p:spPr>
          <a:xfrm>
            <a:off x="4114800" y="3648710"/>
            <a:ext cx="426593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ahoma" panose="020b0604030504040204" pitchFamily="2" charset="0"/>
              </a:rPr>
              <a:t>四悲</a:t>
            </a:r>
            <a:r>
              <a:rPr lang="zh-CN" altLang="en-US" sz="3200" b="1">
                <a:latin typeface="Tahoma" panose="020b0604030504040204" pitchFamily="2" charset="0"/>
              </a:rPr>
              <a:t>：常作客，久旅也</a:t>
            </a:r>
            <a:endParaRPr lang="zh-CN" altLang="en-US" sz="3200" b="1">
              <a:latin typeface="Tahoma" panose="020b0604030504040204" pitchFamily="2" charset="0"/>
            </a:endParaRPr>
          </a:p>
        </p:txBody>
      </p:sp>
      <p:sp>
        <p:nvSpPr>
          <p:cNvPr id="20490" name="Rectangle 10"/>
          <p:cNvSpPr/>
          <p:nvPr>
            <p:custDataLst>
              <p:tags r:id="rId12"/>
            </p:custDataLst>
          </p:nvPr>
        </p:nvSpPr>
        <p:spPr>
          <a:xfrm>
            <a:off x="4142105" y="4228465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ahoma" panose="020b0604030504040204" pitchFamily="2" charset="0"/>
              </a:rPr>
              <a:t>五悲</a:t>
            </a:r>
            <a:r>
              <a:rPr lang="zh-CN" altLang="en-US" sz="3200" b="1">
                <a:latin typeface="Tahoma" panose="020b0604030504040204" pitchFamily="2" charset="0"/>
              </a:rPr>
              <a:t>：百年，迟暮也</a:t>
            </a:r>
            <a:endParaRPr lang="zh-CN" altLang="en-US" sz="3200" b="1">
              <a:latin typeface="Tahoma" panose="020b0604030504040204" pitchFamily="2" charset="0"/>
            </a:endParaRPr>
          </a:p>
        </p:txBody>
      </p:sp>
      <p:sp>
        <p:nvSpPr>
          <p:cNvPr id="20491" name="Rectangle 11"/>
          <p:cNvSpPr/>
          <p:nvPr>
            <p:custDataLst>
              <p:tags r:id="rId13"/>
            </p:custDataLst>
          </p:nvPr>
        </p:nvSpPr>
        <p:spPr>
          <a:xfrm>
            <a:off x="4152900" y="4808220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ahoma" panose="020b0604030504040204" pitchFamily="2" charset="0"/>
              </a:rPr>
              <a:t>六悲</a:t>
            </a:r>
            <a:r>
              <a:rPr lang="zh-CN" altLang="en-US" sz="3200" b="1">
                <a:latin typeface="Tahoma" panose="020b0604030504040204" pitchFamily="2" charset="0"/>
              </a:rPr>
              <a:t>：多病，衰集也</a:t>
            </a:r>
            <a:endParaRPr lang="zh-CN" altLang="en-US" sz="3200" b="1">
              <a:latin typeface="Tahoma" panose="020b0604030504040204" pitchFamily="2" charset="0"/>
            </a:endParaRPr>
          </a:p>
        </p:txBody>
      </p:sp>
      <p:sp>
        <p:nvSpPr>
          <p:cNvPr id="20492" name="Rectangle 12"/>
          <p:cNvSpPr/>
          <p:nvPr>
            <p:custDataLst>
              <p:tags r:id="rId14"/>
            </p:custDataLst>
          </p:nvPr>
        </p:nvSpPr>
        <p:spPr>
          <a:xfrm>
            <a:off x="4114800" y="5387658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ahoma" panose="020b0604030504040204" pitchFamily="2" charset="0"/>
              </a:rPr>
              <a:t>七悲</a:t>
            </a:r>
            <a:r>
              <a:rPr lang="zh-CN" altLang="en-US" sz="3200" b="1">
                <a:latin typeface="Tahoma" panose="020b0604030504040204" pitchFamily="2" charset="0"/>
              </a:rPr>
              <a:t>：台，高迥处也</a:t>
            </a:r>
            <a:endParaRPr lang="zh-CN" altLang="en-US" sz="3200" b="1">
              <a:latin typeface="Tahoma" panose="020b0604030504040204" pitchFamily="2" charset="0"/>
            </a:endParaRPr>
          </a:p>
        </p:txBody>
      </p:sp>
      <p:sp>
        <p:nvSpPr>
          <p:cNvPr id="20493" name="Rectangle 13"/>
          <p:cNvSpPr/>
          <p:nvPr>
            <p:custDataLst>
              <p:tags r:id="rId15"/>
            </p:custDataLst>
          </p:nvPr>
        </p:nvSpPr>
        <p:spPr>
          <a:xfrm>
            <a:off x="4114800" y="3065145"/>
            <a:ext cx="4086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ahoma" panose="020b0604030504040204" pitchFamily="2" charset="0"/>
              </a:rPr>
              <a:t>三悲</a:t>
            </a:r>
            <a:r>
              <a:rPr lang="zh-CN" altLang="en-US" sz="3200" b="1">
                <a:latin typeface="Tahoma" panose="020b0604030504040204" pitchFamily="2" charset="0"/>
              </a:rPr>
              <a:t>：作客，羁旅也</a:t>
            </a:r>
            <a:endParaRPr lang="zh-CN" altLang="en-US" sz="3200" b="1">
              <a:latin typeface="Tahoma" panose="020b0604030504040204" pitchFamily="2" charset="0"/>
            </a:endParaRPr>
          </a:p>
        </p:txBody>
      </p:sp>
      <p:sp>
        <p:nvSpPr>
          <p:cNvPr id="20494" name="AutoShape 14"/>
          <p:cNvSpPr/>
          <p:nvPr>
            <p:custDataLst>
              <p:tags r:id="rId16"/>
            </p:custDataLst>
          </p:nvPr>
        </p:nvSpPr>
        <p:spPr>
          <a:xfrm>
            <a:off x="8871585" y="2133600"/>
            <a:ext cx="304800" cy="4114800"/>
          </a:xfrm>
          <a:prstGeom prst="rightBrace">
            <a:avLst>
              <a:gd name="adj1" fmla="val 1125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1800" b="1">
              <a:solidFill>
                <a:srgbClr val="FF3300"/>
              </a:solidFill>
              <a:latin typeface="Tahoma" panose="020b0604030504040204" pitchFamily="2" charset="0"/>
            </a:endParaRPr>
          </a:p>
        </p:txBody>
      </p:sp>
      <p:sp>
        <p:nvSpPr>
          <p:cNvPr id="20495" name="Text Box 15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282430" y="2217420"/>
            <a:ext cx="739775" cy="40309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kern="1200" cap="none" spc="0" normalizeH="0" baseline="0" noProof="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+mn-cs"/>
              </a:rPr>
              <a:t>语言精炼高度浓缩</a:t>
            </a:r>
            <a:endParaRPr kumimoji="0" lang="zh-CN" sz="3200" b="1" kern="1200" cap="none" spc="0" normalizeH="0" baseline="0" noProof="0">
              <a:solidFill>
                <a:srgbClr val="66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+mn-cs"/>
            </a:endParaRPr>
          </a:p>
        </p:txBody>
      </p:sp>
      <p:sp>
        <p:nvSpPr>
          <p:cNvPr id="2" name="文本框 1"/>
          <p:cNvSpPr txBox="1"/>
          <p:nvPr>
            <p:custDataLst>
              <p:tags r:id="rId18"/>
            </p:custDataLst>
          </p:nvPr>
        </p:nvSpPr>
        <p:spPr>
          <a:xfrm>
            <a:off x="799465" y="332105"/>
            <a:ext cx="55733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赏析颈联</a:t>
            </a:r>
            <a:endParaRPr lang="zh-CN" altLang="en-US" sz="40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0" name="Rectangle 2"/>
          <p:cNvSpPr>
            <a:spLocks noGrp="1"/>
          </p:cNvSpPr>
          <p:nvPr>
            <p:custDataLst>
              <p:tags r:id="rId19"/>
            </p:custDataLst>
          </p:nvPr>
        </p:nvSpPr>
        <p:spPr>
          <a:xfrm>
            <a:off x="3249930" y="360045"/>
            <a:ext cx="6564630" cy="651510"/>
          </a:xfrm>
          <a:prstGeom prst="rect">
            <a:avLst/>
          </a:prstGeom>
          <a:solidFill>
            <a:srgbClr val="E7E0CB">
              <a:alpha val="100000"/>
            </a:srgbClr>
          </a:solidFill>
          <a:ln w="9525">
            <a:noFill/>
          </a:ln>
        </p:spPr>
        <p:txBody>
          <a:bodyPr vert="horz" wrap="square" lIns="91440" tIns="45720" rIns="91440" bIns="45720"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万里悲秋常作客，百年多病独登台。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562" name="文本框 66561"/>
          <p:cNvSpPr txBox="1"/>
          <p:nvPr>
            <p:custDataLst>
              <p:tags r:id="rId20"/>
            </p:custDataLst>
          </p:nvPr>
        </p:nvSpPr>
        <p:spPr>
          <a:xfrm>
            <a:off x="799465" y="1038860"/>
            <a:ext cx="108959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宋代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罗大经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曾说颈联的十四个字 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言简意赅，一语胜人千百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，其中含有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八层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意思：</a:t>
            </a:r>
            <a:endParaRPr lang="zh-CN" altLang="en-US" sz="28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6" grpId="0"/>
      <p:bldP spid="20487" grpId="0"/>
      <p:bldP spid="20488" grpId="0"/>
      <p:bldP spid="20489" grpId="0"/>
      <p:bldP spid="20490" grpId="0"/>
      <p:bldP spid="20491" grpId="0"/>
      <p:bldP spid="20492" grpId="0"/>
      <p:bldP spid="20493" grpId="0"/>
      <p:bldP spid="20494" grpId="0"/>
      <p:bldP spid="2049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67586" name="文本框 67585"/>
          <p:cNvSpPr txBox="1"/>
          <p:nvPr>
            <p:custDataLst>
              <p:tags r:id="rId5"/>
            </p:custDataLst>
          </p:nvPr>
        </p:nvSpPr>
        <p:spPr>
          <a:xfrm>
            <a:off x="683260" y="575310"/>
            <a:ext cx="10808335" cy="1260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ts val="4560"/>
              </a:lnSpc>
              <a:spcBef>
                <a:spcPct val="0"/>
              </a:spcBef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从“</a:t>
            </a:r>
            <a:r>
              <a:rPr lang="zh-CN" altLang="en-US" sz="3600" b="1" u="sng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万里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”、“</a:t>
            </a:r>
            <a:r>
              <a:rPr lang="zh-CN" altLang="en-US" sz="3600" b="1" u="sng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作客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”、“</a:t>
            </a:r>
            <a:r>
              <a:rPr lang="zh-CN" altLang="en-US" sz="3600" b="1" u="sng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百年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（老年）、“</a:t>
            </a:r>
            <a:r>
              <a:rPr lang="zh-CN" altLang="en-US" sz="3600" b="1" u="sng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多病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”、“</a:t>
            </a:r>
            <a:r>
              <a:rPr lang="zh-CN" altLang="en-US" sz="3600" b="1" u="sng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独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”这些字眼中，你能领悟出诗人怎样的思想感情？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587" name="文本框 67586"/>
          <p:cNvSpPr txBox="1"/>
          <p:nvPr>
            <p:custDataLst>
              <p:tags r:id="rId6"/>
            </p:custDataLst>
          </p:nvPr>
        </p:nvSpPr>
        <p:spPr>
          <a:xfrm>
            <a:off x="683895" y="2023110"/>
            <a:ext cx="108077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ts val="5040"/>
              </a:lnSpc>
              <a:spcBef>
                <a:spcPct val="0"/>
              </a:spcBef>
            </a:pPr>
            <a:r>
              <a:rPr lang="en-US" altLang="zh-CN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身逢战乱、时值悲秋、离乡万里、漂泊他乡、人到老年、体弱多病、孤独无依，再加上国家多难，诗人身受八重愁苦。倍感老病孤独，身世凄凉，十分眷念家乡和亲人，也为国家多难忧心忡忡。  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411" name="标题 17410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188075" y="4699635"/>
            <a:ext cx="3059430" cy="969645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txBody>
          <a:bodyPr anchor="ctr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悲</a:t>
            </a:r>
            <a:r>
              <a:rPr lang="zh-CN" altLang="en-US" sz="40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人生之秋</a:t>
            </a:r>
            <a:endParaRPr lang="zh-CN" altLang="en-US" sz="400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  <p:bldP spid="174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21507" name="Rectangle 3"/>
          <p:cNvSpPr>
            <a:spLocks noGrp="1"/>
          </p:cNvSpPr>
          <p:nvPr>
            <p:ph type="body"/>
            <p:custDataLst>
              <p:tags r:id="rId5"/>
            </p:custDataLst>
          </p:nvPr>
        </p:nvSpPr>
        <p:spPr>
          <a:xfrm>
            <a:off x="582930" y="1196340"/>
            <a:ext cx="11092815" cy="5116830"/>
          </a:xfrm>
        </p:spPr>
        <p:txBody>
          <a:bodyPr vert="horz" wrap="square" lIns="91440" tIns="45720" rIns="91440" bIns="45720" anchor="t">
            <a:normAutofit/>
          </a:bodyPr>
          <a:lstStyle/>
          <a:p>
            <a:pPr marL="0" fontAlgn="auto">
              <a:lnSpc>
                <a:spcPts val="414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en-US" altLang="zh-CN" sz="3200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</a:t>
            </a:r>
            <a:r>
              <a:rPr lang="zh-CN" altLang="en-US" sz="3200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“艰难”“潦倒”二词形容的是国家还是个人？“苦恨”二字如何理解？</a:t>
            </a:r>
            <a:endParaRPr lang="zh-CN" altLang="en-US" sz="3200" b="1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fontAlgn="auto">
              <a:lnSpc>
                <a:spcPts val="414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艰难：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国事艰难，人生潦倒。既是国家，也是个人。客观上，“国破”与“家亡”是因果关系；主观上，诗人忧国忧民，为国家破亡忧心如焚。 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auto">
              <a:lnSpc>
                <a:spcPts val="414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苦恨：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恨（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遗憾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）国家动荡不安，恨自己人到暮年，不能为国家效力，恨自己壮志难酬！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buNone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3600" b="1" i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国事艰难，壮志未酬</a:t>
            </a:r>
            <a:endParaRPr lang="zh-CN" altLang="en-US" sz="3600" b="1" i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buNone/>
            </a:pPr>
            <a:r>
              <a:rPr lang="zh-CN" altLang="en-US" sz="3600" b="1" i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en-US" altLang="zh-CN" sz="3600" b="1" i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altLang="en-US" sz="3600" b="1" i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人生潦倒，销愁无途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694" name="矩形 16406"/>
          <p:cNvSpPr/>
          <p:nvPr>
            <p:custDataLst>
              <p:tags r:id="rId6"/>
            </p:custDataLst>
          </p:nvPr>
        </p:nvSpPr>
        <p:spPr>
          <a:xfrm>
            <a:off x="1073785" y="305435"/>
            <a:ext cx="2367915" cy="67437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/>
          <a:lstStyle/>
          <a:p>
            <a:pPr algn="l">
              <a:spcBef>
                <a:spcPct val="20000"/>
              </a:spcBef>
              <a:buClrTx/>
              <a:buSzTx/>
              <a:buFontTx/>
            </a:pPr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赏析尾联</a:t>
            </a:r>
            <a:endParaRPr lang="zh-CN" altLang="en-US" sz="40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>
              <a:spcBef>
                <a:spcPct val="20000"/>
              </a:spcBef>
              <a:buNone/>
            </a:pPr>
            <a:endParaRPr lang="zh-CN" altLang="en-US" sz="4000" b="1" i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484" name="Text Box 12"/>
          <p:cNvSpPr txBox="1"/>
          <p:nvPr>
            <p:custDataLst>
              <p:tags r:id="rId7"/>
            </p:custDataLst>
          </p:nvPr>
        </p:nvSpPr>
        <p:spPr>
          <a:xfrm>
            <a:off x="3441700" y="396240"/>
            <a:ext cx="6663055" cy="5835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艰难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苦恨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繁霜鬓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 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潦倒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新停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浊酒杯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22530" name="Text Box 3"/>
          <p:cNvSpPr txBox="1"/>
          <p:nvPr>
            <p:custDataLst>
              <p:tags r:id="rId5"/>
            </p:custDataLst>
          </p:nvPr>
        </p:nvSpPr>
        <p:spPr>
          <a:xfrm>
            <a:off x="2314575" y="1460500"/>
            <a:ext cx="83534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charset="-122"/>
              </a:rPr>
              <a:t>      </a:t>
            </a:r>
            <a:endParaRPr lang="zh-CN" altLang="zh-CN" sz="3200" b="1">
              <a:solidFill>
                <a:srgbClr val="0066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2531" name="Text Box 5"/>
          <p:cNvSpPr txBox="1"/>
          <p:nvPr>
            <p:custDataLst>
              <p:tags r:id="rId6"/>
            </p:custDataLst>
          </p:nvPr>
        </p:nvSpPr>
        <p:spPr>
          <a:xfrm>
            <a:off x="587375" y="1460500"/>
            <a:ext cx="11017250" cy="3143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杜甫受儒家思想影响很深，忠君爱国、关心民生疾苦是他思想的核心。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“安得广厦千万间，大庇天下寒士俱欢颜，风雨不动安如山！呜呼！何时眼前突兀见此屋，吾庐独破受冻死亦足 ！”（《茅屋为秋风所破歌》）</a:t>
            </a:r>
            <a:endParaRPr lang="zh-CN" altLang="en-US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“达则兼济天下，穷则独善其身。”杜甫无论穷达，都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心怀天下，忧国忧民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。不愧为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诗圣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0484" name="矩形 7"/>
          <p:cNvSpPr/>
          <p:nvPr>
            <p:custDataLst>
              <p:tags r:id="rId7"/>
            </p:custDataLst>
          </p:nvPr>
        </p:nvSpPr>
        <p:spPr>
          <a:xfrm>
            <a:off x="2314258" y="542290"/>
            <a:ext cx="8099425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尾联表现了作者怎样的思想境界？</a:t>
            </a:r>
            <a:endParaRPr lang="zh-CN" altLang="en-US" sz="4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90" name="文本框 20489"/>
          <p:cNvSpPr txBox="1"/>
          <p:nvPr>
            <p:custDataLst>
              <p:tags r:id="rId8"/>
            </p:custDataLst>
          </p:nvPr>
        </p:nvSpPr>
        <p:spPr>
          <a:xfrm>
            <a:off x="5937885" y="4959350"/>
            <a:ext cx="2879090" cy="922020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txBody>
          <a:bodyPr vert="horz" wrap="square" anchor="t">
            <a:spAutoFit/>
          </a:bodyPr>
          <a:lstStyle/>
          <a:p>
            <a:r>
              <a:rPr lang="zh-CN" altLang="en-US" sz="54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悲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国家之秋</a:t>
            </a:r>
            <a:endParaRPr lang="zh-CN" altLang="en-US" sz="360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049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66200" y="-3810"/>
            <a:ext cx="3236595" cy="42551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23495" y="2976245"/>
            <a:ext cx="2830830" cy="38874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740025" y="5269865"/>
            <a:ext cx="1236345" cy="116649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1579880" y="2048510"/>
            <a:ext cx="90316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mtClean="0">
                <a:effectLst/>
                <a:latin typeface="新宋体" panose="02010609030101010101" charset="-122"/>
                <a:ea typeface="新宋体" panose="02010609030101010101" charset="-122"/>
                <a:sym typeface="+mn-ea"/>
              </a:rPr>
              <a:t>登高</a:t>
            </a:r>
            <a:endParaRPr lang="zh-CN" altLang="en-US" sz="6000" b="1" smtClean="0">
              <a:effectLst/>
              <a:latin typeface="新宋体" panose="02010609030101010101" charset="-122"/>
              <a:ea typeface="新宋体" panose="0201060903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5243195" y="3713480"/>
            <a:ext cx="17043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600">
                <a:solidFill>
                  <a:srgbClr val="152751"/>
                </a:solidFill>
                <a:latin typeface="华文行楷" charset="-122"/>
                <a:ea typeface="华文行楷" charset="-122"/>
                <a:sym typeface="+mn-ea"/>
              </a:rPr>
              <a:t>杜甫</a:t>
            </a:r>
            <a:endParaRPr lang="zh-CN" altLang="zh-CN" sz="3600">
              <a:solidFill>
                <a:srgbClr val="152751"/>
              </a:solidFill>
              <a:latin typeface="华文行楷" charset="-122"/>
              <a:ea typeface="华文行楷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6386" name="文本框 16385"/>
          <p:cNvSpPr txBox="1"/>
          <p:nvPr>
            <p:custDataLst>
              <p:tags r:id="rId5"/>
            </p:custDataLst>
          </p:nvPr>
        </p:nvSpPr>
        <p:spPr>
          <a:xfrm>
            <a:off x="658813" y="327660"/>
            <a:ext cx="92170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造成杜甫的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愁苦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的最根本的原因是什么呢？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 </a:t>
            </a:r>
            <a:endParaRPr lang="zh-CN" altLang="en-US" sz="3600" b="1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387" name="文本框 16386"/>
          <p:cNvSpPr txBox="1"/>
          <p:nvPr>
            <p:custDataLst>
              <p:tags r:id="rId6"/>
            </p:custDataLst>
          </p:nvPr>
        </p:nvSpPr>
        <p:spPr>
          <a:xfrm>
            <a:off x="659130" y="154940"/>
            <a:ext cx="798195" cy="65468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文本框 16387"/>
          <p:cNvSpPr txBox="1"/>
          <p:nvPr>
            <p:custDataLst>
              <p:tags r:id="rId7"/>
            </p:custDataLst>
          </p:nvPr>
        </p:nvSpPr>
        <p:spPr>
          <a:xfrm>
            <a:off x="2439670" y="1236345"/>
            <a:ext cx="1056005" cy="583565"/>
          </a:xfrm>
          <a:prstGeom prst="rect">
            <a:avLst/>
          </a:prstGeom>
          <a:noFill/>
          <a:ln w="2857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80008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国难</a:t>
            </a:r>
            <a:endParaRPr lang="zh-CN" altLang="en-US" sz="3200" b="1">
              <a:solidFill>
                <a:srgbClr val="80008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6389" name="右箭头 16388"/>
          <p:cNvSpPr/>
          <p:nvPr>
            <p:custDataLst>
              <p:tags r:id="rId8"/>
            </p:custDataLst>
          </p:nvPr>
        </p:nvSpPr>
        <p:spPr>
          <a:xfrm>
            <a:off x="3668395" y="152019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 cap="flat" cmpd="sng">
            <a:solidFill>
              <a:srgbClr val="66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文本框 16389"/>
          <p:cNvSpPr txBox="1"/>
          <p:nvPr>
            <p:custDataLst>
              <p:tags r:id="rId9"/>
            </p:custDataLst>
          </p:nvPr>
        </p:nvSpPr>
        <p:spPr>
          <a:xfrm>
            <a:off x="4354195" y="1093470"/>
            <a:ext cx="4010025" cy="1081405"/>
          </a:xfrm>
          <a:prstGeom prst="rect">
            <a:avLst/>
          </a:prstGeom>
          <a:noFill/>
          <a:ln w="381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安史之乱后，军阀混战，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社会动荡，民不聊生。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391" name="文本框 16390"/>
          <p:cNvSpPr txBox="1"/>
          <p:nvPr>
            <p:custDataLst>
              <p:tags r:id="rId10"/>
            </p:custDataLst>
          </p:nvPr>
        </p:nvSpPr>
        <p:spPr>
          <a:xfrm>
            <a:off x="2439670" y="3276600"/>
            <a:ext cx="1036955" cy="583565"/>
          </a:xfrm>
          <a:prstGeom prst="rect">
            <a:avLst/>
          </a:prstGeom>
          <a:noFill/>
          <a:ln w="2857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800080"/>
                </a:solidFill>
                <a:latin typeface="方正粗黑宋简体" panose="02000000000000000000" charset="-122"/>
                <a:ea typeface="方正粗黑宋简体" panose="02000000000000000000" charset="-122"/>
                <a:sym typeface="Arial" panose="020b0604020202020204" pitchFamily="34" charset="0"/>
              </a:rPr>
              <a:t>家愁</a:t>
            </a:r>
            <a:endParaRPr lang="zh-CN" altLang="en-US" sz="3200" b="1">
              <a:solidFill>
                <a:srgbClr val="800080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6392" name="右箭头 16391"/>
          <p:cNvSpPr/>
          <p:nvPr>
            <p:custDataLst>
              <p:tags r:id="rId11"/>
            </p:custDataLst>
          </p:nvPr>
        </p:nvSpPr>
        <p:spPr>
          <a:xfrm>
            <a:off x="3620453" y="2538095"/>
            <a:ext cx="781050" cy="300038"/>
          </a:xfrm>
          <a:prstGeom prst="rightArrow">
            <a:avLst>
              <a:gd name="adj1" fmla="val 50000"/>
              <a:gd name="adj2" fmla="val 65031"/>
            </a:avLst>
          </a:prstGeom>
          <a:solidFill>
            <a:schemeClr val="accent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3" name="文本框 16392"/>
          <p:cNvSpPr txBox="1"/>
          <p:nvPr>
            <p:custDataLst>
              <p:tags r:id="rId12"/>
            </p:custDataLst>
          </p:nvPr>
        </p:nvSpPr>
        <p:spPr>
          <a:xfrm>
            <a:off x="4353878" y="2424430"/>
            <a:ext cx="3657600" cy="52197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rPr>
              <a:t>家道艰辛，穷困潦倒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6394" name="文本框 16393"/>
          <p:cNvSpPr txBox="1"/>
          <p:nvPr>
            <p:custDataLst>
              <p:tags r:id="rId13"/>
            </p:custDataLst>
          </p:nvPr>
        </p:nvSpPr>
        <p:spPr>
          <a:xfrm>
            <a:off x="4354195" y="3165475"/>
            <a:ext cx="3505200" cy="521970"/>
          </a:xfrm>
          <a:prstGeom prst="rect">
            <a:avLst/>
          </a:prstGeom>
          <a:noFill/>
          <a:ln w="2857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800080"/>
                </a:solidFill>
                <a:latin typeface="Arial" panose="020b0604020202020204" pitchFamily="34" charset="0"/>
                <a:ea typeface="黑体" panose="02010609060101010101" charset="-122"/>
              </a:rPr>
              <a:t>流落他乡，长期飘泊</a:t>
            </a:r>
            <a:endParaRPr lang="zh-CN" altLang="en-US" sz="2800" b="1">
              <a:solidFill>
                <a:srgbClr val="80008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395" name="文本框 16394"/>
          <p:cNvSpPr txBox="1"/>
          <p:nvPr>
            <p:custDataLst>
              <p:tags r:id="rId14"/>
            </p:custDataLst>
          </p:nvPr>
        </p:nvSpPr>
        <p:spPr>
          <a:xfrm>
            <a:off x="4380865" y="3930015"/>
            <a:ext cx="3478530" cy="521970"/>
          </a:xfrm>
          <a:prstGeom prst="rect">
            <a:avLst/>
          </a:prstGeom>
          <a:noFill/>
          <a:ln w="2857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年老多病，独自登台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396" name="右箭头 16395"/>
          <p:cNvSpPr/>
          <p:nvPr>
            <p:custDataLst>
              <p:tags r:id="rId15"/>
            </p:custDataLst>
          </p:nvPr>
        </p:nvSpPr>
        <p:spPr>
          <a:xfrm>
            <a:off x="3592195" y="3276600"/>
            <a:ext cx="762000" cy="3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7" name="右箭头 16396"/>
          <p:cNvSpPr/>
          <p:nvPr>
            <p:custDataLst>
              <p:tags r:id="rId16"/>
            </p:custDataLst>
          </p:nvPr>
        </p:nvSpPr>
        <p:spPr>
          <a:xfrm>
            <a:off x="3639820" y="4000500"/>
            <a:ext cx="762000" cy="3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8" name="直接连接符 16397"/>
          <p:cNvSpPr/>
          <p:nvPr>
            <p:custDataLst>
              <p:tags r:id="rId17"/>
            </p:custDataLst>
          </p:nvPr>
        </p:nvSpPr>
        <p:spPr>
          <a:xfrm>
            <a:off x="3592195" y="2623185"/>
            <a:ext cx="635" cy="1719580"/>
          </a:xfrm>
          <a:prstGeom prst="line">
            <a:avLst/>
          </a:prstGeom>
          <a:ln w="38100" cap="flat" cmpd="sng">
            <a:solidFill>
              <a:srgbClr val="6600CC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6399" name="文本框 16398"/>
          <p:cNvSpPr txBox="1"/>
          <p:nvPr>
            <p:custDataLst>
              <p:tags r:id="rId18"/>
            </p:custDataLst>
          </p:nvPr>
        </p:nvSpPr>
        <p:spPr>
          <a:xfrm>
            <a:off x="4191000" y="4673283"/>
            <a:ext cx="6453188" cy="583565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</a:rPr>
              <a:t>好友</a:t>
            </a: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charset="-122"/>
              </a:rPr>
              <a:t>李白、高适、严武的相继辞世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400" name="文本框 16399"/>
          <p:cNvSpPr txBox="1"/>
          <p:nvPr>
            <p:custDataLst>
              <p:tags r:id="rId19"/>
            </p:custDataLst>
          </p:nvPr>
        </p:nvSpPr>
        <p:spPr>
          <a:xfrm>
            <a:off x="2439670" y="4673600"/>
            <a:ext cx="1071563" cy="583565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800080"/>
                </a:solidFill>
                <a:latin typeface="方正粗黑宋简体" panose="02000000000000000000" charset="-122"/>
                <a:ea typeface="方正粗黑宋简体" panose="02000000000000000000" charset="-122"/>
                <a:sym typeface="Arial" panose="020b0604020202020204" pitchFamily="34" charset="0"/>
              </a:rPr>
              <a:t>孤独</a:t>
            </a:r>
            <a:endParaRPr lang="zh-CN" altLang="en-US" sz="3200" b="1">
              <a:solidFill>
                <a:srgbClr val="800080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6401" name="右箭头 16400"/>
          <p:cNvSpPr/>
          <p:nvPr>
            <p:custDataLst>
              <p:tags r:id="rId20"/>
            </p:custDataLst>
          </p:nvPr>
        </p:nvSpPr>
        <p:spPr>
          <a:xfrm>
            <a:off x="3581400" y="4852353"/>
            <a:ext cx="609600" cy="228600"/>
          </a:xfrm>
          <a:prstGeom prst="rightArrow">
            <a:avLst>
              <a:gd name="adj1" fmla="val 50000"/>
              <a:gd name="adj2" fmla="val 6661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2" name="文本框 16401"/>
          <p:cNvSpPr txBox="1"/>
          <p:nvPr>
            <p:custDataLst>
              <p:tags r:id="rId21"/>
            </p:custDataLst>
          </p:nvPr>
        </p:nvSpPr>
        <p:spPr>
          <a:xfrm>
            <a:off x="2441893" y="5489575"/>
            <a:ext cx="1066800" cy="583565"/>
          </a:xfrm>
          <a:prstGeom prst="rect">
            <a:avLst/>
          </a:prstGeom>
          <a:noFill/>
          <a:ln w="28575" cap="flat" cmpd="sng">
            <a:solidFill>
              <a:srgbClr val="8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触景</a:t>
            </a:r>
            <a:endParaRPr lang="zh-CN" altLang="en-US" sz="32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6403" name="右箭头 16402"/>
          <p:cNvSpPr/>
          <p:nvPr>
            <p:custDataLst>
              <p:tags r:id="rId22"/>
            </p:custDataLst>
          </p:nvPr>
        </p:nvSpPr>
        <p:spPr>
          <a:xfrm>
            <a:off x="3620770" y="5636895"/>
            <a:ext cx="552450" cy="228600"/>
          </a:xfrm>
          <a:prstGeom prst="rightArrow">
            <a:avLst>
              <a:gd name="adj1" fmla="val 50000"/>
              <a:gd name="adj2" fmla="val 5829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1" name="文本框 16403"/>
          <p:cNvSpPr txBox="1"/>
          <p:nvPr>
            <p:custDataLst>
              <p:tags r:id="rId23"/>
            </p:custDataLst>
          </p:nvPr>
        </p:nvSpPr>
        <p:spPr>
          <a:xfrm>
            <a:off x="4191000" y="6240463"/>
            <a:ext cx="56388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5" name="文本框 16404"/>
          <p:cNvSpPr txBox="1"/>
          <p:nvPr>
            <p:custDataLst>
              <p:tags r:id="rId24"/>
            </p:custDataLst>
          </p:nvPr>
        </p:nvSpPr>
        <p:spPr>
          <a:xfrm>
            <a:off x="4191000" y="5489575"/>
            <a:ext cx="1765300" cy="521970"/>
          </a:xfrm>
          <a:prstGeom prst="rect">
            <a:avLst/>
          </a:prstGeom>
          <a:noFill/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800080"/>
                </a:solidFill>
                <a:latin typeface="Arial" panose="020b0604020202020204" pitchFamily="34" charset="0"/>
                <a:ea typeface="黑体" panose="02010609060101010101" charset="-122"/>
              </a:rPr>
              <a:t>悲凉萧瑟</a:t>
            </a:r>
            <a:endParaRPr lang="zh-CN" altLang="en-US" sz="2800" b="1">
              <a:solidFill>
                <a:srgbClr val="80008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  <p:bldP spid="16390" grpId="0"/>
      <p:bldP spid="16391" grpId="0"/>
      <p:bldP spid="16393" grpId="0"/>
      <p:bldP spid="16394" grpId="0"/>
      <p:bldP spid="16395" grpId="0"/>
      <p:bldP spid="16399" grpId="0"/>
      <p:bldP spid="16400" grpId="0"/>
      <p:bldP spid="16402" grpId="0"/>
      <p:bldP spid="1640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9458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2125" y="960755"/>
            <a:ext cx="10948670" cy="5395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ts val="376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．杜甫一生失意，常陷入病痛孤独之境，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登高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一诗对此都有直接描述，这些句子是：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fontAlgn="auto" hangingPunct="1">
              <a:lnSpc>
                <a:spcPts val="376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．杜甫在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登高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中发出“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en-US" altLang="zh-CN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的感慨，抒发了漂泊异乡、年老体衰的惆怅之情，也蕴含着与生命的衰弱与顽强抗争的精神。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fontAlgn="auto" hangingPunct="1">
              <a:lnSpc>
                <a:spcPts val="376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．由高到低，写诗人所见所闻，渲染秋江景物特点的句子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fontAlgn="auto" hangingPunct="1">
              <a:lnSpc>
                <a:spcPts val="376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是：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fontAlgn="auto" hangingPunct="1">
              <a:lnSpc>
                <a:spcPts val="376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．写远望所见，用传神之笔描写凄冷江色和长江气势的句子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fontAlgn="auto" hangingPunct="1">
              <a:lnSpc>
                <a:spcPts val="376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是：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fontAlgn="auto" hangingPunct="1">
              <a:lnSpc>
                <a:spcPts val="376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．用落叶和江水抒发时光易逝、壮志难酬的感伤的句子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fontAlgn="auto" hangingPunct="1">
              <a:lnSpc>
                <a:spcPts val="376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是：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12545" y="5774055"/>
            <a:ext cx="6018530" cy="511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ts val="3280"/>
              </a:lnSpc>
            </a:pPr>
            <a:r>
              <a:rPr lang="zh-CN" altLang="en-US" sz="2800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无边落木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萧萧</a:t>
            </a:r>
            <a:r>
              <a:rPr lang="zh-CN" altLang="en-US" sz="2800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下    不尽长江滚滚来</a:t>
            </a:r>
            <a:endParaRPr lang="zh-CN" altLang="en-US" sz="28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077970" y="1448435"/>
            <a:ext cx="5498465" cy="511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fontAlgn="auto" hangingPunct="1">
              <a:lnSpc>
                <a:spcPts val="3280"/>
              </a:lnSpc>
            </a:pPr>
            <a:r>
              <a:rPr lang="zh-CN" altLang="en-US" sz="2800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万里悲秋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常作</a:t>
            </a:r>
            <a:r>
              <a:rPr lang="zh-CN" altLang="en-US" sz="2800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客   百年多病独登台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4927600" y="1938655"/>
            <a:ext cx="5498465" cy="511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fontAlgn="auto" hangingPunct="1">
              <a:lnSpc>
                <a:spcPts val="3280"/>
              </a:lnSpc>
            </a:pPr>
            <a:r>
              <a:rPr lang="zh-CN" altLang="en-US" sz="2800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万里悲秋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常作</a:t>
            </a:r>
            <a:r>
              <a:rPr lang="zh-CN" altLang="en-US" sz="2800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客   百年多病独登台</a:t>
            </a:r>
            <a:endParaRPr lang="zh-CN" altLang="en-US" sz="28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239520" y="3837305"/>
            <a:ext cx="5912485" cy="511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fontAlgn="auto" hangingPunct="1">
              <a:lnSpc>
                <a:spcPts val="3280"/>
              </a:lnSpc>
            </a:pPr>
            <a:r>
              <a:rPr lang="zh-CN" altLang="en-US" sz="2800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风急天高猿啸哀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0945A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0945A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渚</a:t>
            </a:r>
            <a:r>
              <a:rPr lang="zh-CN" altLang="en-US" sz="2800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清沙白鸟飞回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1312545" y="4800600"/>
            <a:ext cx="54984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无边落木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萧萧</a:t>
            </a:r>
            <a:r>
              <a:rPr lang="zh-CN" altLang="en-US" sz="2800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下   不尽长江滚滚来</a:t>
            </a:r>
            <a:endParaRPr lang="zh-CN" altLang="en-US" sz="28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3925570" y="377190"/>
            <a:ext cx="3485515" cy="5835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《登高》理解默写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317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20482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4365" y="576580"/>
            <a:ext cx="11003280" cy="5657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ts val="438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．情景交融、意境旷达，极写自己羁旅之愁和孤独之悲的句子是：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fontAlgn="auto" hangingPunct="1">
              <a:lnSpc>
                <a:spcPts val="438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．道出郁积诗人心中的自身之苦和国运之恨，无限悲凉难以排遣的句子是：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</a:t>
            </a:r>
            <a:endParaRPr lang="en-US" altLang="zh-CN" sz="3200" b="1" u="sng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fontAlgn="auto" hangingPunct="1">
              <a:lnSpc>
                <a:spcPts val="438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杜甫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登高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中为我们营造了一幅气势磅礴的长江秋日图的句是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r>
              <a:rPr lang="en-US" altLang="zh-CN" sz="32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32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fontAlgn="auto" hangingPunct="1">
              <a:lnSpc>
                <a:spcPts val="438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杜甫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登高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中集中表现了夔州秋天的典型特征的句子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fontAlgn="auto" hangingPunct="1">
              <a:lnSpc>
                <a:spcPts val="438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:“ </a:t>
            </a:r>
            <a:r>
              <a:rPr lang="en-US" altLang="zh-CN" sz="32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32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前人也曾把这两句誉为“古今独步”的“句中化境”。</a:t>
            </a:r>
            <a:r>
              <a:rPr lang="en-US" altLang="zh-CN" sz="2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fontAlgn="auto" hangingPunct="1">
              <a:lnSpc>
                <a:spcPts val="3980"/>
              </a:lnSpc>
            </a:pP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301240" y="1127125"/>
            <a:ext cx="64897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万里悲秋</a:t>
            </a: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常作</a:t>
            </a:r>
            <a:r>
              <a:rPr lang="zh-CN" altLang="en-US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客   </a:t>
            </a:r>
            <a:r>
              <a:rPr lang="en-US" altLang="zh-CN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百年多病独登台</a:t>
            </a:r>
            <a:endParaRPr lang="zh-CN" altLang="en-US" sz="32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880870" y="4556125"/>
            <a:ext cx="61353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无边落木</a:t>
            </a: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萧萧</a:t>
            </a:r>
            <a:r>
              <a:rPr lang="zh-CN" altLang="en-US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下  不尽长江滚滚来</a:t>
            </a:r>
            <a:endParaRPr lang="zh-CN" altLang="en-US" sz="3200" b="1">
              <a:solidFill>
                <a:srgbClr val="0000FF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2618105" y="3413125"/>
            <a:ext cx="66452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无边落木萧萧下  </a:t>
            </a:r>
            <a:r>
              <a:rPr lang="en-US" altLang="zh-CN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不尽长江滚滚来</a:t>
            </a:r>
            <a:endParaRPr lang="zh-CN" altLang="en-US" sz="3200" b="1">
              <a:solidFill>
                <a:srgbClr val="0000FF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3799205" y="2270125"/>
            <a:ext cx="73272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艰难苦恨</a:t>
            </a: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繁霜</a:t>
            </a:r>
            <a:r>
              <a:rPr lang="zh-CN" altLang="en-US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鬓(bìn) 潦倒新停浊酒杯</a:t>
            </a:r>
            <a:endParaRPr lang="zh-CN" altLang="en-US" sz="32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5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885"/>
            <a:ext cx="11715115" cy="64128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66200" y="-3810"/>
            <a:ext cx="3236595" cy="42551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23495" y="2976245"/>
            <a:ext cx="2830830" cy="38874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740025" y="5269865"/>
            <a:ext cx="1236345" cy="116649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3536315" y="2426335"/>
            <a:ext cx="51187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再见</a:t>
            </a:r>
            <a:endParaRPr lang="zh-CN" altLang="en-US" sz="4400" b="1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3634740" y="3482340"/>
            <a:ext cx="4923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Thanks for your watching</a:t>
            </a:r>
            <a:endParaRPr lang="en-US" altLang="zh-CN" sz="2800" b="1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New picture"/>
          <p:cNvPicPr/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2674600" y="10693400"/>
            <a:ext cx="304800" cy="2159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2044700" y="1334135"/>
            <a:ext cx="751205" cy="1520190"/>
            <a:chOff x="3234" y="1723"/>
            <a:chExt cx="1183" cy="2394"/>
          </a:xfrm>
        </p:grpSpPr>
        <p:cxnSp>
          <p:nvCxnSpPr>
            <p:cNvPr id="2" name="直接连接符 1"/>
            <p:cNvCxnSpPr/>
            <p:nvPr>
              <p:custDataLst>
                <p:tags r:id="rId7"/>
              </p:custDataLst>
            </p:nvPr>
          </p:nvCxnSpPr>
          <p:spPr>
            <a:xfrm>
              <a:off x="3234" y="1737"/>
              <a:ext cx="1183" cy="0"/>
            </a:xfrm>
            <a:prstGeom prst="line">
              <a:avLst/>
            </a:prstGeom>
            <a:ln w="31750">
              <a:solidFill>
                <a:srgbClr val="1527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>
              <p:custDataLst>
                <p:tags r:id="rId8"/>
              </p:custDataLst>
            </p:nvPr>
          </p:nvCxnSpPr>
          <p:spPr>
            <a:xfrm flipH="1" flipV="1">
              <a:off x="4417" y="1723"/>
              <a:ext cx="0" cy="2395"/>
            </a:xfrm>
            <a:prstGeom prst="line">
              <a:avLst/>
            </a:prstGeom>
            <a:ln w="31750">
              <a:solidFill>
                <a:srgbClr val="1527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>
            <p:custDataLst>
              <p:tags r:id="rId9"/>
            </p:custDataLst>
          </p:nvPr>
        </p:nvGrpSpPr>
        <p:grpSpPr>
          <a:xfrm>
            <a:off x="1264285" y="1334135"/>
            <a:ext cx="750570" cy="1520190"/>
            <a:chOff x="2355" y="1737"/>
            <a:chExt cx="1182" cy="2394"/>
          </a:xfrm>
        </p:grpSpPr>
        <p:cxnSp>
          <p:nvCxnSpPr>
            <p:cNvPr id="5" name="直接连接符 4"/>
            <p:cNvCxnSpPr/>
            <p:nvPr>
              <p:custDataLst>
                <p:tags r:id="rId10"/>
              </p:custDataLst>
            </p:nvPr>
          </p:nvCxnSpPr>
          <p:spPr>
            <a:xfrm>
              <a:off x="2355" y="4118"/>
              <a:ext cx="1183" cy="0"/>
            </a:xfrm>
            <a:prstGeom prst="line">
              <a:avLst/>
            </a:prstGeom>
            <a:ln w="31750">
              <a:solidFill>
                <a:srgbClr val="1527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2355" y="1737"/>
              <a:ext cx="0" cy="2395"/>
            </a:xfrm>
            <a:prstGeom prst="line">
              <a:avLst/>
            </a:prstGeom>
            <a:ln w="31750">
              <a:solidFill>
                <a:srgbClr val="1527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1782445" y="1518285"/>
            <a:ext cx="1013460" cy="36061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5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5400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1264285" y="742315"/>
            <a:ext cx="1013460" cy="18554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en-US" altLang="zh-CN" sz="2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ontents</a:t>
            </a:r>
            <a:endParaRPr lang="en-US" altLang="zh-CN" sz="2400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343025" y="2528570"/>
            <a:ext cx="672465" cy="635000"/>
          </a:xfrm>
          <a:prstGeom prst="rect">
            <a:avLst/>
          </a:prstGeom>
        </p:spPr>
      </p:pic>
      <p:sp>
        <p:nvSpPr>
          <p:cNvPr id="16" name="六边形 15"/>
          <p:cNvSpPr/>
          <p:nvPr>
            <p:custDataLst>
              <p:tags r:id="rId16"/>
            </p:custDataLst>
          </p:nvPr>
        </p:nvSpPr>
        <p:spPr>
          <a:xfrm>
            <a:off x="4588510" y="1425575"/>
            <a:ext cx="749935" cy="647065"/>
          </a:xfrm>
          <a:prstGeom prst="hexagon">
            <a:avLst/>
          </a:prstGeom>
          <a:noFill/>
          <a:ln>
            <a:solidFill>
              <a:srgbClr val="1527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2400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六边形 16"/>
          <p:cNvSpPr/>
          <p:nvPr>
            <p:custDataLst>
              <p:tags r:id="rId17"/>
            </p:custDataLst>
          </p:nvPr>
        </p:nvSpPr>
        <p:spPr>
          <a:xfrm>
            <a:off x="5189855" y="2534285"/>
            <a:ext cx="749935" cy="647065"/>
          </a:xfrm>
          <a:prstGeom prst="hexagon">
            <a:avLst/>
          </a:prstGeom>
          <a:noFill/>
          <a:ln>
            <a:solidFill>
              <a:srgbClr val="1527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/>
          </a:p>
        </p:txBody>
      </p:sp>
      <p:sp>
        <p:nvSpPr>
          <p:cNvPr id="18" name="六边形 17"/>
          <p:cNvSpPr/>
          <p:nvPr>
            <p:custDataLst>
              <p:tags r:id="rId18"/>
            </p:custDataLst>
          </p:nvPr>
        </p:nvSpPr>
        <p:spPr>
          <a:xfrm>
            <a:off x="4588510" y="3656330"/>
            <a:ext cx="749935" cy="647065"/>
          </a:xfrm>
          <a:prstGeom prst="hexagon">
            <a:avLst/>
          </a:prstGeom>
          <a:noFill/>
          <a:ln>
            <a:solidFill>
              <a:srgbClr val="1527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5668645" y="1160780"/>
            <a:ext cx="63074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分析意象，赏析情景交融的艺术手法。</a:t>
            </a:r>
            <a:endParaRPr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20"/>
            </p:custDataLst>
          </p:nvPr>
        </p:nvSpPr>
        <p:spPr>
          <a:xfrm>
            <a:off x="6178550" y="2239645"/>
            <a:ext cx="555434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品味诗句语言，结合知人论世，体味诗人流露在作品中深沉苦痛和忧思。</a:t>
            </a:r>
            <a:endParaRPr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21"/>
            </p:custDataLst>
          </p:nvPr>
        </p:nvSpPr>
        <p:spPr>
          <a:xfrm>
            <a:off x="5668645" y="4007485"/>
            <a:ext cx="6285230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学习诗人心系苍生，情寄邦国的博大胸怀。</a:t>
            </a:r>
            <a:endParaRPr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  <p:bldP spid="17" grpId="0"/>
      <p:bldP spid="18" grpId="0"/>
      <p:bldP spid="21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3990" y="193675"/>
            <a:ext cx="11715115" cy="64128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548640" y="1344295"/>
            <a:ext cx="6985635" cy="4831080"/>
          </a:xfrm>
          <a:prstGeom prst="rect">
            <a:avLst/>
          </a:prstGeom>
          <a:effectLst>
            <a:softEdge rad="317500"/>
          </a:effectLst>
        </p:spPr>
        <p:txBody>
          <a:bodyPr wrap="square">
            <a:spAutoFit/>
          </a:bodyPr>
          <a:lstStyle/>
          <a:p>
            <a:r>
              <a:rPr lang="en-US" sz="2800" b="1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altLang="zh-CN" sz="2800" b="1" smtClean="0">
                <a:latin typeface="楷体" panose="02010609060101010101" charset="-122"/>
                <a:ea typeface="楷体" panose="02010609060101010101" charset="-122"/>
              </a:rPr>
              <a:t>杜甫(712—770),字子美,曾居长安城南少陵以西, 自称少陵野老, 世称杜少陵, 出身于河南巩县，唐代现实主义诗人。少年时期曾漫游各地，20岁作《望岳》“会当临绝顶，一览众山小”千古名句，成为千万有志青年的座右铭。后寓居长安十年，“安史之乱”被俘，逃出后任左拾遗，后弃官移家成都筑草堂于浣花西畔，世称浣花草堂，一度任剑南节度参军，检校尚书工部员外郎，世称杜工部。其作品显示了唐由胜转衰的历史过程，被称为“诗史”</a:t>
            </a:r>
            <a:endParaRPr altLang="zh-CN" sz="2800" b="1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5"/>
          <p:cNvSpPr txBox="1"/>
          <p:nvPr>
            <p:custDataLst>
              <p:tags r:id="rId6"/>
            </p:custDataLst>
          </p:nvPr>
        </p:nvSpPr>
        <p:spPr>
          <a:xfrm>
            <a:off x="914400" y="514350"/>
            <a:ext cx="26314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作者简介</a:t>
            </a:r>
            <a:endParaRPr lang="zh-CN" altLang="en-US" sz="48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79055" y="738505"/>
            <a:ext cx="3820160" cy="53809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u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3990" y="193675"/>
            <a:ext cx="11715115" cy="6412865"/>
          </a:xfrm>
          <a:prstGeom prst="rect">
            <a:avLst/>
          </a:prstGeom>
        </p:spPr>
      </p:pic>
      <p:sp>
        <p:nvSpPr>
          <p:cNvPr id="9218" name="文本框 9217"/>
          <p:cNvSpPr txBox="1"/>
          <p:nvPr>
            <p:custDataLst>
              <p:tags r:id="rId5"/>
            </p:custDataLst>
          </p:nvPr>
        </p:nvSpPr>
        <p:spPr>
          <a:xfrm>
            <a:off x="1869440" y="351790"/>
            <a:ext cx="87991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杜甫的生活和创作大致可以分为四个时期：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19" name="文本框 9218"/>
          <p:cNvSpPr txBox="1"/>
          <p:nvPr>
            <p:custDataLst>
              <p:tags r:id="rId6"/>
            </p:custDataLst>
          </p:nvPr>
        </p:nvSpPr>
        <p:spPr>
          <a:xfrm>
            <a:off x="981075" y="1125855"/>
            <a:ext cx="62674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、读书壮游时期（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712-745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）：</a:t>
            </a:r>
            <a:endParaRPr lang="zh-CN" altLang="en-US" sz="32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9220" name="文本框 9219"/>
          <p:cNvSpPr txBox="1"/>
          <p:nvPr>
            <p:custDataLst>
              <p:tags r:id="rId7"/>
            </p:custDataLst>
          </p:nvPr>
        </p:nvSpPr>
        <p:spPr>
          <a:xfrm>
            <a:off x="6816725" y="1125538"/>
            <a:ext cx="3657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望岳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endParaRPr lang="en-US" altLang="zh-CN" sz="28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21" name="文本框 9220"/>
          <p:cNvSpPr txBox="1"/>
          <p:nvPr>
            <p:custDataLst>
              <p:tags r:id="rId8"/>
            </p:custDataLst>
          </p:nvPr>
        </p:nvSpPr>
        <p:spPr>
          <a:xfrm>
            <a:off x="981075" y="1920875"/>
            <a:ext cx="61220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2、困守长安时期（746-755）：</a:t>
            </a:r>
            <a:endParaRPr lang="en-US" altLang="zh-CN" sz="32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9222" name="文本框 9221"/>
          <p:cNvSpPr txBox="1"/>
          <p:nvPr>
            <p:custDataLst>
              <p:tags r:id="rId9"/>
            </p:custDataLst>
          </p:nvPr>
        </p:nvSpPr>
        <p:spPr>
          <a:xfrm>
            <a:off x="2063750" y="2565400"/>
            <a:ext cx="8280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丽人行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兵车行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出塞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赴奉先咏怀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23" name="文本框 9222"/>
          <p:cNvSpPr txBox="1"/>
          <p:nvPr>
            <p:custDataLst>
              <p:tags r:id="rId10"/>
            </p:custDataLst>
          </p:nvPr>
        </p:nvSpPr>
        <p:spPr>
          <a:xfrm>
            <a:off x="7032625" y="1989455"/>
            <a:ext cx="194754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（忧国忧民）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24" name="文本框 9223"/>
          <p:cNvSpPr txBox="1"/>
          <p:nvPr>
            <p:custDataLst>
              <p:tags r:id="rId11"/>
            </p:custDataLst>
          </p:nvPr>
        </p:nvSpPr>
        <p:spPr>
          <a:xfrm>
            <a:off x="8328660" y="1125855"/>
            <a:ext cx="2015490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（涉世不深）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25" name="文本框 9224"/>
          <p:cNvSpPr txBox="1"/>
          <p:nvPr>
            <p:custDataLst>
              <p:tags r:id="rId12"/>
            </p:custDataLst>
          </p:nvPr>
        </p:nvSpPr>
        <p:spPr>
          <a:xfrm>
            <a:off x="981075" y="3154045"/>
            <a:ext cx="6626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3、陷贼与为官时期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（756-759）</a:t>
            </a:r>
            <a:r>
              <a:rPr lang="zh-CN" altLang="en-US" sz="2800" b="1">
                <a:latin typeface="Times New Roman" panose="02020603050405020304" pitchFamily="18" charset="0"/>
                <a:sym typeface="Wingdings" panose="05000000000000000000" pitchFamily="2" charset="2"/>
              </a:rPr>
              <a:t>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9226" name="文本框 9225"/>
          <p:cNvSpPr txBox="1"/>
          <p:nvPr>
            <p:custDataLst>
              <p:tags r:id="rId13"/>
            </p:custDataLst>
          </p:nvPr>
        </p:nvSpPr>
        <p:spPr>
          <a:xfrm>
            <a:off x="2207578" y="3639503"/>
            <a:ext cx="7488237" cy="1276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ts val="3080"/>
              </a:lnSpc>
              <a:spcBef>
                <a:spcPct val="0"/>
              </a:spcBef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月夜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春望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羌村三首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endParaRPr lang="zh-CN" altLang="en-US" sz="24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fontAlgn="auto">
              <a:lnSpc>
                <a:spcPts val="308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三吏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”：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新安吏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石壕吏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潼关吏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）、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三别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”：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新婚别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垂老别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无家别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endParaRPr lang="zh-CN" altLang="en-US" sz="24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27" name="文本框 9226"/>
          <p:cNvSpPr txBox="1"/>
          <p:nvPr>
            <p:custDataLst>
              <p:tags r:id="rId14"/>
            </p:custDataLst>
          </p:nvPr>
        </p:nvSpPr>
        <p:spPr>
          <a:xfrm>
            <a:off x="6779895" y="3154045"/>
            <a:ext cx="370903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（现实主义创作达到高峰）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9228" name="文本框 9227"/>
          <p:cNvSpPr txBox="1"/>
          <p:nvPr>
            <p:custDataLst>
              <p:tags r:id="rId15"/>
            </p:custDataLst>
          </p:nvPr>
        </p:nvSpPr>
        <p:spPr>
          <a:xfrm>
            <a:off x="981075" y="4819015"/>
            <a:ext cx="62699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4、漂泊西南时期（759-770）：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9229" name="文本框 9228"/>
          <p:cNvSpPr txBox="1"/>
          <p:nvPr>
            <p:custDataLst>
              <p:tags r:id="rId16"/>
            </p:custDataLst>
          </p:nvPr>
        </p:nvSpPr>
        <p:spPr>
          <a:xfrm>
            <a:off x="2819400" y="6096000"/>
            <a:ext cx="3429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9230" name="文本框 9229"/>
          <p:cNvSpPr txBox="1"/>
          <p:nvPr>
            <p:custDataLst>
              <p:tags r:id="rId17"/>
            </p:custDataLst>
          </p:nvPr>
        </p:nvSpPr>
        <p:spPr>
          <a:xfrm>
            <a:off x="2207578" y="5340668"/>
            <a:ext cx="7775575" cy="9582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ts val="3380"/>
              </a:lnSpc>
              <a:spcBef>
                <a:spcPct val="0"/>
              </a:spcBef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闻官军收河南河北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蜀相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登高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endParaRPr lang="zh-CN" altLang="en-US" sz="24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fontAlgn="auto">
              <a:lnSpc>
                <a:spcPts val="3380"/>
              </a:lnSpc>
              <a:spcBef>
                <a:spcPct val="0"/>
              </a:spcBef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茅屋为秋风所破歌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江村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登岳阳楼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31" name="文本框 9230"/>
          <p:cNvSpPr txBox="1"/>
          <p:nvPr>
            <p:custDataLst>
              <p:tags r:id="rId18"/>
            </p:custDataLst>
          </p:nvPr>
        </p:nvSpPr>
        <p:spPr>
          <a:xfrm>
            <a:off x="6600190" y="4880610"/>
            <a:ext cx="4067810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（思想更深邃、诗风更沉郁）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7" grpId="0"/>
      <p:bldP spid="9228" grpId="0"/>
      <p:bldP spid="9229" grpId="0"/>
      <p:bldP spid="9230" grpId="0"/>
      <p:bldP spid="92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3990" y="193675"/>
            <a:ext cx="11715115" cy="6412865"/>
          </a:xfrm>
          <a:prstGeom prst="rect">
            <a:avLst/>
          </a:prstGeom>
        </p:spPr>
      </p:pic>
      <p:sp>
        <p:nvSpPr>
          <p:cNvPr id="8198" name="Text Box 5"/>
          <p:cNvSpPr txBox="1"/>
          <p:nvPr>
            <p:custDataLst>
              <p:tags r:id="rId5"/>
            </p:custDataLst>
          </p:nvPr>
        </p:nvSpPr>
        <p:spPr>
          <a:xfrm>
            <a:off x="524510" y="965200"/>
            <a:ext cx="11242040" cy="521081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华文新魏" panose="02010800040101010101" charset="-122"/>
                <a:ea typeface="华文新魏" panose="02010800040101010101" charset="-122"/>
              </a:rPr>
              <a:t>　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主要作品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x-none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兵车行</a:t>
            </a:r>
            <a:r>
              <a:rPr lang="en-US" altLang="x-none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》《丽人行》</a:t>
            </a:r>
            <a:endParaRPr lang="en-US" altLang="x-none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x-none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自京赴奉先县咏怀五百字</a:t>
            </a:r>
            <a:r>
              <a:rPr lang="en-US" altLang="x-none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春望</a:t>
            </a:r>
            <a:r>
              <a:rPr lang="en-US" altLang="x-none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羌村</a:t>
            </a:r>
            <a:r>
              <a:rPr lang="en-US" altLang="x-none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 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北征</a:t>
            </a:r>
            <a:r>
              <a:rPr lang="en-US" altLang="x-none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茅屋为秋风所破歌</a:t>
            </a:r>
            <a:r>
              <a:rPr lang="en-US" altLang="x-none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秋兴</a:t>
            </a:r>
            <a:r>
              <a:rPr lang="en-US" altLang="x-none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x-none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三吏：</a:t>
            </a:r>
            <a:r>
              <a:rPr lang="en-US" altLang="x-none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石壕吏</a:t>
            </a:r>
            <a:r>
              <a:rPr lang="en-US" altLang="x-none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新安吏</a:t>
            </a:r>
            <a:r>
              <a:rPr lang="en-US" altLang="x-none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潼关吏</a:t>
            </a:r>
            <a:r>
              <a:rPr lang="en-US" altLang="x-none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x-none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三别：</a:t>
            </a:r>
            <a:r>
              <a:rPr lang="en-US" altLang="x-none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新婚别</a:t>
            </a:r>
            <a:r>
              <a:rPr lang="en-US" altLang="x-none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垂老别</a:t>
            </a:r>
            <a:r>
              <a:rPr lang="en-US" altLang="x-none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无家别</a:t>
            </a:r>
            <a:r>
              <a:rPr lang="en-US" altLang="x-none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作品集：《杜工部集》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《登高》是一首“拔山扛鼎”式的悲歌，曾被人誉为“古今七言律第一”（胡应麟《诗薮-内编》）。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3778250" y="409575"/>
            <a:ext cx="2214880" cy="706755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 wrap="none" rtlCol="0">
            <a:spAutoFit/>
          </a:bodyPr>
          <a:lstStyle/>
          <a:p>
            <a:pPr lvl="0" algn="l" eaLnBrk="0" hangingPunct="0">
              <a:buClrTx/>
              <a:buSzTx/>
              <a:buFontTx/>
            </a:pPr>
            <a:r>
              <a:rPr lang="zh-CN" altLang="en-US" sz="40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作品介绍</a:t>
            </a:r>
            <a:endParaRPr lang="zh-CN" altLang="en-US" sz="400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9220" y="222250"/>
            <a:ext cx="11715115" cy="6412865"/>
          </a:xfrm>
          <a:prstGeom prst="rect">
            <a:avLst/>
          </a:prstGeom>
        </p:spPr>
      </p:pic>
      <p:sp>
        <p:nvSpPr>
          <p:cNvPr id="59394" name="矩形 59393"/>
          <p:cNvSpPr/>
          <p:nvPr>
            <p:custDataLst>
              <p:tags r:id="rId5"/>
            </p:custDataLst>
          </p:nvPr>
        </p:nvSpPr>
        <p:spPr>
          <a:xfrm>
            <a:off x="546735" y="690880"/>
            <a:ext cx="110985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　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在艺术上，善于运用各种诗歌形式，风格多样，而以沉郁顿挫为主；语言精练，具有高度的表达能力。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　　</a:t>
            </a:r>
            <a:endParaRPr lang="zh-CN" altLang="en-US" sz="36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655320" y="1983105"/>
            <a:ext cx="11059795" cy="1652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algn="l" fontAlgn="auto">
              <a:lnSpc>
                <a:spcPts val="4060"/>
              </a:lnSpc>
              <a:buClrTx/>
              <a:buSzTx/>
              <a:buFontTx/>
              <a:buNone/>
            </a:pP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所谓沉郁，就是指情感的深厚、浓郁、忧愤、蕴藉。</a:t>
            </a:r>
            <a:endParaRPr lang="zh-CN" altLang="en-US" sz="2800" b="1" spc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auto">
              <a:lnSpc>
                <a:spcPts val="4060"/>
              </a:lnSpc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“若隐若现，欲露不露，反复缠绵，终不许一语道破，”“沉而不浮，郁而不薄”</a:t>
            </a:r>
            <a:r>
              <a:rPr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白雨斋词话</a:t>
            </a:r>
            <a:r>
              <a:rPr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endParaRPr lang="zh-CN" altLang="en-US" sz="28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655955" y="3729990"/>
            <a:ext cx="11059160" cy="2071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algn="l" fontAlgn="auto">
              <a:lnSpc>
                <a:spcPts val="3860"/>
              </a:lnSpc>
              <a:buClrTx/>
              <a:buSzTx/>
              <a:buFontTx/>
              <a:buNone/>
            </a:pP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所谓顿挫，从字面上看，就是指语义的停顿挫折（间歇、转折），从结构上看，往往表现在起承转合处，表现为纡徐斗健，交互为用，按理循脉，或起或伏，有情有景，相见相融。</a:t>
            </a:r>
            <a:endParaRPr lang="zh-CN" altLang="en-US" sz="2800" b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 fontAlgn="auto">
              <a:lnSpc>
                <a:spcPts val="3860"/>
              </a:lnSpc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或者是：语言刚健遒劲，语调铿锵，章法曲折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629920" y="1409065"/>
            <a:ext cx="10931525" cy="4831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2800" b="1" smtClean="0">
                <a:latin typeface="楷体" panose="02010609060101010101" charset="-122"/>
                <a:ea typeface="楷体" panose="02010609060101010101" charset="-122"/>
              </a:rPr>
              <a:t>杜甫的《登高》作于公元767年（唐代宗大历二年）秋。当时安史之乱已经结束四年了，但地方军阀又乘时而起，相互争夺地盘。杜甫本入严武幕府，依托严武。不久严武病逝，杜甫失去依靠，只好离开经营了五六年的成都草堂，买舟南下。本想直达夔门，却因病魔缠身，在云安呆了几个月后才到夔州。如不是当地都督的照顾，他也不可能在此一住就是三个年头。而就在这三年里，他的生活依然很困苦，身体也非常不好。这首诗就是五十六岁的诗人在这极端困窘的情况下写成的。那一天，他独自登上夔州白帝城外的高台，登高临眺，百感交集。望中所见，激起意中所触；萧瑟的秋江景色，引发了他身世飘零的感慨，渗入了他老病孤愁的悲哀。于是，就有了这首被誉为“古今七言律第一”的旷世之作。</a:t>
            </a:r>
            <a:endParaRPr lang="zh-CN" altLang="zh-CN" sz="2800" b="1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5"/>
          <p:cNvSpPr txBox="1"/>
          <p:nvPr>
            <p:custDataLst>
              <p:tags r:id="rId6"/>
            </p:custDataLst>
          </p:nvPr>
        </p:nvSpPr>
        <p:spPr>
          <a:xfrm>
            <a:off x="914400" y="514350"/>
            <a:ext cx="26314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写作背景</a:t>
            </a:r>
            <a:endParaRPr lang="zh-CN" altLang="en-US" sz="48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629920" y="1409065"/>
            <a:ext cx="10931525" cy="528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1219200" rtl="0">
              <a:lnSpc>
                <a:spcPct val="15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律诗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是中国传统诗歌的一种体裁，因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格律要求非常严格而得名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。律诗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在字句、押韵、平仄、对仗各方面都有严格规定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。其常见的类型有五言律诗和七言律诗。</a:t>
            </a:r>
            <a:endParaRPr kumimoji="0" lang="zh-CN" altLang="zh-CN" sz="2800" b="1" i="0" u="none" strike="noStrike" kern="1200" cap="none" spc="0" normalizeH="0" baseline="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marR="0" indent="0" algn="l" defTabSz="1219200" rtl="0">
              <a:lnSpc>
                <a:spcPct val="15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律诗每首四联，依次称首联、颔联、颈联、末联（或尾联）；每句的平仄都有严格规定，特别是第二、四、六字的平仄不得随意变更；凡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偶句都要押韵（首句可押可不押），一般押平声韵，一韵到底；中间两联须对仗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。</a:t>
            </a:r>
            <a:endParaRPr kumimoji="0" lang="zh-CN" altLang="zh-CN" sz="2800" b="1" i="0" u="none" strike="noStrike" kern="1200" cap="none" spc="0" normalizeH="0" baseline="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marR="0" indent="0" algn="l" defTabSz="1219200" rtl="0">
              <a:lnSpc>
                <a:spcPct val="15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None/>
            </a:pPr>
            <a:endParaRPr lang="zh-CN" altLang="zh-CN" sz="2800" b="1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5"/>
          <p:cNvSpPr txBox="1"/>
          <p:nvPr>
            <p:custDataLst>
              <p:tags r:id="rId6"/>
            </p:custDataLst>
          </p:nvPr>
        </p:nvSpPr>
        <p:spPr>
          <a:xfrm>
            <a:off x="914400" y="514350"/>
            <a:ext cx="26314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文体知识</a:t>
            </a:r>
            <a:endParaRPr lang="zh-CN" altLang="en-US" sz="48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ipe dir="u"/>
  </p:transition>
  <p:timing/>
</p:sld>
</file>

<file path=ppt/tags/tag1.xml><?xml version="1.0" encoding="utf-8"?>
<p:tagLst xmlns:p="http://schemas.openxmlformats.org/presentationml/2006/main">
  <p:tag name="AS_UNIQUEID" val="2299"/>
</p:tagLst>
</file>

<file path=ppt/tags/tag10.xml><?xml version="1.0" encoding="utf-8"?>
<p:tagLst xmlns:p="http://schemas.openxmlformats.org/presentationml/2006/main">
  <p:tag name="AS_UNIQUEID" val="2308"/>
</p:tagLst>
</file>

<file path=ppt/tags/tag100.xml><?xml version="1.0" encoding="utf-8"?>
<p:tagLst xmlns:p="http://schemas.openxmlformats.org/presentationml/2006/main">
  <p:tag name="AS_UNIQUEID" val="2364"/>
</p:tagLst>
</file>

<file path=ppt/tags/tag101.xml><?xml version="1.0" encoding="utf-8"?>
<p:tagLst xmlns:p="http://schemas.openxmlformats.org/presentationml/2006/main">
  <p:tag name="AS_UNIQUEID" val="2365"/>
</p:tagLst>
</file>

<file path=ppt/tags/tag102.xml><?xml version="1.0" encoding="utf-8"?>
<p:tagLst xmlns:p="http://schemas.openxmlformats.org/presentationml/2006/main">
  <p:tag name="AS_UNIQUEID" val="2366"/>
</p:tagLst>
</file>

<file path=ppt/tags/tag103.xml><?xml version="1.0" encoding="utf-8"?>
<p:tagLst xmlns:p="http://schemas.openxmlformats.org/presentationml/2006/main">
  <p:tag name="AS_UNIQUEID" val="2367"/>
</p:tagLst>
</file>

<file path=ppt/tags/tag104.xml><?xml version="1.0" encoding="utf-8"?>
<p:tagLst xmlns:p="http://schemas.openxmlformats.org/presentationml/2006/main">
  <p:tag name="AS_UNIQUEID" val="2368"/>
</p:tagLst>
</file>

<file path=ppt/tags/tag105.xml><?xml version="1.0" encoding="utf-8"?>
<p:tagLst xmlns:p="http://schemas.openxmlformats.org/presentationml/2006/main">
  <p:tag name="AS_UNIQUEID" val="2369"/>
</p:tagLst>
</file>

<file path=ppt/tags/tag106.xml><?xml version="1.0" encoding="utf-8"?>
<p:tagLst xmlns:p="http://schemas.openxmlformats.org/presentationml/2006/main">
  <p:tag name="AS_UNIQUEID" val="2370"/>
</p:tagLst>
</file>

<file path=ppt/tags/tag107.xml><?xml version="1.0" encoding="utf-8"?>
<p:tagLst xmlns:p="http://schemas.openxmlformats.org/presentationml/2006/main">
  <p:tag name="AS_UNIQUEID" val="2371"/>
</p:tagLst>
</file>

<file path=ppt/tags/tag108.xml><?xml version="1.0" encoding="utf-8"?>
<p:tagLst xmlns:p="http://schemas.openxmlformats.org/presentationml/2006/main">
  <p:tag name="AS_UNIQUEID" val="2372"/>
</p:tagLst>
</file>

<file path=ppt/tags/tag109.xml><?xml version="1.0" encoding="utf-8"?>
<p:tagLst xmlns:p="http://schemas.openxmlformats.org/presentationml/2006/main">
  <p:tag name="AS_UNIQUEID" val="2373"/>
</p:tagLst>
</file>

<file path=ppt/tags/tag11.xml><?xml version="1.0" encoding="utf-8"?>
<p:tagLst xmlns:p="http://schemas.openxmlformats.org/presentationml/2006/main">
  <p:tag name="AS_UNIQUEID" val="2309"/>
</p:tagLst>
</file>

<file path=ppt/tags/tag110.xml><?xml version="1.0" encoding="utf-8"?>
<p:tagLst xmlns:p="http://schemas.openxmlformats.org/presentationml/2006/main">
  <p:tag name="AS_UNIQUEID" val="2374"/>
</p:tagLst>
</file>

<file path=ppt/tags/tag111.xml><?xml version="1.0" encoding="utf-8"?>
<p:tagLst xmlns:p="http://schemas.openxmlformats.org/presentationml/2006/main">
  <p:tag name="AS_UNIQUEID" val="2375"/>
</p:tagLst>
</file>

<file path=ppt/tags/tag112.xml><?xml version="1.0" encoding="utf-8"?>
<p:tagLst xmlns:p="http://schemas.openxmlformats.org/presentationml/2006/main">
  <p:tag name="AS_UNIQUEID" val="2376"/>
</p:tagLst>
</file>

<file path=ppt/tags/tag113.xml><?xml version="1.0" encoding="utf-8"?>
<p:tagLst xmlns:p="http://schemas.openxmlformats.org/presentationml/2006/main">
  <p:tag name="AS_UNIQUEID" val="2377"/>
</p:tagLst>
</file>

<file path=ppt/tags/tag114.xml><?xml version="1.0" encoding="utf-8"?>
<p:tagLst xmlns:p="http://schemas.openxmlformats.org/presentationml/2006/main">
  <p:tag name="AS_UNIQUEID" val="2378"/>
</p:tagLst>
</file>

<file path=ppt/tags/tag115.xml><?xml version="1.0" encoding="utf-8"?>
<p:tagLst xmlns:p="http://schemas.openxmlformats.org/presentationml/2006/main">
  <p:tag name="AS_UNIQUEID" val="2379"/>
</p:tagLst>
</file>

<file path=ppt/tags/tag116.xml><?xml version="1.0" encoding="utf-8"?>
<p:tagLst xmlns:p="http://schemas.openxmlformats.org/presentationml/2006/main">
  <p:tag name="AS_UNIQUEID" val="2380"/>
</p:tagLst>
</file>

<file path=ppt/tags/tag117.xml><?xml version="1.0" encoding="utf-8"?>
<p:tagLst xmlns:p="http://schemas.openxmlformats.org/presentationml/2006/main">
  <p:tag name="AS_UNIQUEID" val="2381"/>
</p:tagLst>
</file>

<file path=ppt/tags/tag118.xml><?xml version="1.0" encoding="utf-8"?>
<p:tagLst xmlns:p="http://schemas.openxmlformats.org/presentationml/2006/main">
  <p:tag name="AS_UNIQUEID" val="2382"/>
</p:tagLst>
</file>

<file path=ppt/tags/tag119.xml><?xml version="1.0" encoding="utf-8"?>
<p:tagLst xmlns:p="http://schemas.openxmlformats.org/presentationml/2006/main">
  <p:tag name="AS_UNIQUEID" val="2383"/>
</p:tagLst>
</file>

<file path=ppt/tags/tag12.xml><?xml version="1.0" encoding="utf-8"?>
<p:tagLst xmlns:p="http://schemas.openxmlformats.org/presentationml/2006/main">
  <p:tag name="AS_UNIQUEID" val="2310"/>
</p:tagLst>
</file>

<file path=ppt/tags/tag120.xml><?xml version="1.0" encoding="utf-8"?>
<p:tagLst xmlns:p="http://schemas.openxmlformats.org/presentationml/2006/main">
  <p:tag name="AS_UNIQUEID" val="2384"/>
</p:tagLst>
</file>

<file path=ppt/tags/tag121.xml><?xml version="1.0" encoding="utf-8"?>
<p:tagLst xmlns:p="http://schemas.openxmlformats.org/presentationml/2006/main">
  <p:tag name="AS_UNIQUEID" val="2385"/>
  <p:tag name="KSO_WM_UNIT_PLACING_PICTURE_USER_VIEWPORT" val="{&quot;height&quot;:10099,&quot;width&quot;:18449}"/>
</p:tagLst>
</file>

<file path=ppt/tags/tag122.xml><?xml version="1.0" encoding="utf-8"?>
<p:tagLst xmlns:p="http://schemas.openxmlformats.org/presentationml/2006/main">
  <p:tag name="AS_UNIQUEID" val="2386"/>
</p:tagLst>
</file>

<file path=ppt/tags/tag123.xml><?xml version="1.0" encoding="utf-8"?>
<p:tagLst xmlns:p="http://schemas.openxmlformats.org/presentationml/2006/main">
  <p:tag name="AS_UNIQUEID" val="2387"/>
</p:tagLst>
</file>

<file path=ppt/tags/tag124.xml><?xml version="1.0" encoding="utf-8"?>
<p:tagLst xmlns:p="http://schemas.openxmlformats.org/presentationml/2006/main">
  <p:tag name="AS_UNIQUEID" val="2388"/>
</p:tagLst>
</file>

<file path=ppt/tags/tag125.xml><?xml version="1.0" encoding="utf-8"?>
<p:tagLst xmlns:p="http://schemas.openxmlformats.org/presentationml/2006/main">
  <p:tag name="AS_UNIQUEID" val="2389"/>
</p:tagLst>
</file>

<file path=ppt/tags/tag126.xml><?xml version="1.0" encoding="utf-8"?>
<p:tagLst xmlns:p="http://schemas.openxmlformats.org/presentationml/2006/main">
  <p:tag name="AS_UNIQUEID" val="2390"/>
  <p:tag name="KSO_WM_UNIT_PLACING_PICTURE_USER_VIEWPORT" val="{&quot;height&quot;:10099,&quot;width&quot;:18449}"/>
</p:tagLst>
</file>

<file path=ppt/tags/tag127.xml><?xml version="1.0" encoding="utf-8"?>
<p:tagLst xmlns:p="http://schemas.openxmlformats.org/presentationml/2006/main">
  <p:tag name="AS_UNIQUEID" val="2129"/>
</p:tagLst>
</file>

<file path=ppt/tags/tag128.xml><?xml version="1.0" encoding="utf-8"?>
<p:tagLst xmlns:p="http://schemas.openxmlformats.org/presentationml/2006/main">
  <p:tag name="AS_UNIQUEID" val="2130"/>
</p:tagLst>
</file>

<file path=ppt/tags/tag129.xml><?xml version="1.0" encoding="utf-8"?>
<p:tagLst xmlns:p="http://schemas.openxmlformats.org/presentationml/2006/main">
  <p:tag name="AS_UNIQUEID" val="2131"/>
</p:tagLst>
</file>

<file path=ppt/tags/tag13.xml><?xml version="1.0" encoding="utf-8"?>
<p:tagLst xmlns:p="http://schemas.openxmlformats.org/presentationml/2006/main">
  <p:tag name="AS_UNIQUEID" val="2311"/>
</p:tagLst>
</file>

<file path=ppt/tags/tag130.xml><?xml version="1.0" encoding="utf-8"?>
<p:tagLst xmlns:p="http://schemas.openxmlformats.org/presentationml/2006/main">
  <p:tag name="AS_UNIQUEID" val="2132"/>
</p:tagLst>
</file>

<file path=ppt/tags/tag131.xml><?xml version="1.0" encoding="utf-8"?>
<p:tagLst xmlns:p="http://schemas.openxmlformats.org/presentationml/2006/main">
  <p:tag name="AS_UNIQUEID" val="2133"/>
</p:tagLst>
</file>

<file path=ppt/tags/tag132.xml><?xml version="1.0" encoding="utf-8"?>
<p:tagLst xmlns:p="http://schemas.openxmlformats.org/presentationml/2006/main">
  <p:tag name="AS_UNIQUEID" val="2134"/>
</p:tagLst>
</file>

<file path=ppt/tags/tag133.xml><?xml version="1.0" encoding="utf-8"?>
<p:tagLst xmlns:p="http://schemas.openxmlformats.org/presentationml/2006/main">
  <p:tag name="AS_UNIQUEID" val="2135"/>
</p:tagLst>
</file>

<file path=ppt/tags/tag134.xml><?xml version="1.0" encoding="utf-8"?>
<p:tagLst xmlns:p="http://schemas.openxmlformats.org/presentationml/2006/main">
  <p:tag name="AS_UNIQUEID" val="2136"/>
</p:tagLst>
</file>

<file path=ppt/tags/tag135.xml><?xml version="1.0" encoding="utf-8"?>
<p:tagLst xmlns:p="http://schemas.openxmlformats.org/presentationml/2006/main">
  <p:tag name="AS_UNIQUEID" val="2137"/>
</p:tagLst>
</file>

<file path=ppt/tags/tag136.xml><?xml version="1.0" encoding="utf-8"?>
<p:tagLst xmlns:p="http://schemas.openxmlformats.org/presentationml/2006/main">
  <p:tag name="AS_UNIQUEID" val="2138"/>
</p:tagLst>
</file>

<file path=ppt/tags/tag137.xml><?xml version="1.0" encoding="utf-8"?>
<p:tagLst xmlns:p="http://schemas.openxmlformats.org/presentationml/2006/main">
  <p:tag name="AS_UNIQUEID" val="2139"/>
</p:tagLst>
</file>

<file path=ppt/tags/tag138.xml><?xml version="1.0" encoding="utf-8"?>
<p:tagLst xmlns:p="http://schemas.openxmlformats.org/presentationml/2006/main">
  <p:tag name="AS_UNIQUEID" val="2140"/>
</p:tagLst>
</file>

<file path=ppt/tags/tag139.xml><?xml version="1.0" encoding="utf-8"?>
<p:tagLst xmlns:p="http://schemas.openxmlformats.org/presentationml/2006/main">
  <p:tag name="AS_UNIQUEID" val="2141"/>
</p:tagLst>
</file>

<file path=ppt/tags/tag14.xml><?xml version="1.0" encoding="utf-8"?>
<p:tagLst xmlns:p="http://schemas.openxmlformats.org/presentationml/2006/main">
  <p:tag name="AS_UNIQUEID" val="377"/>
</p:tagLst>
</file>

<file path=ppt/tags/tag140.xml><?xml version="1.0" encoding="utf-8"?>
<p:tagLst xmlns:p="http://schemas.openxmlformats.org/presentationml/2006/main">
  <p:tag name="AS_UNIQUEID" val="2142"/>
</p:tagLst>
</file>

<file path=ppt/tags/tag141.xml><?xml version="1.0" encoding="utf-8"?>
<p:tagLst xmlns:p="http://schemas.openxmlformats.org/presentationml/2006/main">
  <p:tag name="AS_UNIQUEID" val="2391"/>
</p:tagLst>
</file>

<file path=ppt/tags/tag142.xml><?xml version="1.0" encoding="utf-8"?>
<p:tagLst xmlns:p="http://schemas.openxmlformats.org/presentationml/2006/main">
  <p:tag name="AS_UNIQUEID" val="2392"/>
  <p:tag name="KSO_WM_UNIT_PLACING_PICTURE_USER_VIEWPORT" val="{&quot;height&quot;:10099,&quot;width&quot;:18449}"/>
</p:tagLst>
</file>

<file path=ppt/tags/tag143.xml><?xml version="1.0" encoding="utf-8"?>
<p:tagLst xmlns:p="http://schemas.openxmlformats.org/presentationml/2006/main">
  <p:tag name="AS_UNIQUEID" val="2144"/>
</p:tagLst>
</file>

<file path=ppt/tags/tag144.xml><?xml version="1.0" encoding="utf-8"?>
<p:tagLst xmlns:p="http://schemas.openxmlformats.org/presentationml/2006/main">
  <p:tag name="AS_UNIQUEID" val="2145"/>
</p:tagLst>
</file>

<file path=ppt/tags/tag145.xml><?xml version="1.0" encoding="utf-8"?>
<p:tagLst xmlns:p="http://schemas.openxmlformats.org/presentationml/2006/main">
  <p:tag name="AS_UNIQUEID" val="2393"/>
</p:tagLst>
</file>

<file path=ppt/tags/tag146.xml><?xml version="1.0" encoding="utf-8"?>
<p:tagLst xmlns:p="http://schemas.openxmlformats.org/presentationml/2006/main">
  <p:tag name="AS_UNIQUEID" val="2394"/>
  <p:tag name="KSO_WM_UNIT_PLACING_PICTURE_USER_VIEWPORT" val="{&quot;height&quot;:10099,&quot;width&quot;:18449}"/>
</p:tagLst>
</file>

<file path=ppt/tags/tag147.xml><?xml version="1.0" encoding="utf-8"?>
<p:tagLst xmlns:p="http://schemas.openxmlformats.org/presentationml/2006/main">
  <p:tag name="AS_UNIQUEID" val="2147"/>
</p:tagLst>
</file>

<file path=ppt/tags/tag148.xml><?xml version="1.0" encoding="utf-8"?>
<p:tagLst xmlns:p="http://schemas.openxmlformats.org/presentationml/2006/main">
  <p:tag name="AS_UNIQUEID" val="2148"/>
</p:tagLst>
</file>

<file path=ppt/tags/tag149.xml><?xml version="1.0" encoding="utf-8"?>
<p:tagLst xmlns:p="http://schemas.openxmlformats.org/presentationml/2006/main">
  <p:tag name="AS_UNIQUEID" val="2149"/>
</p:tagLst>
</file>

<file path=ppt/tags/tag15.xml><?xml version="1.0" encoding="utf-8"?>
<p:tagLst xmlns:p="http://schemas.openxmlformats.org/presentationml/2006/main">
  <p:tag name="AS_UNIQUEID" val="378"/>
</p:tagLst>
</file>

<file path=ppt/tags/tag150.xml><?xml version="1.0" encoding="utf-8"?>
<p:tagLst xmlns:p="http://schemas.openxmlformats.org/presentationml/2006/main">
  <p:tag name="AS_UNIQUEID" val="2395"/>
</p:tagLst>
</file>

<file path=ppt/tags/tag151.xml><?xml version="1.0" encoding="utf-8"?>
<p:tagLst xmlns:p="http://schemas.openxmlformats.org/presentationml/2006/main">
  <p:tag name="AS_UNIQUEID" val="2396"/>
</p:tagLst>
</file>

<file path=ppt/tags/tag152.xml><?xml version="1.0" encoding="utf-8"?>
<p:tagLst xmlns:p="http://schemas.openxmlformats.org/presentationml/2006/main">
  <p:tag name="AS_UNIQUEID" val="2397"/>
</p:tagLst>
</file>

<file path=ppt/tags/tag153.xml><?xml version="1.0" encoding="utf-8"?>
<p:tagLst xmlns:p="http://schemas.openxmlformats.org/presentationml/2006/main">
  <p:tag name="AS_UNIQUEID" val="2398"/>
</p:tagLst>
</file>

<file path=ppt/tags/tag154.xml><?xml version="1.0" encoding="utf-8"?>
<p:tagLst xmlns:p="http://schemas.openxmlformats.org/presentationml/2006/main">
  <p:tag name="AS_UNIQUEID" val="2399"/>
</p:tagLst>
</file>

<file path=ppt/tags/tag155.xml><?xml version="1.0" encoding="utf-8"?>
<p:tagLst xmlns:p="http://schemas.openxmlformats.org/presentationml/2006/main">
  <p:tag name="AS_UNIQUEID" val="2400"/>
</p:tagLst>
</file>

<file path=ppt/tags/tag156.xml><?xml version="1.0" encoding="utf-8"?>
<p:tagLst xmlns:p="http://schemas.openxmlformats.org/presentationml/2006/main">
  <p:tag name="AS_UNIQUEID" val="2401"/>
</p:tagLst>
</file>

<file path=ppt/tags/tag157.xml><?xml version="1.0" encoding="utf-8"?>
<p:tagLst xmlns:p="http://schemas.openxmlformats.org/presentationml/2006/main">
  <p:tag name="AS_UNIQUEID" val="2402"/>
</p:tagLst>
</file>

<file path=ppt/tags/tag158.xml><?xml version="1.0" encoding="utf-8"?>
<p:tagLst xmlns:p="http://schemas.openxmlformats.org/presentationml/2006/main">
  <p:tag name="AS_UNIQUEID" val="2403"/>
</p:tagLst>
</file>

<file path=ppt/tags/tag159.xml><?xml version="1.0" encoding="utf-8"?>
<p:tagLst xmlns:p="http://schemas.openxmlformats.org/presentationml/2006/main">
  <p:tag name="AS_UNIQUEID" val="2404"/>
</p:tagLst>
</file>

<file path=ppt/tags/tag16.xml><?xml version="1.0" encoding="utf-8"?>
<p:tagLst xmlns:p="http://schemas.openxmlformats.org/presentationml/2006/main">
  <p:tag name="AS_UNIQUEID" val="379"/>
</p:tagLst>
</file>

<file path=ppt/tags/tag160.xml><?xml version="1.0" encoding="utf-8"?>
<p:tagLst xmlns:p="http://schemas.openxmlformats.org/presentationml/2006/main">
  <p:tag name="AS_UNIQUEID" val="1371"/>
</p:tagLst>
</file>

<file path=ppt/tags/tag161.xml><?xml version="1.0" encoding="utf-8"?>
<p:tagLst xmlns:p="http://schemas.openxmlformats.org/presentationml/2006/main">
  <p:tag name="AS_UNIQUEID" val="1372"/>
</p:tagLst>
</file>

<file path=ppt/tags/tag162.xml><?xml version="1.0" encoding="utf-8"?>
<p:tagLst xmlns:p="http://schemas.openxmlformats.org/presentationml/2006/main">
  <p:tag name="AS_UNIQUEID" val="1373"/>
</p:tagLst>
</file>

<file path=ppt/tags/tag163.xml><?xml version="1.0" encoding="utf-8"?>
<p:tagLst xmlns:p="http://schemas.openxmlformats.org/presentationml/2006/main">
  <p:tag name="AS_UNIQUEID" val="1374"/>
</p:tagLst>
</file>

<file path=ppt/tags/tag164.xml><?xml version="1.0" encoding="utf-8"?>
<p:tagLst xmlns:p="http://schemas.openxmlformats.org/presentationml/2006/main">
  <p:tag name="KSO_WM_SPECIAL_SOURCE" val="bdnull"/>
</p:tagLst>
</file>

<file path=ppt/tags/tag165.xml><?xml version="1.0" encoding="utf-8"?>
<p:tagLst xmlns:p="http://schemas.openxmlformats.org/presentationml/2006/main">
  <p:tag name="AS_UNIQUEID" val="2405"/>
</p:tagLst>
</file>

<file path=ppt/tags/tag166.xml><?xml version="1.0" encoding="utf-8"?>
<p:tagLst xmlns:p="http://schemas.openxmlformats.org/presentationml/2006/main">
  <p:tag name="AS_UNIQUEID" val="2406"/>
</p:tagLst>
</file>

<file path=ppt/tags/tag167.xml><?xml version="1.0" encoding="utf-8"?>
<p:tagLst xmlns:p="http://schemas.openxmlformats.org/presentationml/2006/main">
  <p:tag name="AS_UNIQUEID" val="2154"/>
</p:tagLst>
</file>

<file path=ppt/tags/tag168.xml><?xml version="1.0" encoding="utf-8"?>
<p:tagLst xmlns:p="http://schemas.openxmlformats.org/presentationml/2006/main">
  <p:tag name="AS_UNIQUEID" val="2155"/>
</p:tagLst>
</file>

<file path=ppt/tags/tag169.xml><?xml version="1.0" encoding="utf-8"?>
<p:tagLst xmlns:p="http://schemas.openxmlformats.org/presentationml/2006/main">
  <p:tag name="AS_UNIQUEID" val="2156"/>
</p:tagLst>
</file>

<file path=ppt/tags/tag17.xml><?xml version="1.0" encoding="utf-8"?>
<p:tagLst xmlns:p="http://schemas.openxmlformats.org/presentationml/2006/main">
  <p:tag name="AS_UNIQUEID" val="380"/>
</p:tagLst>
</file>

<file path=ppt/tags/tag170.xml><?xml version="1.0" encoding="utf-8"?>
<p:tagLst xmlns:p="http://schemas.openxmlformats.org/presentationml/2006/main">
  <p:tag name="AS_UNIQUEID" val="2157"/>
</p:tagLst>
</file>

<file path=ppt/tags/tag171.xml><?xml version="1.0" encoding="utf-8"?>
<p:tagLst xmlns:p="http://schemas.openxmlformats.org/presentationml/2006/main">
  <p:tag name="AS_UNIQUEID" val="2158"/>
</p:tagLst>
</file>

<file path=ppt/tags/tag172.xml><?xml version="1.0" encoding="utf-8"?>
<p:tagLst xmlns:p="http://schemas.openxmlformats.org/presentationml/2006/main">
  <p:tag name="AS_UNIQUEID" val="2160"/>
</p:tagLst>
</file>

<file path=ppt/tags/tag173.xml><?xml version="1.0" encoding="utf-8"?>
<p:tagLst xmlns:p="http://schemas.openxmlformats.org/presentationml/2006/main">
  <p:tag name="AS_UNIQUEID" val="2161"/>
</p:tagLst>
</file>

<file path=ppt/tags/tag174.xml><?xml version="1.0" encoding="utf-8"?>
<p:tagLst xmlns:p="http://schemas.openxmlformats.org/presentationml/2006/main">
  <p:tag name="AS_UNIQUEID" val="2162"/>
</p:tagLst>
</file>

<file path=ppt/tags/tag175.xml><?xml version="1.0" encoding="utf-8"?>
<p:tagLst xmlns:p="http://schemas.openxmlformats.org/presentationml/2006/main">
  <p:tag name="AS_UNIQUEID" val="2407"/>
</p:tagLst>
</file>

<file path=ppt/tags/tag176.xml><?xml version="1.0" encoding="utf-8"?>
<p:tagLst xmlns:p="http://schemas.openxmlformats.org/presentationml/2006/main">
  <p:tag name="AS_UNIQUEID" val="2408"/>
</p:tagLst>
</file>

<file path=ppt/tags/tag177.xml><?xml version="1.0" encoding="utf-8"?>
<p:tagLst xmlns:p="http://schemas.openxmlformats.org/presentationml/2006/main">
  <p:tag name="AS_UNIQUEID" val="2164"/>
</p:tagLst>
</file>

<file path=ppt/tags/tag178.xml><?xml version="1.0" encoding="utf-8"?>
<p:tagLst xmlns:p="http://schemas.openxmlformats.org/presentationml/2006/main">
  <p:tag name="AS_UNIQUEID" val="2165"/>
</p:tagLst>
</file>

<file path=ppt/tags/tag179.xml><?xml version="1.0" encoding="utf-8"?>
<p:tagLst xmlns:p="http://schemas.openxmlformats.org/presentationml/2006/main">
  <p:tag name="AS_UNIQUEID" val="2166"/>
</p:tagLst>
</file>

<file path=ppt/tags/tag18.xml><?xml version="1.0" encoding="utf-8"?>
<p:tagLst xmlns:p="http://schemas.openxmlformats.org/presentationml/2006/main">
  <p:tag name="AS_UNIQUEID" val="381"/>
</p:tagLst>
</file>

<file path=ppt/tags/tag180.xml><?xml version="1.0" encoding="utf-8"?>
<p:tagLst xmlns:p="http://schemas.openxmlformats.org/presentationml/2006/main">
  <p:tag name="AS_UNIQUEID" val="2167"/>
</p:tagLst>
</file>

<file path=ppt/tags/tag181.xml><?xml version="1.0" encoding="utf-8"?>
<p:tagLst xmlns:p="http://schemas.openxmlformats.org/presentationml/2006/main">
  <p:tag name="AS_UNIQUEID" val="2168"/>
</p:tagLst>
</file>

<file path=ppt/tags/tag182.xml><?xml version="1.0" encoding="utf-8"?>
<p:tagLst xmlns:p="http://schemas.openxmlformats.org/presentationml/2006/main">
  <p:tag name="AS_UNIQUEID" val="2169"/>
</p:tagLst>
</file>

<file path=ppt/tags/tag183.xml><?xml version="1.0" encoding="utf-8"?>
<p:tagLst xmlns:p="http://schemas.openxmlformats.org/presentationml/2006/main">
  <p:tag name="AS_UNIQUEID" val="2170"/>
</p:tagLst>
</file>

<file path=ppt/tags/tag184.xml><?xml version="1.0" encoding="utf-8"?>
<p:tagLst xmlns:p="http://schemas.openxmlformats.org/presentationml/2006/main">
  <p:tag name="AS_UNIQUEID" val="2171"/>
</p:tagLst>
</file>

<file path=ppt/tags/tag185.xml><?xml version="1.0" encoding="utf-8"?>
<p:tagLst xmlns:p="http://schemas.openxmlformats.org/presentationml/2006/main">
  <p:tag name="AS_UNIQUEID" val="2172"/>
</p:tagLst>
</file>

<file path=ppt/tags/tag186.xml><?xml version="1.0" encoding="utf-8"?>
<p:tagLst xmlns:p="http://schemas.openxmlformats.org/presentationml/2006/main">
  <p:tag name="AS_UNIQUEID" val="2409"/>
</p:tagLst>
</file>

<file path=ppt/tags/tag187.xml><?xml version="1.0" encoding="utf-8"?>
<p:tagLst xmlns:p="http://schemas.openxmlformats.org/presentationml/2006/main">
  <p:tag name="AS_UNIQUEID" val="2410"/>
</p:tagLst>
</file>

<file path=ppt/tags/tag188.xml><?xml version="1.0" encoding="utf-8"?>
<p:tagLst xmlns:p="http://schemas.openxmlformats.org/presentationml/2006/main">
  <p:tag name="AS_UNIQUEID" val="2174"/>
</p:tagLst>
</file>

<file path=ppt/tags/tag189.xml><?xml version="1.0" encoding="utf-8"?>
<p:tagLst xmlns:p="http://schemas.openxmlformats.org/presentationml/2006/main">
  <p:tag name="AS_UNIQUEID" val="2175"/>
</p:tagLst>
</file>

<file path=ppt/tags/tag19.xml><?xml version="1.0" encoding="utf-8"?>
<p:tagLst xmlns:p="http://schemas.openxmlformats.org/presentationml/2006/main">
  <p:tag name="AS_UNIQUEID" val="382"/>
</p:tagLst>
</file>

<file path=ppt/tags/tag190.xml><?xml version="1.0" encoding="utf-8"?>
<p:tagLst xmlns:p="http://schemas.openxmlformats.org/presentationml/2006/main">
  <p:tag name="AS_UNIQUEID" val="2411"/>
</p:tagLst>
</file>

<file path=ppt/tags/tag191.xml><?xml version="1.0" encoding="utf-8"?>
<p:tagLst xmlns:p="http://schemas.openxmlformats.org/presentationml/2006/main">
  <p:tag name="AS_UNIQUEID" val="2412"/>
</p:tagLst>
</file>

<file path=ppt/tags/tag192.xml><?xml version="1.0" encoding="utf-8"?>
<p:tagLst xmlns:p="http://schemas.openxmlformats.org/presentationml/2006/main">
  <p:tag name="AS_UNIQUEID" val="2177"/>
</p:tagLst>
</file>

<file path=ppt/tags/tag193.xml><?xml version="1.0" encoding="utf-8"?>
<p:tagLst xmlns:p="http://schemas.openxmlformats.org/presentationml/2006/main">
  <p:tag name="AS_UNIQUEID" val="2178"/>
</p:tagLst>
</file>

<file path=ppt/tags/tag194.xml><?xml version="1.0" encoding="utf-8"?>
<p:tagLst xmlns:p="http://schemas.openxmlformats.org/presentationml/2006/main">
  <p:tag name="AS_UNIQUEID" val="2179"/>
</p:tagLst>
</file>

<file path=ppt/tags/tag195.xml><?xml version="1.0" encoding="utf-8"?>
<p:tagLst xmlns:p="http://schemas.openxmlformats.org/presentationml/2006/main">
  <p:tag name="AS_UNIQUEID" val="2180"/>
</p:tagLst>
</file>

<file path=ppt/tags/tag196.xml><?xml version="1.0" encoding="utf-8"?>
<p:tagLst xmlns:p="http://schemas.openxmlformats.org/presentationml/2006/main">
  <p:tag name="AS_UNIQUEID" val="2181"/>
</p:tagLst>
</file>

<file path=ppt/tags/tag197.xml><?xml version="1.0" encoding="utf-8"?>
<p:tagLst xmlns:p="http://schemas.openxmlformats.org/presentationml/2006/main">
  <p:tag name="AS_UNIQUEID" val="2182"/>
</p:tagLst>
</file>

<file path=ppt/tags/tag198.xml><?xml version="1.0" encoding="utf-8"?>
<p:tagLst xmlns:p="http://schemas.openxmlformats.org/presentationml/2006/main">
  <p:tag name="AS_UNIQUEID" val="2183"/>
</p:tagLst>
</file>

<file path=ppt/tags/tag199.xml><?xml version="1.0" encoding="utf-8"?>
<p:tagLst xmlns:p="http://schemas.openxmlformats.org/presentationml/2006/main">
  <p:tag name="AS_UNIQUEID" val="2184"/>
</p:tagLst>
</file>

<file path=ppt/tags/tag2.xml><?xml version="1.0" encoding="utf-8"?>
<p:tagLst xmlns:p="http://schemas.openxmlformats.org/presentationml/2006/main">
  <p:tag name="AS_UNIQUEID" val="2300"/>
</p:tagLst>
</file>

<file path=ppt/tags/tag20.xml><?xml version="1.0" encoding="utf-8"?>
<p:tagLst xmlns:p="http://schemas.openxmlformats.org/presentationml/2006/main">
  <p:tag name="AS_UNIQUEID" val="2312"/>
</p:tagLst>
</file>

<file path=ppt/tags/tag200.xml><?xml version="1.0" encoding="utf-8"?>
<p:tagLst xmlns:p="http://schemas.openxmlformats.org/presentationml/2006/main">
  <p:tag name="AS_UNIQUEID" val="2185"/>
</p:tagLst>
</file>

<file path=ppt/tags/tag201.xml><?xml version="1.0" encoding="utf-8"?>
<p:tagLst xmlns:p="http://schemas.openxmlformats.org/presentationml/2006/main">
  <p:tag name="AS_UNIQUEID" val="2186"/>
</p:tagLst>
</file>

<file path=ppt/tags/tag202.xml><?xml version="1.0" encoding="utf-8"?>
<p:tagLst xmlns:p="http://schemas.openxmlformats.org/presentationml/2006/main">
  <p:tag name="AS_UNIQUEID" val="2413"/>
</p:tagLst>
</file>

<file path=ppt/tags/tag203.xml><?xml version="1.0" encoding="utf-8"?>
<p:tagLst xmlns:p="http://schemas.openxmlformats.org/presentationml/2006/main">
  <p:tag name="AS_UNIQUEID" val="2414"/>
</p:tagLst>
</file>

<file path=ppt/tags/tag204.xml><?xml version="1.0" encoding="utf-8"?>
<p:tagLst xmlns:p="http://schemas.openxmlformats.org/presentationml/2006/main">
  <p:tag name="AS_UNIQUEID" val="2188"/>
</p:tagLst>
</file>

<file path=ppt/tags/tag205.xml><?xml version="1.0" encoding="utf-8"?>
<p:tagLst xmlns:p="http://schemas.openxmlformats.org/presentationml/2006/main">
  <p:tag name="AS_UNIQUEID" val="2189"/>
</p:tagLst>
</file>

<file path=ppt/tags/tag206.xml><?xml version="1.0" encoding="utf-8"?>
<p:tagLst xmlns:p="http://schemas.openxmlformats.org/presentationml/2006/main">
  <p:tag name="AS_UNIQUEID" val="2190"/>
</p:tagLst>
</file>

<file path=ppt/tags/tag207.xml><?xml version="1.0" encoding="utf-8"?>
<p:tagLst xmlns:p="http://schemas.openxmlformats.org/presentationml/2006/main">
  <p:tag name="AS_UNIQUEID" val="2415"/>
</p:tagLst>
</file>

<file path=ppt/tags/tag208.xml><?xml version="1.0" encoding="utf-8"?>
<p:tagLst xmlns:p="http://schemas.openxmlformats.org/presentationml/2006/main">
  <p:tag name="AS_UNIQUEID" val="2416"/>
</p:tagLst>
</file>

<file path=ppt/tags/tag209.xml><?xml version="1.0" encoding="utf-8"?>
<p:tagLst xmlns:p="http://schemas.openxmlformats.org/presentationml/2006/main">
  <p:tag name="AS_UNIQUEID" val="2192"/>
</p:tagLst>
</file>

<file path=ppt/tags/tag21.xml><?xml version="1.0" encoding="utf-8"?>
<p:tagLst xmlns:p="http://schemas.openxmlformats.org/presentationml/2006/main">
  <p:tag name="AS_UNIQUEID" val="2313"/>
</p:tagLst>
</file>

<file path=ppt/tags/tag210.xml><?xml version="1.0" encoding="utf-8"?>
<p:tagLst xmlns:p="http://schemas.openxmlformats.org/presentationml/2006/main">
  <p:tag name="AS_UNIQUEID" val="2193"/>
</p:tagLst>
</file>

<file path=ppt/tags/tag211.xml><?xml version="1.0" encoding="utf-8"?>
<p:tagLst xmlns:p="http://schemas.openxmlformats.org/presentationml/2006/main">
  <p:tag name="AS_UNIQUEID" val="2194"/>
</p:tagLst>
</file>

<file path=ppt/tags/tag212.xml><?xml version="1.0" encoding="utf-8"?>
<p:tagLst xmlns:p="http://schemas.openxmlformats.org/presentationml/2006/main">
  <p:tag name="AS_UNIQUEID" val="2195"/>
</p:tagLst>
</file>

<file path=ppt/tags/tag213.xml><?xml version="1.0" encoding="utf-8"?>
<p:tagLst xmlns:p="http://schemas.openxmlformats.org/presentationml/2006/main">
  <p:tag name="AS_UNIQUEID" val="2196"/>
</p:tagLst>
</file>

<file path=ppt/tags/tag214.xml><?xml version="1.0" encoding="utf-8"?>
<p:tagLst xmlns:p="http://schemas.openxmlformats.org/presentationml/2006/main">
  <p:tag name="AS_UNIQUEID" val="2197"/>
</p:tagLst>
</file>

<file path=ppt/tags/tag215.xml><?xml version="1.0" encoding="utf-8"?>
<p:tagLst xmlns:p="http://schemas.openxmlformats.org/presentationml/2006/main">
  <p:tag name="AS_UNIQUEID" val="2198"/>
</p:tagLst>
</file>

<file path=ppt/tags/tag216.xml><?xml version="1.0" encoding="utf-8"?>
<p:tagLst xmlns:p="http://schemas.openxmlformats.org/presentationml/2006/main">
  <p:tag name="AS_UNIQUEID" val="2199"/>
</p:tagLst>
</file>

<file path=ppt/tags/tag217.xml><?xml version="1.0" encoding="utf-8"?>
<p:tagLst xmlns:p="http://schemas.openxmlformats.org/presentationml/2006/main">
  <p:tag name="AS_UNIQUEID" val="2200"/>
</p:tagLst>
</file>

<file path=ppt/tags/tag218.xml><?xml version="1.0" encoding="utf-8"?>
<p:tagLst xmlns:p="http://schemas.openxmlformats.org/presentationml/2006/main">
  <p:tag name="AS_UNIQUEID" val="2201"/>
</p:tagLst>
</file>

<file path=ppt/tags/tag219.xml><?xml version="1.0" encoding="utf-8"?>
<p:tagLst xmlns:p="http://schemas.openxmlformats.org/presentationml/2006/main">
  <p:tag name="AS_UNIQUEID" val="2202"/>
</p:tagLst>
</file>

<file path=ppt/tags/tag22.xml><?xml version="1.0" encoding="utf-8"?>
<p:tagLst xmlns:p="http://schemas.openxmlformats.org/presentationml/2006/main">
  <p:tag name="AS_UNIQUEID" val="2314"/>
</p:tagLst>
</file>

<file path=ppt/tags/tag220.xml><?xml version="1.0" encoding="utf-8"?>
<p:tagLst xmlns:p="http://schemas.openxmlformats.org/presentationml/2006/main">
  <p:tag name="AS_UNIQUEID" val="2203"/>
</p:tagLst>
</file>

<file path=ppt/tags/tag221.xml><?xml version="1.0" encoding="utf-8"?>
<p:tagLst xmlns:p="http://schemas.openxmlformats.org/presentationml/2006/main">
  <p:tag name="AS_UNIQUEID" val="2204"/>
</p:tagLst>
</file>

<file path=ppt/tags/tag222.xml><?xml version="1.0" encoding="utf-8"?>
<p:tagLst xmlns:p="http://schemas.openxmlformats.org/presentationml/2006/main">
  <p:tag name="AS_UNIQUEID" val="2205"/>
</p:tagLst>
</file>

<file path=ppt/tags/tag223.xml><?xml version="1.0" encoding="utf-8"?>
<p:tagLst xmlns:p="http://schemas.openxmlformats.org/presentationml/2006/main">
  <p:tag name="AS_UNIQUEID" val="2206"/>
</p:tagLst>
</file>

<file path=ppt/tags/tag224.xml><?xml version="1.0" encoding="utf-8"?>
<p:tagLst xmlns:p="http://schemas.openxmlformats.org/presentationml/2006/main">
  <p:tag name="AS_UNIQUEID" val="2207"/>
</p:tagLst>
</file>

<file path=ppt/tags/tag225.xml><?xml version="1.0" encoding="utf-8"?>
<p:tagLst xmlns:p="http://schemas.openxmlformats.org/presentationml/2006/main">
  <p:tag name="AS_UNIQUEID" val="2417"/>
</p:tagLst>
</file>

<file path=ppt/tags/tag226.xml><?xml version="1.0" encoding="utf-8"?>
<p:tagLst xmlns:p="http://schemas.openxmlformats.org/presentationml/2006/main">
  <p:tag name="AS_UNIQUEID" val="2418"/>
</p:tagLst>
</file>

<file path=ppt/tags/tag227.xml><?xml version="1.0" encoding="utf-8"?>
<p:tagLst xmlns:p="http://schemas.openxmlformats.org/presentationml/2006/main">
  <p:tag name="AS_UNIQUEID" val="2209"/>
</p:tagLst>
</file>

<file path=ppt/tags/tag228.xml><?xml version="1.0" encoding="utf-8"?>
<p:tagLst xmlns:p="http://schemas.openxmlformats.org/presentationml/2006/main">
  <p:tag name="AS_UNIQUEID" val="2210"/>
</p:tagLst>
</file>

<file path=ppt/tags/tag229.xml><?xml version="1.0" encoding="utf-8"?>
<p:tagLst xmlns:p="http://schemas.openxmlformats.org/presentationml/2006/main">
  <p:tag name="AS_UNIQUEID" val="2211"/>
</p:tagLst>
</file>

<file path=ppt/tags/tag23.xml><?xml version="1.0" encoding="utf-8"?>
<p:tagLst xmlns:p="http://schemas.openxmlformats.org/presentationml/2006/main">
  <p:tag name="AS_UNIQUEID" val="2315"/>
</p:tagLst>
</file>

<file path=ppt/tags/tag230.xml><?xml version="1.0" encoding="utf-8"?>
<p:tagLst xmlns:p="http://schemas.openxmlformats.org/presentationml/2006/main">
  <p:tag name="AS_UNIQUEID" val="2419"/>
</p:tagLst>
</file>

<file path=ppt/tags/tag231.xml><?xml version="1.0" encoding="utf-8"?>
<p:tagLst xmlns:p="http://schemas.openxmlformats.org/presentationml/2006/main">
  <p:tag name="AS_UNIQUEID" val="2420"/>
</p:tagLst>
</file>

<file path=ppt/tags/tag232.xml><?xml version="1.0" encoding="utf-8"?>
<p:tagLst xmlns:p="http://schemas.openxmlformats.org/presentationml/2006/main">
  <p:tag name="AS_UNIQUEID" val="2213"/>
</p:tagLst>
</file>

<file path=ppt/tags/tag233.xml><?xml version="1.0" encoding="utf-8"?>
<p:tagLst xmlns:p="http://schemas.openxmlformats.org/presentationml/2006/main">
  <p:tag name="AS_UNIQUEID" val="2214"/>
</p:tagLst>
</file>

<file path=ppt/tags/tag234.xml><?xml version="1.0" encoding="utf-8"?>
<p:tagLst xmlns:p="http://schemas.openxmlformats.org/presentationml/2006/main">
  <p:tag name="AS_UNIQUEID" val="2215"/>
</p:tagLst>
</file>

<file path=ppt/tags/tag235.xml><?xml version="1.0" encoding="utf-8"?>
<p:tagLst xmlns:p="http://schemas.openxmlformats.org/presentationml/2006/main">
  <p:tag name="AS_UNIQUEID" val="2421"/>
</p:tagLst>
</file>

<file path=ppt/tags/tag236.xml><?xml version="1.0" encoding="utf-8"?>
<p:tagLst xmlns:p="http://schemas.openxmlformats.org/presentationml/2006/main">
  <p:tag name="AS_UNIQUEID" val="2422"/>
</p:tagLst>
</file>

<file path=ppt/tags/tag237.xml><?xml version="1.0" encoding="utf-8"?>
<p:tagLst xmlns:p="http://schemas.openxmlformats.org/presentationml/2006/main">
  <p:tag name="AS_UNIQUEID" val="2217"/>
</p:tagLst>
</file>

<file path=ppt/tags/tag238.xml><?xml version="1.0" encoding="utf-8"?>
<p:tagLst xmlns:p="http://schemas.openxmlformats.org/presentationml/2006/main">
  <p:tag name="AS_UNIQUEID" val="2218"/>
</p:tagLst>
</file>

<file path=ppt/tags/tag239.xml><?xml version="1.0" encoding="utf-8"?>
<p:tagLst xmlns:p="http://schemas.openxmlformats.org/presentationml/2006/main">
  <p:tag name="AS_UNIQUEID" val="2219"/>
</p:tagLst>
</file>

<file path=ppt/tags/tag24.xml><?xml version="1.0" encoding="utf-8"?>
<p:tagLst xmlns:p="http://schemas.openxmlformats.org/presentationml/2006/main">
  <p:tag name="AS_UNIQUEID" val="2316"/>
</p:tagLst>
</file>

<file path=ppt/tags/tag240.xml><?xml version="1.0" encoding="utf-8"?>
<p:tagLst xmlns:p="http://schemas.openxmlformats.org/presentationml/2006/main">
  <p:tag name="AS_UNIQUEID" val="2220"/>
</p:tagLst>
</file>

<file path=ppt/tags/tag241.xml><?xml version="1.0" encoding="utf-8"?>
<p:tagLst xmlns:p="http://schemas.openxmlformats.org/presentationml/2006/main">
  <p:tag name="AS_UNIQUEID" val="2423"/>
</p:tagLst>
</file>

<file path=ppt/tags/tag242.xml><?xml version="1.0" encoding="utf-8"?>
<p:tagLst xmlns:p="http://schemas.openxmlformats.org/presentationml/2006/main">
  <p:tag name="AS_UNIQUEID" val="2424"/>
</p:tagLst>
</file>

<file path=ppt/tags/tag243.xml><?xml version="1.0" encoding="utf-8"?>
<p:tagLst xmlns:p="http://schemas.openxmlformats.org/presentationml/2006/main">
  <p:tag name="AS_UNIQUEID" val="2222"/>
</p:tagLst>
</file>

<file path=ppt/tags/tag244.xml><?xml version="1.0" encoding="utf-8"?>
<p:tagLst xmlns:p="http://schemas.openxmlformats.org/presentationml/2006/main">
  <p:tag name="AS_UNIQUEID" val="2223"/>
</p:tagLst>
</file>

<file path=ppt/tags/tag245.xml><?xml version="1.0" encoding="utf-8"?>
<p:tagLst xmlns:p="http://schemas.openxmlformats.org/presentationml/2006/main">
  <p:tag name="AS_UNIQUEID" val="2224"/>
</p:tagLst>
</file>

<file path=ppt/tags/tag246.xml><?xml version="1.0" encoding="utf-8"?>
<p:tagLst xmlns:p="http://schemas.openxmlformats.org/presentationml/2006/main">
  <p:tag name="AS_UNIQUEID" val="2225"/>
</p:tagLst>
</file>

<file path=ppt/tags/tag247.xml><?xml version="1.0" encoding="utf-8"?>
<p:tagLst xmlns:p="http://schemas.openxmlformats.org/presentationml/2006/main">
  <p:tag name="AS_UNIQUEID" val="2226"/>
</p:tagLst>
</file>

<file path=ppt/tags/tag248.xml><?xml version="1.0" encoding="utf-8"?>
<p:tagLst xmlns:p="http://schemas.openxmlformats.org/presentationml/2006/main">
  <p:tag name="AS_UNIQUEID" val="2227"/>
</p:tagLst>
</file>

<file path=ppt/tags/tag249.xml><?xml version="1.0" encoding="utf-8"?>
<p:tagLst xmlns:p="http://schemas.openxmlformats.org/presentationml/2006/main">
  <p:tag name="AS_UNIQUEID" val="2228"/>
</p:tagLst>
</file>

<file path=ppt/tags/tag25.xml><?xml version="1.0" encoding="utf-8"?>
<p:tagLst xmlns:p="http://schemas.openxmlformats.org/presentationml/2006/main">
  <p:tag name="AS_UNIQUEID" val="2317"/>
</p:tagLst>
</file>

<file path=ppt/tags/tag250.xml><?xml version="1.0" encoding="utf-8"?>
<p:tagLst xmlns:p="http://schemas.openxmlformats.org/presentationml/2006/main">
  <p:tag name="AS_UNIQUEID" val="2229"/>
</p:tagLst>
</file>

<file path=ppt/tags/tag251.xml><?xml version="1.0" encoding="utf-8"?>
<p:tagLst xmlns:p="http://schemas.openxmlformats.org/presentationml/2006/main">
  <p:tag name="AS_UNIQUEID" val="2230"/>
</p:tagLst>
</file>

<file path=ppt/tags/tag252.xml><?xml version="1.0" encoding="utf-8"?>
<p:tagLst xmlns:p="http://schemas.openxmlformats.org/presentationml/2006/main">
  <p:tag name="AS_UNIQUEID" val="2231"/>
</p:tagLst>
</file>

<file path=ppt/tags/tag253.xml><?xml version="1.0" encoding="utf-8"?>
<p:tagLst xmlns:p="http://schemas.openxmlformats.org/presentationml/2006/main">
  <p:tag name="AS_UNIQUEID" val="2232"/>
</p:tagLst>
</file>

<file path=ppt/tags/tag254.xml><?xml version="1.0" encoding="utf-8"?>
<p:tagLst xmlns:p="http://schemas.openxmlformats.org/presentationml/2006/main">
  <p:tag name="AS_UNIQUEID" val="2233"/>
</p:tagLst>
</file>

<file path=ppt/tags/tag255.xml><?xml version="1.0" encoding="utf-8"?>
<p:tagLst xmlns:p="http://schemas.openxmlformats.org/presentationml/2006/main">
  <p:tag name="AS_UNIQUEID" val="2234"/>
</p:tagLst>
</file>

<file path=ppt/tags/tag256.xml><?xml version="1.0" encoding="utf-8"?>
<p:tagLst xmlns:p="http://schemas.openxmlformats.org/presentationml/2006/main">
  <p:tag name="AS_UNIQUEID" val="2235"/>
</p:tagLst>
</file>

<file path=ppt/tags/tag257.xml><?xml version="1.0" encoding="utf-8"?>
<p:tagLst xmlns:p="http://schemas.openxmlformats.org/presentationml/2006/main">
  <p:tag name="AS_UNIQUEID" val="2236"/>
</p:tagLst>
</file>

<file path=ppt/tags/tag258.xml><?xml version="1.0" encoding="utf-8"?>
<p:tagLst xmlns:p="http://schemas.openxmlformats.org/presentationml/2006/main">
  <p:tag name="AS_UNIQUEID" val="2237"/>
</p:tagLst>
</file>

<file path=ppt/tags/tag259.xml><?xml version="1.0" encoding="utf-8"?>
<p:tagLst xmlns:p="http://schemas.openxmlformats.org/presentationml/2006/main">
  <p:tag name="AS_UNIQUEID" val="2238"/>
</p:tagLst>
</file>

<file path=ppt/tags/tag26.xml><?xml version="1.0" encoding="utf-8"?>
<p:tagLst xmlns:p="http://schemas.openxmlformats.org/presentationml/2006/main">
  <p:tag name="AS_UNIQUEID" val="2318"/>
</p:tagLst>
</file>

<file path=ppt/tags/tag260.xml><?xml version="1.0" encoding="utf-8"?>
<p:tagLst xmlns:p="http://schemas.openxmlformats.org/presentationml/2006/main">
  <p:tag name="AS_UNIQUEID" val="2239"/>
</p:tagLst>
</file>

<file path=ppt/tags/tag261.xml><?xml version="1.0" encoding="utf-8"?>
<p:tagLst xmlns:p="http://schemas.openxmlformats.org/presentationml/2006/main">
  <p:tag name="AS_UNIQUEID" val="2240"/>
</p:tagLst>
</file>

<file path=ppt/tags/tag262.xml><?xml version="1.0" encoding="utf-8"?>
<p:tagLst xmlns:p="http://schemas.openxmlformats.org/presentationml/2006/main">
  <p:tag name="AS_UNIQUEID" val="2241"/>
</p:tagLst>
</file>

<file path=ppt/tags/tag263.xml><?xml version="1.0" encoding="utf-8"?>
<p:tagLst xmlns:p="http://schemas.openxmlformats.org/presentationml/2006/main">
  <p:tag name="AS_UNIQUEID" val="2425"/>
</p:tagLst>
</file>

<file path=ppt/tags/tag264.xml><?xml version="1.0" encoding="utf-8"?>
<p:tagLst xmlns:p="http://schemas.openxmlformats.org/presentationml/2006/main">
  <p:tag name="AS_UNIQUEID" val="2426"/>
</p:tagLst>
</file>

<file path=ppt/tags/tag265.xml><?xml version="1.0" encoding="utf-8"?>
<p:tagLst xmlns:p="http://schemas.openxmlformats.org/presentationml/2006/main">
  <p:tag name="AS_UNIQUEID" val="2286"/>
</p:tagLst>
</file>

<file path=ppt/tags/tag266.xml><?xml version="1.0" encoding="utf-8"?>
<p:tagLst xmlns:p="http://schemas.openxmlformats.org/presentationml/2006/main">
  <p:tag name="AS_UNIQUEID" val="2287"/>
</p:tagLst>
</file>

<file path=ppt/tags/tag267.xml><?xml version="1.0" encoding="utf-8"?>
<p:tagLst xmlns:p="http://schemas.openxmlformats.org/presentationml/2006/main">
  <p:tag name="AS_UNIQUEID" val="2288"/>
</p:tagLst>
</file>

<file path=ppt/tags/tag268.xml><?xml version="1.0" encoding="utf-8"?>
<p:tagLst xmlns:p="http://schemas.openxmlformats.org/presentationml/2006/main">
  <p:tag name="AS_UNIQUEID" val="2289"/>
</p:tagLst>
</file>

<file path=ppt/tags/tag269.xml><?xml version="1.0" encoding="utf-8"?>
<p:tagLst xmlns:p="http://schemas.openxmlformats.org/presentationml/2006/main">
  <p:tag name="AS_UNIQUEID" val="2290"/>
</p:tagLst>
</file>

<file path=ppt/tags/tag27.xml><?xml version="1.0" encoding="utf-8"?>
<p:tagLst xmlns:p="http://schemas.openxmlformats.org/presentationml/2006/main">
  <p:tag name="AS_UNIQUEID" val="337"/>
</p:tagLst>
</file>

<file path=ppt/tags/tag270.xml><?xml version="1.0" encoding="utf-8"?>
<p:tagLst xmlns:p="http://schemas.openxmlformats.org/presentationml/2006/main">
  <p:tag name="AS_UNIQUEID" val="2291"/>
</p:tagLst>
</file>

<file path=ppt/tags/tag271.xml><?xml version="1.0" encoding="utf-8"?>
<p:tagLst xmlns:p="http://schemas.openxmlformats.org/presentationml/2006/main">
  <p:tag name="AS_UNIQUEID" val="2292"/>
</p:tagLst>
</file>

<file path=ppt/tags/tag272.xml><?xml version="1.0" encoding="utf-8"?>
<p:tagLst xmlns:p="http://schemas.openxmlformats.org/presentationml/2006/main">
  <p:tag name="AS_UNIQUEID" val="2427"/>
</p:tagLst>
</file>

<file path=ppt/tags/tag273.xml><?xml version="1.0" encoding="utf-8"?>
<p:tagLst xmlns:p="http://schemas.openxmlformats.org/presentationml/2006/main">
  <p:tag name="AS_UNIQUEID" val="2428"/>
</p:tagLst>
</file>

<file path=ppt/tags/tag274.xml><?xml version="1.0" encoding="utf-8"?>
<p:tagLst xmlns:p="http://schemas.openxmlformats.org/presentationml/2006/main">
  <p:tag name="AS_UNIQUEID" val="2294"/>
</p:tagLst>
</file>

<file path=ppt/tags/tag275.xml><?xml version="1.0" encoding="utf-8"?>
<p:tagLst xmlns:p="http://schemas.openxmlformats.org/presentationml/2006/main">
  <p:tag name="AS_UNIQUEID" val="2295"/>
</p:tagLst>
</file>

<file path=ppt/tags/tag276.xml><?xml version="1.0" encoding="utf-8"?>
<p:tagLst xmlns:p="http://schemas.openxmlformats.org/presentationml/2006/main">
  <p:tag name="AS_UNIQUEID" val="2296"/>
</p:tagLst>
</file>

<file path=ppt/tags/tag277.xml><?xml version="1.0" encoding="utf-8"?>
<p:tagLst xmlns:p="http://schemas.openxmlformats.org/presentationml/2006/main">
  <p:tag name="AS_UNIQUEID" val="2297"/>
</p:tagLst>
</file>

<file path=ppt/tags/tag278.xml><?xml version="1.0" encoding="utf-8"?>
<p:tagLst xmlns:p="http://schemas.openxmlformats.org/presentationml/2006/main">
  <p:tag name="AS_UNIQUEID" val="2298"/>
</p:tagLst>
</file>

<file path=ppt/tags/tag279.xml><?xml version="1.0" encoding="utf-8"?>
<p:tagLst xmlns:p="http://schemas.openxmlformats.org/presentationml/2006/main">
  <p:tag name="AS_UNIQUEID" val="2429"/>
</p:tagLst>
</file>

<file path=ppt/tags/tag28.xml><?xml version="1.0" encoding="utf-8"?>
<p:tagLst xmlns:p="http://schemas.openxmlformats.org/presentationml/2006/main">
  <p:tag name="AS_UNIQUEID" val="338"/>
</p:tagLst>
</file>

<file path=ppt/tags/tag280.xml><?xml version="1.0" encoding="utf-8"?>
<p:tagLst xmlns:p="http://schemas.openxmlformats.org/presentationml/2006/main">
  <p:tag name="AS_UNIQUEID" val="2430"/>
</p:tagLst>
</file>

<file path=ppt/tags/tag281.xml><?xml version="1.0" encoding="utf-8"?>
<p:tagLst xmlns:p="http://schemas.openxmlformats.org/presentationml/2006/main">
  <p:tag name="AS_UNIQUEID" val="2431"/>
</p:tagLst>
</file>

<file path=ppt/tags/tag282.xml><?xml version="1.0" encoding="utf-8"?>
<p:tagLst xmlns:p="http://schemas.openxmlformats.org/presentationml/2006/main">
  <p:tag name="AS_UNIQUEID" val="2432"/>
</p:tagLst>
</file>

<file path=ppt/tags/tag283.xml><?xml version="1.0" encoding="utf-8"?>
<p:tagLst xmlns:p="http://schemas.openxmlformats.org/presentationml/2006/main">
  <p:tag name="AS_UNIQUEID" val="2433"/>
</p:tagLst>
</file>

<file path=ppt/tags/tag284.xml><?xml version="1.0" encoding="utf-8"?>
<p:tagLst xmlns:p="http://schemas.openxmlformats.org/presentationml/2006/main">
  <p:tag name="AS_UNIQUEID" val="2434"/>
</p:tagLst>
</file>

<file path=ppt/tags/tag285.xml><?xml version="1.0" encoding="utf-8"?>
<p:tagLst xmlns:p="http://schemas.openxmlformats.org/presentationml/2006/main">
  <p:tag name="AS_UNIQUEID" val="2435"/>
</p:tagLst>
</file>

<file path=ppt/tags/tag286.xml><?xml version="1.0" encoding="utf-8"?>
<p:tagLst xmlns:p="http://schemas.openxmlformats.org/presentationml/2006/main">
  <p:tag name="AS_UNIQUEID" val="2436"/>
</p:tagLst>
</file>

<file path=ppt/tags/tag287.xml><?xml version="1.0" encoding="utf-8"?>
<p:tagLst xmlns:p="http://schemas.openxmlformats.org/presentationml/2006/main">
  <p:tag name="AS_UNIQUEID" val="2437"/>
</p:tagLst>
</file>

<file path=ppt/tags/tag288.xml><?xml version="1.0" encoding="utf-8"?>
<p:tagLst xmlns:p="http://schemas.openxmlformats.org/presentationml/2006/main">
  <p:tag name="AS_UNIQUEID" val="2438"/>
</p:tagLst>
</file>

<file path=ppt/tags/tag289.xml><?xml version="1.0" encoding="utf-8"?>
<p:tagLst xmlns:p="http://schemas.openxmlformats.org/presentationml/2006/main">
  <p:tag name="AS_UNIQUEID" val="2439"/>
</p:tagLst>
</file>

<file path=ppt/tags/tag29.xml><?xml version="1.0" encoding="utf-8"?>
<p:tagLst xmlns:p="http://schemas.openxmlformats.org/presentationml/2006/main">
  <p:tag name="AS_UNIQUEID" val="339"/>
</p:tagLst>
</file>

<file path=ppt/tags/tag290.xml><?xml version="1.0" encoding="utf-8"?>
<p:tagLst xmlns:p="http://schemas.openxmlformats.org/presentationml/2006/main">
  <p:tag name="AS_UNIQUEID" val="2440"/>
</p:tagLst>
</file>

<file path=ppt/tags/tag29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mQ2MTljNGM5ODgxMTBjY2ZmMDNlZDc5ZGVlZTA2NjQifQ=="/>
  <p:tag name="ISPRING_PRESENTATION_TITLE" val="PowerPoint 演示文稿"/>
  <p:tag name="KSO_WPP_MARK_KEY" val="99562cae-6772-4661-bde9-720f629cdb59"/>
</p:tagLst>
</file>

<file path=ppt/tags/tag3.xml><?xml version="1.0" encoding="utf-8"?>
<p:tagLst xmlns:p="http://schemas.openxmlformats.org/presentationml/2006/main">
  <p:tag name="AS_UNIQUEID" val="2301"/>
</p:tagLst>
</file>

<file path=ppt/tags/tag30.xml><?xml version="1.0" encoding="utf-8"?>
<p:tagLst xmlns:p="http://schemas.openxmlformats.org/presentationml/2006/main">
  <p:tag name="AS_UNIQUEID" val="340"/>
</p:tagLst>
</file>

<file path=ppt/tags/tag31.xml><?xml version="1.0" encoding="utf-8"?>
<p:tagLst xmlns:p="http://schemas.openxmlformats.org/presentationml/2006/main">
  <p:tag name="AS_UNIQUEID" val="341"/>
</p:tagLst>
</file>

<file path=ppt/tags/tag32.xml><?xml version="1.0" encoding="utf-8"?>
<p:tagLst xmlns:p="http://schemas.openxmlformats.org/presentationml/2006/main">
  <p:tag name="AS_UNIQUEID" val="342"/>
</p:tagLst>
</file>

<file path=ppt/tags/tag33.xml><?xml version="1.0" encoding="utf-8"?>
<p:tagLst xmlns:p="http://schemas.openxmlformats.org/presentationml/2006/main">
  <p:tag name="AS_UNIQUEID" val="343"/>
</p:tagLst>
</file>

<file path=ppt/tags/tag34.xml><?xml version="1.0" encoding="utf-8"?>
<p:tagLst xmlns:p="http://schemas.openxmlformats.org/presentationml/2006/main">
  <p:tag name="AS_UNIQUEID" val="344"/>
</p:tagLst>
</file>

<file path=ppt/tags/tag35.xml><?xml version="1.0" encoding="utf-8"?>
<p:tagLst xmlns:p="http://schemas.openxmlformats.org/presentationml/2006/main">
  <p:tag name="AS_UNIQUEID" val="345"/>
</p:tagLst>
</file>

<file path=ppt/tags/tag36.xml><?xml version="1.0" encoding="utf-8"?>
<p:tagLst xmlns:p="http://schemas.openxmlformats.org/presentationml/2006/main">
  <p:tag name="AS_UNIQUEID" val="346"/>
</p:tagLst>
</file>

<file path=ppt/tags/tag37.xml><?xml version="1.0" encoding="utf-8"?>
<p:tagLst xmlns:p="http://schemas.openxmlformats.org/presentationml/2006/main">
  <p:tag name="AS_UNIQUEID" val="347"/>
</p:tagLst>
</file>

<file path=ppt/tags/tag38.xml><?xml version="1.0" encoding="utf-8"?>
<p:tagLst xmlns:p="http://schemas.openxmlformats.org/presentationml/2006/main">
  <p:tag name="AS_UNIQUEID" val="348"/>
</p:tagLst>
</file>

<file path=ppt/tags/tag39.xml><?xml version="1.0" encoding="utf-8"?>
<p:tagLst xmlns:p="http://schemas.openxmlformats.org/presentationml/2006/main">
  <p:tag name="AS_UNIQUEID" val="349"/>
</p:tagLst>
</file>

<file path=ppt/tags/tag4.xml><?xml version="1.0" encoding="utf-8"?>
<p:tagLst xmlns:p="http://schemas.openxmlformats.org/presentationml/2006/main">
  <p:tag name="AS_UNIQUEID" val="2302"/>
</p:tagLst>
</file>

<file path=ppt/tags/tag40.xml><?xml version="1.0" encoding="utf-8"?>
<p:tagLst xmlns:p="http://schemas.openxmlformats.org/presentationml/2006/main">
  <p:tag name="AS_UNIQUEID" val="350"/>
</p:tagLst>
</file>

<file path=ppt/tags/tag41.xml><?xml version="1.0" encoding="utf-8"?>
<p:tagLst xmlns:p="http://schemas.openxmlformats.org/presentationml/2006/main">
  <p:tag name="AS_UNIQUEID" val="351"/>
</p:tagLst>
</file>

<file path=ppt/tags/tag42.xml><?xml version="1.0" encoding="utf-8"?>
<p:tagLst xmlns:p="http://schemas.openxmlformats.org/presentationml/2006/main">
  <p:tag name="AS_UNIQUEID" val="352"/>
</p:tagLst>
</file>

<file path=ppt/tags/tag43.xml><?xml version="1.0" encoding="utf-8"?>
<p:tagLst xmlns:p="http://schemas.openxmlformats.org/presentationml/2006/main">
  <p:tag name="AS_UNIQUEID" val="353"/>
</p:tagLst>
</file>

<file path=ppt/tags/tag44.xml><?xml version="1.0" encoding="utf-8"?>
<p:tagLst xmlns:p="http://schemas.openxmlformats.org/presentationml/2006/main">
  <p:tag name="AS_UNIQUEID" val="354"/>
</p:tagLst>
</file>

<file path=ppt/tags/tag45.xml><?xml version="1.0" encoding="utf-8"?>
<p:tagLst xmlns:p="http://schemas.openxmlformats.org/presentationml/2006/main">
  <p:tag name="AS_UNIQUEID" val="355"/>
</p:tagLst>
</file>

<file path=ppt/tags/tag46.xml><?xml version="1.0" encoding="utf-8"?>
<p:tagLst xmlns:p="http://schemas.openxmlformats.org/presentationml/2006/main">
  <p:tag name="AS_UNIQUEID" val="356"/>
</p:tagLst>
</file>

<file path=ppt/tags/tag47.xml><?xml version="1.0" encoding="utf-8"?>
<p:tagLst xmlns:p="http://schemas.openxmlformats.org/presentationml/2006/main">
  <p:tag name="AS_UNIQUEID" val="357"/>
</p:tagLst>
</file>

<file path=ppt/tags/tag48.xml><?xml version="1.0" encoding="utf-8"?>
<p:tagLst xmlns:p="http://schemas.openxmlformats.org/presentationml/2006/main">
  <p:tag name="AS_UNIQUEID" val="358"/>
</p:tagLst>
</file>

<file path=ppt/tags/tag49.xml><?xml version="1.0" encoding="utf-8"?>
<p:tagLst xmlns:p="http://schemas.openxmlformats.org/presentationml/2006/main">
  <p:tag name="AS_UNIQUEID" val="359"/>
</p:tagLst>
</file>

<file path=ppt/tags/tag5.xml><?xml version="1.0" encoding="utf-8"?>
<p:tagLst xmlns:p="http://schemas.openxmlformats.org/presentationml/2006/main">
  <p:tag name="AS_UNIQUEID" val="2303"/>
</p:tagLst>
</file>

<file path=ppt/tags/tag50.xml><?xml version="1.0" encoding="utf-8"?>
<p:tagLst xmlns:p="http://schemas.openxmlformats.org/presentationml/2006/main">
  <p:tag name="AS_UNIQUEID" val="360"/>
</p:tagLst>
</file>

<file path=ppt/tags/tag51.xml><?xml version="1.0" encoding="utf-8"?>
<p:tagLst xmlns:p="http://schemas.openxmlformats.org/presentationml/2006/main">
  <p:tag name="AS_UNIQUEID" val="361"/>
</p:tagLst>
</file>

<file path=ppt/tags/tag52.xml><?xml version="1.0" encoding="utf-8"?>
<p:tagLst xmlns:p="http://schemas.openxmlformats.org/presentationml/2006/main">
  <p:tag name="AS_UNIQUEID" val="362"/>
</p:tagLst>
</file>

<file path=ppt/tags/tag53.xml><?xml version="1.0" encoding="utf-8"?>
<p:tagLst xmlns:p="http://schemas.openxmlformats.org/presentationml/2006/main">
  <p:tag name="AS_UNIQUEID" val="363"/>
</p:tagLst>
</file>

<file path=ppt/tags/tag54.xml><?xml version="1.0" encoding="utf-8"?>
<p:tagLst xmlns:p="http://schemas.openxmlformats.org/presentationml/2006/main">
  <p:tag name="AS_UNIQUEID" val="364"/>
</p:tagLst>
</file>

<file path=ppt/tags/tag55.xml><?xml version="1.0" encoding="utf-8"?>
<p:tagLst xmlns:p="http://schemas.openxmlformats.org/presentationml/2006/main">
  <p:tag name="AS_UNIQUEID" val="2319"/>
</p:tagLst>
</file>

<file path=ppt/tags/tag56.xml><?xml version="1.0" encoding="utf-8"?>
<p:tagLst xmlns:p="http://schemas.openxmlformats.org/presentationml/2006/main">
  <p:tag name="AS_UNIQUEID" val="2320"/>
</p:tagLst>
</file>

<file path=ppt/tags/tag57.xml><?xml version="1.0" encoding="utf-8"?>
<p:tagLst xmlns:p="http://schemas.openxmlformats.org/presentationml/2006/main">
  <p:tag name="AS_UNIQUEID" val="2321"/>
</p:tagLst>
</file>

<file path=ppt/tags/tag58.xml><?xml version="1.0" encoding="utf-8"?>
<p:tagLst xmlns:p="http://schemas.openxmlformats.org/presentationml/2006/main">
  <p:tag name="AS_UNIQUEID" val="2322"/>
</p:tagLst>
</file>

<file path=ppt/tags/tag59.xml><?xml version="1.0" encoding="utf-8"?>
<p:tagLst xmlns:p="http://schemas.openxmlformats.org/presentationml/2006/main">
  <p:tag name="AS_UNIQUEID" val="2323"/>
</p:tagLst>
</file>

<file path=ppt/tags/tag6.xml><?xml version="1.0" encoding="utf-8"?>
<p:tagLst xmlns:p="http://schemas.openxmlformats.org/presentationml/2006/main">
  <p:tag name="AS_UNIQUEID" val="2304"/>
</p:tagLst>
</file>

<file path=ppt/tags/tag60.xml><?xml version="1.0" encoding="utf-8"?>
<p:tagLst xmlns:p="http://schemas.openxmlformats.org/presentationml/2006/main">
  <p:tag name="AS_UNIQUEID" val="2324"/>
</p:tagLst>
</file>

<file path=ppt/tags/tag61.xml><?xml version="1.0" encoding="utf-8"?>
<p:tagLst xmlns:p="http://schemas.openxmlformats.org/presentationml/2006/main">
  <p:tag name="AS_UNIQUEID" val="2325"/>
</p:tagLst>
</file>

<file path=ppt/tags/tag62.xml><?xml version="1.0" encoding="utf-8"?>
<p:tagLst xmlns:p="http://schemas.openxmlformats.org/presentationml/2006/main">
  <p:tag name="AS_UNIQUEID" val="2326"/>
</p:tagLst>
</file>

<file path=ppt/tags/tag63.xml><?xml version="1.0" encoding="utf-8"?>
<p:tagLst xmlns:p="http://schemas.openxmlformats.org/presentationml/2006/main">
  <p:tag name="AS_UNIQUEID" val="2327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64.xml><?xml version="1.0" encoding="utf-8"?>
<p:tagLst xmlns:p="http://schemas.openxmlformats.org/presentationml/2006/main">
  <p:tag name="AS_UNIQUEID" val="232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5.xml><?xml version="1.0" encoding="utf-8"?>
<p:tagLst xmlns:p="http://schemas.openxmlformats.org/presentationml/2006/main">
  <p:tag name="AS_UNIQUEID" val="232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6.xml><?xml version="1.0" encoding="utf-8"?>
<p:tagLst xmlns:p="http://schemas.openxmlformats.org/presentationml/2006/main">
  <p:tag name="AS_UNIQUEID" val="233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7.xml><?xml version="1.0" encoding="utf-8"?>
<p:tagLst xmlns:p="http://schemas.openxmlformats.org/presentationml/2006/main">
  <p:tag name="AS_UNIQUEID" val="233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8.xml><?xml version="1.0" encoding="utf-8"?>
<p:tagLst xmlns:p="http://schemas.openxmlformats.org/presentationml/2006/main">
  <p:tag name="AS_UNIQUEID" val="233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9.xml><?xml version="1.0" encoding="utf-8"?>
<p:tagLst xmlns:p="http://schemas.openxmlformats.org/presentationml/2006/main">
  <p:tag name="AS_UNIQUEID" val="233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.xml><?xml version="1.0" encoding="utf-8"?>
<p:tagLst xmlns:p="http://schemas.openxmlformats.org/presentationml/2006/main">
  <p:tag name="AS_UNIQUEID" val="2305"/>
</p:tagLst>
</file>

<file path=ppt/tags/tag70.xml><?xml version="1.0" encoding="utf-8"?>
<p:tagLst xmlns:p="http://schemas.openxmlformats.org/presentationml/2006/main">
  <p:tag name="AS_UNIQUEID" val="2334"/>
</p:tagLst>
</file>

<file path=ppt/tags/tag71.xml><?xml version="1.0" encoding="utf-8"?>
<p:tagLst xmlns:p="http://schemas.openxmlformats.org/presentationml/2006/main">
  <p:tag name="AS_UNIQUEID" val="2335"/>
</p:tagLst>
</file>

<file path=ppt/tags/tag72.xml><?xml version="1.0" encoding="utf-8"?>
<p:tagLst xmlns:p="http://schemas.openxmlformats.org/presentationml/2006/main">
  <p:tag name="AS_UNIQUEID" val="2336"/>
</p:tagLst>
</file>

<file path=ppt/tags/tag73.xml><?xml version="1.0" encoding="utf-8"?>
<p:tagLst xmlns:p="http://schemas.openxmlformats.org/presentationml/2006/main">
  <p:tag name="AS_UNIQUEID" val="2337"/>
</p:tagLst>
</file>

<file path=ppt/tags/tag74.xml><?xml version="1.0" encoding="utf-8"?>
<p:tagLst xmlns:p="http://schemas.openxmlformats.org/presentationml/2006/main">
  <p:tag name="AS_UNIQUEID" val="2338"/>
</p:tagLst>
</file>

<file path=ppt/tags/tag75.xml><?xml version="1.0" encoding="utf-8"?>
<p:tagLst xmlns:p="http://schemas.openxmlformats.org/presentationml/2006/main">
  <p:tag name="AS_UNIQUEID" val="2339"/>
</p:tagLst>
</file>

<file path=ppt/tags/tag76.xml><?xml version="1.0" encoding="utf-8"?>
<p:tagLst xmlns:p="http://schemas.openxmlformats.org/presentationml/2006/main">
  <p:tag name="AS_UNIQUEID" val="2340"/>
</p:tagLst>
</file>

<file path=ppt/tags/tag77.xml><?xml version="1.0" encoding="utf-8"?>
<p:tagLst xmlns:p="http://schemas.openxmlformats.org/presentationml/2006/main">
  <p:tag name="AS_UNIQUEID" val="2341"/>
</p:tagLst>
</file>

<file path=ppt/tags/tag78.xml><?xml version="1.0" encoding="utf-8"?>
<p:tagLst xmlns:p="http://schemas.openxmlformats.org/presentationml/2006/main">
  <p:tag name="AS_UNIQUEID" val="2342"/>
</p:tagLst>
</file>

<file path=ppt/tags/tag79.xml><?xml version="1.0" encoding="utf-8"?>
<p:tagLst xmlns:p="http://schemas.openxmlformats.org/presentationml/2006/main">
  <p:tag name="AS_UNIQUEID" val="2343"/>
</p:tagLst>
</file>

<file path=ppt/tags/tag8.xml><?xml version="1.0" encoding="utf-8"?>
<p:tagLst xmlns:p="http://schemas.openxmlformats.org/presentationml/2006/main">
  <p:tag name="AS_UNIQUEID" val="2306"/>
</p:tagLst>
</file>

<file path=ppt/tags/tag80.xml><?xml version="1.0" encoding="utf-8"?>
<p:tagLst xmlns:p="http://schemas.openxmlformats.org/presentationml/2006/main">
  <p:tag name="AS_UNIQUEID" val="2344"/>
</p:tagLst>
</file>

<file path=ppt/tags/tag81.xml><?xml version="1.0" encoding="utf-8"?>
<p:tagLst xmlns:p="http://schemas.openxmlformats.org/presentationml/2006/main">
  <p:tag name="AS_UNIQUEID" val="2345"/>
</p:tagLst>
</file>

<file path=ppt/tags/tag82.xml><?xml version="1.0" encoding="utf-8"?>
<p:tagLst xmlns:p="http://schemas.openxmlformats.org/presentationml/2006/main">
  <p:tag name="AS_UNIQUEID" val="2346"/>
</p:tagLst>
</file>

<file path=ppt/tags/tag83.xml><?xml version="1.0" encoding="utf-8"?>
<p:tagLst xmlns:p="http://schemas.openxmlformats.org/presentationml/2006/main">
  <p:tag name="AS_UNIQUEID" val="2347"/>
</p:tagLst>
</file>

<file path=ppt/tags/tag84.xml><?xml version="1.0" encoding="utf-8"?>
<p:tagLst xmlns:p="http://schemas.openxmlformats.org/presentationml/2006/main">
  <p:tag name="AS_UNIQUEID" val="2348"/>
  <p:tag name="KSO_WM_UNIT_PLACING_PICTURE_USER_VIEWPORT" val="{&quot;height&quot;:10099,&quot;width&quot;:18449}"/>
</p:tagLst>
</file>

<file path=ppt/tags/tag85.xml><?xml version="1.0" encoding="utf-8"?>
<p:tagLst xmlns:p="http://schemas.openxmlformats.org/presentationml/2006/main">
  <p:tag name="AS_UNIQUEID" val="2349"/>
</p:tagLst>
</file>

<file path=ppt/tags/tag86.xml><?xml version="1.0" encoding="utf-8"?>
<p:tagLst xmlns:p="http://schemas.openxmlformats.org/presentationml/2006/main">
  <p:tag name="AS_UNIQUEID" val="2350"/>
</p:tagLst>
</file>

<file path=ppt/tags/tag87.xml><?xml version="1.0" encoding="utf-8"?>
<p:tagLst xmlns:p="http://schemas.openxmlformats.org/presentationml/2006/main">
  <p:tag name="AS_UNIQUEID" val="2351"/>
</p:tagLst>
</file>

<file path=ppt/tags/tag88.xml><?xml version="1.0" encoding="utf-8"?>
<p:tagLst xmlns:p="http://schemas.openxmlformats.org/presentationml/2006/main">
  <p:tag name="AS_UNIQUEID" val="2352"/>
</p:tagLst>
</file>

<file path=ppt/tags/tag89.xml><?xml version="1.0" encoding="utf-8"?>
<p:tagLst xmlns:p="http://schemas.openxmlformats.org/presentationml/2006/main">
  <p:tag name="AS_UNIQUEID" val="2353"/>
</p:tagLst>
</file>

<file path=ppt/tags/tag9.xml><?xml version="1.0" encoding="utf-8"?>
<p:tagLst xmlns:p="http://schemas.openxmlformats.org/presentationml/2006/main">
  <p:tag name="AS_UNIQUEID" val="2307"/>
</p:tagLst>
</file>

<file path=ppt/tags/tag90.xml><?xml version="1.0" encoding="utf-8"?>
<p:tagLst xmlns:p="http://schemas.openxmlformats.org/presentationml/2006/main">
  <p:tag name="AS_UNIQUEID" val="2354"/>
</p:tagLst>
</file>

<file path=ppt/tags/tag91.xml><?xml version="1.0" encoding="utf-8"?>
<p:tagLst xmlns:p="http://schemas.openxmlformats.org/presentationml/2006/main">
  <p:tag name="AS_UNIQUEID" val="2355"/>
</p:tagLst>
</file>

<file path=ppt/tags/tag92.xml><?xml version="1.0" encoding="utf-8"?>
<p:tagLst xmlns:p="http://schemas.openxmlformats.org/presentationml/2006/main">
  <p:tag name="AS_UNIQUEID" val="2356"/>
</p:tagLst>
</file>

<file path=ppt/tags/tag93.xml><?xml version="1.0" encoding="utf-8"?>
<p:tagLst xmlns:p="http://schemas.openxmlformats.org/presentationml/2006/main">
  <p:tag name="AS_UNIQUEID" val="2357"/>
  <p:tag name="KSO_WM_UNIT_PLACING_PICTURE_USER_VIEWPORT" val="{&quot;height&quot;:10099,&quot;width&quot;:18449}"/>
</p:tagLst>
</file>

<file path=ppt/tags/tag94.xml><?xml version="1.0" encoding="utf-8"?>
<p:tagLst xmlns:p="http://schemas.openxmlformats.org/presentationml/2006/main">
  <p:tag name="AS_UNIQUEID" val="2358"/>
</p:tagLst>
</file>

<file path=ppt/tags/tag95.xml><?xml version="1.0" encoding="utf-8"?>
<p:tagLst xmlns:p="http://schemas.openxmlformats.org/presentationml/2006/main">
  <p:tag name="AS_UNIQUEID" val="2359"/>
</p:tagLst>
</file>

<file path=ppt/tags/tag96.xml><?xml version="1.0" encoding="utf-8"?>
<p:tagLst xmlns:p="http://schemas.openxmlformats.org/presentationml/2006/main">
  <p:tag name="AS_UNIQUEID" val="2360"/>
</p:tagLst>
</file>

<file path=ppt/tags/tag97.xml><?xml version="1.0" encoding="utf-8"?>
<p:tagLst xmlns:p="http://schemas.openxmlformats.org/presentationml/2006/main">
  <p:tag name="AS_UNIQUEID" val="2361"/>
</p:tagLst>
</file>

<file path=ppt/tags/tag98.xml><?xml version="1.0" encoding="utf-8"?>
<p:tagLst xmlns:p="http://schemas.openxmlformats.org/presentationml/2006/main">
  <p:tag name="AS_UNIQUEID" val="2362"/>
  <p:tag name="KSO_WM_UNIT_PLACING_PICTURE_USER_VIEWPORT" val="{&quot;height&quot;:1016,&quot;width&quot;:3058}"/>
</p:tagLst>
</file>

<file path=ppt/tags/tag99.xml><?xml version="1.0" encoding="utf-8"?>
<p:tagLst xmlns:p="http://schemas.openxmlformats.org/presentationml/2006/main">
  <p:tag name="AS_UNIQUEID" val="2363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157</Paragraphs>
  <Slides>23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45">
      <vt:lpstr>Arial</vt:lpstr>
      <vt:lpstr>Calibri Light</vt:lpstr>
      <vt:lpstr>Calibri</vt:lpstr>
      <vt:lpstr>宋体</vt:lpstr>
      <vt:lpstr>思源黑体 CN Light</vt:lpstr>
      <vt:lpstr>隶书</vt:lpstr>
      <vt:lpstr>等线 Light</vt:lpstr>
      <vt:lpstr>等线</vt:lpstr>
      <vt:lpstr>微软雅黑</vt:lpstr>
      <vt:lpstr>楷体</vt:lpstr>
      <vt:lpstr>新宋体</vt:lpstr>
      <vt:lpstr>华文行楷</vt:lpstr>
      <vt:lpstr>方正粗黑宋简体</vt:lpstr>
      <vt:lpstr>Times New Roman</vt:lpstr>
      <vt:lpstr>黑体</vt:lpstr>
      <vt:lpstr>Wingdings</vt:lpstr>
      <vt:lpstr>华文新魏</vt:lpstr>
      <vt:lpstr>Tahoma</vt:lpstr>
      <vt:lpstr>楷体_GB2312</vt:lpstr>
      <vt:lpstr>华文中宋</vt:lpstr>
      <vt:lpstr>华文楷体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2022-08-22T11:45:27.552</cp:lastPrinted>
  <dcterms:created xsi:type="dcterms:W3CDTF">2022-08-22T11:45:27Z</dcterms:created>
  <dcterms:modified xsi:type="dcterms:W3CDTF">2022-08-22T03:45:32Z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